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64" r:id="rId2"/>
    <p:sldId id="272" r:id="rId3"/>
    <p:sldId id="256" r:id="rId4"/>
    <p:sldId id="257" r:id="rId5"/>
    <p:sldId id="258" r:id="rId6"/>
    <p:sldId id="259" r:id="rId7"/>
    <p:sldId id="260" r:id="rId8"/>
    <p:sldId id="263" r:id="rId9"/>
    <p:sldId id="261" r:id="rId10"/>
    <p:sldId id="265" r:id="rId11"/>
    <p:sldId id="262" r:id="rId12"/>
  </p:sldIdLst>
  <p:sldSz cx="12192000" cy="6858000"/>
  <p:notesSz cx="6858000" cy="9144000"/>
  <p:embeddedFontLs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Product Sans" panose="020B060402020202020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EA116B-560F-451E-AC14-8D38077DD435}" v="212" dt="2024-01-15T10:27:01.9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64" autoAdjust="0"/>
    <p:restoredTop sz="94660"/>
  </p:normalViewPr>
  <p:slideViewPr>
    <p:cSldViewPr snapToGrid="0">
      <p:cViewPr varScale="1">
        <p:scale>
          <a:sx n="49" d="100"/>
          <a:sy n="49" d="100"/>
        </p:scale>
        <p:origin x="86" y="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ul Sunil" userId="338498e1-f891-48fc-8868-47a0e2903e75" providerId="ADAL" clId="{B2EA116B-560F-451E-AC14-8D38077DD435}"/>
    <pc:docChg chg="undo custSel addSld delSld modSld modMainMaster">
      <pc:chgData name="Rahul Sunil" userId="338498e1-f891-48fc-8868-47a0e2903e75" providerId="ADAL" clId="{B2EA116B-560F-451E-AC14-8D38077DD435}" dt="2024-01-15T10:27:14.218" v="2799" actId="20577"/>
      <pc:docMkLst>
        <pc:docMk/>
      </pc:docMkLst>
      <pc:sldChg chg="addSp delSp modSp mod modClrScheme chgLayout">
        <pc:chgData name="Rahul Sunil" userId="338498e1-f891-48fc-8868-47a0e2903e75" providerId="ADAL" clId="{B2EA116B-560F-451E-AC14-8D38077DD435}" dt="2024-01-15T10:27:14.218" v="2799" actId="20577"/>
        <pc:sldMkLst>
          <pc:docMk/>
          <pc:sldMk cId="1959611964" sldId="256"/>
        </pc:sldMkLst>
        <pc:spChg chg="add del mod ord">
          <ac:chgData name="Rahul Sunil" userId="338498e1-f891-48fc-8868-47a0e2903e75" providerId="ADAL" clId="{B2EA116B-560F-451E-AC14-8D38077DD435}" dt="2024-01-15T10:26:50.002" v="2789" actId="6264"/>
          <ac:spMkLst>
            <pc:docMk/>
            <pc:sldMk cId="1959611964" sldId="256"/>
            <ac:spMk id="2" creationId="{AAD7AE61-1162-4594-3C58-B168A5ED92B6}"/>
          </ac:spMkLst>
        </pc:spChg>
        <pc:spChg chg="add mod ord">
          <ac:chgData name="Rahul Sunil" userId="338498e1-f891-48fc-8868-47a0e2903e75" providerId="ADAL" clId="{B2EA116B-560F-451E-AC14-8D38077DD435}" dt="2024-01-15T10:27:14.218" v="2799" actId="20577"/>
          <ac:spMkLst>
            <pc:docMk/>
            <pc:sldMk cId="1959611964" sldId="256"/>
            <ac:spMk id="3" creationId="{7D9DC587-24A0-5A6E-BE40-70905713D952}"/>
          </ac:spMkLst>
        </pc:spChg>
        <pc:spChg chg="del mod">
          <ac:chgData name="Rahul Sunil" userId="338498e1-f891-48fc-8868-47a0e2903e75" providerId="ADAL" clId="{B2EA116B-560F-451E-AC14-8D38077DD435}" dt="2024-01-11T09:45:34.466" v="278" actId="21"/>
          <ac:spMkLst>
            <pc:docMk/>
            <pc:sldMk cId="1959611964" sldId="256"/>
            <ac:spMk id="228" creationId="{8A5292BA-4F73-71BF-F758-40A736FBF49D}"/>
          </ac:spMkLst>
        </pc:spChg>
        <pc:spChg chg="add del mod">
          <ac:chgData name="Rahul Sunil" userId="338498e1-f891-48fc-8868-47a0e2903e75" providerId="ADAL" clId="{B2EA116B-560F-451E-AC14-8D38077DD435}" dt="2024-01-15T10:27:10.435" v="2796" actId="478"/>
          <ac:spMkLst>
            <pc:docMk/>
            <pc:sldMk cId="1959611964" sldId="256"/>
            <ac:spMk id="237" creationId="{1AC3ACF2-3F32-AB0D-FFAA-DA18C9927B09}"/>
          </ac:spMkLst>
        </pc:spChg>
        <pc:spChg chg="mod">
          <ac:chgData name="Rahul Sunil" userId="338498e1-f891-48fc-8868-47a0e2903e75" providerId="ADAL" clId="{B2EA116B-560F-451E-AC14-8D38077DD435}" dt="2024-01-15T06:45:42.694" v="1541" actId="207"/>
          <ac:spMkLst>
            <pc:docMk/>
            <pc:sldMk cId="1959611964" sldId="256"/>
            <ac:spMk id="239" creationId="{01A382A3-10CE-D82A-4A1B-AA14CAFFDA1C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48" creationId="{D7F28AB9-65C4-335E-14E5-BF80D11EA66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49" creationId="{A77E80B6-5F57-9924-A86A-B5BD3381F5D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50" creationId="{EBF68106-16D2-D296-AA8C-7A270A1B24C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51" creationId="{EDE83B6E-5043-F041-9663-ACECBC72297E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52" creationId="{8B95A327-1AEE-EF90-67AD-B26FC7BE062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53" creationId="{A233A294-F754-B2D9-3628-9C2F33F45AE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54" creationId="{34F96AC7-BD2E-A845-0DB5-F4F5AC39C49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55" creationId="{9441A220-70C5-5E64-602E-B7285F7D5C6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56" creationId="{F3CDE4D5-1DA9-986D-6E93-6C21F767379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57" creationId="{5274D1B7-E980-21D8-CAC3-9DD83802F9BB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58" creationId="{E73212BE-8812-1A88-AED6-F062ACFC06EE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59" creationId="{529A2AD1-9DB1-AF7D-35B1-10CC265BE48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60" creationId="{73385392-02EF-A57B-5774-C23C5B5D2F3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61" creationId="{660D3313-76EF-4401-A901-26436F4B38C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62" creationId="{762E05D5-46A2-085C-9393-1BD2D27DBB2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63" creationId="{F2300116-7EDA-5D59-BF7E-DDCA2EC1777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64" creationId="{32D9363F-6B17-EC4D-1D4B-E6C5044EE09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65" creationId="{BC8C7321-5341-1057-2693-1ED00C0C930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66" creationId="{96740306-07D1-54DD-9F56-741C1489F97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67" creationId="{3A062A86-ABD6-F512-7362-A24CE9DB2A8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68" creationId="{944734CD-E5A6-03CB-E104-E0DBC8AF8660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69" creationId="{50440B6F-C795-D51D-4B72-7CBC289BA7B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70" creationId="{DC18E197-1998-62FB-EDA1-7FB3D512AA2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71" creationId="{5511BA8D-1A43-95DE-F65A-230BD61065B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72" creationId="{91AD1A48-93FD-1777-8772-A40E5D444D4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73" creationId="{8BBF901B-2101-CD53-B32A-2757948B3A60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74" creationId="{274A4DF3-71B6-DC00-63E0-3AD089879A0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75" creationId="{07F48D47-D7A8-0500-33C8-FDE1F4CB318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76" creationId="{45BBC049-FE48-5A51-6B34-7A01B0272AD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77" creationId="{62D0BD6D-D8E1-8C01-83C0-435BD2BA225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78" creationId="{91318E20-8C86-8BC2-16A2-B37BBAF3031B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79" creationId="{435DCD59-EFD1-4E65-9EF2-66EF1DB0448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80" creationId="{1D6FC043-35C3-EE19-EA72-B016072FF7C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81" creationId="{A44CE7F3-6514-7111-391A-AFFE8141395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82" creationId="{98B2707B-767E-1003-D40F-2D2AF2C7555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83" creationId="{30205DC5-2846-22BB-A519-3B8AF4ADD0F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84" creationId="{FDD1FB64-1190-4C4F-23AF-1A183659FD0B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85" creationId="{E4200998-CA5D-D1FF-5299-093600527EF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86" creationId="{4C4AAC02-8A1E-5C02-0878-B9AA205784D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87" creationId="{5AE75496-DD2F-4C1D-D0DF-84F3BB8431EC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88" creationId="{E86FCF35-B3D9-2F94-AC81-AA6BE4695FF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89" creationId="{5CAE28F5-20EE-F3FE-FB49-80FF183EC5ED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90" creationId="{035247CD-9E43-A04C-FF79-C0B7984CAB5B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91" creationId="{5B818BC2-851F-03BB-795C-448059D2A4C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92" creationId="{5A21E9AF-C6CD-9AF8-89A7-5ADA0C97DA4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93" creationId="{04012B8D-83DA-F9D5-93BE-F687BB0470AE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94" creationId="{90B343C0-6A28-56C7-DB3B-D303B392DF8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95" creationId="{4F760561-7B28-264D-900F-30ACF10A7E1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96" creationId="{3E6919E7-F9FD-DA98-7187-EB6EC553BB8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97" creationId="{41462F74-6E46-545E-1DB7-A17442CEAA1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299" creationId="{A2B3FC84-B49A-BFA5-C6B7-5A6DDD2A82F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00" creationId="{0DFB42E8-81FE-EB24-A84D-03F212CF1C2D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01" creationId="{CB3F3B6D-5F65-28CD-49FF-D52D161BCBB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02" creationId="{6C311B4C-7FA6-136C-BED5-25FF6B694CC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03" creationId="{DFF42FB8-367E-89F4-8CA4-5E5252BC8F7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04" creationId="{7BF2D44E-64C0-72F2-6033-131FFE9FD18B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05" creationId="{71555116-F4E8-3DC8-A9C5-289129001E1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06" creationId="{CEEA469D-4799-BDA3-FF7A-61A5857C826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07" creationId="{5DFAD272-4DE5-4213-2E60-BB8C7F7B5E0E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08" creationId="{3CC5DA96-6C03-415F-95CE-1ACEA3A4B87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09" creationId="{ABBB19AE-FDE0-6A99-7C41-7CAB3FBF4EB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10" creationId="{2961F5E1-316D-B1B0-23C3-BB15F236AC3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11" creationId="{44A2835C-E93F-8F35-DE82-F711FDE6A40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12" creationId="{AA87B57F-D9D3-7424-016D-811446FC451D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13" creationId="{39E12F3D-A409-0F28-EDB2-763F559F7CA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14" creationId="{90866C4B-B5AE-BCCC-4EBA-0A9768609D5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15" creationId="{67F1F4A5-9CA5-F779-2CA7-E8950A09681B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16" creationId="{37846DC4-6054-B808-D820-C264FDF0B2F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17" creationId="{77C4AFE9-5742-469F-BD84-9415DFACFEF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18" creationId="{92E8E263-D507-3FD9-1576-9CA2A477C66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19" creationId="{D05E9742-5ED9-F6C5-7394-5DF7FC39566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20" creationId="{4D3C9F43-8DA8-4836-30F0-A6A98ACE275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21" creationId="{7DCEF5F1-C59D-369E-3C76-4956BDE342A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22" creationId="{ED70155C-DD3C-6BEC-B687-8DA84542DE6D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23" creationId="{16076AD5-1D56-9D80-898E-15A64CB4E43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24" creationId="{C80E6B1F-5A6C-170B-C520-674FF3BE8030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25" creationId="{9DD7BAB1-297A-EDAA-8823-91CC3E6F938E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26" creationId="{B88364CB-259F-5A7C-CB60-BCEE35932FE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27" creationId="{8D7ED995-31EB-4E9A-6F23-E66F5301D7F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28" creationId="{51855896-8DED-C533-FC89-26343D8B32C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29" creationId="{39F13E5D-6F6E-5793-20A3-EF027204102B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30" creationId="{D3D41291-4C0D-1011-EE3E-6D404EF7646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31" creationId="{E5171DCC-EE6C-5413-6901-2C2F273A772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32" creationId="{61082C22-7FFA-5861-90D5-CF9A2C0FAD90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33" creationId="{A6E5E1FA-26C3-A554-3810-E6A84DD4B54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34" creationId="{872A844D-6D10-BFBF-37B3-CB4CB25498FC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35" creationId="{A536AF3B-2450-F7A9-02DC-329EC271B21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36" creationId="{5CE011F2-05CA-F00E-05AA-4D6059BF225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37" creationId="{90C470A0-60CA-1FE5-CBBF-A72130B4BB8E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38" creationId="{04CC8E97-A2F4-DB2E-F8ED-DDACCFE9C0F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39" creationId="{C9159415-7731-1A4F-7888-6FF2B855CC6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40" creationId="{1AF50287-C992-6B1C-6983-74C21E9EF50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41" creationId="{412FDDC7-4154-94F8-AABA-CD3CF525480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42" creationId="{1EF250AD-9701-3817-AAB9-AA232E3BFAF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43" creationId="{67F84839-9440-9DB0-C6E3-73B9F8E3981B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44" creationId="{39F29AA6-00EF-90A3-B51F-98260865D54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45" creationId="{CF001AA3-A361-1338-A824-36C676F87A2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46" creationId="{B9DAB8A3-D9E4-1B78-D18B-49E551A3D03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47" creationId="{E3C79DDB-006F-B04D-258F-4694B02E3C0C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48" creationId="{E298E50C-E5BC-6E98-7B36-48240580ED2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50" creationId="{53FD1261-C099-DAC3-AEC9-89C959BC2F3B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51" creationId="{3B0D3936-2D18-B35E-2C6A-7716188327F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52" creationId="{D6109941-482E-5BDB-F6BB-F6DA529A2CB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53" creationId="{46B50E10-2EBD-3342-CCF8-8EE4F1DC22B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54" creationId="{7DB287D1-C2E4-0C37-BEB4-2E528138E89D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55" creationId="{4A0BA3BA-DE58-2D2A-EF51-DDA974D71E1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56" creationId="{0D6A1784-7924-CBF6-D620-79C47E84A77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57" creationId="{9F3796E2-7A5C-A883-E2DB-3AF36FDAA0D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58" creationId="{21651B38-185E-B243-453A-D39B02F2EE3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59" creationId="{A960DBCB-8C9C-C9C5-6E7A-010C0B50A21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60" creationId="{B2646F13-FF95-D742-1825-E72E5A0DA28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61" creationId="{0CF921D8-E10F-1C01-1884-B6E7DD27F11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62" creationId="{807BF2C4-440D-E000-C83F-1862E2DBF42E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63" creationId="{0CC11A19-82F3-E993-40F4-BDEF76E1B1B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64" creationId="{E893E369-98B9-BCDA-CE30-711C234BDDE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65" creationId="{8EC45290-02BD-8CFB-1A9F-5A84062F1DEE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66" creationId="{C2A07A22-C23A-24B8-6E7E-2D3A8329CC2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67" creationId="{D3DE4174-D38F-F144-9919-CF18F4A84B1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68" creationId="{84EEB9ED-DDD2-8D2B-B428-AAB9369637AD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69" creationId="{B2738873-042B-6C41-0432-470BACC78C8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70" creationId="{8F6FE033-F3DC-93D7-1273-EEB7BE2AB66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71" creationId="{656CCB1A-301B-4A5A-CBE7-66AFAC9E993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72" creationId="{581089AC-787E-1FB3-376D-6E5046B9D46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73" creationId="{C26B791A-F5E4-6733-4DF4-E83F55CC424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74" creationId="{1C676068-4131-44AE-D209-A7C16EB7178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75" creationId="{B625399F-A1C9-70CB-BF64-8A74AC2857D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76" creationId="{87A9BC40-F8F1-8F65-FBAE-281F2EB6786C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77" creationId="{2CABC863-696C-F2AC-4842-55B3CE79930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78" creationId="{F99D82F4-74CC-A473-F1E3-7C9CAD06673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79" creationId="{B65C6A70-520D-FD5F-9375-8D7BC92244C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80" creationId="{8D8D2ABC-F2F0-E05B-8414-17EE0CA1A9F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81" creationId="{0EDFF808-FFC7-B1AC-791F-752E440474F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82" creationId="{17169C09-FC8F-BB57-8AA5-0F51A84BCC1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83" creationId="{B398B62B-BF07-4AE0-E9F1-D9AF43A3895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84" creationId="{5104D52C-D135-258D-5CB9-FCB7DE31661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85" creationId="{F4E06F4C-70EE-36C7-9C8E-BE0F2935E89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86" creationId="{EF96FA16-2476-9420-3148-3CEB08D16BD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87" creationId="{7BCBE6C8-4851-A539-DFA9-177C7C1FD78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88" creationId="{5E6422B8-A37A-705F-F4E3-667B1FA8C67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89" creationId="{86BA90BB-D4A3-9F71-93E6-3462BBCC7D9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90" creationId="{BF7E14E9-0796-01CA-8853-59870C4901EE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91" creationId="{E8C3EACE-73DB-DAD8-20CF-29A50E2E6230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92" creationId="{700CC8D7-0BA7-548A-52B8-2D9E40479BC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93" creationId="{D1891F02-55C5-F3F2-1CAA-11C0ACDF3BC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94" creationId="{39885F01-FAAF-9220-DF8B-C84FAB92711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95" creationId="{EAC1AD9D-6082-94F5-DA00-E9856DD4173D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96" creationId="{2A0FE1DC-F084-3066-6F8C-CD637797F05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97" creationId="{974945C6-AADA-E2E8-8D67-705A7C7B4DA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98" creationId="{5E662F65-3612-10E0-DF50-93B56CA83CB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399" creationId="{DD9C104E-3BD0-A6D5-3F8F-F2577D1422B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01" creationId="{88E2A922-C823-ED04-32D8-797FFD4EC5CD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02" creationId="{665B0357-10CF-ED50-0421-6B75C40ABED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03" creationId="{00BFC71F-4259-F5B4-F545-498D7E4DCF0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04" creationId="{1790B921-C092-4E5E-F1C3-3BF6F82086A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05" creationId="{8464E554-0973-AD46-0DBF-777F86651DE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06" creationId="{CB3CC821-9C45-1FFE-489D-028028BCB5DE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07" creationId="{C4C6A776-FB34-FCF8-FF7E-AEDFCCD076C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08" creationId="{FD93D996-2C37-63A6-4120-1571932CD650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09" creationId="{4562FFC4-A11C-49D9-F967-E090F9E7F32D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10" creationId="{29125C57-C49A-2D14-BE6F-5CDC0E47E1F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11" creationId="{3E70C0A1-24D7-190A-7651-ECE9D8C22DF0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12" creationId="{E39EC1B2-7C16-02D7-071B-857CAAEA597E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13" creationId="{3A8F5011-A004-F249-7D26-68C84B60465E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14" creationId="{C36DBC35-B94A-4088-24CE-38793815FCC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15" creationId="{4CBA0121-09F8-41B7-9A96-C8C74AE184B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16" creationId="{F7BF7EA8-C87A-6EB6-8A83-41E99FF5F0AC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17" creationId="{C7B79369-28B3-5AAF-7BDC-5C014568B27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18" creationId="{3B8A04A9-E6EC-633F-C0DE-9B69B40404AD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19" creationId="{456932A1-E129-6833-1BBC-6B6467919F3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20" creationId="{5FAFA5B2-4785-7141-1B08-ED3A1A7287D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21" creationId="{F348AF57-4982-D642-55F0-56015096622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22" creationId="{317F0992-2D37-8863-E99A-2F268150593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23" creationId="{B5A0737C-2C0E-5B42-8A2E-2D270F7BE33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24" creationId="{D12B3DCA-B933-912C-04CC-6023B331618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25" creationId="{1CCFC3EB-7668-4F8B-F25E-2B4EF9999DF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26" creationId="{B9C2FEEC-8EC2-93F9-ACEB-99A4310BC93B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27" creationId="{A3D57368-A0D1-DB3B-7CE4-0366385C750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28" creationId="{11F904FD-7BF5-5828-30F3-D86031AC60CE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29" creationId="{CE6EEF4F-3E4E-6AFB-C060-771122A8DC8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30" creationId="{B558B4CF-2E49-A851-2C5D-3778586E44BC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31" creationId="{E556F900-E347-7A96-F2C7-A239E1C1B96D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32" creationId="{CA1F47E9-6059-9692-35FD-1277B65C62C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33" creationId="{178116B9-5B30-96D0-446B-37A1752E09D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34" creationId="{EBF079D7-B092-1803-9F8F-0909C39904E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35" creationId="{02580D29-A115-903B-A13F-B475D959F8B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36" creationId="{E2D84106-0A57-1BCC-810D-27D865D8177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37" creationId="{63FF04F2-033D-DB26-CBD5-F45D58C16E5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38" creationId="{A94EB44A-26C8-4B9B-092A-CD02D2C70C9B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39" creationId="{F7406B11-245D-D6CD-3AFA-E5E819CE32E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40" creationId="{FC1A81C4-8F8A-291B-F11E-084D3D43D1A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41" creationId="{9AAB8617-739A-14CD-72B4-F9D845F21D9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42" creationId="{EFA986A6-A737-93D0-E3A2-6ECB16ED681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43" creationId="{266D1BB8-C8BE-DC60-4D00-C353374EEA8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44" creationId="{EB42B111-42B6-1749-C1E7-049D5AA8DBC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45" creationId="{B9D39D36-2BFA-626D-BC41-F2865AE229BD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46" creationId="{96357D12-8126-69F0-E7B6-30143CCD078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47" creationId="{2F4EFD05-B780-BA09-15F7-7F13CC35FFBB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48" creationId="{B07F311A-D315-EB97-3842-0F9F35D9CD2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49" creationId="{6BC1A66F-DCFC-1D1E-B9D5-DB08FE3B685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50" creationId="{D5942F05-D519-A268-3B89-A21B72C71A6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52" creationId="{D8B5DBEA-ED85-134D-7158-3E1D844838C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53" creationId="{F60C0695-1551-F47E-133E-B9E1BABECDE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54" creationId="{4D78A614-EFEA-41DF-F24F-F1A669999EB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55" creationId="{9773BFF0-33ED-5F1D-6835-C1467839DAA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56" creationId="{4E02BFDF-C7CD-D49E-59F0-B06F7F407430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57" creationId="{7C2EC941-FFEC-FC8E-4434-D0E48781C7D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58" creationId="{7835B11B-0120-9CC5-1BE6-A58F79B6543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59" creationId="{4ED3C872-87B4-7243-3DEA-0093B1185B9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60" creationId="{307A5B31-2C2F-7BCD-4BFE-587B94FAB29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61" creationId="{AA54972F-71D1-FA52-9DFC-A5D291226C9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62" creationId="{3DE537F0-7274-18F0-F7E2-D5E4D0F5337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63" creationId="{7AF10DE2-8CE0-E74C-CC27-FF71AE712E2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64" creationId="{5000D13E-7F53-399C-FFAF-0224C0C93C0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65" creationId="{C9D18659-FED9-0C89-211B-0561E603642E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66" creationId="{2E5D8C43-5B15-494F-014B-7AC630EC14E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67" creationId="{8BA108B2-C68E-5036-FE98-642A2D48717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68" creationId="{B6F2CDE0-C138-4317-1271-1CC46F2836D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69" creationId="{D6057303-D8E5-00D9-B0A6-F82AE026044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70" creationId="{86EA061F-4A0C-7473-447B-27878DA7B6E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71" creationId="{3DF348C0-27AE-795D-3B23-29E09D0B110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72" creationId="{85B57068-D09C-FC7B-3471-58A637B2A1C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73" creationId="{E616F61E-1F04-FAAD-43F7-7E92E995BDF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74" creationId="{EA298B8D-737B-5616-5CC0-CD4EC98A116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75" creationId="{389B6122-D949-8EE8-98EE-5EDBFF8D961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76" creationId="{872F3158-A929-E3A4-80EA-C44C42ED793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77" creationId="{66F1F44A-215E-2D97-EE91-A8D9F849486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78" creationId="{1E403EFE-0FDF-C65A-3EDA-4702E1433EAD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79" creationId="{5530BD3E-1F85-D23F-6137-8CEEACA888BC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80" creationId="{4807A540-9601-8580-E1E9-C870BAC4969D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81" creationId="{56ED5A7E-8BCA-C2F3-6F7C-6982EDC7106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82" creationId="{49E013BE-BD40-CF0F-45C1-E92A9BE12A9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83" creationId="{7055A907-5FDC-2C4D-1DE4-65CE39914AFE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84" creationId="{1585FDF9-63FE-F5FE-5695-68723900D4E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85" creationId="{FD15A9CC-362C-174C-3557-0098ABF014DE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86" creationId="{4BF4A0ED-A715-EC98-79E4-374AADB01EF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87" creationId="{81B006AC-8BE3-8108-7B26-76ABCA17EF9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88" creationId="{8E86B4AC-11DA-C947-B107-074298AA49AD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89" creationId="{3A9D6036-0A27-7EA2-1508-60846DD63BE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90" creationId="{ECCAE54E-0BA1-37BC-4D60-BD0F06664BF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91" creationId="{0FB439D1-0645-972A-7BDB-0AA287AE817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92" creationId="{433B6E42-528B-0345-A77F-5B2FF3A834DB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93" creationId="{B8864E12-5A16-4FC4-C03C-959702201B0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94" creationId="{6FBBD0B1-2386-8946-2C31-B3E9C8FD6E8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95" creationId="{5EED4A09-61E9-53B1-0603-65A2654C77D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96" creationId="{BBDB5AD0-6301-DEFA-362D-634D0126CFBD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97" creationId="{317ED1F6-D634-4B0B-3F46-32036FF6B64E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98" creationId="{71359354-8F9F-9D9D-BA65-6ACBF99A1E4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499" creationId="{0AE4BDFE-A1B8-AE91-2AB4-357F0742708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00" creationId="{47809999-6821-57FE-2A33-12974704E7D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01" creationId="{27D89A1E-EC5E-27F6-E716-DD3918135B6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03" creationId="{F0458D79-E27F-C5D1-476F-E40174EB559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04" creationId="{874CED7E-79E6-26C6-A052-9C413DA9889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05" creationId="{37864523-C555-9C6B-C265-F26EAE246BA0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06" creationId="{4CBE8D30-D6F1-9D99-60A0-513BF6BD8E7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07" creationId="{335674D9-218A-2CB9-95D3-E4523BEC92D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08" creationId="{A55B5351-8BF9-CD29-1956-0174E21730F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09" creationId="{1757D1B2-DB4E-E411-38E3-3D946C011CE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10" creationId="{007032F9-3BFA-8673-F823-41CF7FA134D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11" creationId="{7A8A4512-F708-EE78-5F3B-87B54A75CE4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12" creationId="{AD7B9703-EF2E-5509-F5EF-C0F7FF0D870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13" creationId="{EA0ECAC4-21F2-C0A3-7E09-4482E6CBC74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14" creationId="{BB33D0F0-20EC-6C91-86B8-9C2E7DB649B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15" creationId="{BDA9D7FE-11DE-2ADA-41C6-CB7233B95AA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16" creationId="{ACAA1B43-BE02-346A-17DB-5C4168CE049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17" creationId="{6349489B-1969-1870-E05F-1544B87ADA5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18" creationId="{3F4A8A99-FE7F-6908-8FEB-3531EB55C12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19" creationId="{EAF9FCDB-ED40-3EF4-E448-38FA3CE7541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20" creationId="{8B6A7577-9360-4E05-5832-D5D7D23ACE1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21" creationId="{C536571D-C3F0-A3BE-3993-5750EB2562B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22" creationId="{84A39A56-E96A-51EE-63B3-F16034339540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23" creationId="{A311FE9B-9EEF-F08A-87E2-4674EA92872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24" creationId="{ECE439A9-CD44-7924-408A-1E91412E241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25" creationId="{B29445B6-C3DA-72C2-96D5-522AC3458DA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26" creationId="{A49A1339-5C5A-34E7-11A5-85598B5DE5E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27" creationId="{50A203CB-210F-7185-B40B-085EB7BE0E1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28" creationId="{A5094620-9CCB-31A9-ED2A-68BA04594D6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29" creationId="{516ED4B3-E076-23A4-BB75-7CF301C5E8A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30" creationId="{5FFBB74E-2DFF-D0C7-2068-CA3E5E5B7F2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31" creationId="{850C3477-6D89-E86D-8B26-95D3665EE39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32" creationId="{ADDC8B91-6964-DC9D-3B60-CC577312C87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33" creationId="{A867D341-DAF8-C973-22DF-69B5EAD0E49B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34" creationId="{1396B96E-F027-AB30-9BBC-B9EC74074ED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35" creationId="{774DCCB7-44E0-5EF9-6AFC-1E0DD5D731B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36" creationId="{8CABC8E9-17B4-57F5-9D07-CB01E8C33D3D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37" creationId="{627EF02B-8D68-BAC0-DC80-BAAFBA49337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38" creationId="{8F48F425-FC97-2BE0-7F15-67B9DB52C16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39" creationId="{C6BB72A9-1AED-0277-87F9-DB5565D5ADE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40" creationId="{F83F123B-A279-8400-54C3-6F5986C2AA8B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41" creationId="{9477C73F-F6AD-375C-8FDE-9FD86A9D029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42" creationId="{FEB6512C-6601-98DF-A3C8-79FC3B391BF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43" creationId="{11E63818-DFB1-3F71-5C84-427E539C340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44" creationId="{8A56F876-0E13-256E-E5D0-71ACE8BEA7B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45" creationId="{1EB8F416-D44B-97A6-4701-05216A36C32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46" creationId="{7162D918-A908-E985-406A-CCF735A6FAF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47" creationId="{B72A0E08-13B9-021C-AD40-806CFC261C4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48" creationId="{6654A366-7A15-32B6-AE70-50B088AE3CF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49" creationId="{9A679039-2C84-EDE8-4A81-A25C732C436D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50" creationId="{5D10F44F-B797-5AF8-84C7-A5647D1E400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51" creationId="{AAA3D0A4-D7F8-78F1-2AE8-371DB374FF5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52" creationId="{3E4A1E53-2A9F-32B6-CC5E-ABD6F59FF6B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54" creationId="{645E9A4A-6ECA-BB9D-D057-CECA424B5CDB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55" creationId="{3A9823AE-1EAC-5390-719F-BFF2E0AF44A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56" creationId="{62F9F635-C1A0-601C-A097-26997C2F97DB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57" creationId="{C78D15CE-5ACF-6381-C898-146422A4D1D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58" creationId="{DC256E13-4B55-9AED-5FEE-5EB0A2995F40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59" creationId="{2CB1B0C7-FCD4-A389-357F-69B1FEF82ED0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60" creationId="{01F1E2A2-FAA5-3F9B-C017-E3D63DAE475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61" creationId="{4CE6A5FD-1CAC-A556-493B-07F4E58820C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62" creationId="{4BBADC89-F07F-5F9B-5794-8CC5AAF9255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63" creationId="{8716B389-E81E-A6F6-EA7E-7F778ECB63C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64" creationId="{C75D2245-8807-1D4A-738E-3A227684B7DC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65" creationId="{A4627CBA-4F14-4D83-9C2B-D5E463A7FCF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66" creationId="{6882CABF-DA69-E3CE-62DA-ABF403519F2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67" creationId="{53E102F0-8DEB-3629-9828-28AC49D4AD8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68" creationId="{D4FDB60B-DBCB-8F57-7957-1B693C29163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69" creationId="{F7E2B12C-3C08-A860-8671-942207EF3E9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70" creationId="{674659BF-1614-979B-8504-C43608426A7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71" creationId="{AAB72F74-5EB3-59EA-C710-8E1C6CF092A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72" creationId="{8225714D-257D-5402-EFF4-6576029DA4E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73" creationId="{60218CE5-097C-BAF1-1629-93A0BECACF0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74" creationId="{230DC2FD-94A7-A8A3-D20C-29255A57F14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75" creationId="{CFB0C2AD-2532-9545-5209-E97D4541CD0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76" creationId="{5E4AC8E2-1785-8517-2000-F14454EB779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77" creationId="{CA185F2E-C4B5-B566-E2F6-1C3EE1103EFC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78" creationId="{9CE8E0B1-81D9-C72D-B0F5-C3D296D41A0E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79" creationId="{B22F893A-2EA2-CF29-EC85-701A2659713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80" creationId="{A523A63A-4DB7-0263-F395-F66E329583E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81" creationId="{B1A64C41-2AD2-29A3-D569-979AB1C4AEA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82" creationId="{D0C33F8E-C02E-EB28-DDFC-CA5D0FA5798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83" creationId="{23376538-B64F-2150-E154-95384085966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84" creationId="{DCC1A44C-F61C-5F9C-2944-A0DE78C0014B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85" creationId="{7D0BB4AA-CEFB-4737-1056-98F7F3BD9A5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86" creationId="{3F66FF2B-24BA-B70E-F74E-1F2DA9A22DE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87" creationId="{B4190400-5A38-021A-8159-8CB6AE823B08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88" creationId="{91A382A6-5027-B660-3D8D-B54E4FFBF00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89" creationId="{47B9EA64-F3A2-EA8B-6F6A-7316EE523C3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90" creationId="{94C51280-B8D3-202F-1506-6AA79D01093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91" creationId="{C1E16A85-DB8B-00FB-3827-A5CAA53C31D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92" creationId="{EFDFE89E-7ABB-7703-2962-5FA462C0BB7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93" creationId="{BAB4286D-A950-144A-7FE8-9A13A455195B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94" creationId="{F3AC7E65-1101-A892-648B-56C1BB14437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95" creationId="{3B261291-4783-2FA2-346C-DEC2D16F117D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96" creationId="{FF52D1F8-BD50-F601-2C09-4F308CEBEE2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97" creationId="{746D48E6-BD63-4AF5-784B-1DCFF041544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98" creationId="{26375554-E4E3-38B7-C29E-59265244887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599" creationId="{5A46E059-046B-5A6A-0C0D-0CFF8E9C4B3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00" creationId="{9217F085-1466-19DD-CC6A-B3EE79B19A70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01" creationId="{E0AE1EE8-795A-1204-44B5-8881AD2E4D30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02" creationId="{F710E295-6A8C-4D35-6552-5E66145BB53E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03" creationId="{1AE55F3D-40D9-1267-8250-12AECCC4E56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05" creationId="{43080E50-3DB3-CE2F-9104-72F299DCDC1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06" creationId="{011FDF51-30AA-452B-EC23-E769BC9B974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07" creationId="{7EFCFA1F-1063-C528-FDCC-952EC9430F77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08" creationId="{75C0E23A-B5E5-2B6F-206B-3E015C76F8B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09" creationId="{4A502E89-0176-D64B-05F2-D4F322046C6B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10" creationId="{CE88E8CD-326C-DFC3-AA55-B9AE8C8D5C80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11" creationId="{247A9ABF-B8B2-C4BD-1FF0-B4ACD80B131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12" creationId="{66934CA7-3B0B-CA2C-2C46-A1EE138ACBF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13" creationId="{652D6B6B-2B36-EA21-5ABC-F1A47457566C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14" creationId="{27746510-9FBF-80E2-C3F1-C88B448A095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15" creationId="{738E4149-BE57-6C41-AEC9-240279314400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16" creationId="{CA5D4EF5-C453-6679-8CFF-4E227399C662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17" creationId="{2C82E6E0-C97B-CAA0-3DAA-F67FB7F83CB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18" creationId="{D856DE75-6D90-2D88-1F63-F7C01EA5EA4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19" creationId="{848D3527-5F68-CAA7-CA07-7C3F07D0563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20" creationId="{ED88B770-644D-A0A2-5A14-8F285F8DA90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21" creationId="{57325438-3614-AA03-87D6-2A3652DE4770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22" creationId="{9E52BEE0-5583-28C9-7531-6683F149E6F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23" creationId="{8541920A-1079-8945-67A7-B4F08CA07A4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24" creationId="{F54C989F-A45B-80AE-2FE4-D29ABB023A1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25" creationId="{3D1EF539-A739-F3A4-1CAC-DE6D0E31FD9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26" creationId="{FA2D487C-9DB2-C47D-F4F0-304D12A539F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27" creationId="{89760A8C-CFA3-4471-4389-E8686D20383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28" creationId="{56746455-A5E3-7B1B-6A3E-C3211171959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29" creationId="{39DF448D-2103-6A0A-6D67-0BEDDAA4244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30" creationId="{EF551C4B-0A47-BDFA-441D-A3A4BAB4742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31" creationId="{DA6F9A09-9AF5-65DE-909E-54D187F4DEAC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32" creationId="{6069233F-0AD0-318B-7C0B-B15764D9DF5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33" creationId="{F4862FEC-8568-841D-4793-7A3854A89E1E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34" creationId="{4C774047-A8A5-C3C5-83C7-E97A1F9BD5D3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35" creationId="{A40F900B-7107-CBDA-54F1-38BB7AADEE40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36" creationId="{62CD141A-0758-69E3-8147-AFF88857AA0F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37" creationId="{B85A6FD8-7DD6-C567-B369-1C59EC621DDD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38" creationId="{50907979-E482-6300-4366-80203D118A2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39" creationId="{2D320F48-7434-3B42-9A81-D78CA36E62CD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40" creationId="{7D599430-9574-0E8D-9219-DC1825A6EAC6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41" creationId="{FB2CBBBE-73B5-3207-BBA7-F45201C2C5C9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42" creationId="{DCEA7F85-6FB7-4125-CFC7-81BE300015F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43" creationId="{30338801-BA69-5FD1-93C3-5967CDC3C6EB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44" creationId="{E621928E-7A09-3FC3-14D7-CF4D76AFFEB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45" creationId="{132DF3A7-4C6A-CECC-42BB-F837273851C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46" creationId="{DD6F0A9A-8FB2-6546-4BFB-9A34CF587AA4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47" creationId="{0F146911-ADB3-6C8A-C6A6-319B2AA37915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48" creationId="{A6E8E90C-62F0-67B7-41FE-232B6D0DCCC0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49" creationId="{96FDA733-5EF9-152C-DF21-1A7D36D9FC71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50" creationId="{6CE06386-E501-E50E-1AC8-7056B649ADFC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51" creationId="{09DA3E63-265D-EAD9-D36C-D21C7B962D3A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52" creationId="{50100549-2E42-E577-B038-3AA15A86E8E0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53" creationId="{0E5999FE-1839-DE88-FE5A-9DFC99326F4E}"/>
          </ac:spMkLst>
        </pc:spChg>
        <pc:spChg chg="mod topLvl">
          <ac:chgData name="Rahul Sunil" userId="338498e1-f891-48fc-8868-47a0e2903e75" providerId="ADAL" clId="{B2EA116B-560F-451E-AC14-8D38077DD435}" dt="2024-01-11T09:45:18.784" v="273" actId="165"/>
          <ac:spMkLst>
            <pc:docMk/>
            <pc:sldMk cId="1959611964" sldId="256"/>
            <ac:spMk id="654" creationId="{9A8766B0-5145-D33C-49FA-C04E873360FD}"/>
          </ac:spMkLst>
        </pc:spChg>
        <pc:grpChg chg="add del mod">
          <ac:chgData name="Rahul Sunil" userId="338498e1-f891-48fc-8868-47a0e2903e75" providerId="ADAL" clId="{B2EA116B-560F-451E-AC14-8D38077DD435}" dt="2024-01-11T09:45:20.499" v="274" actId="21"/>
          <ac:grpSpMkLst>
            <pc:docMk/>
            <pc:sldMk cId="1959611964" sldId="256"/>
            <ac:grpSpMk id="246" creationId="{B61E85B5-16DC-E613-8C30-277B2D90EBE6}"/>
          </ac:grpSpMkLst>
        </pc:grpChg>
        <pc:grpChg chg="add del mod topLvl">
          <ac:chgData name="Rahul Sunil" userId="338498e1-f891-48fc-8868-47a0e2903e75" providerId="ADAL" clId="{B2EA116B-560F-451E-AC14-8D38077DD435}" dt="2024-01-11T09:45:18.784" v="273" actId="165"/>
          <ac:grpSpMkLst>
            <pc:docMk/>
            <pc:sldMk cId="1959611964" sldId="256"/>
            <ac:grpSpMk id="247" creationId="{E37FACCA-B8CF-533A-B7BB-9D73D432B125}"/>
          </ac:grpSpMkLst>
        </pc:grpChg>
        <pc:grpChg chg="add del mod topLvl">
          <ac:chgData name="Rahul Sunil" userId="338498e1-f891-48fc-8868-47a0e2903e75" providerId="ADAL" clId="{B2EA116B-560F-451E-AC14-8D38077DD435}" dt="2024-01-11T09:45:18.784" v="273" actId="165"/>
          <ac:grpSpMkLst>
            <pc:docMk/>
            <pc:sldMk cId="1959611964" sldId="256"/>
            <ac:grpSpMk id="298" creationId="{D0D4D7F5-2878-8CFA-AC42-AEA3E5820521}"/>
          </ac:grpSpMkLst>
        </pc:grpChg>
        <pc:grpChg chg="add del mod topLvl">
          <ac:chgData name="Rahul Sunil" userId="338498e1-f891-48fc-8868-47a0e2903e75" providerId="ADAL" clId="{B2EA116B-560F-451E-AC14-8D38077DD435}" dt="2024-01-11T09:45:18.784" v="273" actId="165"/>
          <ac:grpSpMkLst>
            <pc:docMk/>
            <pc:sldMk cId="1959611964" sldId="256"/>
            <ac:grpSpMk id="349" creationId="{FFB5ADE8-EF3A-DBEE-6D01-742F06494DF3}"/>
          </ac:grpSpMkLst>
        </pc:grpChg>
        <pc:grpChg chg="add del mod topLvl">
          <ac:chgData name="Rahul Sunil" userId="338498e1-f891-48fc-8868-47a0e2903e75" providerId="ADAL" clId="{B2EA116B-560F-451E-AC14-8D38077DD435}" dt="2024-01-11T09:45:18.784" v="273" actId="165"/>
          <ac:grpSpMkLst>
            <pc:docMk/>
            <pc:sldMk cId="1959611964" sldId="256"/>
            <ac:grpSpMk id="400" creationId="{A174CF15-5E85-B756-7871-8296562DCD60}"/>
          </ac:grpSpMkLst>
        </pc:grpChg>
        <pc:grpChg chg="add del mod topLvl">
          <ac:chgData name="Rahul Sunil" userId="338498e1-f891-48fc-8868-47a0e2903e75" providerId="ADAL" clId="{B2EA116B-560F-451E-AC14-8D38077DD435}" dt="2024-01-11T09:45:18.784" v="273" actId="165"/>
          <ac:grpSpMkLst>
            <pc:docMk/>
            <pc:sldMk cId="1959611964" sldId="256"/>
            <ac:grpSpMk id="451" creationId="{11A88CDD-6A35-CCE6-280D-CAB3C0C8172B}"/>
          </ac:grpSpMkLst>
        </pc:grpChg>
        <pc:grpChg chg="add del mod topLvl">
          <ac:chgData name="Rahul Sunil" userId="338498e1-f891-48fc-8868-47a0e2903e75" providerId="ADAL" clId="{B2EA116B-560F-451E-AC14-8D38077DD435}" dt="2024-01-11T09:45:18.784" v="273" actId="165"/>
          <ac:grpSpMkLst>
            <pc:docMk/>
            <pc:sldMk cId="1959611964" sldId="256"/>
            <ac:grpSpMk id="502" creationId="{6FA79ACA-437C-D248-828B-3FAF394D4114}"/>
          </ac:grpSpMkLst>
        </pc:grpChg>
        <pc:grpChg chg="add del mod topLvl">
          <ac:chgData name="Rahul Sunil" userId="338498e1-f891-48fc-8868-47a0e2903e75" providerId="ADAL" clId="{B2EA116B-560F-451E-AC14-8D38077DD435}" dt="2024-01-11T09:45:18.784" v="273" actId="165"/>
          <ac:grpSpMkLst>
            <pc:docMk/>
            <pc:sldMk cId="1959611964" sldId="256"/>
            <ac:grpSpMk id="553" creationId="{BB4D0653-8D58-230C-64F1-9D32A4122983}"/>
          </ac:grpSpMkLst>
        </pc:grpChg>
        <pc:grpChg chg="add del mod topLvl">
          <ac:chgData name="Rahul Sunil" userId="338498e1-f891-48fc-8868-47a0e2903e75" providerId="ADAL" clId="{B2EA116B-560F-451E-AC14-8D38077DD435}" dt="2024-01-11T09:45:18.784" v="273" actId="165"/>
          <ac:grpSpMkLst>
            <pc:docMk/>
            <pc:sldMk cId="1959611964" sldId="256"/>
            <ac:grpSpMk id="604" creationId="{75B76A6A-58E7-71D1-FC03-89C3FA8E9BE5}"/>
          </ac:grpSpMkLst>
        </pc:grpChg>
        <pc:picChg chg="mod">
          <ac:chgData name="Rahul Sunil" userId="338498e1-f891-48fc-8868-47a0e2903e75" providerId="ADAL" clId="{B2EA116B-560F-451E-AC14-8D38077DD435}" dt="2024-01-15T06:45:48.748" v="1542" actId="207"/>
          <ac:picMkLst>
            <pc:docMk/>
            <pc:sldMk cId="1959611964" sldId="256"/>
            <ac:picMk id="234" creationId="{5E050F38-43F7-E167-86A6-CCD8067D0231}"/>
          </ac:picMkLst>
        </pc:picChg>
        <pc:picChg chg="add del mod ord">
          <ac:chgData name="Rahul Sunil" userId="338498e1-f891-48fc-8868-47a0e2903e75" providerId="ADAL" clId="{B2EA116B-560F-451E-AC14-8D38077DD435}" dt="2024-01-11T09:40:04.077" v="254" actId="478"/>
          <ac:picMkLst>
            <pc:docMk/>
            <pc:sldMk cId="1959611964" sldId="256"/>
            <ac:picMk id="241" creationId="{7B9C9CA7-EAF3-E857-8334-229CF0BCBEBF}"/>
          </ac:picMkLst>
        </pc:picChg>
        <pc:picChg chg="add del mod">
          <ac:chgData name="Rahul Sunil" userId="338498e1-f891-48fc-8868-47a0e2903e75" providerId="ADAL" clId="{B2EA116B-560F-451E-AC14-8D38077DD435}" dt="2024-01-11T09:42:19.246" v="262" actId="478"/>
          <ac:picMkLst>
            <pc:docMk/>
            <pc:sldMk cId="1959611964" sldId="256"/>
            <ac:picMk id="243" creationId="{BA04C585-57DB-A854-DF72-EE28BD51A7A7}"/>
          </ac:picMkLst>
        </pc:picChg>
        <pc:picChg chg="add del mod">
          <ac:chgData name="Rahul Sunil" userId="338498e1-f891-48fc-8868-47a0e2903e75" providerId="ADAL" clId="{B2EA116B-560F-451E-AC14-8D38077DD435}" dt="2024-01-11T09:45:09.128" v="269" actId="27803"/>
          <ac:picMkLst>
            <pc:docMk/>
            <pc:sldMk cId="1959611964" sldId="256"/>
            <ac:picMk id="245" creationId="{951A3BA2-4CD8-9E4D-595F-9CD6E8D595C5}"/>
          </ac:picMkLst>
        </pc:picChg>
      </pc:sldChg>
      <pc:sldChg chg="addSp delSp modSp add mod modClrScheme chgLayout">
        <pc:chgData name="Rahul Sunil" userId="338498e1-f891-48fc-8868-47a0e2903e75" providerId="ADAL" clId="{B2EA116B-560F-451E-AC14-8D38077DD435}" dt="2024-01-15T10:23:43.945" v="2755" actId="20577"/>
        <pc:sldMkLst>
          <pc:docMk/>
          <pc:sldMk cId="1518545966" sldId="257"/>
        </pc:sldMkLst>
        <pc:spChg chg="add del mod">
          <ac:chgData name="Rahul Sunil" userId="338498e1-f891-48fc-8868-47a0e2903e75" providerId="ADAL" clId="{B2EA116B-560F-451E-AC14-8D38077DD435}" dt="2024-01-15T10:23:39.289" v="2751" actId="478"/>
          <ac:spMkLst>
            <pc:docMk/>
            <pc:sldMk cId="1518545966" sldId="257"/>
            <ac:spMk id="2" creationId="{C20F1586-9345-8A7E-9A9B-855A39839FC2}"/>
          </ac:spMkLst>
        </pc:spChg>
        <pc:spChg chg="add mod">
          <ac:chgData name="Rahul Sunil" userId="338498e1-f891-48fc-8868-47a0e2903e75" providerId="ADAL" clId="{B2EA116B-560F-451E-AC14-8D38077DD435}" dt="2024-01-15T04:47:26.144" v="517" actId="1076"/>
          <ac:spMkLst>
            <pc:docMk/>
            <pc:sldMk cId="1518545966" sldId="257"/>
            <ac:spMk id="3" creationId="{E2C63B64-7EE6-0B36-B569-3A4299E233AB}"/>
          </ac:spMkLst>
        </pc:spChg>
        <pc:spChg chg="del mod">
          <ac:chgData name="Rahul Sunil" userId="338498e1-f891-48fc-8868-47a0e2903e75" providerId="ADAL" clId="{B2EA116B-560F-451E-AC14-8D38077DD435}" dt="2024-01-15T06:03:08.769" v="889" actId="478"/>
          <ac:spMkLst>
            <pc:docMk/>
            <pc:sldMk cId="1518545966" sldId="257"/>
            <ac:spMk id="5" creationId="{5D778C20-1DAC-BE4C-CA70-C09E6A4A9826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6" creationId="{5311E8CA-F7EA-6A09-FCBF-3F9080AC9B55}"/>
          </ac:spMkLst>
        </pc:spChg>
        <pc:spChg chg="add mod">
          <ac:chgData name="Rahul Sunil" userId="338498e1-f891-48fc-8868-47a0e2903e75" providerId="ADAL" clId="{B2EA116B-560F-451E-AC14-8D38077DD435}" dt="2024-01-15T06:44:05.243" v="1520" actId="207"/>
          <ac:spMkLst>
            <pc:docMk/>
            <pc:sldMk cId="1518545966" sldId="257"/>
            <ac:spMk id="7" creationId="{E37E7D0C-547F-7FE1-52E5-142CF3AA44A4}"/>
          </ac:spMkLst>
        </pc:spChg>
        <pc:spChg chg="del mod">
          <ac:chgData name="Rahul Sunil" userId="338498e1-f891-48fc-8868-47a0e2903e75" providerId="ADAL" clId="{B2EA116B-560F-451E-AC14-8D38077DD435}" dt="2024-01-14T12:19:30.683" v="455" actId="478"/>
          <ac:spMkLst>
            <pc:docMk/>
            <pc:sldMk cId="1518545966" sldId="257"/>
            <ac:spMk id="7" creationId="{FB30D4AB-49E5-2D94-9B36-2DF4277472E6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0" creationId="{F7D983E2-57D8-DCCD-3002-68F30DD15CAD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1" creationId="{C5DD8F28-1CD2-838F-4CF7-113D80B27EE5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2" creationId="{CCB71423-FBA5-474B-77AA-2B051E8FC15D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3" creationId="{39A5111E-909A-60BB-0E07-526E3C579345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4" creationId="{9E06FAC4-46AB-CE0F-96A8-B1BBD2CBC1D1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5" creationId="{067CEEC6-73C1-F30E-7F10-5F4B855DF635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6" creationId="{3E33727F-5F89-3F43-0CCC-27E29F196691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7" creationId="{9CC3F565-F360-C6B4-5131-9766D0908BC0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9" creationId="{5E18092F-1296-A561-0399-C78700A68C23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20" creationId="{CDD410C6-DF2D-8841-AC4D-70D91D5F5BD9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21" creationId="{1B5D7002-08D3-400F-39FD-E602307F396E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22" creationId="{8CED1D62-19B0-2CE4-2D03-924DEF5875CF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23" creationId="{56132401-61A0-BBD1-8DA2-AE4BF884C712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24" creationId="{4914C5B7-67A7-2C05-E0B0-B79BC182AC12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25" creationId="{D1FD4774-0D7D-A1C6-1596-3384511DFC85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26" creationId="{1D9E95BB-DAA2-F441-68EC-DA3A6FE1055F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28" creationId="{4863E06D-1366-B965-85D7-34183BF7E804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29" creationId="{7880C95D-4AA1-E2F0-A6E1-1AE5BA0117D9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30" creationId="{0B6ADE91-DF3E-1153-823A-417219F1B71C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31" creationId="{DCDB7193-33B7-5833-A7FC-AA213781F591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32" creationId="{5259CFC4-8A47-7B53-5391-0CA02B069896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33" creationId="{6230E225-2D65-DB8E-7B76-46B4BD790ED2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34" creationId="{8EF2CB93-56EA-9C86-0959-9C68F02DDA98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35" creationId="{DD3DA30B-6B3C-B8ED-9FED-B8318FF7EDDE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38" creationId="{9EB4D0CD-D0D7-266E-5D60-A2948A4D8BFF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39" creationId="{5B6F0327-0D1F-702C-580B-1300056C5699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40" creationId="{6EA1FA09-C885-FAF7-7D8D-7EC1D85408A3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41" creationId="{01C19A46-1477-A423-2082-658B2CA86F1E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42" creationId="{E7DC5F96-581B-1CE8-0EBD-7EBB340D0A81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43" creationId="{3BECC6D0-BE7F-F3BC-CF9D-28C5127BA394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44" creationId="{5B940F6D-CB4A-22B2-A775-81166DE486E7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45" creationId="{1A8EEF74-7F6D-3A91-7DB2-77F27E276B75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47" creationId="{E6AD830E-CBE6-D639-E2C4-56E619450A49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48" creationId="{AD75528C-BF6E-E59A-502B-21360D9B1706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49" creationId="{AC5E342B-9C9D-57CC-1BBC-E1A178EEF8C5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50" creationId="{2BAB1AA2-E2DB-363F-300A-283D6701A32C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51" creationId="{16F9C74F-6930-9E34-0E43-9044F848E7B9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52" creationId="{0FAF1E8B-DCFD-77E0-4069-4EC6BE9D3A09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53" creationId="{B69EFA62-844A-2C29-A90E-3FE8AE27E4B8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54" creationId="{3E196D14-F9F7-5891-1396-830654A38B99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56" creationId="{097807FA-0959-AF6C-0029-61665D2411BB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57" creationId="{1405D57F-6B23-CBD5-BE4B-2D8F342F5CFA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58" creationId="{0AAA7B65-4669-4C74-9802-1966E674A0C0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59" creationId="{2135328C-F08E-D295-8A0F-479A7511CF79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60" creationId="{405240A8-6040-83A8-0D05-4C3F1ED0C5E4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61" creationId="{2BCF67AD-904E-A097-9E43-5E1F64E58C1B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62" creationId="{7063BD06-CF69-F9E7-C4F3-CF11355B7607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63" creationId="{6A724F80-605F-1AF7-49E9-DE12114F94D3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66" creationId="{0D0DF364-1D0B-6C41-9C66-3457588A3C2F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67" creationId="{D4045158-21E6-6D66-0632-49D7F8B2F827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68" creationId="{FB245052-6E90-172B-D0BC-FDC8951F17F8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69" creationId="{F6D068CC-A76E-F8EA-B699-3CAEBDFE42F7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70" creationId="{A16AEE1C-6608-09D6-037D-051590496E97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71" creationId="{90F83D64-C43F-58EC-D7A9-33CFD7DC2DD1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72" creationId="{DBCE08ED-7AF4-17FB-74B1-EB1EAFF8D58B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73" creationId="{73E2C713-57F6-33A6-DF5A-1B1BB5C97741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75" creationId="{A3D1456D-BB3E-1ABA-DC59-A780095EE6C2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76" creationId="{17FBB342-4553-4A8E-3782-6ED718D082A0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77" creationId="{50C5BE30-5572-957A-1A20-3488BE225CB1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78" creationId="{53B715FB-B19B-3F8D-B8E4-1D6713C83E11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79" creationId="{8935D3D5-39E1-8CD6-A082-56425A821638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80" creationId="{DBEE11D9-582C-51A2-65A9-416507824C86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81" creationId="{5BC26ECE-201D-6FC0-884B-8271418DA065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82" creationId="{B11259A6-E272-9CBB-54AD-81CCF235C9E1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84" creationId="{2C60C352-DB5E-03E4-EC21-9A448791789A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85" creationId="{8212FF5D-E39B-4F9E-74D1-B52892665CF7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86" creationId="{0C3A0A79-D631-504B-1DE3-6981F93A60CA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87" creationId="{E84CDE5A-7F0A-2513-DF07-477E9732D155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88" creationId="{ED17A3E3-087C-6DEE-2FA2-40067184734F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89" creationId="{EA1486D6-C4BD-C855-CAAD-04EE1466AB84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90" creationId="{465ECA66-CE34-B967-9BD8-2473D160AD26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91" creationId="{53EE2FA5-C6D4-5002-64F6-132CE07DCFAB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94" creationId="{DCAB8224-133A-6E3D-70B5-E1BBEBED9336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95" creationId="{DAE3B9CB-ACBF-0885-1EDB-A2D5568BDF59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96" creationId="{2F0FBEE2-5E44-24B0-E81C-362BD39B9F1B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97" creationId="{8649A1BA-C933-F5B8-4CA7-9CA2B86E1546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98" creationId="{1E64DFC2-9F16-6B03-5559-3B6E3AB519E5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99" creationId="{BDC08A45-DDDA-EA1B-E412-2C9ABEBC999E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00" creationId="{8A747896-567F-0EAB-912F-000BA43F9EA4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01" creationId="{29B7E3A6-6BB7-E3B0-36E9-1BF7C66D4F7E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03" creationId="{72A9662B-596E-AA31-C9D2-12C1897B0BCD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04" creationId="{07B944DD-E8E1-DE13-D8B9-288454244D92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05" creationId="{4E0E42F5-F8D1-89B9-D2EE-E7990285F789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06" creationId="{1FCCAEE4-1BB3-E358-3072-B8CC5677AF6B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07" creationId="{36C250FD-A03F-75C7-CDED-45CF28482C84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08" creationId="{795D5DF1-298F-9A5E-2CA4-1AFF46A8078F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09" creationId="{AFFCE018-5B2F-07B5-37BB-E84286D13921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10" creationId="{D404A456-68F7-370B-EEE7-763353FDD8AF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12" creationId="{0495255F-3498-2942-02EB-3DB4DC9921CC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13" creationId="{AFF08224-CEF5-60E6-2960-ECB58E768139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14" creationId="{98832564-5594-D3DF-0799-FE93A7C310CD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15" creationId="{149795AA-5767-C253-BFFE-5CFE1DE3884D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16" creationId="{8F237949-0532-F599-4127-3C01C493DA19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17" creationId="{E0367401-EDBF-CC9D-B50D-36A9650654BD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18" creationId="{42793989-830E-851D-8CBB-FA33BC5C6549}"/>
          </ac:spMkLst>
        </pc:spChg>
        <pc:spChg chg="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19" creationId="{0EFCF508-DED6-5563-A951-C3A17704CF47}"/>
          </ac:spMkLst>
        </pc:spChg>
        <pc:spChg chg="mod">
          <ac:chgData name="Rahul Sunil" userId="338498e1-f891-48fc-8868-47a0e2903e75" providerId="ADAL" clId="{B2EA116B-560F-451E-AC14-8D38077DD435}" dt="2024-01-15T06:03:18.515" v="893" actId="207"/>
          <ac:spMkLst>
            <pc:docMk/>
            <pc:sldMk cId="1518545966" sldId="257"/>
            <ac:spMk id="121" creationId="{271E000B-12A6-014F-7F12-ADD223C27AE3}"/>
          </ac:spMkLst>
        </pc:spChg>
        <pc:spChg chg="mod">
          <ac:chgData name="Rahul Sunil" userId="338498e1-f891-48fc-8868-47a0e2903e75" providerId="ADAL" clId="{B2EA116B-560F-451E-AC14-8D38077DD435}" dt="2024-01-15T06:03:18.515" v="893" actId="207"/>
          <ac:spMkLst>
            <pc:docMk/>
            <pc:sldMk cId="1518545966" sldId="257"/>
            <ac:spMk id="122" creationId="{D7722C5B-6671-4D25-21F3-B2A06B2F2084}"/>
          </ac:spMkLst>
        </pc:spChg>
        <pc:spChg chg="add mod">
          <ac:chgData name="Rahul Sunil" userId="338498e1-f891-48fc-8868-47a0e2903e75" providerId="ADAL" clId="{B2EA116B-560F-451E-AC14-8D38077DD435}" dt="2024-01-15T04:47:36.122" v="518" actId="571"/>
          <ac:spMkLst>
            <pc:docMk/>
            <pc:sldMk cId="1518545966" sldId="257"/>
            <ac:spMk id="123" creationId="{E5A722D7-88F5-CD5D-6829-AB5E8C88DF92}"/>
          </ac:spMkLst>
        </pc:spChg>
        <pc:spChg chg="add mod">
          <ac:chgData name="Rahul Sunil" userId="338498e1-f891-48fc-8868-47a0e2903e75" providerId="ADAL" clId="{B2EA116B-560F-451E-AC14-8D38077DD435}" dt="2024-01-15T04:47:36.122" v="518" actId="571"/>
          <ac:spMkLst>
            <pc:docMk/>
            <pc:sldMk cId="1518545966" sldId="257"/>
            <ac:spMk id="124" creationId="{AB14A049-04DE-AFD5-E2DE-BC743EDEC908}"/>
          </ac:spMkLst>
        </pc:spChg>
        <pc:spChg chg="add mod">
          <ac:chgData name="Rahul Sunil" userId="338498e1-f891-48fc-8868-47a0e2903e75" providerId="ADAL" clId="{B2EA116B-560F-451E-AC14-8D38077DD435}" dt="2024-01-15T04:47:41.048" v="519" actId="571"/>
          <ac:spMkLst>
            <pc:docMk/>
            <pc:sldMk cId="1518545966" sldId="257"/>
            <ac:spMk id="125" creationId="{E0ED62BE-1D92-7279-FC18-9BCF92AD3114}"/>
          </ac:spMkLst>
        </pc:spChg>
        <pc:spChg chg="add mod">
          <ac:chgData name="Rahul Sunil" userId="338498e1-f891-48fc-8868-47a0e2903e75" providerId="ADAL" clId="{B2EA116B-560F-451E-AC14-8D38077DD435}" dt="2024-01-15T04:47:41.048" v="519" actId="571"/>
          <ac:spMkLst>
            <pc:docMk/>
            <pc:sldMk cId="1518545966" sldId="257"/>
            <ac:spMk id="126" creationId="{21A3C44F-275D-0969-FA4F-3CD6FAF02846}"/>
          </ac:spMkLst>
        </pc:spChg>
        <pc:spChg chg="add mod">
          <ac:chgData name="Rahul Sunil" userId="338498e1-f891-48fc-8868-47a0e2903e75" providerId="ADAL" clId="{B2EA116B-560F-451E-AC14-8D38077DD435}" dt="2024-01-15T04:47:49.512" v="520" actId="571"/>
          <ac:spMkLst>
            <pc:docMk/>
            <pc:sldMk cId="1518545966" sldId="257"/>
            <ac:spMk id="127" creationId="{2FFE68FE-FEFF-81AD-79BE-6BBB240E1E37}"/>
          </ac:spMkLst>
        </pc:spChg>
        <pc:spChg chg="add mod">
          <ac:chgData name="Rahul Sunil" userId="338498e1-f891-48fc-8868-47a0e2903e75" providerId="ADAL" clId="{B2EA116B-560F-451E-AC14-8D38077DD435}" dt="2024-01-15T04:47:49.512" v="520" actId="571"/>
          <ac:spMkLst>
            <pc:docMk/>
            <pc:sldMk cId="1518545966" sldId="257"/>
            <ac:spMk id="128" creationId="{48AD2DF0-D671-D205-F810-0CEE5577523A}"/>
          </ac:spMkLst>
        </pc:spChg>
        <pc:spChg chg="add mod">
          <ac:chgData name="Rahul Sunil" userId="338498e1-f891-48fc-8868-47a0e2903e75" providerId="ADAL" clId="{B2EA116B-560F-451E-AC14-8D38077DD435}" dt="2024-01-15T04:48:20.179" v="601" actId="1037"/>
          <ac:spMkLst>
            <pc:docMk/>
            <pc:sldMk cId="1518545966" sldId="257"/>
            <ac:spMk id="129" creationId="{3CDF2773-DFE0-2AF8-08DE-849DAA1DC624}"/>
          </ac:spMkLst>
        </pc:spChg>
        <pc:spChg chg="add mod">
          <ac:chgData name="Rahul Sunil" userId="338498e1-f891-48fc-8868-47a0e2903e75" providerId="ADAL" clId="{B2EA116B-560F-451E-AC14-8D38077DD435}" dt="2024-01-15T04:48:20.179" v="601" actId="1037"/>
          <ac:spMkLst>
            <pc:docMk/>
            <pc:sldMk cId="1518545966" sldId="257"/>
            <ac:spMk id="130" creationId="{43DF7DA8-3C44-299B-28A4-4A558AC8419F}"/>
          </ac:spMkLst>
        </pc:spChg>
        <pc:spChg chg="add mod">
          <ac:chgData name="Rahul Sunil" userId="338498e1-f891-48fc-8868-47a0e2903e75" providerId="ADAL" clId="{B2EA116B-560F-451E-AC14-8D38077DD435}" dt="2024-01-15T04:48:08.615" v="569" actId="1038"/>
          <ac:spMkLst>
            <pc:docMk/>
            <pc:sldMk cId="1518545966" sldId="257"/>
            <ac:spMk id="131" creationId="{32CBAB52-2AC4-B62F-58D1-3DC716F3052D}"/>
          </ac:spMkLst>
        </pc:spChg>
        <pc:spChg chg="add mod">
          <ac:chgData name="Rahul Sunil" userId="338498e1-f891-48fc-8868-47a0e2903e75" providerId="ADAL" clId="{B2EA116B-560F-451E-AC14-8D38077DD435}" dt="2024-01-15T04:48:08.615" v="569" actId="1038"/>
          <ac:spMkLst>
            <pc:docMk/>
            <pc:sldMk cId="1518545966" sldId="257"/>
            <ac:spMk id="132" creationId="{E8784EF9-D2DC-3EE7-7D72-223D74C66576}"/>
          </ac:spMkLst>
        </pc:spChg>
        <pc:spChg chg="add mod">
          <ac:chgData name="Rahul Sunil" userId="338498e1-f891-48fc-8868-47a0e2903e75" providerId="ADAL" clId="{B2EA116B-560F-451E-AC14-8D38077DD435}" dt="2024-01-15T04:48:08.615" v="569" actId="1038"/>
          <ac:spMkLst>
            <pc:docMk/>
            <pc:sldMk cId="1518545966" sldId="257"/>
            <ac:spMk id="133" creationId="{3C8852E5-B14E-671B-7010-3FE6319D48F1}"/>
          </ac:spMkLst>
        </pc:spChg>
        <pc:spChg chg="add mod">
          <ac:chgData name="Rahul Sunil" userId="338498e1-f891-48fc-8868-47a0e2903e75" providerId="ADAL" clId="{B2EA116B-560F-451E-AC14-8D38077DD435}" dt="2024-01-15T04:48:08.615" v="569" actId="1038"/>
          <ac:spMkLst>
            <pc:docMk/>
            <pc:sldMk cId="1518545966" sldId="257"/>
            <ac:spMk id="134" creationId="{71A403AF-5647-08F1-A194-80EFFEAE8DA8}"/>
          </ac:spMkLst>
        </pc:spChg>
        <pc:spChg chg="add mod">
          <ac:chgData name="Rahul Sunil" userId="338498e1-f891-48fc-8868-47a0e2903e75" providerId="ADAL" clId="{B2EA116B-560F-451E-AC14-8D38077DD435}" dt="2024-01-15T04:48:20.179" v="601" actId="1037"/>
          <ac:spMkLst>
            <pc:docMk/>
            <pc:sldMk cId="1518545966" sldId="257"/>
            <ac:spMk id="135" creationId="{6D766969-E97C-60D6-F104-9B8FC064660F}"/>
          </ac:spMkLst>
        </pc:spChg>
        <pc:spChg chg="add mod">
          <ac:chgData name="Rahul Sunil" userId="338498e1-f891-48fc-8868-47a0e2903e75" providerId="ADAL" clId="{B2EA116B-560F-451E-AC14-8D38077DD435}" dt="2024-01-15T04:48:20.179" v="601" actId="1037"/>
          <ac:spMkLst>
            <pc:docMk/>
            <pc:sldMk cId="1518545966" sldId="257"/>
            <ac:spMk id="136" creationId="{318A4018-7076-B971-EE04-1AF0BD937ABE}"/>
          </ac:spMkLst>
        </pc:spChg>
        <pc:spChg chg="add 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37" creationId="{ECCCD9F5-7C9E-0C2D-B73A-E24DD1DCC9F5}"/>
          </ac:spMkLst>
        </pc:spChg>
        <pc:spChg chg="add 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38" creationId="{E0403A21-4150-3423-463B-B4F283C28CF9}"/>
          </ac:spMkLst>
        </pc:spChg>
        <pc:spChg chg="add 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39" creationId="{637A463D-360E-434E-2B4D-3248CC4F4CFE}"/>
          </ac:spMkLst>
        </pc:spChg>
        <pc:spChg chg="add 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40" creationId="{4F9082EB-7EDC-F824-7F23-6838ABBBF362}"/>
          </ac:spMkLst>
        </pc:spChg>
        <pc:spChg chg="add 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41" creationId="{CC8EAA2F-60E6-7638-08BB-FDD5ECC1C539}"/>
          </ac:spMkLst>
        </pc:spChg>
        <pc:spChg chg="add 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42" creationId="{88073A57-FC72-DAB4-F2E0-ECBC36446AFD}"/>
          </ac:spMkLst>
        </pc:spChg>
        <pc:spChg chg="add 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43" creationId="{0B0708DE-9663-7A45-5D9F-E30FD30C62D4}"/>
          </ac:spMkLst>
        </pc:spChg>
        <pc:spChg chg="add mod">
          <ac:chgData name="Rahul Sunil" userId="338498e1-f891-48fc-8868-47a0e2903e75" providerId="ADAL" clId="{B2EA116B-560F-451E-AC14-8D38077DD435}" dt="2024-01-15T06:46:25.169" v="1543" actId="207"/>
          <ac:spMkLst>
            <pc:docMk/>
            <pc:sldMk cId="1518545966" sldId="257"/>
            <ac:spMk id="144" creationId="{345AFCB9-46ED-C494-ECDE-9FC49D650AFF}"/>
          </ac:spMkLst>
        </pc:spChg>
        <pc:spChg chg="add mod">
          <ac:chgData name="Rahul Sunil" userId="338498e1-f891-48fc-8868-47a0e2903e75" providerId="ADAL" clId="{B2EA116B-560F-451E-AC14-8D38077DD435}" dt="2024-01-15T06:46:35.421" v="1544" actId="207"/>
          <ac:spMkLst>
            <pc:docMk/>
            <pc:sldMk cId="1518545966" sldId="257"/>
            <ac:spMk id="145" creationId="{FD7F86A1-7879-A277-F4BF-FDC98F7000CA}"/>
          </ac:spMkLst>
        </pc:spChg>
        <pc:spChg chg="add del mod ord">
          <ac:chgData name="Rahul Sunil" userId="338498e1-f891-48fc-8868-47a0e2903e75" providerId="ADAL" clId="{B2EA116B-560F-451E-AC14-8D38077DD435}" dt="2024-01-15T10:04:04.869" v="2657" actId="700"/>
          <ac:spMkLst>
            <pc:docMk/>
            <pc:sldMk cId="1518545966" sldId="257"/>
            <ac:spMk id="147" creationId="{0128709C-1F66-191B-0925-03EAEABBDE4B}"/>
          </ac:spMkLst>
        </pc:spChg>
        <pc:spChg chg="add del mod ord">
          <ac:chgData name="Rahul Sunil" userId="338498e1-f891-48fc-8868-47a0e2903e75" providerId="ADAL" clId="{B2EA116B-560F-451E-AC14-8D38077DD435}" dt="2024-01-15T10:04:04.869" v="2657" actId="700"/>
          <ac:spMkLst>
            <pc:docMk/>
            <pc:sldMk cId="1518545966" sldId="257"/>
            <ac:spMk id="148" creationId="{C11DACBC-F760-05CA-D363-0637C90B921F}"/>
          </ac:spMkLst>
        </pc:spChg>
        <pc:spChg chg="add del mod ord">
          <ac:chgData name="Rahul Sunil" userId="338498e1-f891-48fc-8868-47a0e2903e75" providerId="ADAL" clId="{B2EA116B-560F-451E-AC14-8D38077DD435}" dt="2024-01-15T10:04:04.869" v="2657" actId="700"/>
          <ac:spMkLst>
            <pc:docMk/>
            <pc:sldMk cId="1518545966" sldId="257"/>
            <ac:spMk id="149" creationId="{8C97B738-6945-0238-A7DD-3B24DB7F45D7}"/>
          </ac:spMkLst>
        </pc:spChg>
        <pc:spChg chg="add del mod ord">
          <ac:chgData name="Rahul Sunil" userId="338498e1-f891-48fc-8868-47a0e2903e75" providerId="ADAL" clId="{B2EA116B-560F-451E-AC14-8D38077DD435}" dt="2024-01-15T10:04:04.869" v="2657" actId="700"/>
          <ac:spMkLst>
            <pc:docMk/>
            <pc:sldMk cId="1518545966" sldId="257"/>
            <ac:spMk id="150" creationId="{22A7358F-3194-CC66-5187-BB6B0EBF194E}"/>
          </ac:spMkLst>
        </pc:spChg>
        <pc:spChg chg="add del mod ord">
          <ac:chgData name="Rahul Sunil" userId="338498e1-f891-48fc-8868-47a0e2903e75" providerId="ADAL" clId="{B2EA116B-560F-451E-AC14-8D38077DD435}" dt="2024-01-15T10:04:04.869" v="2657" actId="700"/>
          <ac:spMkLst>
            <pc:docMk/>
            <pc:sldMk cId="1518545966" sldId="257"/>
            <ac:spMk id="151" creationId="{2BC645E4-478B-2EBD-137C-27593135C0C3}"/>
          </ac:spMkLst>
        </pc:spChg>
        <pc:spChg chg="add del mod ord">
          <ac:chgData name="Rahul Sunil" userId="338498e1-f891-48fc-8868-47a0e2903e75" providerId="ADAL" clId="{B2EA116B-560F-451E-AC14-8D38077DD435}" dt="2024-01-15T10:04:04.869" v="2657" actId="700"/>
          <ac:spMkLst>
            <pc:docMk/>
            <pc:sldMk cId="1518545966" sldId="257"/>
            <ac:spMk id="152" creationId="{707A3134-CB6C-04C7-66AD-DE18C020107B}"/>
          </ac:spMkLst>
        </pc:spChg>
        <pc:spChg chg="add del mod ord">
          <ac:chgData name="Rahul Sunil" userId="338498e1-f891-48fc-8868-47a0e2903e75" providerId="ADAL" clId="{B2EA116B-560F-451E-AC14-8D38077DD435}" dt="2024-01-15T10:04:04.869" v="2657" actId="700"/>
          <ac:spMkLst>
            <pc:docMk/>
            <pc:sldMk cId="1518545966" sldId="257"/>
            <ac:spMk id="153" creationId="{CAAF4DFB-2418-D461-518A-5FC29C996633}"/>
          </ac:spMkLst>
        </pc:spChg>
        <pc:spChg chg="add mod ord">
          <ac:chgData name="Rahul Sunil" userId="338498e1-f891-48fc-8868-47a0e2903e75" providerId="ADAL" clId="{B2EA116B-560F-451E-AC14-8D38077DD435}" dt="2024-01-15T10:23:43.945" v="2755" actId="20577"/>
          <ac:spMkLst>
            <pc:docMk/>
            <pc:sldMk cId="1518545966" sldId="257"/>
            <ac:spMk id="154" creationId="{9100D595-74EA-C91F-3111-6EF9ECB7E429}"/>
          </ac:spMkLst>
        </pc:spChg>
        <pc:spChg chg="del">
          <ac:chgData name="Rahul Sunil" userId="338498e1-f891-48fc-8868-47a0e2903e75" providerId="ADAL" clId="{B2EA116B-560F-451E-AC14-8D38077DD435}" dt="2024-01-11T09:53:11.035" v="403" actId="478"/>
          <ac:spMkLst>
            <pc:docMk/>
            <pc:sldMk cId="1518545966" sldId="257"/>
            <ac:spMk id="237" creationId="{1AC3ACF2-3F32-AB0D-FFAA-DA18C9927B09}"/>
          </ac:spMkLst>
        </pc:spChg>
        <pc:spChg chg="del">
          <ac:chgData name="Rahul Sunil" userId="338498e1-f891-48fc-8868-47a0e2903e75" providerId="ADAL" clId="{B2EA116B-560F-451E-AC14-8D38077DD435}" dt="2024-01-11T09:53:11.035" v="403" actId="478"/>
          <ac:spMkLst>
            <pc:docMk/>
            <pc:sldMk cId="1518545966" sldId="257"/>
            <ac:spMk id="239" creationId="{01A382A3-10CE-D82A-4A1B-AA14CAFFDA1C}"/>
          </ac:spMkLst>
        </pc:spChg>
        <pc:grpChg chg="del mod">
          <ac:chgData name="Rahul Sunil" userId="338498e1-f891-48fc-8868-47a0e2903e75" providerId="ADAL" clId="{B2EA116B-560F-451E-AC14-8D38077DD435}" dt="2024-01-14T12:17:12.429" v="448" actId="27803"/>
          <ac:grpSpMkLst>
            <pc:docMk/>
            <pc:sldMk cId="1518545966" sldId="257"/>
            <ac:grpSpMk id="4" creationId="{26F07045-AE4D-317D-BE17-E20E395429B1}"/>
          </ac:grpSpMkLst>
        </pc:grpChg>
        <pc:grpChg chg="mod">
          <ac:chgData name="Rahul Sunil" userId="338498e1-f891-48fc-8868-47a0e2903e75" providerId="ADAL" clId="{B2EA116B-560F-451E-AC14-8D38077DD435}" dt="2024-01-15T06:46:25.169" v="1543" actId="207"/>
          <ac:grpSpMkLst>
            <pc:docMk/>
            <pc:sldMk cId="1518545966" sldId="257"/>
            <ac:grpSpMk id="8" creationId="{F27843CC-583F-172A-F591-26A851B6CC53}"/>
          </ac:grpSpMkLst>
        </pc:grpChg>
        <pc:grpChg chg="mod">
          <ac:chgData name="Rahul Sunil" userId="338498e1-f891-48fc-8868-47a0e2903e75" providerId="ADAL" clId="{B2EA116B-560F-451E-AC14-8D38077DD435}" dt="2024-01-15T06:46:25.169" v="1543" actId="207"/>
          <ac:grpSpMkLst>
            <pc:docMk/>
            <pc:sldMk cId="1518545966" sldId="257"/>
            <ac:grpSpMk id="9" creationId="{CB649CDC-ED58-3860-3CFE-FE2AEF24DAF1}"/>
          </ac:grpSpMkLst>
        </pc:grpChg>
        <pc:grpChg chg="mod">
          <ac:chgData name="Rahul Sunil" userId="338498e1-f891-48fc-8868-47a0e2903e75" providerId="ADAL" clId="{B2EA116B-560F-451E-AC14-8D38077DD435}" dt="2024-01-15T06:46:25.169" v="1543" actId="207"/>
          <ac:grpSpMkLst>
            <pc:docMk/>
            <pc:sldMk cId="1518545966" sldId="257"/>
            <ac:grpSpMk id="18" creationId="{5120C06C-535E-151D-2139-8176CCA33372}"/>
          </ac:grpSpMkLst>
        </pc:grpChg>
        <pc:grpChg chg="mod">
          <ac:chgData name="Rahul Sunil" userId="338498e1-f891-48fc-8868-47a0e2903e75" providerId="ADAL" clId="{B2EA116B-560F-451E-AC14-8D38077DD435}" dt="2024-01-15T06:46:25.169" v="1543" actId="207"/>
          <ac:grpSpMkLst>
            <pc:docMk/>
            <pc:sldMk cId="1518545966" sldId="257"/>
            <ac:grpSpMk id="27" creationId="{641CB268-C49A-A57B-7587-AD91960943F2}"/>
          </ac:grpSpMkLst>
        </pc:grpChg>
        <pc:grpChg chg="mod">
          <ac:chgData name="Rahul Sunil" userId="338498e1-f891-48fc-8868-47a0e2903e75" providerId="ADAL" clId="{B2EA116B-560F-451E-AC14-8D38077DD435}" dt="2024-01-15T06:46:25.169" v="1543" actId="207"/>
          <ac:grpSpMkLst>
            <pc:docMk/>
            <pc:sldMk cId="1518545966" sldId="257"/>
            <ac:grpSpMk id="36" creationId="{3B0D4E81-3409-D80E-8B3B-3B0C51AE6E11}"/>
          </ac:grpSpMkLst>
        </pc:grpChg>
        <pc:grpChg chg="mod">
          <ac:chgData name="Rahul Sunil" userId="338498e1-f891-48fc-8868-47a0e2903e75" providerId="ADAL" clId="{B2EA116B-560F-451E-AC14-8D38077DD435}" dt="2024-01-15T06:46:25.169" v="1543" actId="207"/>
          <ac:grpSpMkLst>
            <pc:docMk/>
            <pc:sldMk cId="1518545966" sldId="257"/>
            <ac:grpSpMk id="37" creationId="{DA827061-D248-2B23-5067-4FD07986C2F5}"/>
          </ac:grpSpMkLst>
        </pc:grpChg>
        <pc:grpChg chg="mod">
          <ac:chgData name="Rahul Sunil" userId="338498e1-f891-48fc-8868-47a0e2903e75" providerId="ADAL" clId="{B2EA116B-560F-451E-AC14-8D38077DD435}" dt="2024-01-15T06:46:25.169" v="1543" actId="207"/>
          <ac:grpSpMkLst>
            <pc:docMk/>
            <pc:sldMk cId="1518545966" sldId="257"/>
            <ac:grpSpMk id="46" creationId="{512EBCBF-09EC-EFD6-F60C-945E98C39F75}"/>
          </ac:grpSpMkLst>
        </pc:grpChg>
        <pc:grpChg chg="mod">
          <ac:chgData name="Rahul Sunil" userId="338498e1-f891-48fc-8868-47a0e2903e75" providerId="ADAL" clId="{B2EA116B-560F-451E-AC14-8D38077DD435}" dt="2024-01-15T06:46:25.169" v="1543" actId="207"/>
          <ac:grpSpMkLst>
            <pc:docMk/>
            <pc:sldMk cId="1518545966" sldId="257"/>
            <ac:grpSpMk id="55" creationId="{9467504D-5AC6-F1A1-ACC9-F4E032739F1C}"/>
          </ac:grpSpMkLst>
        </pc:grpChg>
        <pc:grpChg chg="mod">
          <ac:chgData name="Rahul Sunil" userId="338498e1-f891-48fc-8868-47a0e2903e75" providerId="ADAL" clId="{B2EA116B-560F-451E-AC14-8D38077DD435}" dt="2024-01-15T06:46:25.169" v="1543" actId="207"/>
          <ac:grpSpMkLst>
            <pc:docMk/>
            <pc:sldMk cId="1518545966" sldId="257"/>
            <ac:grpSpMk id="64" creationId="{160A097B-23CB-DAA6-96AA-93F0FB6C3D75}"/>
          </ac:grpSpMkLst>
        </pc:grpChg>
        <pc:grpChg chg="mod">
          <ac:chgData name="Rahul Sunil" userId="338498e1-f891-48fc-8868-47a0e2903e75" providerId="ADAL" clId="{B2EA116B-560F-451E-AC14-8D38077DD435}" dt="2024-01-15T06:46:25.169" v="1543" actId="207"/>
          <ac:grpSpMkLst>
            <pc:docMk/>
            <pc:sldMk cId="1518545966" sldId="257"/>
            <ac:grpSpMk id="65" creationId="{17EF0CB1-8F65-E3FC-A884-D210ED2AB71B}"/>
          </ac:grpSpMkLst>
        </pc:grpChg>
        <pc:grpChg chg="mod">
          <ac:chgData name="Rahul Sunil" userId="338498e1-f891-48fc-8868-47a0e2903e75" providerId="ADAL" clId="{B2EA116B-560F-451E-AC14-8D38077DD435}" dt="2024-01-15T06:46:25.169" v="1543" actId="207"/>
          <ac:grpSpMkLst>
            <pc:docMk/>
            <pc:sldMk cId="1518545966" sldId="257"/>
            <ac:grpSpMk id="74" creationId="{68082110-DFEB-2C52-CAF5-49008D7C3530}"/>
          </ac:grpSpMkLst>
        </pc:grpChg>
        <pc:grpChg chg="mod">
          <ac:chgData name="Rahul Sunil" userId="338498e1-f891-48fc-8868-47a0e2903e75" providerId="ADAL" clId="{B2EA116B-560F-451E-AC14-8D38077DD435}" dt="2024-01-15T06:46:25.169" v="1543" actId="207"/>
          <ac:grpSpMkLst>
            <pc:docMk/>
            <pc:sldMk cId="1518545966" sldId="257"/>
            <ac:grpSpMk id="83" creationId="{239485DF-7A80-8A37-4692-AB51725BB10C}"/>
          </ac:grpSpMkLst>
        </pc:grpChg>
        <pc:grpChg chg="mod">
          <ac:chgData name="Rahul Sunil" userId="338498e1-f891-48fc-8868-47a0e2903e75" providerId="ADAL" clId="{B2EA116B-560F-451E-AC14-8D38077DD435}" dt="2024-01-15T06:46:25.169" v="1543" actId="207"/>
          <ac:grpSpMkLst>
            <pc:docMk/>
            <pc:sldMk cId="1518545966" sldId="257"/>
            <ac:grpSpMk id="92" creationId="{68224BBF-D683-02BE-F8F4-F1D1E1FBDC05}"/>
          </ac:grpSpMkLst>
        </pc:grpChg>
        <pc:grpChg chg="mod">
          <ac:chgData name="Rahul Sunil" userId="338498e1-f891-48fc-8868-47a0e2903e75" providerId="ADAL" clId="{B2EA116B-560F-451E-AC14-8D38077DD435}" dt="2024-01-15T06:46:25.169" v="1543" actId="207"/>
          <ac:grpSpMkLst>
            <pc:docMk/>
            <pc:sldMk cId="1518545966" sldId="257"/>
            <ac:grpSpMk id="93" creationId="{71A0616A-5A7D-432A-F22E-6EED84BC704E}"/>
          </ac:grpSpMkLst>
        </pc:grpChg>
        <pc:grpChg chg="mod">
          <ac:chgData name="Rahul Sunil" userId="338498e1-f891-48fc-8868-47a0e2903e75" providerId="ADAL" clId="{B2EA116B-560F-451E-AC14-8D38077DD435}" dt="2024-01-15T06:46:25.169" v="1543" actId="207"/>
          <ac:grpSpMkLst>
            <pc:docMk/>
            <pc:sldMk cId="1518545966" sldId="257"/>
            <ac:grpSpMk id="102" creationId="{6164A112-48BD-6EB0-5D16-AB321ABC8751}"/>
          </ac:grpSpMkLst>
        </pc:grpChg>
        <pc:grpChg chg="mod">
          <ac:chgData name="Rahul Sunil" userId="338498e1-f891-48fc-8868-47a0e2903e75" providerId="ADAL" clId="{B2EA116B-560F-451E-AC14-8D38077DD435}" dt="2024-01-15T06:46:25.169" v="1543" actId="207"/>
          <ac:grpSpMkLst>
            <pc:docMk/>
            <pc:sldMk cId="1518545966" sldId="257"/>
            <ac:grpSpMk id="111" creationId="{7374818B-DBDA-8507-54B5-56CDBB3D062C}"/>
          </ac:grpSpMkLst>
        </pc:grpChg>
        <pc:grpChg chg="del mod">
          <ac:chgData name="Rahul Sunil" userId="338498e1-f891-48fc-8868-47a0e2903e75" providerId="ADAL" clId="{B2EA116B-560F-451E-AC14-8D38077DD435}" dt="2024-01-15T06:03:35.370" v="896" actId="478"/>
          <ac:grpSpMkLst>
            <pc:docMk/>
            <pc:sldMk cId="1518545966" sldId="257"/>
            <ac:grpSpMk id="120" creationId="{05FF1C84-4454-F23C-848E-0A0A559BD47D}"/>
          </ac:grpSpMkLst>
        </pc:grpChg>
        <pc:grpChg chg="add mod">
          <ac:chgData name="Rahul Sunil" userId="338498e1-f891-48fc-8868-47a0e2903e75" providerId="ADAL" clId="{B2EA116B-560F-451E-AC14-8D38077DD435}" dt="2024-01-15T06:44:41.487" v="1528" actId="164"/>
          <ac:grpSpMkLst>
            <pc:docMk/>
            <pc:sldMk cId="1518545966" sldId="257"/>
            <ac:grpSpMk id="146" creationId="{B410574E-8924-BF55-CB28-F15E731508FC}"/>
          </ac:grpSpMkLst>
        </pc:grpChg>
        <pc:picChg chg="add del mod">
          <ac:chgData name="Rahul Sunil" userId="338498e1-f891-48fc-8868-47a0e2903e75" providerId="ADAL" clId="{B2EA116B-560F-451E-AC14-8D38077DD435}" dt="2024-01-14T12:17:12.429" v="448" actId="27803"/>
          <ac:picMkLst>
            <pc:docMk/>
            <pc:sldMk cId="1518545966" sldId="257"/>
            <ac:picMk id="3" creationId="{C756EAA5-FDC3-BDD0-69BA-09DB10A1CAF1}"/>
          </ac:picMkLst>
        </pc:picChg>
        <pc:picChg chg="del">
          <ac:chgData name="Rahul Sunil" userId="338498e1-f891-48fc-8868-47a0e2903e75" providerId="ADAL" clId="{B2EA116B-560F-451E-AC14-8D38077DD435}" dt="2024-01-11T09:53:11.035" v="403" actId="478"/>
          <ac:picMkLst>
            <pc:docMk/>
            <pc:sldMk cId="1518545966" sldId="257"/>
            <ac:picMk id="234" creationId="{5E050F38-43F7-E167-86A6-CCD8067D0231}"/>
          </ac:picMkLst>
        </pc:picChg>
      </pc:sldChg>
      <pc:sldChg chg="addSp delSp modSp add mod modClrScheme chgLayout">
        <pc:chgData name="Rahul Sunil" userId="338498e1-f891-48fc-8868-47a0e2903e75" providerId="ADAL" clId="{B2EA116B-560F-451E-AC14-8D38077DD435}" dt="2024-01-15T10:23:54.106" v="2759" actId="20577"/>
        <pc:sldMkLst>
          <pc:docMk/>
          <pc:sldMk cId="281476925" sldId="258"/>
        </pc:sldMkLst>
        <pc:spChg chg="add mod topLvl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2" creationId="{E6EA482C-503A-710D-9FDB-CE0464593B1C}"/>
          </ac:spMkLst>
        </pc:spChg>
        <pc:spChg chg="add mod topLvl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3" creationId="{D85D0584-9BC8-5AAF-251D-C1470CAEFF57}"/>
          </ac:spMkLst>
        </pc:spChg>
        <pc:spChg chg="add mod topLvl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4" creationId="{5947AF93-3AC3-79FD-2BB8-B9EF8F40E7DF}"/>
          </ac:spMkLst>
        </pc:spChg>
        <pc:spChg chg="add mod topLvl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5" creationId="{525E633D-E02B-4BA3-C806-B6795E1B1044}"/>
          </ac:spMkLst>
        </pc:spChg>
        <pc:spChg chg="add mod topLvl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6" creationId="{84DA91A8-E81B-0EFE-C814-54247974A580}"/>
          </ac:spMkLst>
        </pc:spChg>
        <pc:spChg chg="add del">
          <ac:chgData name="Rahul Sunil" userId="338498e1-f891-48fc-8868-47a0e2903e75" providerId="ADAL" clId="{B2EA116B-560F-451E-AC14-8D38077DD435}" dt="2024-01-15T04:56:08.355" v="662" actId="478"/>
          <ac:spMkLst>
            <pc:docMk/>
            <pc:sldMk cId="281476925" sldId="258"/>
            <ac:spMk id="16" creationId="{74203AEB-61DA-DF82-907F-601F24221F9D}"/>
          </ac:spMkLst>
        </pc:spChg>
        <pc:spChg chg="add mod topLvl">
          <ac:chgData name="Rahul Sunil" userId="338498e1-f891-48fc-8868-47a0e2903e75" providerId="ADAL" clId="{B2EA116B-560F-451E-AC14-8D38077DD435}" dt="2024-01-15T05:01:00.678" v="837" actId="165"/>
          <ac:spMkLst>
            <pc:docMk/>
            <pc:sldMk cId="281476925" sldId="258"/>
            <ac:spMk id="33" creationId="{45BDC7A8-DD7D-46BE-83E8-ECC33B9F7926}"/>
          </ac:spMkLst>
        </pc:spChg>
        <pc:spChg chg="add mod topLvl">
          <ac:chgData name="Rahul Sunil" userId="338498e1-f891-48fc-8868-47a0e2903e75" providerId="ADAL" clId="{B2EA116B-560F-451E-AC14-8D38077DD435}" dt="2024-01-15T05:01:00.678" v="837" actId="165"/>
          <ac:spMkLst>
            <pc:docMk/>
            <pc:sldMk cId="281476925" sldId="258"/>
            <ac:spMk id="34" creationId="{679FF5C3-C4C7-3F36-8EFA-A5A3ADA788D8}"/>
          </ac:spMkLst>
        </pc:spChg>
        <pc:spChg chg="add mod topLvl">
          <ac:chgData name="Rahul Sunil" userId="338498e1-f891-48fc-8868-47a0e2903e75" providerId="ADAL" clId="{B2EA116B-560F-451E-AC14-8D38077DD435}" dt="2024-01-15T05:01:00.678" v="837" actId="165"/>
          <ac:spMkLst>
            <pc:docMk/>
            <pc:sldMk cId="281476925" sldId="258"/>
            <ac:spMk id="35" creationId="{C49D8D7D-B78C-B35E-707A-6E86C3C7F599}"/>
          </ac:spMkLst>
        </pc:spChg>
        <pc:spChg chg="add mod topLvl">
          <ac:chgData name="Rahul Sunil" userId="338498e1-f891-48fc-8868-47a0e2903e75" providerId="ADAL" clId="{B2EA116B-560F-451E-AC14-8D38077DD435}" dt="2024-01-15T05:01:00.678" v="837" actId="165"/>
          <ac:spMkLst>
            <pc:docMk/>
            <pc:sldMk cId="281476925" sldId="258"/>
            <ac:spMk id="36" creationId="{2DB318E4-865A-9095-6AD9-F860B2E4EED4}"/>
          </ac:spMkLst>
        </pc:spChg>
        <pc:spChg chg="add mod topLvl">
          <ac:chgData name="Rahul Sunil" userId="338498e1-f891-48fc-8868-47a0e2903e75" providerId="ADAL" clId="{B2EA116B-560F-451E-AC14-8D38077DD435}" dt="2024-01-15T05:01:00.678" v="837" actId="165"/>
          <ac:spMkLst>
            <pc:docMk/>
            <pc:sldMk cId="281476925" sldId="258"/>
            <ac:spMk id="37" creationId="{08C447D2-2797-3F7A-AC12-B4491D8326F2}"/>
          </ac:spMkLst>
        </pc:spChg>
        <pc:spChg chg="add mod topLvl">
          <ac:chgData name="Rahul Sunil" userId="338498e1-f891-48fc-8868-47a0e2903e75" providerId="ADAL" clId="{B2EA116B-560F-451E-AC14-8D38077DD435}" dt="2024-01-15T05:01:00.678" v="837" actId="165"/>
          <ac:spMkLst>
            <pc:docMk/>
            <pc:sldMk cId="281476925" sldId="258"/>
            <ac:spMk id="38" creationId="{ED96E4B4-45B9-1891-A1A6-0D41CDB23898}"/>
          </ac:spMkLst>
        </pc:spChg>
        <pc:spChg chg="add mod topLvl">
          <ac:chgData name="Rahul Sunil" userId="338498e1-f891-48fc-8868-47a0e2903e75" providerId="ADAL" clId="{B2EA116B-560F-451E-AC14-8D38077DD435}" dt="2024-01-15T05:01:00.678" v="837" actId="165"/>
          <ac:spMkLst>
            <pc:docMk/>
            <pc:sldMk cId="281476925" sldId="258"/>
            <ac:spMk id="39" creationId="{17FA4B68-D45E-F314-E2DB-586F154D1D6B}"/>
          </ac:spMkLst>
        </pc:spChg>
        <pc:spChg chg="add mod topLvl">
          <ac:chgData name="Rahul Sunil" userId="338498e1-f891-48fc-8868-47a0e2903e75" providerId="ADAL" clId="{B2EA116B-560F-451E-AC14-8D38077DD435}" dt="2024-01-15T05:01:00.678" v="837" actId="165"/>
          <ac:spMkLst>
            <pc:docMk/>
            <pc:sldMk cId="281476925" sldId="258"/>
            <ac:spMk id="40" creationId="{6C47A679-2947-A33D-DE37-375C80BC699C}"/>
          </ac:spMkLst>
        </pc:spChg>
        <pc:spChg chg="add mod topLvl">
          <ac:chgData name="Rahul Sunil" userId="338498e1-f891-48fc-8868-47a0e2903e75" providerId="ADAL" clId="{B2EA116B-560F-451E-AC14-8D38077DD435}" dt="2024-01-15T05:01:00.678" v="837" actId="165"/>
          <ac:spMkLst>
            <pc:docMk/>
            <pc:sldMk cId="281476925" sldId="258"/>
            <ac:spMk id="41" creationId="{42A2D3EA-D0F4-5891-3758-427EB69FA22B}"/>
          </ac:spMkLst>
        </pc:spChg>
        <pc:spChg chg="add mod topLvl">
          <ac:chgData name="Rahul Sunil" userId="338498e1-f891-48fc-8868-47a0e2903e75" providerId="ADAL" clId="{B2EA116B-560F-451E-AC14-8D38077DD435}" dt="2024-01-15T05:01:00.678" v="837" actId="165"/>
          <ac:spMkLst>
            <pc:docMk/>
            <pc:sldMk cId="281476925" sldId="258"/>
            <ac:spMk id="42" creationId="{6E784448-3D75-A5E2-8CE0-FE21E0F26CB8}"/>
          </ac:spMkLst>
        </pc:spChg>
        <pc:spChg chg="add mod topLvl">
          <ac:chgData name="Rahul Sunil" userId="338498e1-f891-48fc-8868-47a0e2903e75" providerId="ADAL" clId="{B2EA116B-560F-451E-AC14-8D38077DD435}" dt="2024-01-15T05:01:00.678" v="837" actId="165"/>
          <ac:spMkLst>
            <pc:docMk/>
            <pc:sldMk cId="281476925" sldId="258"/>
            <ac:spMk id="43" creationId="{446B7B2A-3078-7F7E-AEDC-AFDDC3933CA9}"/>
          </ac:spMkLst>
        </pc:spChg>
        <pc:spChg chg="add mod topLvl">
          <ac:chgData name="Rahul Sunil" userId="338498e1-f891-48fc-8868-47a0e2903e75" providerId="ADAL" clId="{B2EA116B-560F-451E-AC14-8D38077DD435}" dt="2024-01-15T05:01:00.678" v="837" actId="165"/>
          <ac:spMkLst>
            <pc:docMk/>
            <pc:sldMk cId="281476925" sldId="258"/>
            <ac:spMk id="44" creationId="{FCC1328F-6329-C4D3-0248-D4F8D9FADE6C}"/>
          </ac:spMkLst>
        </pc:spChg>
        <pc:spChg chg="add mod topLvl">
          <ac:chgData name="Rahul Sunil" userId="338498e1-f891-48fc-8868-47a0e2903e75" providerId="ADAL" clId="{B2EA116B-560F-451E-AC14-8D38077DD435}" dt="2024-01-15T05:01:00.678" v="837" actId="165"/>
          <ac:spMkLst>
            <pc:docMk/>
            <pc:sldMk cId="281476925" sldId="258"/>
            <ac:spMk id="45" creationId="{8433E4B1-0A97-C539-C673-AF0D488A473F}"/>
          </ac:spMkLst>
        </pc:spChg>
        <pc:spChg chg="add mod topLvl">
          <ac:chgData name="Rahul Sunil" userId="338498e1-f891-48fc-8868-47a0e2903e75" providerId="ADAL" clId="{B2EA116B-560F-451E-AC14-8D38077DD435}" dt="2024-01-15T05:01:00.678" v="837" actId="165"/>
          <ac:spMkLst>
            <pc:docMk/>
            <pc:sldMk cId="281476925" sldId="258"/>
            <ac:spMk id="46" creationId="{BB3D9EBC-1CBE-F2D2-FDF3-20CEB2680BBC}"/>
          </ac:spMkLst>
        </pc:spChg>
        <pc:spChg chg="add mod topLvl">
          <ac:chgData name="Rahul Sunil" userId="338498e1-f891-48fc-8868-47a0e2903e75" providerId="ADAL" clId="{B2EA116B-560F-451E-AC14-8D38077DD435}" dt="2024-01-15T05:01:00.678" v="837" actId="165"/>
          <ac:spMkLst>
            <pc:docMk/>
            <pc:sldMk cId="281476925" sldId="258"/>
            <ac:spMk id="47" creationId="{56FC63B1-95D8-F364-40EE-84DD1160105F}"/>
          </ac:spMkLst>
        </pc:spChg>
        <pc:spChg chg="add del mod">
          <ac:chgData name="Rahul Sunil" userId="338498e1-f891-48fc-8868-47a0e2903e75" providerId="ADAL" clId="{B2EA116B-560F-451E-AC14-8D38077DD435}" dt="2024-01-15T10:23:50.403" v="2756" actId="478"/>
          <ac:spMkLst>
            <pc:docMk/>
            <pc:sldMk cId="281476925" sldId="258"/>
            <ac:spMk id="49" creationId="{2699D619-55AF-68F0-6B80-4AC10D7511B7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54" creationId="{99FC9B01-432E-006A-2EAE-88F970A4F3DC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55" creationId="{DB3EE20E-1DD0-D3B4-04D3-C498955CAA3D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56" creationId="{B10D9628-C969-88DA-861C-F27A517B5F5D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57" creationId="{FE2F4890-27B2-3EDD-0143-42B63BDABF2D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58" creationId="{4B5DCC5E-6E5F-3392-DF39-9C9AE43AC703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59" creationId="{8C277FBE-DB38-D7FF-11D0-8577FCC9E31B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60" creationId="{B7B917E9-4735-8AB5-BB23-CF5368529761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61" creationId="{4A96ACC6-2D41-BB99-2848-144F2218FAA0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62" creationId="{8E36718F-EFF5-E6AB-4FD3-44B618428954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63" creationId="{AC8732A1-BD2F-FBF2-0941-94C7A7494F4D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64" creationId="{BB9F39E1-DDD3-2A07-DCE0-FC01447D2C2B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65" creationId="{E4A4E94A-E74B-A7D0-E675-E1CFBBA66E87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66" creationId="{3850FDD1-2F2E-AF69-DCD5-F74B68DD339E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67" creationId="{532FFC7A-794F-4B46-9376-36BDD5B8A08A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68" creationId="{FCF5C715-38E9-870C-377D-4C9F73F5855A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69" creationId="{D066BD7F-CB59-A170-4D65-6F5C0D48F719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70" creationId="{A2566362-12E2-590C-EA29-E8EA4B3ECAD7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71" creationId="{09DC5E90-B356-4940-D2EF-61BDDEF64EF4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74" creationId="{7CD1BA5D-0F41-6F43-795A-886FDC98BC2D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75" creationId="{34811550-241C-27A2-EB25-A05E9B2A1D33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76" creationId="{11D2E564-9948-FB3D-86D0-44F68857D4BF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77" creationId="{3F665401-DA58-F55F-3361-25439DEAE146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78" creationId="{2F954F8A-7F32-7217-42B0-14F09CE4E220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80" creationId="{6EAD2FE5-CE1E-B93F-52DF-EBBD1038A839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81" creationId="{508C9367-C0F7-6440-C2E7-8957A09AE22D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83" creationId="{3F47FEB0-769B-0FB5-7C43-9D4F7A7F34A4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84" creationId="{2E843383-BC99-67A7-8454-C23AE70CD51A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85" creationId="{F9AA9362-8C5F-A420-5E0F-0F42B4448EBB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88" creationId="{B316B174-2D70-F061-DB47-394DF26DC119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89" creationId="{75A5F4E7-F70F-851E-6696-D716CC73D7DC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90" creationId="{1CA0E4F0-8849-DDBB-125F-BA5814AD8D5F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91" creationId="{05E4FC26-F573-56D3-CF93-6D583028665B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92" creationId="{FC291139-88B6-DC70-57E2-D68CE37DD4A4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93" creationId="{C246D81D-B163-5958-F757-524E70E650EF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95" creationId="{D6B73D9C-0586-C348-8453-824099ADDABD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96" creationId="{AA894A9B-A154-2FC0-87D7-4AC61B5D1CF8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97" creationId="{57A82ACA-CE6A-C63A-E13A-9118DAB73C14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98" creationId="{3BA11627-7F46-1FB4-55CD-46BCFD052659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99" creationId="{21C25E71-904E-0587-085F-8CD983768E40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00" creationId="{D22A281E-4E6F-8729-FCA3-3E44F1D2C6F4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02" creationId="{2CEFCA84-0178-9A85-0B22-124E21546FC8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03" creationId="{5EFBF0C7-34B9-B1D5-A423-34B670E6852D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04" creationId="{E352B29B-15CC-15EB-2B9B-D54E3C827591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06" creationId="{54658087-A2FA-44CF-7009-95701178ADEF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07" creationId="{5A8D17F3-7D35-CD74-C619-5791D6921826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08" creationId="{3950A155-2535-5A3C-926B-7473CE0C7941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09" creationId="{6191E5C6-1AB2-E0A5-0628-B2F91DE513EC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10" creationId="{8B2657FD-5FD0-0FB2-3C5B-7C20D97F5670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11" creationId="{23FDE03F-1D0D-22ED-3FEE-183D3AA2E117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12" creationId="{808AE65F-009C-BB59-8077-FD5B6CE91529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13" creationId="{6E3020F4-F92D-E010-DA3D-3FFC51FE4C14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14" creationId="{306ECADE-AE28-1A76-5150-249B38ADB815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16" creationId="{0429D566-2931-AAE9-72B2-8572BC2ED520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17" creationId="{4644CCB3-1B7B-17E7-624F-2E8668FE576F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18" creationId="{BA8BCBDE-9971-C5CF-5A4A-A46E733FD380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19" creationId="{CC7DF5A3-FCAF-CA59-97F5-4DE9B6440BF7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20" creationId="{A9AE3C6D-5895-7A4B-ECFA-B8DFE535D5BE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21" creationId="{34A21B31-DC85-5785-91E3-AB3EEA3D71F3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22" creationId="{416A2093-83DD-A1F8-E82C-2917E0AF25EB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25" creationId="{733FDFD2-9049-68A9-38AA-8E0E49B16C95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26" creationId="{98A05A2A-6A75-1235-6061-E3E456E9A826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28" creationId="{D93FE96A-6C54-35C6-AC83-11D903EE3DAB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29" creationId="{1B02512D-3405-4B8D-3410-85CE3D59A7D1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30" creationId="{25C9C513-55EF-D0E6-0D0C-86457B839651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32" creationId="{F029E641-15B0-3858-73EF-AE4984D9156C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34" creationId="{980BA7CB-9B5E-D2CE-E65F-B83CA995CC68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35" creationId="{31E7F8E7-4D17-B8D8-1EEF-D6E4489D8DED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36" creationId="{EC99C3CD-5581-83B4-04FE-3C658A4A3566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37" creationId="{775EE52F-7361-7F02-B4F9-5039647668B7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38" creationId="{DC339437-8510-AD2F-8112-F6F7F771A644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40" creationId="{9F4CDD9D-EEFA-1763-0626-E428D2540A21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41" creationId="{87C6A28B-4425-7155-F1C8-0407C2CAA3CF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43" creationId="{606D1DA2-BDC5-235E-93BF-3D7C709EA3F7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44" creationId="{21E49271-376C-B82C-C54F-8C71CC8CCC40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45" creationId="{312E6923-C6C1-46F3-50F4-31CE972546FD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46" creationId="{A7924E8E-2010-5713-F738-5207FC8D0138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47" creationId="{7A0C73C5-679D-4E1D-138F-0C1494A83313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48" creationId="{BEA9B296-D041-9395-69B1-67B0B932A946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50" creationId="{9411C8F6-8DD8-900C-50A8-ADF9A950379D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51" creationId="{7E414DED-A958-34AB-86F3-D07CBE7A9622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52" creationId="{58C6ADF4-1D33-2384-F8A8-5D481617BC6B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53" creationId="{ECA92667-4B9B-33DF-B2C2-99572EA46AAD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54" creationId="{79F8158B-8634-F76F-C1CD-B6E524C6B29D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55" creationId="{EED61B7B-E28C-373B-7F8C-D03E6FC1952D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56" creationId="{4086722D-2BC3-DF57-C677-588BE6FE75B5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57" creationId="{7AFCEEDB-89CD-311D-6ADF-DD0FCC92F528}"/>
          </ac:spMkLst>
        </pc:spChg>
        <pc:spChg chg="add del mod topLvl">
          <ac:chgData name="Rahul Sunil" userId="338498e1-f891-48fc-8868-47a0e2903e75" providerId="ADAL" clId="{B2EA116B-560F-451E-AC14-8D38077DD435}" dt="2024-01-15T05:06:43.458" v="864" actId="164"/>
          <ac:spMkLst>
            <pc:docMk/>
            <pc:sldMk cId="281476925" sldId="258"/>
            <ac:spMk id="158" creationId="{F9C8E4D5-11F8-BA46-CD0A-9D9EE1C471F7}"/>
          </ac:spMkLst>
        </pc:spChg>
        <pc:spChg chg="mod topLvl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60" creationId="{879AE67A-E1E8-07A5-0735-6FA634C472AD}"/>
          </ac:spMkLst>
        </pc:spChg>
        <pc:spChg chg="mod topLvl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61" creationId="{6957A402-5E03-17D3-E0BF-D027D86C15F8}"/>
          </ac:spMkLst>
        </pc:spChg>
        <pc:spChg chg="mod topLvl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62" creationId="{DC5129C8-E51F-D70E-22DA-C87DC103B906}"/>
          </ac:spMkLst>
        </pc:spChg>
        <pc:spChg chg="mod topLvl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63" creationId="{A17B0822-A664-4549-A1E1-127E6D0C28E5}"/>
          </ac:spMkLst>
        </pc:spChg>
        <pc:spChg chg="mod topLvl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64" creationId="{A1F38323-3897-D9C9-4278-56A9723132AF}"/>
          </ac:spMkLst>
        </pc:spChg>
        <pc:spChg chg="mod topLvl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65" creationId="{116E7933-A4D8-8998-4569-C267D2D85636}"/>
          </ac:spMkLst>
        </pc:spChg>
        <pc:spChg chg="mod topLvl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66" creationId="{45B2692B-1FAD-2D94-98F8-3D6FA067FB8B}"/>
          </ac:spMkLst>
        </pc:spChg>
        <pc:spChg chg="mod topLvl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67" creationId="{20448FC9-7B5E-4AFF-7D67-23064F93DA92}"/>
          </ac:spMkLst>
        </pc:spChg>
        <pc:spChg chg="mod topLvl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68" creationId="{0529FECC-5269-E4D9-F385-ECD526ED7DD7}"/>
          </ac:spMkLst>
        </pc:spChg>
        <pc:spChg chg="mod topLvl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69" creationId="{79240264-EE2E-95C2-464D-B43FF8BA0F0F}"/>
          </ac:spMkLst>
        </pc:spChg>
        <pc:spChg chg="mod topLvl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71" creationId="{FC52A062-A3BF-1D6E-7C7A-AE2F3D70C5C6}"/>
          </ac:spMkLst>
        </pc:spChg>
        <pc:spChg chg="mod topLvl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72" creationId="{3FC93830-EB2C-4EEC-25D4-9344ECA21643}"/>
          </ac:spMkLst>
        </pc:spChg>
        <pc:spChg chg="mod topLvl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73" creationId="{8DA85F3B-8D60-1B71-2F34-E0ADF3094F0F}"/>
          </ac:spMkLst>
        </pc:spChg>
        <pc:spChg chg="mod topLvl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74" creationId="{2E248671-5598-AC4A-7DCD-2C0CABA0BA1F}"/>
          </ac:spMkLst>
        </pc:spChg>
        <pc:spChg chg="mod topLvl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75" creationId="{5D262747-776B-D309-211D-29393C665D2B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77" creationId="{BAE28E66-8F02-DE02-97D2-7F6B4091F0CB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79" creationId="{59DE93C7-B0E7-D259-A92E-14C551ADB6CC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80" creationId="{22C8A99A-54F6-567B-EB91-E54207627962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81" creationId="{2D2B775F-E4AD-6A50-61F6-1C9687C3EC93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82" creationId="{62B2D866-BC17-4018-1FFB-CE3C20D91CDB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84" creationId="{C8783762-204B-34AA-36A2-2461B88CC75A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85" creationId="{F094927F-C0AE-3515-F83F-C6C1AADECA1E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87" creationId="{76F2C871-FC1E-59BE-C6CB-921F28AB54FF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88" creationId="{AA527AB8-6FC5-79CF-92D4-3F913019160A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89" creationId="{069AE3DE-BEF4-245F-0980-2634334AD6A3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90" creationId="{DD8F9C7F-B8E5-5069-4AFA-6A655919C3A5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91" creationId="{24B2D139-41FC-00D6-F84B-8CAF524A449E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92" creationId="{AFE86F33-364E-C259-F9B6-1C0E7252536A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93" creationId="{4DC1D21C-8EC1-4C0E-2081-7BC53AB89735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94" creationId="{D1B3EF41-9350-4ABB-40D1-E9688F9E96BA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96" creationId="{0CCB8C95-CA36-181C-6813-3593ADDDEABF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97" creationId="{06735A3F-DC91-B9D4-A686-82960FAA4403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198" creationId="{E82B6BBB-5D20-E026-FE70-2AB14F73475F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200" creationId="{5A27978E-9346-D59E-AAC7-4D8F70E722D1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203" creationId="{CCE35153-9577-37B1-2FE0-819BCE1B3EC7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204" creationId="{2BBDB7A6-7881-8996-0188-9231E2FC3B84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205" creationId="{0AAC28B7-4A42-6A53-39CF-D599E7734EC9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207" creationId="{8BFC7181-A6B1-1F56-990E-B72FA5A323AF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208" creationId="{5C81A22A-76B4-126A-299F-D32922C0D58B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209" creationId="{AA23C899-9C1C-35FD-398F-E2C3AF61EEBE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212" creationId="{FF80DF56-64A4-C9EA-DE74-37349144047B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213" creationId="{B3590272-6A24-F4AE-90E6-0761C300CB26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214" creationId="{2353048B-1882-1748-EA24-62B4CF30D53B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216" creationId="{9D025ED0-B226-2060-2ED2-83E22E22B6F1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217" creationId="{017F7376-E443-815F-92CB-C60A1D3B70B0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218" creationId="{CFD7C8B4-458E-A6AD-127F-06CCCC43E220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219" creationId="{C127665A-8FCE-39CB-9C2F-10C6677FACD5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221" creationId="{AF156317-86B8-97C0-56EF-EDC9851E997F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222" creationId="{ADF9F335-61AB-9283-C70B-16FAF074A14B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224" creationId="{0A394070-9189-57EF-DE50-2A626342936F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225" creationId="{311B45DD-80EC-0309-174A-0614EB359E4D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227" creationId="{4CC9CE2B-FCAE-EC8A-846C-5896BF250946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228" creationId="{FC47DE83-C48C-2B42-2905-312083124B9C}"/>
          </ac:spMkLst>
        </pc:spChg>
        <pc:spChg chg="mod">
          <ac:chgData name="Rahul Sunil" userId="338498e1-f891-48fc-8868-47a0e2903e75" providerId="ADAL" clId="{B2EA116B-560F-451E-AC14-8D38077DD435}" dt="2024-01-15T06:46:46.098" v="1547" actId="208"/>
          <ac:spMkLst>
            <pc:docMk/>
            <pc:sldMk cId="281476925" sldId="258"/>
            <ac:spMk id="229" creationId="{A3DB79BF-53F5-5C67-0D58-C8913D653EA4}"/>
          </ac:spMkLst>
        </pc:spChg>
        <pc:spChg chg="mod">
          <ac:chgData name="Rahul Sunil" userId="338498e1-f891-48fc-8868-47a0e2903e75" providerId="ADAL" clId="{B2EA116B-560F-451E-AC14-8D38077DD435}" dt="2024-01-15T05:06:28.729" v="861"/>
          <ac:spMkLst>
            <pc:docMk/>
            <pc:sldMk cId="281476925" sldId="258"/>
            <ac:spMk id="230" creationId="{72958A85-05F8-4D4D-DF6C-4AC3E3772D40}"/>
          </ac:spMkLst>
        </pc:spChg>
        <pc:spChg chg="add del">
          <ac:chgData name="Rahul Sunil" userId="338498e1-f891-48fc-8868-47a0e2903e75" providerId="ADAL" clId="{B2EA116B-560F-451E-AC14-8D38077DD435}" dt="2024-01-15T06:29:07.619" v="1360" actId="22"/>
          <ac:spMkLst>
            <pc:docMk/>
            <pc:sldMk cId="281476925" sldId="258"/>
            <ac:spMk id="236" creationId="{2A483FF1-9581-91B1-40DE-32AD7A5DAE4B}"/>
          </ac:spMkLst>
        </pc:spChg>
        <pc:spChg chg="add del mod ord">
          <ac:chgData name="Rahul Sunil" userId="338498e1-f891-48fc-8868-47a0e2903e75" providerId="ADAL" clId="{B2EA116B-560F-451E-AC14-8D38077DD435}" dt="2024-01-15T10:03:49.369" v="2653" actId="700"/>
          <ac:spMkLst>
            <pc:docMk/>
            <pc:sldMk cId="281476925" sldId="258"/>
            <ac:spMk id="237" creationId="{4C6A738C-0019-56DF-DCFD-0549AD6A9156}"/>
          </ac:spMkLst>
        </pc:spChg>
        <pc:spChg chg="add del mod ord">
          <ac:chgData name="Rahul Sunil" userId="338498e1-f891-48fc-8868-47a0e2903e75" providerId="ADAL" clId="{B2EA116B-560F-451E-AC14-8D38077DD435}" dt="2024-01-15T10:03:49.369" v="2653" actId="700"/>
          <ac:spMkLst>
            <pc:docMk/>
            <pc:sldMk cId="281476925" sldId="258"/>
            <ac:spMk id="238" creationId="{FC8D1241-BE0D-2995-4240-48C626FDF3A9}"/>
          </ac:spMkLst>
        </pc:spChg>
        <pc:spChg chg="add del mod ord">
          <ac:chgData name="Rahul Sunil" userId="338498e1-f891-48fc-8868-47a0e2903e75" providerId="ADAL" clId="{B2EA116B-560F-451E-AC14-8D38077DD435}" dt="2024-01-15T10:03:49.369" v="2653" actId="700"/>
          <ac:spMkLst>
            <pc:docMk/>
            <pc:sldMk cId="281476925" sldId="258"/>
            <ac:spMk id="239" creationId="{1081B4FC-2273-ABCD-2F78-BF335912EF27}"/>
          </ac:spMkLst>
        </pc:spChg>
        <pc:spChg chg="add del mod ord">
          <ac:chgData name="Rahul Sunil" userId="338498e1-f891-48fc-8868-47a0e2903e75" providerId="ADAL" clId="{B2EA116B-560F-451E-AC14-8D38077DD435}" dt="2024-01-15T10:03:49.369" v="2653" actId="700"/>
          <ac:spMkLst>
            <pc:docMk/>
            <pc:sldMk cId="281476925" sldId="258"/>
            <ac:spMk id="240" creationId="{BB75F190-3573-397B-A4C8-B42AC13B9E93}"/>
          </ac:spMkLst>
        </pc:spChg>
        <pc:spChg chg="add del mod ord">
          <ac:chgData name="Rahul Sunil" userId="338498e1-f891-48fc-8868-47a0e2903e75" providerId="ADAL" clId="{B2EA116B-560F-451E-AC14-8D38077DD435}" dt="2024-01-15T10:03:49.369" v="2653" actId="700"/>
          <ac:spMkLst>
            <pc:docMk/>
            <pc:sldMk cId="281476925" sldId="258"/>
            <ac:spMk id="241" creationId="{090B9AE8-5203-B7B0-DE26-C6E60A931759}"/>
          </ac:spMkLst>
        </pc:spChg>
        <pc:spChg chg="add del mod ord">
          <ac:chgData name="Rahul Sunil" userId="338498e1-f891-48fc-8868-47a0e2903e75" providerId="ADAL" clId="{B2EA116B-560F-451E-AC14-8D38077DD435}" dt="2024-01-15T10:03:49.369" v="2653" actId="700"/>
          <ac:spMkLst>
            <pc:docMk/>
            <pc:sldMk cId="281476925" sldId="258"/>
            <ac:spMk id="242" creationId="{ECC587F1-06BD-4CDA-8E0C-9694EEE470EF}"/>
          </ac:spMkLst>
        </pc:spChg>
        <pc:spChg chg="add del mod ord">
          <ac:chgData name="Rahul Sunil" userId="338498e1-f891-48fc-8868-47a0e2903e75" providerId="ADAL" clId="{B2EA116B-560F-451E-AC14-8D38077DD435}" dt="2024-01-15T10:03:49.369" v="2653" actId="700"/>
          <ac:spMkLst>
            <pc:docMk/>
            <pc:sldMk cId="281476925" sldId="258"/>
            <ac:spMk id="243" creationId="{AC8D28E0-F4C1-2DC7-2773-C6F5AEB38882}"/>
          </ac:spMkLst>
        </pc:spChg>
        <pc:spChg chg="add mod ord">
          <ac:chgData name="Rahul Sunil" userId="338498e1-f891-48fc-8868-47a0e2903e75" providerId="ADAL" clId="{B2EA116B-560F-451E-AC14-8D38077DD435}" dt="2024-01-15T10:23:54.106" v="2759" actId="20577"/>
          <ac:spMkLst>
            <pc:docMk/>
            <pc:sldMk cId="281476925" sldId="258"/>
            <ac:spMk id="244" creationId="{781F98FB-E418-6964-4730-7C6A6EE3F2F0}"/>
          </ac:spMkLst>
        </pc:spChg>
        <pc:grpChg chg="add del mod">
          <ac:chgData name="Rahul Sunil" userId="338498e1-f891-48fc-8868-47a0e2903e75" providerId="ADAL" clId="{B2EA116B-560F-451E-AC14-8D38077DD435}" dt="2024-01-15T04:55:24.212" v="654" actId="165"/>
          <ac:grpSpMkLst>
            <pc:docMk/>
            <pc:sldMk cId="281476925" sldId="258"/>
            <ac:grpSpMk id="7" creationId="{0B468616-468E-2D74-7EE4-737481DC5DCA}"/>
          </ac:grpSpMkLst>
        </pc:grpChg>
        <pc:grpChg chg="add del mod">
          <ac:chgData name="Rahul Sunil" userId="338498e1-f891-48fc-8868-47a0e2903e75" providerId="ADAL" clId="{B2EA116B-560F-451E-AC14-8D38077DD435}" dt="2024-01-15T05:01:00.678" v="837" actId="165"/>
          <ac:grpSpMkLst>
            <pc:docMk/>
            <pc:sldMk cId="281476925" sldId="258"/>
            <ac:grpSpMk id="48" creationId="{50AB5369-D5BE-7DB9-B8CE-68D78C12E93E}"/>
          </ac:grpSpMkLst>
        </pc:grpChg>
        <pc:grpChg chg="del mod">
          <ac:chgData name="Rahul Sunil" userId="338498e1-f891-48fc-8868-47a0e2903e75" providerId="ADAL" clId="{B2EA116B-560F-451E-AC14-8D38077DD435}" dt="2024-01-15T05:01:50.761" v="850" actId="27803"/>
          <ac:grpSpMkLst>
            <pc:docMk/>
            <pc:sldMk cId="281476925" sldId="258"/>
            <ac:grpSpMk id="52" creationId="{BEBE0ED0-5D51-4E15-DFCD-1118BB03EE92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53" creationId="{BE306E1F-9CE3-60B5-C80B-67A29E1E430F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72" creationId="{0A8355EF-76E0-3847-4FB4-1250C952A0D9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73" creationId="{589A33AE-581E-F3FB-4145-E807A567A1CD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79" creationId="{8AAACD59-4F1A-B936-7B30-5EA4C91D1E75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82" creationId="{598FFB2B-6E3D-1227-35BF-33A294E3D7EC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86" creationId="{B595E72C-A6B6-C79F-5317-658F7B2FAE62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87" creationId="{4FB7C2DB-BD0E-345B-22D8-EC6576096E71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94" creationId="{28A4BD49-8109-1BC8-CB38-495898BFCAFE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101" creationId="{B5D84F01-7FD6-A4AE-5065-6E3386E455F3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105" creationId="{E8CC1AB5-81A2-6F8C-D39C-949433406B72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115" creationId="{AEB6B163-84C4-477C-33D9-CD4EF1A357B6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123" creationId="{AB3B7780-DABC-7A02-7548-505BEA62CDEC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124" creationId="{CD466492-1716-0413-D86B-EC9D358AED30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127" creationId="{3B97EAFD-23F0-4EF3-3FCB-D886F8B9983A}"/>
          </ac:grpSpMkLst>
        </pc:grpChg>
        <pc:grpChg chg="del mod">
          <ac:chgData name="Rahul Sunil" userId="338498e1-f891-48fc-8868-47a0e2903e75" providerId="ADAL" clId="{B2EA116B-560F-451E-AC14-8D38077DD435}" dt="2024-01-15T05:01:52.561" v="851" actId="165"/>
          <ac:grpSpMkLst>
            <pc:docMk/>
            <pc:sldMk cId="281476925" sldId="258"/>
            <ac:grpSpMk id="131" creationId="{7D6C9FAF-8715-7925-6996-C93E06594441}"/>
          </ac:grpSpMkLst>
        </pc:grpChg>
        <pc:grpChg chg="add del mod topLvl">
          <ac:chgData name="Rahul Sunil" userId="338498e1-f891-48fc-8868-47a0e2903e75" providerId="ADAL" clId="{B2EA116B-560F-451E-AC14-8D38077DD435}" dt="2024-01-15T05:06:33.409" v="863" actId="165"/>
          <ac:grpSpMkLst>
            <pc:docMk/>
            <pc:sldMk cId="281476925" sldId="258"/>
            <ac:grpSpMk id="133" creationId="{6D133D99-888F-A8E4-6F7B-012A71FB2AAE}"/>
          </ac:grpSpMkLst>
        </pc:grpChg>
        <pc:grpChg chg="add del mod topLvl">
          <ac:chgData name="Rahul Sunil" userId="338498e1-f891-48fc-8868-47a0e2903e75" providerId="ADAL" clId="{B2EA116B-560F-451E-AC14-8D38077DD435}" dt="2024-01-15T05:06:33.409" v="863" actId="165"/>
          <ac:grpSpMkLst>
            <pc:docMk/>
            <pc:sldMk cId="281476925" sldId="258"/>
            <ac:grpSpMk id="139" creationId="{CEED4835-9384-271C-5350-D4FC6D6931D8}"/>
          </ac:grpSpMkLst>
        </pc:grpChg>
        <pc:grpChg chg="add del mod topLvl">
          <ac:chgData name="Rahul Sunil" userId="338498e1-f891-48fc-8868-47a0e2903e75" providerId="ADAL" clId="{B2EA116B-560F-451E-AC14-8D38077DD435}" dt="2024-01-15T05:06:33.409" v="863" actId="165"/>
          <ac:grpSpMkLst>
            <pc:docMk/>
            <pc:sldMk cId="281476925" sldId="258"/>
            <ac:grpSpMk id="142" creationId="{141FF828-9140-67A4-082D-61A74F4A65F5}"/>
          </ac:grpSpMkLst>
        </pc:grpChg>
        <pc:grpChg chg="add del mod topLvl">
          <ac:chgData name="Rahul Sunil" userId="338498e1-f891-48fc-8868-47a0e2903e75" providerId="ADAL" clId="{B2EA116B-560F-451E-AC14-8D38077DD435}" dt="2024-01-15T05:06:33.409" v="863" actId="165"/>
          <ac:grpSpMkLst>
            <pc:docMk/>
            <pc:sldMk cId="281476925" sldId="258"/>
            <ac:grpSpMk id="149" creationId="{E7058CC6-E94A-0DC6-105D-CEE142F56FF4}"/>
          </ac:grpSpMkLst>
        </pc:grpChg>
        <pc:grpChg chg="del mod">
          <ac:chgData name="Rahul Sunil" userId="338498e1-f891-48fc-8868-47a0e2903e75" providerId="ADAL" clId="{B2EA116B-560F-451E-AC14-8D38077DD435}" dt="2024-01-15T05:08:57.581" v="880" actId="165"/>
          <ac:grpSpMkLst>
            <pc:docMk/>
            <pc:sldMk cId="281476925" sldId="258"/>
            <ac:grpSpMk id="159" creationId="{77DCCE3A-6699-A5E1-A9F2-80E5D4BCE9A0}"/>
          </ac:grpSpMkLst>
        </pc:grpChg>
        <pc:grpChg chg="del mod topLvl">
          <ac:chgData name="Rahul Sunil" userId="338498e1-f891-48fc-8868-47a0e2903e75" providerId="ADAL" clId="{B2EA116B-560F-451E-AC14-8D38077DD435}" dt="2024-01-15T05:08:57.939" v="881" actId="165"/>
          <ac:grpSpMkLst>
            <pc:docMk/>
            <pc:sldMk cId="281476925" sldId="258"/>
            <ac:grpSpMk id="170" creationId="{63F31612-4180-0032-38AF-C4D17ACA91EF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176" creationId="{9C7456C0-0D27-67B9-8A47-37B97C5E5235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178" creationId="{49EEA6FB-92F7-BB53-249C-4D38AF836679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183" creationId="{7D844A93-06CB-89AD-8E88-1B6801D22E4D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186" creationId="{79FE5CB9-C5DF-21EC-1EB1-76BC36C730CA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195" creationId="{6CE03909-B8F2-3A4A-C17F-617E17588947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199" creationId="{36D7A1AD-10F7-E697-0AAE-5AEDE01D8D04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201" creationId="{ACE085A2-E9E1-3408-5588-0B0874A242EC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202" creationId="{6366CD96-63E3-B61D-A15B-9F59B04FD1C5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206" creationId="{F4AC3EFB-6662-0FEA-1C8C-DA0709E8C810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210" creationId="{8242BD7A-B9B2-8A3A-8C6F-5536D9437A7A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211" creationId="{6CA0AAA9-D02F-FB34-3A24-602D773AC85A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215" creationId="{140F4EC6-0F61-EB1F-E2FB-49C437A646E7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220" creationId="{B82691B6-430A-FD41-02B2-7F4166BA404F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223" creationId="{B2F68748-C50B-A923-93BF-965FBDAEADD0}"/>
          </ac:grpSpMkLst>
        </pc:grpChg>
        <pc:grpChg chg="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226" creationId="{5E8B30D2-79AE-2AD8-AAE1-6002021D98F5}"/>
          </ac:grpSpMkLst>
        </pc:grpChg>
        <pc:grpChg chg="add del mod">
          <ac:chgData name="Rahul Sunil" userId="338498e1-f891-48fc-8868-47a0e2903e75" providerId="ADAL" clId="{B2EA116B-560F-451E-AC14-8D38077DD435}" dt="2024-01-15T05:08:37.312" v="878" actId="478"/>
          <ac:grpSpMkLst>
            <pc:docMk/>
            <pc:sldMk cId="281476925" sldId="258"/>
            <ac:grpSpMk id="231" creationId="{EFD37E18-81B3-39BB-D3C1-50BBC3F948BE}"/>
          </ac:grpSpMkLst>
        </pc:grpChg>
        <pc:grpChg chg="add mod">
          <ac:chgData name="Rahul Sunil" userId="338498e1-f891-48fc-8868-47a0e2903e75" providerId="ADAL" clId="{B2EA116B-560F-451E-AC14-8D38077DD435}" dt="2024-01-15T06:46:43.746" v="1546" actId="207"/>
          <ac:grpSpMkLst>
            <pc:docMk/>
            <pc:sldMk cId="281476925" sldId="258"/>
            <ac:grpSpMk id="234" creationId="{BA31F924-AE11-5E27-5B14-37FC798EA6F9}"/>
          </ac:grpSpMkLst>
        </pc:grpChg>
        <pc:picChg chg="add del mod">
          <ac:chgData name="Rahul Sunil" userId="338498e1-f891-48fc-8868-47a0e2903e75" providerId="ADAL" clId="{B2EA116B-560F-451E-AC14-8D38077DD435}" dt="2024-01-15T05:01:50.761" v="850" actId="27803"/>
          <ac:picMkLst>
            <pc:docMk/>
            <pc:sldMk cId="281476925" sldId="258"/>
            <ac:picMk id="51" creationId="{3DEB7F52-541F-386F-2B51-97BDA53BAB27}"/>
          </ac:picMkLst>
        </pc:picChg>
        <pc:cxnChg chg="add mod topLvl">
          <ac:chgData name="Rahul Sunil" userId="338498e1-f891-48fc-8868-47a0e2903e75" providerId="ADAL" clId="{B2EA116B-560F-451E-AC14-8D38077DD435}" dt="2024-01-15T06:46:46.098" v="1547" actId="208"/>
          <ac:cxnSpMkLst>
            <pc:docMk/>
            <pc:sldMk cId="281476925" sldId="258"/>
            <ac:cxnSpMk id="9" creationId="{24144164-F592-7214-9F3A-0941738A5D81}"/>
          </ac:cxnSpMkLst>
        </pc:cxnChg>
        <pc:cxnChg chg="add mod topLvl">
          <ac:chgData name="Rahul Sunil" userId="338498e1-f891-48fc-8868-47a0e2903e75" providerId="ADAL" clId="{B2EA116B-560F-451E-AC14-8D38077DD435}" dt="2024-01-15T06:46:46.098" v="1547" actId="208"/>
          <ac:cxnSpMkLst>
            <pc:docMk/>
            <pc:sldMk cId="281476925" sldId="258"/>
            <ac:cxnSpMk id="11" creationId="{3BB39D0B-4BC4-9132-00F9-DADB607D2640}"/>
          </ac:cxnSpMkLst>
        </pc:cxnChg>
        <pc:cxnChg chg="add mod topLvl">
          <ac:chgData name="Rahul Sunil" userId="338498e1-f891-48fc-8868-47a0e2903e75" providerId="ADAL" clId="{B2EA116B-560F-451E-AC14-8D38077DD435}" dt="2024-01-15T06:46:46.098" v="1547" actId="208"/>
          <ac:cxnSpMkLst>
            <pc:docMk/>
            <pc:sldMk cId="281476925" sldId="258"/>
            <ac:cxnSpMk id="13" creationId="{76BFDA37-2BDC-8AC0-9345-AA26811E31FC}"/>
          </ac:cxnSpMkLst>
        </pc:cxnChg>
        <pc:cxnChg chg="add mod topLvl">
          <ac:chgData name="Rahul Sunil" userId="338498e1-f891-48fc-8868-47a0e2903e75" providerId="ADAL" clId="{B2EA116B-560F-451E-AC14-8D38077DD435}" dt="2024-01-15T06:46:46.098" v="1547" actId="208"/>
          <ac:cxnSpMkLst>
            <pc:docMk/>
            <pc:sldMk cId="281476925" sldId="258"/>
            <ac:cxnSpMk id="15" creationId="{BE763F84-91A6-0DA8-E45D-5F9CBA2339C8}"/>
          </ac:cxnSpMkLst>
        </pc:cxnChg>
      </pc:sldChg>
      <pc:sldChg chg="addSp delSp modSp add mod modClrScheme chgLayout">
        <pc:chgData name="Rahul Sunil" userId="338498e1-f891-48fc-8868-47a0e2903e75" providerId="ADAL" clId="{B2EA116B-560F-451E-AC14-8D38077DD435}" dt="2024-01-15T10:24:09.428" v="2763" actId="20577"/>
        <pc:sldMkLst>
          <pc:docMk/>
          <pc:sldMk cId="2606354461" sldId="259"/>
        </pc:sldMkLst>
        <pc:spChg chg="mod topLvl">
          <ac:chgData name="Rahul Sunil" userId="338498e1-f891-48fc-8868-47a0e2903e75" providerId="ADAL" clId="{B2EA116B-560F-451E-AC14-8D38077DD435}" dt="2024-01-15T06:47:37.617" v="1557" actId="1582"/>
          <ac:spMkLst>
            <pc:docMk/>
            <pc:sldMk cId="2606354461" sldId="259"/>
            <ac:spMk id="5" creationId="{6227E151-038A-58FE-1DA4-60E0D9BA53C4}"/>
          </ac:spMkLst>
        </pc:spChg>
        <pc:spChg chg="mod topLvl">
          <ac:chgData name="Rahul Sunil" userId="338498e1-f891-48fc-8868-47a0e2903e75" providerId="ADAL" clId="{B2EA116B-560F-451E-AC14-8D38077DD435}" dt="2024-01-15T06:48:27.302" v="1562" actId="164"/>
          <ac:spMkLst>
            <pc:docMk/>
            <pc:sldMk cId="2606354461" sldId="259"/>
            <ac:spMk id="6" creationId="{274872FA-D94B-F5E1-8157-F1131FD5C46E}"/>
          </ac:spMkLst>
        </pc:spChg>
        <pc:spChg chg="mod topLvl">
          <ac:chgData name="Rahul Sunil" userId="338498e1-f891-48fc-8868-47a0e2903e75" providerId="ADAL" clId="{B2EA116B-560F-451E-AC14-8D38077DD435}" dt="2024-01-15T06:49:04.416" v="1566" actId="207"/>
          <ac:spMkLst>
            <pc:docMk/>
            <pc:sldMk cId="2606354461" sldId="259"/>
            <ac:spMk id="7" creationId="{BCD4AD7B-9379-F3C7-8B72-CC1CDE0F4DEC}"/>
          </ac:spMkLst>
        </pc:spChg>
        <pc:spChg chg="mod topLvl">
          <ac:chgData name="Rahul Sunil" userId="338498e1-f891-48fc-8868-47a0e2903e75" providerId="ADAL" clId="{B2EA116B-560F-451E-AC14-8D38077DD435}" dt="2024-01-15T06:49:04.416" v="1566" actId="207"/>
          <ac:spMkLst>
            <pc:docMk/>
            <pc:sldMk cId="2606354461" sldId="259"/>
            <ac:spMk id="8" creationId="{057CFB20-8983-C8F7-DE81-739C6A21202F}"/>
          </ac:spMkLst>
        </pc:spChg>
        <pc:spChg chg="mod topLvl">
          <ac:chgData name="Rahul Sunil" userId="338498e1-f891-48fc-8868-47a0e2903e75" providerId="ADAL" clId="{B2EA116B-560F-451E-AC14-8D38077DD435}" dt="2024-01-15T06:49:04.416" v="1566" actId="207"/>
          <ac:spMkLst>
            <pc:docMk/>
            <pc:sldMk cId="2606354461" sldId="259"/>
            <ac:spMk id="9" creationId="{7A4D3FFF-606C-132F-AC72-DC4C685EF1E9}"/>
          </ac:spMkLst>
        </pc:spChg>
        <pc:spChg chg="mod topLvl">
          <ac:chgData name="Rahul Sunil" userId="338498e1-f891-48fc-8868-47a0e2903e75" providerId="ADAL" clId="{B2EA116B-560F-451E-AC14-8D38077DD435}" dt="2024-01-15T06:47:37.617" v="1557" actId="1582"/>
          <ac:spMkLst>
            <pc:docMk/>
            <pc:sldMk cId="2606354461" sldId="259"/>
            <ac:spMk id="10" creationId="{9E1592E8-DC77-FF6D-19D4-B5B9F834D655}"/>
          </ac:spMkLst>
        </pc:spChg>
        <pc:spChg chg="mod topLvl">
          <ac:chgData name="Rahul Sunil" userId="338498e1-f891-48fc-8868-47a0e2903e75" providerId="ADAL" clId="{B2EA116B-560F-451E-AC14-8D38077DD435}" dt="2024-01-15T06:48:49.009" v="1564" actId="14100"/>
          <ac:spMkLst>
            <pc:docMk/>
            <pc:sldMk cId="2606354461" sldId="259"/>
            <ac:spMk id="11" creationId="{35C344D9-62D2-6FE7-777D-69624C2D5869}"/>
          </ac:spMkLst>
        </pc:spChg>
        <pc:spChg chg="mod topLvl">
          <ac:chgData name="Rahul Sunil" userId="338498e1-f891-48fc-8868-47a0e2903e75" providerId="ADAL" clId="{B2EA116B-560F-451E-AC14-8D38077DD435}" dt="2024-01-15T06:48:27.302" v="1562" actId="164"/>
          <ac:spMkLst>
            <pc:docMk/>
            <pc:sldMk cId="2606354461" sldId="259"/>
            <ac:spMk id="12" creationId="{D7F10005-D5A3-AE44-14BA-4F9C8E8BDE21}"/>
          </ac:spMkLst>
        </pc:spChg>
        <pc:spChg chg="mod topLvl">
          <ac:chgData name="Rahul Sunil" userId="338498e1-f891-48fc-8868-47a0e2903e75" providerId="ADAL" clId="{B2EA116B-560F-451E-AC14-8D38077DD435}" dt="2024-01-15T06:49:04.416" v="1566" actId="207"/>
          <ac:spMkLst>
            <pc:docMk/>
            <pc:sldMk cId="2606354461" sldId="259"/>
            <ac:spMk id="13" creationId="{5FF3F1D9-EF38-FAD7-DA73-EC99E823C585}"/>
          </ac:spMkLst>
        </pc:spChg>
        <pc:spChg chg="mod topLvl">
          <ac:chgData name="Rahul Sunil" userId="338498e1-f891-48fc-8868-47a0e2903e75" providerId="ADAL" clId="{B2EA116B-560F-451E-AC14-8D38077DD435}" dt="2024-01-15T06:49:04.416" v="1566" actId="207"/>
          <ac:spMkLst>
            <pc:docMk/>
            <pc:sldMk cId="2606354461" sldId="259"/>
            <ac:spMk id="14" creationId="{75D9564D-F60F-1271-46B3-8F930D5EFAA7}"/>
          </ac:spMkLst>
        </pc:spChg>
        <pc:spChg chg="mod topLvl">
          <ac:chgData name="Rahul Sunil" userId="338498e1-f891-48fc-8868-47a0e2903e75" providerId="ADAL" clId="{B2EA116B-560F-451E-AC14-8D38077DD435}" dt="2024-01-15T06:48:55.193" v="1565" actId="14100"/>
          <ac:spMkLst>
            <pc:docMk/>
            <pc:sldMk cId="2606354461" sldId="259"/>
            <ac:spMk id="15" creationId="{84867B1C-CB39-CC86-276E-3D275E5B652F}"/>
          </ac:spMkLst>
        </pc:spChg>
        <pc:spChg chg="mod topLvl">
          <ac:chgData name="Rahul Sunil" userId="338498e1-f891-48fc-8868-47a0e2903e75" providerId="ADAL" clId="{B2EA116B-560F-451E-AC14-8D38077DD435}" dt="2024-01-15T06:48:27.302" v="1562" actId="164"/>
          <ac:spMkLst>
            <pc:docMk/>
            <pc:sldMk cId="2606354461" sldId="259"/>
            <ac:spMk id="16" creationId="{96372ED3-8FDF-A306-37A0-1456E1188ADA}"/>
          </ac:spMkLst>
        </pc:spChg>
        <pc:spChg chg="add mod topLvl">
          <ac:chgData name="Rahul Sunil" userId="338498e1-f891-48fc-8868-47a0e2903e75" providerId="ADAL" clId="{B2EA116B-560F-451E-AC14-8D38077DD435}" dt="2024-01-15T06:47:37.617" v="1557" actId="1582"/>
          <ac:spMkLst>
            <pc:docMk/>
            <pc:sldMk cId="2606354461" sldId="259"/>
            <ac:spMk id="22" creationId="{045A3282-8235-2735-1424-4930F8627B6E}"/>
          </ac:spMkLst>
        </pc:spChg>
        <pc:spChg chg="add mod">
          <ac:chgData name="Rahul Sunil" userId="338498e1-f891-48fc-8868-47a0e2903e75" providerId="ADAL" clId="{B2EA116B-560F-451E-AC14-8D38077DD435}" dt="2024-01-15T06:29:21.180" v="1365" actId="1076"/>
          <ac:spMkLst>
            <pc:docMk/>
            <pc:sldMk cId="2606354461" sldId="259"/>
            <ac:spMk id="24" creationId="{44120E65-5DEA-4202-EB33-ABEF17987D03}"/>
          </ac:spMkLst>
        </pc:spChg>
        <pc:spChg chg="add mod">
          <ac:chgData name="Rahul Sunil" userId="338498e1-f891-48fc-8868-47a0e2903e75" providerId="ADAL" clId="{B2EA116B-560F-451E-AC14-8D38077DD435}" dt="2024-01-15T06:29:21.180" v="1365" actId="1076"/>
          <ac:spMkLst>
            <pc:docMk/>
            <pc:sldMk cId="2606354461" sldId="259"/>
            <ac:spMk id="25" creationId="{1F181AD0-74D9-653C-4AE9-0D69829E78B5}"/>
          </ac:spMkLst>
        </pc:spChg>
        <pc:spChg chg="add mod">
          <ac:chgData name="Rahul Sunil" userId="338498e1-f891-48fc-8868-47a0e2903e75" providerId="ADAL" clId="{B2EA116B-560F-451E-AC14-8D38077DD435}" dt="2024-01-15T06:30:10.241" v="1376" actId="554"/>
          <ac:spMkLst>
            <pc:docMk/>
            <pc:sldMk cId="2606354461" sldId="259"/>
            <ac:spMk id="26" creationId="{9ACEFBD9-473B-9058-7F98-BC2C8EAFAC01}"/>
          </ac:spMkLst>
        </pc:spChg>
        <pc:spChg chg="add mod">
          <ac:chgData name="Rahul Sunil" userId="338498e1-f891-48fc-8868-47a0e2903e75" providerId="ADAL" clId="{B2EA116B-560F-451E-AC14-8D38077DD435}" dt="2024-01-15T06:30:06.152" v="1375" actId="554"/>
          <ac:spMkLst>
            <pc:docMk/>
            <pc:sldMk cId="2606354461" sldId="259"/>
            <ac:spMk id="27" creationId="{D7D096DD-C219-11D1-25B4-DCF1ABAA6CCC}"/>
          </ac:spMkLst>
        </pc:spChg>
        <pc:spChg chg="add mod">
          <ac:chgData name="Rahul Sunil" userId="338498e1-f891-48fc-8868-47a0e2903e75" providerId="ADAL" clId="{B2EA116B-560F-451E-AC14-8D38077DD435}" dt="2024-01-15T06:47:03.104" v="1549" actId="208"/>
          <ac:spMkLst>
            <pc:docMk/>
            <pc:sldMk cId="2606354461" sldId="259"/>
            <ac:spMk id="28" creationId="{015F7DFF-0C77-5D21-3004-5703EEA6D22B}"/>
          </ac:spMkLst>
        </pc:spChg>
        <pc:spChg chg="add mod">
          <ac:chgData name="Rahul Sunil" userId="338498e1-f891-48fc-8868-47a0e2903e75" providerId="ADAL" clId="{B2EA116B-560F-451E-AC14-8D38077DD435}" dt="2024-01-15T06:30:06.152" v="1375" actId="554"/>
          <ac:spMkLst>
            <pc:docMk/>
            <pc:sldMk cId="2606354461" sldId="259"/>
            <ac:spMk id="29" creationId="{A8C2D881-1C5A-2560-C425-9BB70208B94F}"/>
          </ac:spMkLst>
        </pc:spChg>
        <pc:spChg chg="add mod">
          <ac:chgData name="Rahul Sunil" userId="338498e1-f891-48fc-8868-47a0e2903e75" providerId="ADAL" clId="{B2EA116B-560F-451E-AC14-8D38077DD435}" dt="2024-01-15T06:30:10.241" v="1376" actId="554"/>
          <ac:spMkLst>
            <pc:docMk/>
            <pc:sldMk cId="2606354461" sldId="259"/>
            <ac:spMk id="30" creationId="{6D14963A-4560-A923-3DE8-5DAEE4028AEF}"/>
          </ac:spMkLst>
        </pc:spChg>
        <pc:spChg chg="add mod">
          <ac:chgData name="Rahul Sunil" userId="338498e1-f891-48fc-8868-47a0e2903e75" providerId="ADAL" clId="{B2EA116B-560F-451E-AC14-8D38077DD435}" dt="2024-01-15T06:30:06.152" v="1375" actId="554"/>
          <ac:spMkLst>
            <pc:docMk/>
            <pc:sldMk cId="2606354461" sldId="259"/>
            <ac:spMk id="31" creationId="{47A15B5C-CEAA-FF7B-39E6-EFE530EDDA65}"/>
          </ac:spMkLst>
        </pc:spChg>
        <pc:spChg chg="add mod">
          <ac:chgData name="Rahul Sunil" userId="338498e1-f891-48fc-8868-47a0e2903e75" providerId="ADAL" clId="{B2EA116B-560F-451E-AC14-8D38077DD435}" dt="2024-01-15T06:29:54.956" v="1374" actId="571"/>
          <ac:spMkLst>
            <pc:docMk/>
            <pc:sldMk cId="2606354461" sldId="259"/>
            <ac:spMk id="32" creationId="{B7CAC0D2-5B02-0464-C850-E71677DA60D3}"/>
          </ac:spMkLst>
        </pc:spChg>
        <pc:spChg chg="add mod">
          <ac:chgData name="Rahul Sunil" userId="338498e1-f891-48fc-8868-47a0e2903e75" providerId="ADAL" clId="{B2EA116B-560F-451E-AC14-8D38077DD435}" dt="2024-01-15T06:29:54.956" v="1374" actId="571"/>
          <ac:spMkLst>
            <pc:docMk/>
            <pc:sldMk cId="2606354461" sldId="259"/>
            <ac:spMk id="33" creationId="{3AD871CE-3089-A8C4-830B-293E34BDA85F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37" creationId="{5F0D20E4-62DF-BE28-16C7-212DD4B03C62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38" creationId="{92A219D4-3185-4E1A-847A-7F02EB86E7FC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42" creationId="{F49A96F5-7A89-2A7C-99C5-6D5AB7F2672A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43" creationId="{6D70EEFE-E0EE-C933-6BC9-1F37B3B437F9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44" creationId="{C82C9384-B78E-1185-A36F-AD852634FA5D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45" creationId="{549525C2-19A2-2EDD-70E0-498AFFABC1A5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47" creationId="{E8BA6B51-5023-3A16-1E90-2DCD04ADFC2E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48" creationId="{F55AC102-0C53-2FCD-F314-53CC66C55340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49" creationId="{69C4BDD4-9FF6-2B31-A1A5-1E492AEF106C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50" creationId="{DF10EEA7-5AC7-A976-8E01-92105155C54D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53" creationId="{B6682A92-A65C-5EBB-03CB-6C12976B0C5E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54" creationId="{97F9C69E-4543-B5CB-57F6-53B9A85A4391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55" creationId="{A9F3EA7C-0354-6B5C-CEA9-8D729FFC9CB0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56" creationId="{1830AFFF-AB8E-D9B7-0BD9-0048265B13C4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58" creationId="{E1252138-2411-04BD-90B2-F575301B2098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59" creationId="{11B6B824-7A48-0CA2-BCB7-28833A998E7E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60" creationId="{AFE00E78-3647-4B79-D601-D203955596BC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61" creationId="{08EB387E-5B68-D6A0-AED5-E9A563E48F9B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65" creationId="{BDFAF922-B50E-416E-29B2-A3B623FC7DC4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66" creationId="{5816E497-62C5-A07A-50AF-50DAA92314E9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67" creationId="{2CCBAB59-BBFB-4705-D3E2-467D369929A1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68" creationId="{F8849E47-758B-84DB-7C75-70B2F11E2D89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70" creationId="{5FB34557-1303-4697-8588-CC2EA71DD2E6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71" creationId="{13A95D06-7310-1E49-5184-8045BF88FCD8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72" creationId="{BFE79AB5-5A6B-764A-84D4-F151A0EDB354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73" creationId="{B36BFF76-8799-B1C9-EC32-A1D11B862F7E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76" creationId="{07868EE6-EF02-8944-0CF8-382FFD50EE75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77" creationId="{1DAD55E9-6D3F-C75B-1D0E-A64F0B8E8DDD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78" creationId="{CC1E10B3-F764-70AA-560A-5FC6DF4ACE1E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79" creationId="{581826B2-AB4C-8F22-DE6E-2B9AB05F6ADC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81" creationId="{5601921C-9CA7-9F32-F7C8-9F608953F6A7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82" creationId="{2C428518-FD79-0337-B4AD-880F73AFAAEA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83" creationId="{EB8AFD1E-E7E3-CF56-4B78-1D4FEEA63B74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84" creationId="{AE671104-DCD7-A856-6FD5-5D57537F9A9E}"/>
          </ac:spMkLst>
        </pc:spChg>
        <pc:spChg chg="mod">
          <ac:chgData name="Rahul Sunil" userId="338498e1-f891-48fc-8868-47a0e2903e75" providerId="ADAL" clId="{B2EA116B-560F-451E-AC14-8D38077DD435}" dt="2024-01-15T06:30:46.370" v="1407" actId="27803"/>
          <ac:spMkLst>
            <pc:docMk/>
            <pc:sldMk cId="2606354461" sldId="259"/>
            <ac:spMk id="87" creationId="{35110F55-AC99-8EFC-62D5-AA9F58196F66}"/>
          </ac:spMkLst>
        </pc:spChg>
        <pc:spChg chg="mod">
          <ac:chgData name="Rahul Sunil" userId="338498e1-f891-48fc-8868-47a0e2903e75" providerId="ADAL" clId="{B2EA116B-560F-451E-AC14-8D38077DD435}" dt="2024-01-15T06:30:46.370" v="1407" actId="27803"/>
          <ac:spMkLst>
            <pc:docMk/>
            <pc:sldMk cId="2606354461" sldId="259"/>
            <ac:spMk id="88" creationId="{5D9EE06F-DE48-89FA-ADBA-F3BE12AF2B6A}"/>
          </ac:spMkLst>
        </pc:spChg>
        <pc:spChg chg="mod">
          <ac:chgData name="Rahul Sunil" userId="338498e1-f891-48fc-8868-47a0e2903e75" providerId="ADAL" clId="{B2EA116B-560F-451E-AC14-8D38077DD435}" dt="2024-01-15T06:30:46.370" v="1407" actId="27803"/>
          <ac:spMkLst>
            <pc:docMk/>
            <pc:sldMk cId="2606354461" sldId="259"/>
            <ac:spMk id="89" creationId="{A2BADCA0-CC06-020A-4C2C-A1BEEBDC54AB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92" creationId="{7EBAD162-E868-3196-7AF4-9857B3222354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93" creationId="{B9A3372D-B628-2234-3118-FD1CB472A058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95" creationId="{010D2F71-8994-7A93-D0E8-77DB33C24868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96" creationId="{EA9E0254-D502-0783-464D-D67FC05F5E7F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98" creationId="{D42495E8-A51B-B222-C710-046138BE1FFC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99" creationId="{912561CA-7A40-DC47-5D8C-F7C4000AC823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101" creationId="{9BF76CF5-C48A-055C-6267-1D0790D26AFC}"/>
          </ac:spMkLst>
        </pc:spChg>
        <pc:spChg chg="mod">
          <ac:chgData name="Rahul Sunil" userId="338498e1-f891-48fc-8868-47a0e2903e75" providerId="ADAL" clId="{B2EA116B-560F-451E-AC14-8D38077DD435}" dt="2024-01-15T06:47:49.146" v="1558" actId="1582"/>
          <ac:spMkLst>
            <pc:docMk/>
            <pc:sldMk cId="2606354461" sldId="259"/>
            <ac:spMk id="102" creationId="{FE07F4C8-A414-E7D7-3FF7-6EE03A892F6D}"/>
          </ac:spMkLst>
        </pc:spChg>
        <pc:spChg chg="add del mod">
          <ac:chgData name="Rahul Sunil" userId="338498e1-f891-48fc-8868-47a0e2903e75" providerId="ADAL" clId="{B2EA116B-560F-451E-AC14-8D38077DD435}" dt="2024-01-15T10:24:05.786" v="2760" actId="478"/>
          <ac:spMkLst>
            <pc:docMk/>
            <pc:sldMk cId="2606354461" sldId="259"/>
            <ac:spMk id="104" creationId="{34C2BF0E-81D1-6F46-A636-D94C8012EC7F}"/>
          </ac:spMkLst>
        </pc:spChg>
        <pc:spChg chg="add mod ord">
          <ac:chgData name="Rahul Sunil" userId="338498e1-f891-48fc-8868-47a0e2903e75" providerId="ADAL" clId="{B2EA116B-560F-451E-AC14-8D38077DD435}" dt="2024-01-15T10:24:09.428" v="2763" actId="20577"/>
          <ac:spMkLst>
            <pc:docMk/>
            <pc:sldMk cId="2606354461" sldId="259"/>
            <ac:spMk id="106" creationId="{4AB095BE-D39E-C04D-2E10-8E30399177C1}"/>
          </ac:spMkLst>
        </pc:spChg>
        <pc:grpChg chg="del mod">
          <ac:chgData name="Rahul Sunil" userId="338498e1-f891-48fc-8868-47a0e2903e75" providerId="ADAL" clId="{B2EA116B-560F-451E-AC14-8D38077DD435}" dt="2024-01-15T06:11:18.489" v="937" actId="27803"/>
          <ac:grpSpMkLst>
            <pc:docMk/>
            <pc:sldMk cId="2606354461" sldId="259"/>
            <ac:grpSpMk id="4" creationId="{7662E703-A276-6198-AC5B-B0E034187CB3}"/>
          </ac:grpSpMkLst>
        </pc:grpChg>
        <pc:grpChg chg="add del mod">
          <ac:chgData name="Rahul Sunil" userId="338498e1-f891-48fc-8868-47a0e2903e75" providerId="ADAL" clId="{B2EA116B-560F-451E-AC14-8D38077DD435}" dt="2024-01-15T06:14:21.796" v="1303" actId="165"/>
          <ac:grpSpMkLst>
            <pc:docMk/>
            <pc:sldMk cId="2606354461" sldId="259"/>
            <ac:grpSpMk id="17" creationId="{8EFB1602-8C8A-63A9-438B-6E398908DBBD}"/>
          </ac:grpSpMkLst>
        </pc:grpChg>
        <pc:grpChg chg="add del mod">
          <ac:chgData name="Rahul Sunil" userId="338498e1-f891-48fc-8868-47a0e2903e75" providerId="ADAL" clId="{B2EA116B-560F-451E-AC14-8D38077DD435}" dt="2024-01-15T06:27:25.624" v="1312" actId="165"/>
          <ac:grpSpMkLst>
            <pc:docMk/>
            <pc:sldMk cId="2606354461" sldId="259"/>
            <ac:grpSpMk id="18" creationId="{7F80D169-89FC-14DC-D760-BA9DF4D3F036}"/>
          </ac:grpSpMkLst>
        </pc:grpChg>
        <pc:grpChg chg="add del mod">
          <ac:chgData name="Rahul Sunil" userId="338498e1-f891-48fc-8868-47a0e2903e75" providerId="ADAL" clId="{B2EA116B-560F-451E-AC14-8D38077DD435}" dt="2024-01-15T06:13:51.419" v="1292" actId="165"/>
          <ac:grpSpMkLst>
            <pc:docMk/>
            <pc:sldMk cId="2606354461" sldId="259"/>
            <ac:grpSpMk id="19" creationId="{2E6EBDD1-D282-DE8E-E990-D4595F0839D4}"/>
          </ac:grpSpMkLst>
        </pc:grpChg>
        <pc:grpChg chg="add del mod">
          <ac:chgData name="Rahul Sunil" userId="338498e1-f891-48fc-8868-47a0e2903e75" providerId="ADAL" clId="{B2EA116B-560F-451E-AC14-8D38077DD435}" dt="2024-01-15T06:27:27.289" v="1313" actId="165"/>
          <ac:grpSpMkLst>
            <pc:docMk/>
            <pc:sldMk cId="2606354461" sldId="259"/>
            <ac:grpSpMk id="20" creationId="{CA7F58C8-0F62-2191-2E40-A7681F21AFEA}"/>
          </ac:grpSpMkLst>
        </pc:grpChg>
        <pc:grpChg chg="add del mod">
          <ac:chgData name="Rahul Sunil" userId="338498e1-f891-48fc-8868-47a0e2903e75" providerId="ADAL" clId="{B2EA116B-560F-451E-AC14-8D38077DD435}" dt="2024-01-15T06:14:23.572" v="1304" actId="165"/>
          <ac:grpSpMkLst>
            <pc:docMk/>
            <pc:sldMk cId="2606354461" sldId="259"/>
            <ac:grpSpMk id="21" creationId="{710F8323-780B-BF00-14A3-388758CB1B2F}"/>
          </ac:grpSpMkLst>
        </pc:grpChg>
        <pc:grpChg chg="add del mod">
          <ac:chgData name="Rahul Sunil" userId="338498e1-f891-48fc-8868-47a0e2903e75" providerId="ADAL" clId="{B2EA116B-560F-451E-AC14-8D38077DD435}" dt="2024-01-15T06:29:01.921" v="1358" actId="165"/>
          <ac:grpSpMkLst>
            <pc:docMk/>
            <pc:sldMk cId="2606354461" sldId="259"/>
            <ac:grpSpMk id="23" creationId="{0637C64C-81F5-0FC4-70A9-5E3BC0DAE9F3}"/>
          </ac:grpSpMkLst>
        </pc:grpChg>
        <pc:grpChg chg="del mod">
          <ac:chgData name="Rahul Sunil" userId="338498e1-f891-48fc-8868-47a0e2903e75" providerId="ADAL" clId="{B2EA116B-560F-451E-AC14-8D38077DD435}" dt="2024-01-15T06:30:46.370" v="1407" actId="27803"/>
          <ac:grpSpMkLst>
            <pc:docMk/>
            <pc:sldMk cId="2606354461" sldId="259"/>
            <ac:grpSpMk id="36" creationId="{6A422040-6334-1A71-45AE-952D68C72729}"/>
          </ac:grpSpMkLst>
        </pc:grpChg>
        <pc:grpChg chg="mod">
          <ac:chgData name="Rahul Sunil" userId="338498e1-f891-48fc-8868-47a0e2903e75" providerId="ADAL" clId="{B2EA116B-560F-451E-AC14-8D38077DD435}" dt="2024-01-15T06:30:59.529" v="1410" actId="164"/>
          <ac:grpSpMkLst>
            <pc:docMk/>
            <pc:sldMk cId="2606354461" sldId="259"/>
            <ac:grpSpMk id="39" creationId="{1276115C-8DA0-92D4-47E7-8BACAAEFBF85}"/>
          </ac:grpSpMkLst>
        </pc:grpChg>
        <pc:grpChg chg="mod">
          <ac:chgData name="Rahul Sunil" userId="338498e1-f891-48fc-8868-47a0e2903e75" providerId="ADAL" clId="{B2EA116B-560F-451E-AC14-8D38077DD435}" dt="2024-01-15T06:30:46.370" v="1407" actId="27803"/>
          <ac:grpSpMkLst>
            <pc:docMk/>
            <pc:sldMk cId="2606354461" sldId="259"/>
            <ac:grpSpMk id="40" creationId="{49AD1B31-1E33-E8FE-AC89-F6F212DF38F2}"/>
          </ac:grpSpMkLst>
        </pc:grpChg>
        <pc:grpChg chg="mod">
          <ac:chgData name="Rahul Sunil" userId="338498e1-f891-48fc-8868-47a0e2903e75" providerId="ADAL" clId="{B2EA116B-560F-451E-AC14-8D38077DD435}" dt="2024-01-15T06:30:46.370" v="1407" actId="27803"/>
          <ac:grpSpMkLst>
            <pc:docMk/>
            <pc:sldMk cId="2606354461" sldId="259"/>
            <ac:grpSpMk id="41" creationId="{A2216238-79AD-D6AD-72FA-A770C2361370}"/>
          </ac:grpSpMkLst>
        </pc:grpChg>
        <pc:grpChg chg="mod">
          <ac:chgData name="Rahul Sunil" userId="338498e1-f891-48fc-8868-47a0e2903e75" providerId="ADAL" clId="{B2EA116B-560F-451E-AC14-8D38077DD435}" dt="2024-01-15T06:30:46.370" v="1407" actId="27803"/>
          <ac:grpSpMkLst>
            <pc:docMk/>
            <pc:sldMk cId="2606354461" sldId="259"/>
            <ac:grpSpMk id="46" creationId="{55F1F21C-B4E9-AC34-D41D-E0B78D2E4D64}"/>
          </ac:grpSpMkLst>
        </pc:grpChg>
        <pc:grpChg chg="mod">
          <ac:chgData name="Rahul Sunil" userId="338498e1-f891-48fc-8868-47a0e2903e75" providerId="ADAL" clId="{B2EA116B-560F-451E-AC14-8D38077DD435}" dt="2024-01-15T06:30:46.370" v="1407" actId="27803"/>
          <ac:grpSpMkLst>
            <pc:docMk/>
            <pc:sldMk cId="2606354461" sldId="259"/>
            <ac:grpSpMk id="51" creationId="{FE6C9BF0-7235-4298-032E-6105756F1560}"/>
          </ac:grpSpMkLst>
        </pc:grpChg>
        <pc:grpChg chg="mod">
          <ac:chgData name="Rahul Sunil" userId="338498e1-f891-48fc-8868-47a0e2903e75" providerId="ADAL" clId="{B2EA116B-560F-451E-AC14-8D38077DD435}" dt="2024-01-15T06:30:46.370" v="1407" actId="27803"/>
          <ac:grpSpMkLst>
            <pc:docMk/>
            <pc:sldMk cId="2606354461" sldId="259"/>
            <ac:grpSpMk id="52" creationId="{62CDE952-B112-C5C8-9E51-C6B4C5056542}"/>
          </ac:grpSpMkLst>
        </pc:grpChg>
        <pc:grpChg chg="mod">
          <ac:chgData name="Rahul Sunil" userId="338498e1-f891-48fc-8868-47a0e2903e75" providerId="ADAL" clId="{B2EA116B-560F-451E-AC14-8D38077DD435}" dt="2024-01-15T06:30:46.370" v="1407" actId="27803"/>
          <ac:grpSpMkLst>
            <pc:docMk/>
            <pc:sldMk cId="2606354461" sldId="259"/>
            <ac:grpSpMk id="57" creationId="{8519C261-2FD4-2C6B-3A6A-D82044F03276}"/>
          </ac:grpSpMkLst>
        </pc:grpChg>
        <pc:grpChg chg="mod">
          <ac:chgData name="Rahul Sunil" userId="338498e1-f891-48fc-8868-47a0e2903e75" providerId="ADAL" clId="{B2EA116B-560F-451E-AC14-8D38077DD435}" dt="2024-01-15T06:30:59.529" v="1410" actId="164"/>
          <ac:grpSpMkLst>
            <pc:docMk/>
            <pc:sldMk cId="2606354461" sldId="259"/>
            <ac:grpSpMk id="62" creationId="{097808A9-D1F9-ADAC-DB57-CB0E4CE3666B}"/>
          </ac:grpSpMkLst>
        </pc:grpChg>
        <pc:grpChg chg="mod">
          <ac:chgData name="Rahul Sunil" userId="338498e1-f891-48fc-8868-47a0e2903e75" providerId="ADAL" clId="{B2EA116B-560F-451E-AC14-8D38077DD435}" dt="2024-01-15T06:30:46.370" v="1407" actId="27803"/>
          <ac:grpSpMkLst>
            <pc:docMk/>
            <pc:sldMk cId="2606354461" sldId="259"/>
            <ac:grpSpMk id="63" creationId="{6DEA4B8F-1206-FAF9-CE51-5FAE160B1933}"/>
          </ac:grpSpMkLst>
        </pc:grpChg>
        <pc:grpChg chg="mod">
          <ac:chgData name="Rahul Sunil" userId="338498e1-f891-48fc-8868-47a0e2903e75" providerId="ADAL" clId="{B2EA116B-560F-451E-AC14-8D38077DD435}" dt="2024-01-15T06:30:46.370" v="1407" actId="27803"/>
          <ac:grpSpMkLst>
            <pc:docMk/>
            <pc:sldMk cId="2606354461" sldId="259"/>
            <ac:grpSpMk id="64" creationId="{BCC0962B-010D-1D26-2496-B9B38E7DF44C}"/>
          </ac:grpSpMkLst>
        </pc:grpChg>
        <pc:grpChg chg="mod">
          <ac:chgData name="Rahul Sunil" userId="338498e1-f891-48fc-8868-47a0e2903e75" providerId="ADAL" clId="{B2EA116B-560F-451E-AC14-8D38077DD435}" dt="2024-01-15T06:30:46.370" v="1407" actId="27803"/>
          <ac:grpSpMkLst>
            <pc:docMk/>
            <pc:sldMk cId="2606354461" sldId="259"/>
            <ac:grpSpMk id="69" creationId="{654EF92F-74C0-3207-CF9F-E130B8EF3B6B}"/>
          </ac:grpSpMkLst>
        </pc:grpChg>
        <pc:grpChg chg="mod">
          <ac:chgData name="Rahul Sunil" userId="338498e1-f891-48fc-8868-47a0e2903e75" providerId="ADAL" clId="{B2EA116B-560F-451E-AC14-8D38077DD435}" dt="2024-01-15T06:30:46.370" v="1407" actId="27803"/>
          <ac:grpSpMkLst>
            <pc:docMk/>
            <pc:sldMk cId="2606354461" sldId="259"/>
            <ac:grpSpMk id="74" creationId="{E9F0F659-2594-DE67-1E78-892727143510}"/>
          </ac:grpSpMkLst>
        </pc:grpChg>
        <pc:grpChg chg="mod">
          <ac:chgData name="Rahul Sunil" userId="338498e1-f891-48fc-8868-47a0e2903e75" providerId="ADAL" clId="{B2EA116B-560F-451E-AC14-8D38077DD435}" dt="2024-01-15T06:30:46.370" v="1407" actId="27803"/>
          <ac:grpSpMkLst>
            <pc:docMk/>
            <pc:sldMk cId="2606354461" sldId="259"/>
            <ac:grpSpMk id="75" creationId="{20031F08-9A06-861F-EF83-8BCF57B49B66}"/>
          </ac:grpSpMkLst>
        </pc:grpChg>
        <pc:grpChg chg="mod">
          <ac:chgData name="Rahul Sunil" userId="338498e1-f891-48fc-8868-47a0e2903e75" providerId="ADAL" clId="{B2EA116B-560F-451E-AC14-8D38077DD435}" dt="2024-01-15T06:30:46.370" v="1407" actId="27803"/>
          <ac:grpSpMkLst>
            <pc:docMk/>
            <pc:sldMk cId="2606354461" sldId="259"/>
            <ac:grpSpMk id="80" creationId="{AB5A1422-8D6D-DA88-9B16-F36B19C558BC}"/>
          </ac:grpSpMkLst>
        </pc:grpChg>
        <pc:grpChg chg="del mod">
          <ac:chgData name="Rahul Sunil" userId="338498e1-f891-48fc-8868-47a0e2903e75" providerId="ADAL" clId="{B2EA116B-560F-451E-AC14-8D38077DD435}" dt="2024-01-15T06:30:54.606" v="1409" actId="478"/>
          <ac:grpSpMkLst>
            <pc:docMk/>
            <pc:sldMk cId="2606354461" sldId="259"/>
            <ac:grpSpMk id="85" creationId="{0249DE96-8867-84A0-68EB-485A60B45FD3}"/>
          </ac:grpSpMkLst>
        </pc:grpChg>
        <pc:grpChg chg="mod">
          <ac:chgData name="Rahul Sunil" userId="338498e1-f891-48fc-8868-47a0e2903e75" providerId="ADAL" clId="{B2EA116B-560F-451E-AC14-8D38077DD435}" dt="2024-01-15T06:30:46.370" v="1407" actId="27803"/>
          <ac:grpSpMkLst>
            <pc:docMk/>
            <pc:sldMk cId="2606354461" sldId="259"/>
            <ac:grpSpMk id="86" creationId="{E46403AF-E67D-24CE-D88E-7E8A82D62CA0}"/>
          </ac:grpSpMkLst>
        </pc:grpChg>
        <pc:grpChg chg="mod">
          <ac:chgData name="Rahul Sunil" userId="338498e1-f891-48fc-8868-47a0e2903e75" providerId="ADAL" clId="{B2EA116B-560F-451E-AC14-8D38077DD435}" dt="2024-01-15T06:30:59.529" v="1410" actId="164"/>
          <ac:grpSpMkLst>
            <pc:docMk/>
            <pc:sldMk cId="2606354461" sldId="259"/>
            <ac:grpSpMk id="90" creationId="{F1591ABD-1B4B-7F78-DB27-2D1F36E2BD32}"/>
          </ac:grpSpMkLst>
        </pc:grpChg>
        <pc:grpChg chg="mod">
          <ac:chgData name="Rahul Sunil" userId="338498e1-f891-48fc-8868-47a0e2903e75" providerId="ADAL" clId="{B2EA116B-560F-451E-AC14-8D38077DD435}" dt="2024-01-15T06:30:46.370" v="1407" actId="27803"/>
          <ac:grpSpMkLst>
            <pc:docMk/>
            <pc:sldMk cId="2606354461" sldId="259"/>
            <ac:grpSpMk id="91" creationId="{7DDB61E6-D66E-F3AF-AFEC-2E72170E41C7}"/>
          </ac:grpSpMkLst>
        </pc:grpChg>
        <pc:grpChg chg="mod">
          <ac:chgData name="Rahul Sunil" userId="338498e1-f891-48fc-8868-47a0e2903e75" providerId="ADAL" clId="{B2EA116B-560F-451E-AC14-8D38077DD435}" dt="2024-01-15T06:30:46.370" v="1407" actId="27803"/>
          <ac:grpSpMkLst>
            <pc:docMk/>
            <pc:sldMk cId="2606354461" sldId="259"/>
            <ac:grpSpMk id="94" creationId="{27200180-6A8D-53D7-0164-063BD08223F0}"/>
          </ac:grpSpMkLst>
        </pc:grpChg>
        <pc:grpChg chg="mod">
          <ac:chgData name="Rahul Sunil" userId="338498e1-f891-48fc-8868-47a0e2903e75" providerId="ADAL" clId="{B2EA116B-560F-451E-AC14-8D38077DD435}" dt="2024-01-15T06:30:46.370" v="1407" actId="27803"/>
          <ac:grpSpMkLst>
            <pc:docMk/>
            <pc:sldMk cId="2606354461" sldId="259"/>
            <ac:grpSpMk id="97" creationId="{2F137C75-E305-B5F6-A473-44B45CF954A9}"/>
          </ac:grpSpMkLst>
        </pc:grpChg>
        <pc:grpChg chg="mod">
          <ac:chgData name="Rahul Sunil" userId="338498e1-f891-48fc-8868-47a0e2903e75" providerId="ADAL" clId="{B2EA116B-560F-451E-AC14-8D38077DD435}" dt="2024-01-15T06:30:59.529" v="1410" actId="164"/>
          <ac:grpSpMkLst>
            <pc:docMk/>
            <pc:sldMk cId="2606354461" sldId="259"/>
            <ac:grpSpMk id="100" creationId="{208C9591-C8B9-7F38-DF38-5A938CA973BB}"/>
          </ac:grpSpMkLst>
        </pc:grpChg>
        <pc:grpChg chg="add mod">
          <ac:chgData name="Rahul Sunil" userId="338498e1-f891-48fc-8868-47a0e2903e75" providerId="ADAL" clId="{B2EA116B-560F-451E-AC14-8D38077DD435}" dt="2024-01-15T06:34:49.152" v="1489" actId="1076"/>
          <ac:grpSpMkLst>
            <pc:docMk/>
            <pc:sldMk cId="2606354461" sldId="259"/>
            <ac:grpSpMk id="103" creationId="{88677030-B145-FC98-F86E-431DA84BED4F}"/>
          </ac:grpSpMkLst>
        </pc:grpChg>
        <pc:grpChg chg="add mod">
          <ac:chgData name="Rahul Sunil" userId="338498e1-f891-48fc-8868-47a0e2903e75" providerId="ADAL" clId="{B2EA116B-560F-451E-AC14-8D38077DD435}" dt="2024-01-15T06:48:27.302" v="1562" actId="164"/>
          <ac:grpSpMkLst>
            <pc:docMk/>
            <pc:sldMk cId="2606354461" sldId="259"/>
            <ac:grpSpMk id="105" creationId="{9A1450D3-AF1E-00AF-91FB-CC99E5F745FB}"/>
          </ac:grpSpMkLst>
        </pc:grpChg>
        <pc:picChg chg="add del mod">
          <ac:chgData name="Rahul Sunil" userId="338498e1-f891-48fc-8868-47a0e2903e75" providerId="ADAL" clId="{B2EA116B-560F-451E-AC14-8D38077DD435}" dt="2024-01-15T06:11:18.489" v="937" actId="27803"/>
          <ac:picMkLst>
            <pc:docMk/>
            <pc:sldMk cId="2606354461" sldId="259"/>
            <ac:picMk id="3" creationId="{320FA058-BDFC-715E-F4C7-0B8B78FB40F8}"/>
          </ac:picMkLst>
        </pc:picChg>
        <pc:picChg chg="add del mod">
          <ac:chgData name="Rahul Sunil" userId="338498e1-f891-48fc-8868-47a0e2903e75" providerId="ADAL" clId="{B2EA116B-560F-451E-AC14-8D38077DD435}" dt="2024-01-15T06:30:46.370" v="1407" actId="27803"/>
          <ac:picMkLst>
            <pc:docMk/>
            <pc:sldMk cId="2606354461" sldId="259"/>
            <ac:picMk id="35" creationId="{0D389A7D-6C6D-AFCE-DB1B-4F8B53909180}"/>
          </ac:picMkLst>
        </pc:picChg>
      </pc:sldChg>
      <pc:sldChg chg="addSp delSp modSp add mod modClrScheme chgLayout">
        <pc:chgData name="Rahul Sunil" userId="338498e1-f891-48fc-8868-47a0e2903e75" providerId="ADAL" clId="{B2EA116B-560F-451E-AC14-8D38077DD435}" dt="2024-01-15T10:24:21.465" v="2767" actId="20577"/>
        <pc:sldMkLst>
          <pc:docMk/>
          <pc:sldMk cId="2144381337" sldId="260"/>
        </pc:sldMkLst>
        <pc:spChg chg="add del mod">
          <ac:chgData name="Rahul Sunil" userId="338498e1-f891-48fc-8868-47a0e2903e75" providerId="ADAL" clId="{B2EA116B-560F-451E-AC14-8D38077DD435}" dt="2024-01-15T08:35:45.922" v="1691" actId="478"/>
          <ac:spMkLst>
            <pc:docMk/>
            <pc:sldMk cId="2144381337" sldId="260"/>
            <ac:spMk id="2" creationId="{3D7CFBB9-96FE-91AE-E91B-49879A50CBB7}"/>
          </ac:spMkLst>
        </pc:spChg>
        <pc:spChg chg="add del mod">
          <ac:chgData name="Rahul Sunil" userId="338498e1-f891-48fc-8868-47a0e2903e75" providerId="ADAL" clId="{B2EA116B-560F-451E-AC14-8D38077DD435}" dt="2024-01-15T10:24:17.584" v="2764" actId="478"/>
          <ac:spMkLst>
            <pc:docMk/>
            <pc:sldMk cId="2144381337" sldId="260"/>
            <ac:spMk id="3" creationId="{42483DBB-1908-3E31-65CE-3803452CC4DE}"/>
          </ac:spMkLst>
        </pc:spChg>
        <pc:spChg chg="add mod topLvl">
          <ac:chgData name="Rahul Sunil" userId="338498e1-f891-48fc-8868-47a0e2903e75" providerId="ADAL" clId="{B2EA116B-560F-451E-AC14-8D38077DD435}" dt="2024-01-15T08:44:26.938" v="1924" actId="20577"/>
          <ac:spMkLst>
            <pc:docMk/>
            <pc:sldMk cId="2144381337" sldId="260"/>
            <ac:spMk id="4" creationId="{2FB417B1-1F9A-D1A5-0C6D-BC21F58FD191}"/>
          </ac:spMkLst>
        </pc:spChg>
        <pc:spChg chg="add mod topLvl">
          <ac:chgData name="Rahul Sunil" userId="338498e1-f891-48fc-8868-47a0e2903e75" providerId="ADAL" clId="{B2EA116B-560F-451E-AC14-8D38077DD435}" dt="2024-01-15T08:44:45.212" v="1932" actId="20577"/>
          <ac:spMkLst>
            <pc:docMk/>
            <pc:sldMk cId="2144381337" sldId="260"/>
            <ac:spMk id="5" creationId="{5DF9F362-F719-6617-F40F-DA81D3C45CBC}"/>
          </ac:spMkLst>
        </pc:spChg>
        <pc:spChg chg="add mod topLvl">
          <ac:chgData name="Rahul Sunil" userId="338498e1-f891-48fc-8868-47a0e2903e75" providerId="ADAL" clId="{B2EA116B-560F-451E-AC14-8D38077DD435}" dt="2024-01-15T08:45:25.452" v="1939" actId="20577"/>
          <ac:spMkLst>
            <pc:docMk/>
            <pc:sldMk cId="2144381337" sldId="260"/>
            <ac:spMk id="6" creationId="{877E3F15-3D0C-F6CD-2136-27BFA889999F}"/>
          </ac:spMkLst>
        </pc:spChg>
        <pc:spChg chg="add mod topLvl">
          <ac:chgData name="Rahul Sunil" userId="338498e1-f891-48fc-8868-47a0e2903e75" providerId="ADAL" clId="{B2EA116B-560F-451E-AC14-8D38077DD435}" dt="2024-01-15T08:45:27.683" v="1940" actId="20577"/>
          <ac:spMkLst>
            <pc:docMk/>
            <pc:sldMk cId="2144381337" sldId="260"/>
            <ac:spMk id="7" creationId="{C027E406-5E55-345A-24EC-E256B5CB3095}"/>
          </ac:spMkLst>
        </pc:spChg>
        <pc:spChg chg="add mod">
          <ac:chgData name="Rahul Sunil" userId="338498e1-f891-48fc-8868-47a0e2903e75" providerId="ADAL" clId="{B2EA116B-560F-451E-AC14-8D38077DD435}" dt="2024-01-15T08:41:51.588" v="1868" actId="2711"/>
          <ac:spMkLst>
            <pc:docMk/>
            <pc:sldMk cId="2144381337" sldId="260"/>
            <ac:spMk id="9" creationId="{9EF50A5B-AA7D-2673-7010-32B4884E5AAF}"/>
          </ac:spMkLst>
        </pc:spChg>
        <pc:spChg chg="add mod">
          <ac:chgData name="Rahul Sunil" userId="338498e1-f891-48fc-8868-47a0e2903e75" providerId="ADAL" clId="{B2EA116B-560F-451E-AC14-8D38077DD435}" dt="2024-01-15T08:41:59.537" v="1873" actId="20577"/>
          <ac:spMkLst>
            <pc:docMk/>
            <pc:sldMk cId="2144381337" sldId="260"/>
            <ac:spMk id="10" creationId="{9064C838-D0C3-B798-7A90-44FC70DA1049}"/>
          </ac:spMkLst>
        </pc:spChg>
        <pc:spChg chg="add mod">
          <ac:chgData name="Rahul Sunil" userId="338498e1-f891-48fc-8868-47a0e2903e75" providerId="ADAL" clId="{B2EA116B-560F-451E-AC14-8D38077DD435}" dt="2024-01-15T08:42:02.654" v="1877" actId="20577"/>
          <ac:spMkLst>
            <pc:docMk/>
            <pc:sldMk cId="2144381337" sldId="260"/>
            <ac:spMk id="11" creationId="{599FF896-63B7-B732-22F4-B1B97788D71F}"/>
          </ac:spMkLst>
        </pc:spChg>
        <pc:spChg chg="add mod">
          <ac:chgData name="Rahul Sunil" userId="338498e1-f891-48fc-8868-47a0e2903e75" providerId="ADAL" clId="{B2EA116B-560F-451E-AC14-8D38077DD435}" dt="2024-01-15T08:42:06.013" v="1881" actId="20577"/>
          <ac:spMkLst>
            <pc:docMk/>
            <pc:sldMk cId="2144381337" sldId="260"/>
            <ac:spMk id="12" creationId="{971B80CA-BAA4-7EF1-EA80-164C06A03A62}"/>
          </ac:spMkLst>
        </pc:spChg>
        <pc:spChg chg="add mod ord">
          <ac:chgData name="Rahul Sunil" userId="338498e1-f891-48fc-8868-47a0e2903e75" providerId="ADAL" clId="{B2EA116B-560F-451E-AC14-8D38077DD435}" dt="2024-01-15T10:24:21.465" v="2767" actId="20577"/>
          <ac:spMkLst>
            <pc:docMk/>
            <pc:sldMk cId="2144381337" sldId="260"/>
            <ac:spMk id="13" creationId="{B53ED44D-94C9-6C78-D46F-2D9CB86F85D0}"/>
          </ac:spMkLst>
        </pc:spChg>
        <pc:grpChg chg="add del mod">
          <ac:chgData name="Rahul Sunil" userId="338498e1-f891-48fc-8868-47a0e2903e75" providerId="ADAL" clId="{B2EA116B-560F-451E-AC14-8D38077DD435}" dt="2024-01-15T08:39:19.870" v="1807" actId="165"/>
          <ac:grpSpMkLst>
            <pc:docMk/>
            <pc:sldMk cId="2144381337" sldId="260"/>
            <ac:grpSpMk id="8" creationId="{E8F165B4-378A-4EDA-9470-D7405AAEF2BB}"/>
          </ac:grpSpMkLst>
        </pc:grpChg>
      </pc:sldChg>
      <pc:sldChg chg="addSp delSp modSp add mod modClrScheme chgLayout">
        <pc:chgData name="Rahul Sunil" userId="338498e1-f891-48fc-8868-47a0e2903e75" providerId="ADAL" clId="{B2EA116B-560F-451E-AC14-8D38077DD435}" dt="2024-01-15T10:21:43.700" v="2728" actId="6264"/>
        <pc:sldMkLst>
          <pc:docMk/>
          <pc:sldMk cId="2416627633" sldId="261"/>
        </pc:sldMkLst>
        <pc:spChg chg="add mod">
          <ac:chgData name="Rahul Sunil" userId="338498e1-f891-48fc-8868-47a0e2903e75" providerId="ADAL" clId="{B2EA116B-560F-451E-AC14-8D38077DD435}" dt="2024-01-15T06:49:18.925" v="1568" actId="208"/>
          <ac:spMkLst>
            <pc:docMk/>
            <pc:sldMk cId="2416627633" sldId="261"/>
            <ac:spMk id="4" creationId="{4CCCB9A4-B69E-4F4E-3A5B-6077CA1B81A6}"/>
          </ac:spMkLst>
        </pc:spChg>
        <pc:spChg chg="add mod">
          <ac:chgData name="Rahul Sunil" userId="338498e1-f891-48fc-8868-47a0e2903e75" providerId="ADAL" clId="{B2EA116B-560F-451E-AC14-8D38077DD435}" dt="2024-01-15T06:57:42.652" v="1655" actId="1582"/>
          <ac:spMkLst>
            <pc:docMk/>
            <pc:sldMk cId="2416627633" sldId="261"/>
            <ac:spMk id="5" creationId="{66396782-8A8D-676E-A5F3-536140F4818F}"/>
          </ac:spMkLst>
        </pc:spChg>
        <pc:spChg chg="add mod">
          <ac:chgData name="Rahul Sunil" userId="338498e1-f891-48fc-8868-47a0e2903e75" providerId="ADAL" clId="{B2EA116B-560F-451E-AC14-8D38077DD435}" dt="2024-01-15T06:57:42.652" v="1655" actId="1582"/>
          <ac:spMkLst>
            <pc:docMk/>
            <pc:sldMk cId="2416627633" sldId="261"/>
            <ac:spMk id="6" creationId="{31197571-29CE-6509-8692-CC0584C06389}"/>
          </ac:spMkLst>
        </pc:spChg>
        <pc:spChg chg="add mod">
          <ac:chgData name="Rahul Sunil" userId="338498e1-f891-48fc-8868-47a0e2903e75" providerId="ADAL" clId="{B2EA116B-560F-451E-AC14-8D38077DD435}" dt="2024-01-15T06:57:42.652" v="1655" actId="1582"/>
          <ac:spMkLst>
            <pc:docMk/>
            <pc:sldMk cId="2416627633" sldId="261"/>
            <ac:spMk id="7" creationId="{E355BE0E-5840-9386-BFC6-F22CE677184B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9" creationId="{8CE8CD1D-962A-CA53-4459-8835CE05CC20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10" creationId="{FAF2B750-E7B9-807A-E17F-2FE3A671ADA0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11" creationId="{C2C1CCFC-B949-0006-4C94-2679FD9C7C62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12" creationId="{30852289-9654-02FD-1080-45AAB4CEEB51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13" creationId="{8B89289C-DD26-0ACE-C872-111C34A1F74C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14" creationId="{F21E66D2-56C4-9BCA-9DC2-63C4FDA79AF3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15" creationId="{6593FBFF-8D5D-77D2-FA8C-0D773ABFC13E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16" creationId="{55BA356F-7ED7-1C6D-FEED-0973EB541D5E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17" creationId="{768CFACD-72C9-5C5E-39FE-CAEF0AE45E64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18" creationId="{057C83F9-238A-1D85-1C0C-9024C467E710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19" creationId="{EAAF59E7-97DF-83EA-5789-4EEF082D35D9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20" creationId="{8B3366A7-FE09-7E37-20B1-1A57D4BC9411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21" creationId="{3CC4169D-4CE0-C361-BF5D-F035BEF92166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22" creationId="{977F0A22-3F42-C8D1-BC26-D7273A6E5AB3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23" creationId="{9282C9B0-0C49-264E-21C5-19D366D66322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24" creationId="{717EC51F-DA78-B7FA-6FFB-9E0572E42C20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25" creationId="{7CE3421A-AF45-2F01-B561-6D4982CD5F85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26" creationId="{37C66587-9783-DD67-0821-E547762B202C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29" creationId="{84C14715-F86A-2254-B135-007B4CB7D17D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30" creationId="{26A2FD41-D2C3-1D49-647E-748ABBF3A3D6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31" creationId="{04A8E661-8587-07C0-CC68-F66403BC0473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32" creationId="{0A4BAD7A-E27E-C8B4-3E93-46C90274782F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33" creationId="{BAF297F3-3D47-6F03-B76C-9655E752AA8F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34" creationId="{F456AF28-D262-002E-5D2E-6EE94C656966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36" creationId="{A2181FA2-3F9F-D802-A8F3-182172227359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37" creationId="{01D86017-7AC7-0DF6-4DE5-EB0BA7AF58DB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39" creationId="{72B7C741-0EDC-95CB-612F-C19D009BA989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40" creationId="{243DC592-0A1C-8AD2-D3D0-E723BA78442F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43" creationId="{1980BBDA-A4C1-13E0-D5EF-10422E5068CF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44" creationId="{1580DC66-0BD5-DAFF-16A5-C63EB493BAC2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45" creationId="{0AE9A79C-1CB9-CEF1-61D1-F6D1D4C45F9C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47" creationId="{F3261B4A-5D79-FB8E-5477-69A22DC1B903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48" creationId="{56AACF70-1A6C-7C8D-99D5-C1E7749F0BED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49" creationId="{46055E0B-FE74-EE8B-AE29-0B8C786AED28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50" creationId="{D2A5236E-732B-6252-92C3-FB54A264B2D4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53" creationId="{50C53015-FB8D-4B76-F65F-0852DB1EA43A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54" creationId="{3FA53876-2093-AB78-09BA-06BDF851C77E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55" creationId="{54680A1B-1D12-7AB7-F47D-9850F69B0F87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56" creationId="{1A557B6B-06F8-C95A-94D4-4A68477D4DE6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57" creationId="{A510D4EE-208E-7093-C0EA-EE770EEFF38F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58" creationId="{AB3332D8-4904-3FAC-D439-2C19C3C5F022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60" creationId="{5B25D218-811C-8610-0F85-97448B7538D5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62" creationId="{5716AE13-C260-CEA0-54B3-4DDCF9776125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65" creationId="{D3126D52-5633-B174-C315-7CBAAB3885EE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66" creationId="{4A1DB55D-51F3-5B8A-E479-1BE5282938B6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67" creationId="{C76DF11F-D0A3-9B17-061A-719EF37EE0C9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68" creationId="{074F368F-1743-A766-624F-241676FAAC3C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69" creationId="{E2A78114-C827-282F-712C-39E55220BAA3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70" creationId="{2DBF280E-8B0E-892A-378F-B0813BD2278E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71" creationId="{AFA7D3CC-22F1-2AA6-5A3C-FE405546A4AD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72" creationId="{A64F3FB8-4B6D-1942-0E56-C56D3032CAF8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73" creationId="{641057A8-EC85-F037-10D9-06F2F225E02F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74" creationId="{70DDCB7B-BE6B-FB58-3BF3-C85C5292301D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75" creationId="{81F4757F-E5CF-FC1C-F802-44589A12E5C2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76" creationId="{9D5A6AC3-D3DC-7139-D29D-186D0E28FF5C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77" creationId="{488D6493-6D96-D159-06E0-0353946F7743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78" creationId="{1A00C715-DB0B-4522-C58B-792F33D80381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79" creationId="{56353D86-C32D-669B-F1EB-BA23DA48BC71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80" creationId="{C0543207-E139-BFFD-83FD-901345B87BE9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81" creationId="{DDA8608A-AF91-86E6-0F57-14D0A5A10CE9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82" creationId="{5674F161-5604-16C7-9DA3-A4F6B728159E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83" creationId="{2D664550-6E64-CBC2-1EED-255FACD56FE3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84" creationId="{284E961D-AF6B-8B51-8DC4-8D78021D1ECF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85" creationId="{111652C2-DF89-637C-98B3-AF1F04983E51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87" creationId="{7EAF9045-BB3A-E69E-2945-3A9BEC0726BB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88" creationId="{AACF8F63-A599-76B4-0DE6-4F5CD26F6AA2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89" creationId="{C163DBB2-2590-1566-D875-5AD120D84F16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90" creationId="{5DBFE614-68B9-B2FC-B14F-6BECC3CD5C9F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91" creationId="{FC351393-660C-0672-2C71-7B8E1C3484F1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92" creationId="{31310367-EFD5-8FF8-70F2-AA6F9569958E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93" creationId="{C983E152-366D-54E4-575F-0F8330286797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94" creationId="{39913F42-6BA3-B9D0-CEC1-D256EE9F438B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95" creationId="{2483133E-F52E-C9E1-7213-B6BDEF4132F3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96" creationId="{4204486F-093B-E36A-F95B-C04A2DB56B9D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97" creationId="{FAC22D2C-0538-4DF1-7A1C-6BA5E26A2C8F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98" creationId="{C5913D10-E1D0-1187-83EA-158C95AE971C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99" creationId="{7641E391-0ECB-10FF-CAB9-B7DA1ADBC814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100" creationId="{FB8A41C0-C547-49C3-E3E6-C9BBFA73AB29}"/>
          </ac:spMkLst>
        </pc:spChg>
        <pc:spChg chg="mod">
          <ac:chgData name="Rahul Sunil" userId="338498e1-f891-48fc-8868-47a0e2903e75" providerId="ADAL" clId="{B2EA116B-560F-451E-AC14-8D38077DD435}" dt="2024-01-15T06:53:54.141" v="1580"/>
          <ac:spMkLst>
            <pc:docMk/>
            <pc:sldMk cId="2416627633" sldId="261"/>
            <ac:spMk id="101" creationId="{54E7E8DD-0A3C-82B9-A987-88CC40B32B46}"/>
          </ac:spMkLst>
        </pc:spChg>
        <pc:spChg chg="add mod">
          <ac:chgData name="Rahul Sunil" userId="338498e1-f891-48fc-8868-47a0e2903e75" providerId="ADAL" clId="{B2EA116B-560F-451E-AC14-8D38077DD435}" dt="2024-01-15T06:56:07.428" v="1597" actId="164"/>
          <ac:spMkLst>
            <pc:docMk/>
            <pc:sldMk cId="2416627633" sldId="261"/>
            <ac:spMk id="102" creationId="{7550D200-9F50-48F8-EB52-78DF239D5F79}"/>
          </ac:spMkLst>
        </pc:spChg>
        <pc:spChg chg="add mod">
          <ac:chgData name="Rahul Sunil" userId="338498e1-f891-48fc-8868-47a0e2903e75" providerId="ADAL" clId="{B2EA116B-560F-451E-AC14-8D38077DD435}" dt="2024-01-15T06:56:07.428" v="1597" actId="164"/>
          <ac:spMkLst>
            <pc:docMk/>
            <pc:sldMk cId="2416627633" sldId="261"/>
            <ac:spMk id="103" creationId="{67313E09-96B0-5BCD-70B0-230A2E831215}"/>
          </ac:spMkLst>
        </pc:spChg>
        <pc:spChg chg="add mod">
          <ac:chgData name="Rahul Sunil" userId="338498e1-f891-48fc-8868-47a0e2903e75" providerId="ADAL" clId="{B2EA116B-560F-451E-AC14-8D38077DD435}" dt="2024-01-15T06:56:04.861" v="1596" actId="164"/>
          <ac:spMkLst>
            <pc:docMk/>
            <pc:sldMk cId="2416627633" sldId="261"/>
            <ac:spMk id="104" creationId="{9617F0D2-3DAB-7925-8D75-BA4404C6DE96}"/>
          </ac:spMkLst>
        </pc:spChg>
        <pc:spChg chg="add mod">
          <ac:chgData name="Rahul Sunil" userId="338498e1-f891-48fc-8868-47a0e2903e75" providerId="ADAL" clId="{B2EA116B-560F-451E-AC14-8D38077DD435}" dt="2024-01-15T06:56:04.861" v="1596" actId="164"/>
          <ac:spMkLst>
            <pc:docMk/>
            <pc:sldMk cId="2416627633" sldId="261"/>
            <ac:spMk id="105" creationId="{3F4221FE-A798-FF8C-F92A-8FB032D420BD}"/>
          </ac:spMkLst>
        </pc:spChg>
        <pc:spChg chg="add mod">
          <ac:chgData name="Rahul Sunil" userId="338498e1-f891-48fc-8868-47a0e2903e75" providerId="ADAL" clId="{B2EA116B-560F-451E-AC14-8D38077DD435}" dt="2024-01-15T06:56:02.613" v="1595" actId="164"/>
          <ac:spMkLst>
            <pc:docMk/>
            <pc:sldMk cId="2416627633" sldId="261"/>
            <ac:spMk id="106" creationId="{4BFEAE6E-7677-D1D1-64A9-AED4140143D2}"/>
          </ac:spMkLst>
        </pc:spChg>
        <pc:spChg chg="add mod">
          <ac:chgData name="Rahul Sunil" userId="338498e1-f891-48fc-8868-47a0e2903e75" providerId="ADAL" clId="{B2EA116B-560F-451E-AC14-8D38077DD435}" dt="2024-01-15T06:56:02.613" v="1595" actId="164"/>
          <ac:spMkLst>
            <pc:docMk/>
            <pc:sldMk cId="2416627633" sldId="261"/>
            <ac:spMk id="107" creationId="{1CC1FEC1-227E-1801-401C-112BD09778E2}"/>
          </ac:spMkLst>
        </pc:spChg>
        <pc:spChg chg="add del mod">
          <ac:chgData name="Rahul Sunil" userId="338498e1-f891-48fc-8868-47a0e2903e75" providerId="ADAL" clId="{B2EA116B-560F-451E-AC14-8D38077DD435}" dt="2024-01-15T10:21:33.345" v="2723" actId="478"/>
          <ac:spMkLst>
            <pc:docMk/>
            <pc:sldMk cId="2416627633" sldId="261"/>
            <ac:spMk id="111" creationId="{7ACBDF7B-F3E7-A59C-3683-9C51101600F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14" creationId="{35837277-517A-9A99-2CBD-E5341D2C566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15" creationId="{4252157C-3651-0008-BCD4-682A510016E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16" creationId="{28FB0237-8D2F-3224-A13B-A3CE2821716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17" creationId="{17F765C6-0491-A3A0-6A40-3D2A00896EA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18" creationId="{B04D602F-709A-B539-C00F-2BD03A8C7D5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19" creationId="{4E9A1DE6-F05D-D727-E3EF-7BF9C14A185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20" creationId="{4BDA9EA5-4E98-FB06-C149-282289828F2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21" creationId="{AE55FF54-9FA6-02F5-3EBE-04DC444FA34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22" creationId="{6B4C0D5C-2C7F-BC17-5C26-CC5FEC71930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23" creationId="{4DCA1FFC-387F-9427-DE79-60859E9D4D6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24" creationId="{74AD57F3-796C-917F-F45E-BCBD429CA53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25" creationId="{9F59FF8A-49E3-321D-FEA3-CC0793CC3BD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26" creationId="{46198F29-BA12-5698-2CC0-0AC633DC622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27" creationId="{691E1F4B-8047-0856-AE83-47199F454C5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28" creationId="{65741271-2511-6D1B-F660-BD837578E5E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29" creationId="{07166719-5F0D-F2EB-C04B-FF48C135703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30" creationId="{9B84786C-1E1A-8411-358F-8B3F0BB051C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31" creationId="{99349698-3804-D5EB-9732-4189C57EDEE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32" creationId="{92D18E21-6799-BB1E-4C40-DDC6A8851C6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33" creationId="{C0A9EA5F-CBF1-2D69-0E8B-143C532848F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34" creationId="{FCB50514-AEF8-F56B-A682-6B6B159922F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35" creationId="{2C5BCF3A-3BEB-99E0-0165-78BF271E917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36" creationId="{3CA1E5DF-C141-C4F1-9E2E-8DD46D67240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37" creationId="{418AD948-B021-89F0-BC98-FFB73023BDB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38" creationId="{4B223D99-C80A-C5DA-AF94-768871B3879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39" creationId="{79E9A7DC-F690-D63F-D641-71012BD1995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40" creationId="{7825E806-11F5-0B0D-F450-9FB6CA0663E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41" creationId="{B674A4D1-8EB7-916D-114E-6A216998008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42" creationId="{D5B00433-08A2-6CA7-5018-F725E8FEFD7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43" creationId="{2F0DB328-17DB-5401-3C88-78C961C535E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44" creationId="{2F644544-BB4C-3B35-EA85-10229049603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45" creationId="{B682151A-0250-D5A5-A371-8767C7101B6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46" creationId="{B5531676-FACA-E1A3-B0D1-C4E377A5197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47" creationId="{755393E3-EB10-02C8-3CE0-F37B7549480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48" creationId="{9A82DCC3-FDC3-C7C2-B7C8-35121BE1470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49" creationId="{87048111-FB4A-1E2F-C7A4-BE84F6AB325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50" creationId="{B95AD2BB-AEB7-ED75-46CC-22008E39190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51" creationId="{F83C4B2C-D267-341C-2300-54E6C9E1CD9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52" creationId="{8B55DF08-33BB-3511-7CF1-64A99E45277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53" creationId="{3417EC8D-4C67-4935-411C-3F89A0A22BE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54" creationId="{C24919C5-3B91-6FD8-6C55-0C91B91C736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55" creationId="{596F1492-5735-F3A5-6569-5BB25922595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56" creationId="{18814B65-32A4-7EDB-775F-2653AC6EDD5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57" creationId="{9A6EEC86-C1E8-F465-94EF-D64C0258A22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58" creationId="{33DF8565-B8D7-D22A-CED7-F2C8E4732BD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59" creationId="{703E21DF-F5EC-C87B-0775-EF8E5E2A8A4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60" creationId="{DB8C1B41-0D54-6904-E5F1-1B9FDBCE4C5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61" creationId="{AD5EACC1-A60E-8848-2724-A395CBE443A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62" creationId="{B1E00861-B652-4C52-BBE2-65903F8539E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63" creationId="{3233A084-7E12-E02B-2161-65873A3C6F0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64" creationId="{852E4249-2328-72E8-6453-58C4486C9C7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65" creationId="{8116EC6A-D56D-A7F1-E211-4E3D284F38D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66" creationId="{8B100481-CFC6-09B6-3BE4-32250A06262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67" creationId="{07BC02B0-A49F-DF57-A99C-894905F0FB1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68" creationId="{D2A0BFA2-B826-493A-DCB9-34A0C709132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69" creationId="{44283DD1-F51C-6670-5C56-4733ED0E935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70" creationId="{2E7A0837-D2A5-3C7F-AD07-F60D7199E1E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71" creationId="{9D4D5D53-96BE-F7C8-8A27-37A02774175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72" creationId="{650A1DED-7B96-ED46-092F-289C9ECDDB9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73" creationId="{DC8A5183-12ED-1FCC-371C-B1D08808C2C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74" creationId="{41E4C9A3-7E3C-EDFB-919B-13C2B7575E1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75" creationId="{51E4CC42-32EA-1F07-593C-A4F652FD224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76" creationId="{3F16EC42-43F7-318F-17BF-689D6BD56A9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77" creationId="{76E08F2B-9799-189E-22B8-23C2C9B9F42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78" creationId="{AB2FF96C-5101-392B-DFBF-41804BDFC4F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79" creationId="{38925929-097E-629C-725A-CC883A6477D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80" creationId="{33DE1D4D-668C-6C95-E3C8-0AB185FA82E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81" creationId="{DE3046D8-A322-505A-0C71-39C3BD7351A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82" creationId="{A57509BA-A403-4F04-0264-C6D9C197ABD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83" creationId="{BD8FE765-9114-C1A7-906B-1DD3CA264C9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84" creationId="{D6758261-2B63-9F39-88B6-0F7474651AF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85" creationId="{EBE97EC9-C50C-C0F9-3E59-3909A615B49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86" creationId="{E4A239BE-F5CD-F37E-105A-FC0BAEBD430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87" creationId="{B6A68CAD-29FF-A183-A4B6-488D793E705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88" creationId="{30A29D44-7894-6002-4132-55E71654F61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89" creationId="{44F10180-9B41-FB89-111B-D524A7B91C8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90" creationId="{47348E6A-1B82-F8FB-424D-2D6E79514C6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91" creationId="{50C205FD-4DAA-2262-C3DA-F80F327150D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92" creationId="{2A905A60-B4A2-77C5-9DC0-D705C2C1F1D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93" creationId="{A14FE1B9-0451-CBB8-3214-78BED017F78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94" creationId="{851A8150-52DF-501E-09EE-FF7ED98CAE0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95" creationId="{694B82FF-418C-7AAF-7A1E-995A6D70963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96" creationId="{582ED59A-4676-B635-9D58-356CA17601F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97" creationId="{E7191C2C-908C-D899-8F22-3DA29BC1433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98" creationId="{EDD05302-B1E8-0955-8A25-B7EAEE2DD61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199" creationId="{F15F20B0-8617-9DE6-8874-353C7AC3B90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00" creationId="{ECA4C670-D007-1CBC-250A-A12B840FC3C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01" creationId="{10D06B2A-AE13-956B-0F6B-5D88DC29CD0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02" creationId="{50458272-5209-9A16-35FB-37D7FA08292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03" creationId="{C34BC05F-932A-EBEF-B3A7-BB6B2470DEC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04" creationId="{9227602C-64D3-9461-E2BC-2AA40C4A6D0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05" creationId="{0ECC780C-F92A-46F8-8C6C-162F48CDA0C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06" creationId="{2D5BB203-140F-0B81-89D1-48F4CBC5A76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07" creationId="{B8BDD0AE-D991-543B-76D4-0CDDEE306E3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08" creationId="{6B0B62BA-CFE9-30DA-F881-A1CF5F5A067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09" creationId="{EC05DAD3-5612-0651-D283-9EFAF0A7DA5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10" creationId="{4E9FC413-1F51-46F9-8411-CBF79A408EF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11" creationId="{9D4D8B77-A924-A853-962F-CA35249D160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12" creationId="{E9CAEBE2-D900-8E9A-2247-084A56492E8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13" creationId="{54083DAC-908E-A54F-CF9C-7FCCC773D75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14" creationId="{A1D60567-6165-4BB4-D1B7-E3778DD46BE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15" creationId="{F6224D69-91CF-8544-D112-CCE929E1511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16" creationId="{BA5BD1F7-74DB-827F-A53A-6345D74C3D3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17" creationId="{4AC60172-46DA-57EF-769A-D36BA1217D1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18" creationId="{A0545FB8-C167-088C-6743-E1BA9CC62C0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19" creationId="{43153B4E-1813-29B0-674A-490E20491EF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20" creationId="{05F90D4A-8373-33DB-24D7-A1971FFBC7C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21" creationId="{CE4FA471-8AE7-D6D3-4F83-DE6DE84134A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22" creationId="{1EFCBA13-6562-09EB-E12F-38DB71CBC8A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23" creationId="{185E0A05-FE78-62B0-C512-E8870158494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24" creationId="{1E343D5F-DFE7-3791-D515-B85FAF550CE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25" creationId="{5B02DF5E-2266-525F-5783-9733F110A6D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26" creationId="{EFB9E07E-0FDB-369C-1532-68DFE223369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27" creationId="{977F2817-6ECE-B372-3350-269BC1CB235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28" creationId="{BE566906-42D0-B4F4-43AA-BC1B3CB6895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29" creationId="{38CF50F7-7223-F022-4AFC-756CFA52B37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30" creationId="{A5B19272-C590-69E0-736E-7E3C864E8FB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31" creationId="{6B2A3ADC-1A24-17BF-63A9-18600375EFC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32" creationId="{DD3D8FCF-7A83-C3CF-7A4A-55CA642BA7D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33" creationId="{0ED5790E-8E43-0814-A197-D0E04263576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34" creationId="{4ACE3090-0588-62A0-4F0C-908F8B976BC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35" creationId="{32FBE1B3-9E03-D1A7-BB29-23CF57B9648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36" creationId="{78B998DD-9CEC-4BA1-9590-CC409EAE721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37" creationId="{F6FC9980-CC17-4946-336B-8EAEF243682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38" creationId="{714D9600-C07F-B229-431A-D6E726E99FE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39" creationId="{1F0672D4-CFEE-10F2-2472-FA40A55D21D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40" creationId="{D7664E9A-FAAC-177E-1A76-ACC2484792A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41" creationId="{4334AF7B-E602-2325-48FA-AFE4BB090C0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42" creationId="{B0E2B8A2-2C8F-1712-CA93-F0345DF37DD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43" creationId="{44158961-38D4-515E-5C4C-E333FEDAC6E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44" creationId="{BEA0D286-03EC-BA10-1F91-00B4A5598AF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45" creationId="{DDB19A17-FA6A-4EF8-B042-AF85BEBB5A2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46" creationId="{DF4058BD-3143-825A-3761-6D55FE7107E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47" creationId="{3FDC4F1B-BBCE-870B-74CE-519CC807F93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48" creationId="{9FBCF6C4-D4DD-19B7-8990-91C6B3E360F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49" creationId="{2C44B98F-1A7E-F077-76C7-07285646692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50" creationId="{C11B6143-A717-C1EE-A086-67F80184FF2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51" creationId="{6557614C-B36C-7EB8-CE7F-B2C7D26711F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52" creationId="{5793A5D4-996A-920F-3AC1-4DA3294F4BD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53" creationId="{DD5270DA-AE23-56F2-0C22-AFEF0037D58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54" creationId="{6A8E0EE1-49A6-9551-7F73-48DE6618DA7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55" creationId="{A958B5BC-DE7F-C063-F924-D48B8593EFA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56" creationId="{A721D362-D1DF-8715-550A-62D240646C9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57" creationId="{87EEAE10-7DB9-C9DA-D434-1A79F419B2D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58" creationId="{3070F3D9-7426-8E75-1002-6E78899B038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59" creationId="{045066A0-596D-7A0B-42BF-63E41E55E9B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60" creationId="{8288F006-F34D-3083-691D-AE024426514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61" creationId="{49E85B34-6FEC-3AD7-4744-552CC3DE1DF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62" creationId="{D77A828C-04A4-91F3-B601-8D1BC6AB6A3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63" creationId="{578F87EA-6DB2-7457-1754-8572EE2D9A3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64" creationId="{274837BF-F40D-1336-12FC-E70B41C0713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65" creationId="{6540FE71-0949-B129-8D88-655E301E7B7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66" creationId="{AA928BED-37D8-99C9-0114-404E197549C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68" creationId="{0D3E077A-C528-20A8-365D-8032F249194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69" creationId="{EB630F56-72F7-403A-DDB9-1AE9FDAC3E8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70" creationId="{947CA229-624A-5B4E-D49E-BC206A10A6D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71" creationId="{45A7647E-2649-E902-0C77-060BFA15929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72" creationId="{E0C8ABA0-3E43-C14C-7DE2-93F9A0C585D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73" creationId="{E711480C-B03F-BD47-A8C5-1632ADE85E7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74" creationId="{4A69D07E-3B94-1793-3E60-7BA1B252C4C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75" creationId="{88D8FFA5-08A2-85C6-E9FE-6CDFEC6AB75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76" creationId="{E940CC98-D82D-3A23-384B-D4A215DBF95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77" creationId="{1A96B132-9A25-E1EB-153C-344B6B207D1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78" creationId="{7D82C8DD-8644-2EDD-2D71-37D0DCA8EE5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79" creationId="{37626832-50CD-6EDA-40CA-7305FE472FC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80" creationId="{C2EAB52B-6484-AEC3-A519-0C824633E99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81" creationId="{55B6405B-7A5A-7E83-DEE3-BA4F622F35A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82" creationId="{FDFC5F12-E88D-98E1-E3C4-BCD520A295A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83" creationId="{2D5BA614-CED7-9460-076A-20BE4ADD8D1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84" creationId="{E8035E2F-4717-FE67-CA9B-C7A475CAF16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85" creationId="{7570E664-5F7A-6DA0-30B0-4651C565997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86" creationId="{DD8E946D-612D-B548-69A3-9303EE7D47D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87" creationId="{87D73B75-2257-4348-AF96-4AE6F464695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88" creationId="{090AD5DD-1E95-761B-7EA4-E76E670719F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89" creationId="{2D3255C8-B485-A694-2E24-8A62DBE36A5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90" creationId="{E38F0AD2-B85D-0749-E51E-D7694282586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91" creationId="{12F187C3-31CC-85CA-C2C2-8AB98AF3D68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92" creationId="{2EFACC4D-8810-E370-69B7-2142F8D1526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93" creationId="{725F17E7-1B64-97C8-4C26-E9B374E908F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94" creationId="{CF519EDC-59D1-9566-74CD-FDE8A170313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95" creationId="{838D022B-D2D4-6CA2-34E4-59124245A63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96" creationId="{C58EF987-98FA-7620-AE8F-E746C7D74B3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97" creationId="{9EF22DBE-41BA-8982-3A2C-88CA10B9B57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98" creationId="{BA576B2D-115D-E3D2-1041-101813B76C7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299" creationId="{78F40FE9-AAE5-00D8-9F40-4AA6B81C3FD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00" creationId="{F6092D14-C306-06AA-4D3D-EDB9B8B31AB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01" creationId="{09973ACE-4DDF-256D-80C1-91DA5894343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02" creationId="{C7A45325-AA1A-8D44-555E-0EE62ED7083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03" creationId="{D3E80013-2FAE-2253-A7F9-8D7E899D0D1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04" creationId="{9AF374E9-01CA-D72E-967E-30B3911F3AF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05" creationId="{57311C92-6732-A009-C1B0-C3D78BECC87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06" creationId="{E1B624DB-A07E-3E62-2D31-78EDC213BAE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07" creationId="{9A6AC1EF-2F54-9DF3-42E2-53F6618E72B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08" creationId="{A276F70A-4ABD-E2C8-6A0C-023DB078385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09" creationId="{817D9398-0DB9-C72C-4E70-743EFE8A55C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10" creationId="{EC78EF00-7FD3-E938-945F-C2FF1A0DF7A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11" creationId="{280C10B2-11FF-0606-F593-4A514ABCB63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12" creationId="{BD433052-FF71-DCA5-8461-4305D84C502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13" creationId="{E44E1F1B-5BBF-0CE5-DC30-F78A991B373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14" creationId="{E07D190D-A5B8-9179-7975-22313D7654B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15" creationId="{8FE796EB-72C5-1D40-FCFE-781E4B1587B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16" creationId="{1AEE8A2B-B5DF-9041-BF0F-1D4EC4CBAA5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17" creationId="{92713104-90EE-51FC-2338-A7ECD2AE87E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18" creationId="{EBDFEDAD-2849-7B10-693D-1B5E4A18EA9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19" creationId="{16C415A8-A78F-34B6-4A2B-3F13381D66A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20" creationId="{838BA897-9307-CAEF-7D57-95639B81249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21" creationId="{8729EC7B-440C-8CED-8132-02596E3547D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22" creationId="{0AD70BFF-D4E6-F6E7-727E-E950D4AD498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23" creationId="{ECB4AD39-7F82-58C4-4992-A22644A5538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24" creationId="{8442FED9-47CB-7AD4-652D-E95DF07FCC3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25" creationId="{086E5DE5-3793-1422-3282-B97FF703F92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26" creationId="{C7D2611B-E03E-BD88-F809-209EE7DA420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27" creationId="{D7C19ADD-A7BD-8C24-5FA6-83AA796E182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28" creationId="{4DB6875C-9328-DF50-F962-72AC99950C6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29" creationId="{DC6CFBB8-6405-F7D0-2950-71ABDE63CA0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30" creationId="{555D8CEF-6B96-E4C2-6D99-48F1A357A5E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31" creationId="{0F2F2529-E34F-3DED-B4E2-C24C54B7779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32" creationId="{2ED3D19D-F9F4-C80A-8360-2BA9737250A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33" creationId="{44B544F2-60BF-8573-022B-9A0AD4765D2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34" creationId="{0AFFF5AC-4944-EE21-ACD7-26E44949AAF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35" creationId="{F393FF68-8E35-3A7E-1CFE-0A1D93E2C24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36" creationId="{330C11C8-9CA0-7DD9-F597-44674EA9F57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37" creationId="{2F25FB2C-7F99-B901-8D0B-FF4B2C07187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38" creationId="{7C90FD5E-F10E-334E-0F5E-EA83E73C9E2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39" creationId="{8BE1F8E1-4BE6-A614-6FE2-5D4BD497B5B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40" creationId="{793C4F4E-D02F-260F-E075-0C9E2F280D4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41" creationId="{4D1B4C6A-FCD8-3BAC-9FC1-E34A653D6C5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42" creationId="{DC573669-354B-B1A8-D8F9-ABDEB64F8D4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43" creationId="{6F6D32DC-ACC4-32BA-6098-F7D5F214DEC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44" creationId="{FBA9A011-DB19-3325-B01F-F00F9E95F79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45" creationId="{EA1EF814-E4EB-97EA-F07E-169AF4FE290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46" creationId="{CAA88355-9AD1-4AEC-6A84-81BF3C4142E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47" creationId="{6E3F808A-6CBE-10BD-7732-AC4F278103E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48" creationId="{33B79CF7-587C-A005-0072-A0B313EE776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49" creationId="{82BD2F14-9301-A605-5A85-604DCE95688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50" creationId="{0A925B77-5F6C-8F3E-ECA4-B3E967459A0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51" creationId="{48D1262F-7AE1-8696-A7E3-90B2A0FEFE1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52" creationId="{B149ED9F-ECF7-F075-72FE-7F517F039C7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53" creationId="{07AECF64-8C95-CC43-FADB-4BC0E63AF0B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54" creationId="{EDCA0B22-C662-E33D-A075-F0BA8E80549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55" creationId="{19828121-6880-F40A-4A63-8EC6C5CF8D6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56" creationId="{9192ACF2-6516-484F-4C03-B4381F5283E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57" creationId="{D3431E3E-9702-4B52-0F7F-FBD7A5BE064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58" creationId="{7D9400E8-1711-F761-87E4-A1472307574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59" creationId="{9AE24451-135C-8CDF-6122-6BBCAF84CE1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60" creationId="{F80E64AA-AA98-F541-FF5D-5A6FCDDA4CF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61" creationId="{424B4C51-FE9C-C204-8158-3129E2B4213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62" creationId="{D2017F1C-FA06-887A-6382-D94C6CCAFAB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63" creationId="{78462A89-0457-E6A9-5B64-D74C1917FFF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64" creationId="{B530674F-A58B-9032-9A40-56B6433C704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65" creationId="{68B13FB6-951A-1EAB-8939-C66E27149E3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66" creationId="{59D6E40D-4B28-7D47-AAC1-63863F44CF9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67" creationId="{C795B37F-1688-E815-7B31-CC3A1686762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68" creationId="{0C3EA37E-6D00-1466-8751-4C3D82099D7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70" creationId="{34159B3F-138E-BCBF-CB31-CBEB7EEDD38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71" creationId="{1C31C46D-1F73-8996-2972-2EFC33F9901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72" creationId="{6EF3AF0F-D2B1-2588-4C5A-BA34F20B063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73" creationId="{8CAB9805-186A-06AF-A567-0249BEEC2AB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74" creationId="{2BD53E0F-36D6-6CA5-A879-E5C58B4FDB1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75" creationId="{C6A9064A-81C9-227D-DF18-043FAE77FAB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76" creationId="{5DD300D3-0B23-F8DE-5C24-D0259F08516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77" creationId="{F3B7FBF9-FC55-A43B-505B-0A0DE4B2234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78" creationId="{58967283-1D0D-31FF-6299-5E6297728DA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79" creationId="{1A942608-22C9-3193-AF1C-824242ABA58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80" creationId="{288C5E70-64B3-2F17-A68E-7FCEE3C51F3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81" creationId="{31E44631-526E-4029-A40F-8D4F2CC1E71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82" creationId="{6818113B-A9C8-5351-C47F-007C9C210C3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83" creationId="{07968659-2365-C845-EBF2-2640920E0BC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84" creationId="{E2750F81-2C5C-F5DC-7AA1-CF1B819224C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85" creationId="{80566FA7-3183-2409-EB08-28D7EE2CC72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86" creationId="{9936191F-D0AB-2404-3291-0F008AAD2B6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87" creationId="{9671B262-56B5-D889-ECE6-BB0A95F490D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88" creationId="{71EDBFB4-19F4-45AF-CA41-5F35F16B213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89" creationId="{0BAB9370-695F-C069-471E-33C3A0F3824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90" creationId="{37927238-1C7E-A166-E800-B8C193D5B04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91" creationId="{9443BC13-05E9-624A-173D-2AEB703FFB3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92" creationId="{E69B3974-8651-A28C-D73B-D3C3407893A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93" creationId="{69AAE0E0-C127-4692-9B1E-74391C96E23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94" creationId="{5A8CC614-7551-D1A5-8B95-954BFC18C1A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95" creationId="{46AD8BCB-4A57-DD62-F0FA-D94D413939C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96" creationId="{35E44156-515E-F7F2-DED6-853992EAC4D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97" creationId="{9C5CC4AA-F6F2-83C7-2C4F-57EF7F9603D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98" creationId="{EA3502B8-0EE3-9918-43C9-B4071BC667D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399" creationId="{181B492A-FB5A-DE56-F968-398A8CC77C8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00" creationId="{63D7D401-A10F-A954-3935-D0688A923FA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01" creationId="{B41BC8E1-9EB0-ABA2-05D7-F080212244C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02" creationId="{15B4949E-E27B-B15D-F008-D954A01A572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03" creationId="{E3B0677C-6C4E-E235-B332-978E2D51840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04" creationId="{895CC936-6E8E-9C25-17CE-4146C972CA6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05" creationId="{AA5F8F71-E96E-632B-080B-66004B3981D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06" creationId="{016D036B-7FFC-9806-896D-405B21A61F2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07" creationId="{7F6E9521-69BA-0437-F97E-14F11A6D136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08" creationId="{32BC2E94-BC88-D17D-29C0-560EEE30ACE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10" creationId="{D4853FF3-A7B4-7ABD-F57C-9C5CDDBB5F0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11" creationId="{D13BAAE4-9DF7-309C-5CD2-1D2F09EADD9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12" creationId="{BDC4C323-4EA1-F3B4-3727-F0D16295B19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13" creationId="{53D47889-DEE8-48A8-AD73-632E4A97A51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14" creationId="{C98A2A8D-9089-D827-37EF-48959493146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15" creationId="{076E77F5-7EE2-1CE9-BE9B-D82DAD81965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16" creationId="{FF8D18C8-F1D7-9FCF-219A-794355223BD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17" creationId="{6DF5D0BF-8209-DF28-2670-A8BA7B206F1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18" creationId="{49261611-6940-C6E9-2803-726AA7E0E49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19" creationId="{B816AEB3-FC05-6D48-E066-764D7D4ABD1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20" creationId="{420A17B5-FAAB-BCA3-F194-4F39BCC3491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21" creationId="{0729374F-139C-68A7-44D1-E23862A5203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22" creationId="{6F81E0F2-82DB-A640-81C5-F079CEB2DEA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23" creationId="{187EE869-5B3D-6D26-6F81-5CF0D438AD6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24" creationId="{2F19C024-5EDB-1866-0882-A34C695BAAE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25" creationId="{E246B6C8-9CED-BBE4-7028-7758AAE11E2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26" creationId="{A7516A55-8AED-2BE5-DA3C-A5ABA822360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27" creationId="{2482EDE0-2DB9-4876-FE96-30C017452EE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28" creationId="{A7B9EF21-258D-1D08-887A-E453270E0E7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29" creationId="{0A21D014-1E0E-E824-6395-D01FFAB4BF0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30" creationId="{204D5E27-69DF-5002-0E34-09BEDA65B23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31" creationId="{94D9ADAB-5490-CD2C-F38B-FDADF7FA01D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32" creationId="{FF77D356-B082-92CC-76EE-6747860FCF1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33" creationId="{39D604B6-74EB-89C0-48F5-17A58749CDF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34" creationId="{67634D80-B92C-4045-3A3A-6A0E23EEDB4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35" creationId="{E94F7598-F71C-5F54-03DA-598C30DAF0D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36" creationId="{E782ADAC-389E-CC65-1F23-C06D8D83BBC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37" creationId="{766783B8-A1E5-D136-1DA6-2446C5C8E51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38" creationId="{316BCB4E-93F7-3DC0-D926-ADECFEB6F71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39" creationId="{C4480CCD-6921-31CC-4C86-06EC1B9D3EE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40" creationId="{8CDAA71B-0ABA-DED7-A785-75DCBBA0E28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42" creationId="{2F009BD9-6777-9624-3CC4-C418453A1F4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43" creationId="{2F918502-9C37-658B-97A1-8ADA7345D13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44" creationId="{5600CCA1-F3A6-D847-A438-7B95ACA4214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45" creationId="{B1165A3F-0F1B-FFDD-09EF-9F001BD38EE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46" creationId="{86168F47-76B7-92D2-1D35-C2A859A9E93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47" creationId="{5BCD4F22-8176-4EE4-FD39-12223266AE5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48" creationId="{952DFAF4-2AB4-8AAD-B474-F76DD6F23C1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49" creationId="{4A3A1936-0FC8-CC47-147C-B0B5CDE737D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50" creationId="{557C4459-CC49-A3B6-5CAE-D93E2F63C76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51" creationId="{3E1A5795-3BC0-11AE-B70D-6BAC0B94368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52" creationId="{B61E1F5E-FE19-12D9-C2D4-BFA3BE01696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53" creationId="{C39E057E-851B-D079-94D3-C4E09756C84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54" creationId="{6BB77A78-9957-7D78-86B0-FE91C153278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55" creationId="{AEC4F910-4E5F-EC0F-8272-A94EA8B5F5A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56" creationId="{EB552558-DE1E-61DE-54FC-90BA1155E3E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57" creationId="{3376706B-0897-83B2-A657-CD4DB9D9361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58" creationId="{EB49521B-97EA-AFE4-63CE-AB9E732A142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59" creationId="{B8798BD6-A3FB-4A9E-B1E3-8B9F750332F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60" creationId="{F36AB95D-E4D9-8C33-F25C-C967EC6B35C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61" creationId="{EEB04177-6604-502E-210C-D3A8E3EBCE1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62" creationId="{3B1AC7CF-3579-860E-5434-FF0722FF10E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63" creationId="{D70CEE47-50E5-1D6E-ADFD-38498C40413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64" creationId="{7831CCBB-3EEB-7AE5-95B5-FCC54C3F13C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65" creationId="{73DB76D0-C98D-2E27-2720-F8B40B0BA4A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66" creationId="{47A678CF-F16F-B863-5DBA-BFAC5EB84C7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67" creationId="{7ECE3A56-5092-C750-EEF8-D6054ABBD6D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68" creationId="{621FF66E-F945-1C80-9E95-E433F443066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69" creationId="{03344CEB-7F2A-6693-2917-D9EC409B499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70" creationId="{205A1B39-7B6E-B787-4658-22DDF010657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71" creationId="{14C46572-6105-0545-CA8B-16D980C1C99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72" creationId="{F3568EEB-958E-1E84-ADED-B4DD290B4ED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73" creationId="{39DD2E51-D731-9881-32EE-0596247EF0E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74" creationId="{A739C6C7-7816-FFCC-C5D8-8C8CB15CE5F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75" creationId="{92BDD756-46A3-7AC0-09F5-DC8DF9201FC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76" creationId="{71AE226E-F0E3-8378-31C2-2BBC6973987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77" creationId="{8AB6A3F4-F89D-678C-0A0E-BC5BB1546BF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78" creationId="{37D9552A-7C5C-A747-3F2D-731DE2560A4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79" creationId="{951E5BC9-F28D-68E2-1C37-1DBD33534DB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80" creationId="{405CC310-972B-4C25-C8A1-2644081CEB6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81" creationId="{0E52F4F3-561E-10AE-82C9-220184C8603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82" creationId="{E9E42322-26F6-4DAE-BA88-5C7A3A9C74C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83" creationId="{C1B02717-7084-FE40-D378-C0843437B56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84" creationId="{BA5D9EDA-0E5E-3386-17E2-01B67EEB6A8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85" creationId="{22089FF5-52E8-C262-52E1-BBB48B06936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86" creationId="{1BC95F39-818A-E2C1-3AAD-F023511AF8C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87" creationId="{8E5827D9-6B69-6D11-7B79-355DE57E916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88" creationId="{9152F0CD-C208-9427-F1B2-32A7CA84246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89" creationId="{98191A97-12D0-B05B-1C0C-FAC450C38F8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90" creationId="{3BB1B56D-0499-5046-F4A6-70E57F9294F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91" creationId="{26717340-CABA-6D5C-E5DE-EBE08B2D4AF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92" creationId="{CA33AFC3-DEAD-BB13-0202-7777B023382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93" creationId="{D2DDF871-5922-1F2D-0357-0C6DB9A9A1D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94" creationId="{32B75D0D-9ECE-89F9-DFB5-C7C20113369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95" creationId="{24F585D8-11D5-340B-7161-DB3DC73080C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96" creationId="{5DA5AF02-FA86-9A9D-BB5B-81C42856074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97" creationId="{41CD962A-01C3-0E51-8EDC-6708611AA75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98" creationId="{B99CA5E9-5C8B-A40C-49DF-0960C5DB7C1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499" creationId="{F3AED873-4504-E850-B2C9-507BDCD2759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00" creationId="{B0A6B231-697C-93C3-F288-4AA63914439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01" creationId="{47F34479-11DB-B775-A20F-4E4B6A2A24C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02" creationId="{79060256-454F-1706-0014-ED266067E7B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03" creationId="{7894C692-B74F-11DE-438D-04B329310D8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04" creationId="{FB5512FC-2A9A-8490-8AE3-33FFF163DF7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05" creationId="{9A692844-CC69-BF1A-0A93-C04DA459D40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06" creationId="{E4F3326D-4A4D-D132-AF69-900D9707C7E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07" creationId="{E2ADC0A4-50DD-84D0-1F8F-94C47249F1B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08" creationId="{8ED7FBAB-1AC6-84A9-6D69-AD47A7EC5A7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09" creationId="{AB616DAE-9AE8-780E-19CB-2AE6E2DEE8E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10" creationId="{8195F26D-7C7B-56E0-E5FD-DE136C9115F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11" creationId="{00114CE6-11C4-6DF6-6E6A-58DBB257E87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12" creationId="{1ADBD3EF-3AD2-B7DA-EA83-635CD2C4189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13" creationId="{1A44C003-1DD5-C4CA-DC73-FD1A723543B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14" creationId="{EE34DCE2-0B76-EDA5-A227-9D1A934A496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15" creationId="{CEE79F66-E2DF-F91A-D17C-BC743F87307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16" creationId="{C4EC5FA8-8CFC-6E31-9043-BA89083885C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17" creationId="{EBFA8AB5-F045-86E4-7CBA-7B9BBAF467F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19" creationId="{C7E700B7-A319-F0A7-613B-70EA7288F07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20" creationId="{E76176D3-AF2E-72A4-9694-EDDD5AE861B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21" creationId="{7FAEADED-40B5-5864-D4F1-D6CF2F77852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22" creationId="{7BC7725D-22F6-C599-39EB-B5F0CF7F1F5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23" creationId="{CBF96598-890B-879B-DA5E-8D55C52AC05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24" creationId="{C43B0E52-97CC-9E48-3954-649AD53F7D3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25" creationId="{EEA1F792-60ED-F41E-542B-55C84195064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26" creationId="{1FF8BC1E-30BF-E7FC-822D-FE49074CFBD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27" creationId="{C69F9C09-DF94-5436-483F-2F3F2D1D0DF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28" creationId="{67E0A88B-4E5A-23E4-C041-A6A77C76763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29" creationId="{97E431C8-6282-E20A-50B4-66CCC4E60BC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30" creationId="{953D293D-5B1C-B83A-5D5A-A8E0AE4CE6B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31" creationId="{E64AD0DB-FB12-9421-E957-80E197AAFAA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32" creationId="{AEC7ACBF-45FD-CCB2-62B8-1E8DFE3E822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34" creationId="{2B404D58-4FAE-3E28-4318-B5AD3E4D469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35" creationId="{A77D1DAD-6ACF-82CE-F4C0-FE1A805BC43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36" creationId="{34DA9283-E72E-2786-A823-BBB2E63F159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37" creationId="{3EC76008-EBD8-CC23-B9D4-2A9758BD55C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38" creationId="{67F871FA-E719-4406-EBD1-968D0ECB15D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39" creationId="{2CAD6BBA-AC0D-3E55-B4CA-15CD4119E2D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40" creationId="{C6A52A4B-D809-3291-EA4E-D84D7F0E6AB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41" creationId="{002DE22E-D971-6FBE-CE38-CD330AD4345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42" creationId="{88977CC8-E1F3-3210-02C9-B74A8A58ADF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43" creationId="{F6DAD47C-4F33-D901-90AD-F0FCA9F1E8D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44" creationId="{FC38BB44-2013-8B01-C71A-79C91A0CA50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45" creationId="{E8E2B5CD-DCDC-DA39-3AF9-AD9A82B9F8D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46" creationId="{04D27F2B-F795-5D17-44E1-A0FD53181BD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47" creationId="{CFE322F7-EF26-7C6F-25ED-1ADBC5C9247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48" creationId="{DC893D04-4CE5-6B06-2812-DD355D5112B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49" creationId="{B0F6BD7F-9169-FB5C-3526-30E11B93C1A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51" creationId="{F4AFBD74-826B-8AD4-ABE6-5C97DD66A3E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52" creationId="{73717AAE-855F-A732-5E82-F504FDEAB5B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53" creationId="{98ED594B-6060-5F85-73C6-F5D00068096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54" creationId="{578D2F04-6930-0A9C-B578-4D564B4292F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56" creationId="{630C12AA-C17A-B8CE-00B7-04F16ED3420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57" creationId="{6058A86B-A78C-62A1-9D2D-5E002DFED12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58" creationId="{1B2FB027-59B5-8731-7FC3-A274986B22A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59" creationId="{ECB97B20-285D-9B29-CDA1-7E3B2CD0CF9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60" creationId="{D6035AFF-9BE7-5EFA-1BEE-D61FCD997B2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61" creationId="{661FB060-BD94-0D55-1AEE-12868C67DF3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62" creationId="{775A8C27-BE51-73F5-D593-BA456860CE8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63" creationId="{2A5A6EF3-B848-3903-D6B3-75F016295AF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64" creationId="{CD31AE9E-96A8-20DB-726C-EEEE5D62AFC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66" creationId="{6F573738-394A-8B9E-DA80-08714374FAE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67" creationId="{C4B7F690-1AAF-6F08-103F-D6AE642B132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68" creationId="{E28E3527-7152-D12A-8154-DD0F611F15B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69" creationId="{2DD81F16-9590-8F07-C1F3-DD8A9C828A6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70" creationId="{A3762458-A24D-FFDE-C770-A64B34A7221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71" creationId="{8CC5808B-0F2D-84BE-1DB5-545EDA79C3A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72" creationId="{1FFCF7FF-ABDC-11DA-9D7F-A83B78FC237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73" creationId="{FE31265E-2883-0FAD-B608-DDE52115BEE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74" creationId="{6010D6CD-6357-18DC-6FA3-B557D23B147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75" creationId="{82C0CBE0-264E-3C51-99DF-8E1777AE89E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76" creationId="{4A432985-CDEB-0A7E-820D-3FA726418DE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77" creationId="{A1C89403-515F-ABD9-53B7-B5CE3F63DE2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78" creationId="{B7D736FD-4DD0-54DB-3B9A-4AC26BB4865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79" creationId="{4AAB33FB-33E9-D5DA-1CF9-ABB08A8CF3B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80" creationId="{F2F31AAC-9706-9E92-E126-B8E3C9D0ECB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81" creationId="{26D8B7B2-A18E-60F1-80E5-52E7108B89E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82" creationId="{49854C34-00F6-BEA9-C02F-AAEE825AD10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83" creationId="{38DC8B85-997B-B847-922F-C4C09C422B5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84" creationId="{A9960F16-52FD-E84E-6F3C-54A051B0687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85" creationId="{925DE66D-BDD9-8ECD-3F65-4815D93245D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86" creationId="{F02E1437-E7D9-BF1A-0523-61D7AD12938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87" creationId="{63B4A216-58C4-C03C-05B6-8A9551B8814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88" creationId="{2EA5A067-AEF7-BDFF-968F-44D67835306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89" creationId="{777125A0-721C-9BB4-05EE-1C8E8B9792A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90" creationId="{56754AF0-C765-3AD3-470B-97990E13E36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91" creationId="{4054C7CF-BF2B-7AEB-027F-5C646D8B51E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92" creationId="{B2D8329F-06CF-DBA1-5A60-CE1D9C95D59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93" creationId="{26C580CD-314F-FED2-F45E-56997E4DFC7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94" creationId="{94EC48AD-62B4-F0A7-10F9-FF9CD227E3C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95" creationId="{A4A04619-D186-D8B0-02ED-51776F3DD86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97" creationId="{7060A097-E147-E342-4828-71F1D3E4631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98" creationId="{7E3F9131-DED9-4A2F-A56A-25A4967CA52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599" creationId="{8E6E9F92-E53A-D02D-358C-788CE81243A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00" creationId="{46EE9188-874E-FCCD-C667-78642C929AA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01" creationId="{2FCB1542-A36A-8767-9AED-3E3EC8F1F05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02" creationId="{6C6A02E2-BB37-EE96-F66D-0A9AAE412B0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03" creationId="{6FE3D599-FC49-2B40-1731-866EF12CE9A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05" creationId="{415999C0-629A-8FB5-51C9-27AC34D4430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06" creationId="{8B567114-CC5B-EFB4-1F9F-FE73B88EC78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07" creationId="{4F650B70-0055-BCC8-F83E-ADCC4DC7D0E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08" creationId="{E7A56E51-97B4-51A2-2606-E11D1C2D92C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09" creationId="{0BFB613D-E01D-5929-C4F6-E9B10825BF0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10" creationId="{12F78E48-9B78-1AFA-813A-C379381E9CA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11" creationId="{305E64F3-4F36-37C2-9653-F7989D1A672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12" creationId="{EDBCF99D-A572-9139-08AB-8BDAE0D8B62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13" creationId="{96F31684-0091-7B98-C1D8-E5CEAFB70EC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14" creationId="{110BC736-42E8-1FE0-DA51-C4B11EF3046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15" creationId="{3AB94CFB-20E5-16B8-6CF5-1FF2DA5247A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16" creationId="{61EACA5A-0CD9-6DD8-11D8-C0780F90C15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17" creationId="{B5485E98-22D1-4B3C-D094-4972A738067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18" creationId="{80FFAD4E-2D83-EB94-9A7B-FF35F55815A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19" creationId="{AD9DD8E6-380C-7EC1-2BA6-50E2A03B2D3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20" creationId="{76D859E8-A83F-E826-D6C2-26688E4038C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21" creationId="{6242EBAD-85B8-3EEC-AEF5-3116B167D63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22" creationId="{C5CA56ED-4A6E-7441-9AF1-F8A19205F77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23" creationId="{AE862AFC-3475-A4F5-611C-4832FF0D376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24" creationId="{48BE48C7-6CC7-6809-DC5C-DBE2388536E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25" creationId="{51B2BE7A-4EA6-5BE2-90DC-95377514955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26" creationId="{D48BD1EE-E54C-D613-5F3B-C4B0B655492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27" creationId="{86291C2A-B0FC-AA8B-1F90-73E703C3A5B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28" creationId="{36FF3B8E-D7E1-7F58-A547-9409FD4669B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29" creationId="{1AFDCCE4-A3A2-9CA9-EE81-D167AC80850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30" creationId="{7C20FF96-8A59-0D15-F3D3-D3677DCD91C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31" creationId="{2702C200-D865-1053-8F36-8F1A02B0FB7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32" creationId="{DAF4F4FB-111C-047C-33E8-778956CC09A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33" creationId="{59638EC1-B97F-B820-ED2A-D693C9A4116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34" creationId="{7C10D690-F092-4ECC-6E6A-40A48628FA8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35" creationId="{ED0D38D5-A399-C3E7-E835-7C4029C042B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36" creationId="{0BEE25DA-6A7C-9D08-71D1-674DFD06605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37" creationId="{FF837FCE-AA49-3654-38F4-818A4271DA5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38" creationId="{F6933287-0D48-2E2F-3358-9661331FAAB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39" creationId="{C963D155-F303-83E4-5266-2BF4C545D97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40" creationId="{8543563E-8B53-7A37-3E6A-038E6C5A5A0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41" creationId="{2816D59C-2896-6C48-CF6D-9197BC42AAE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42" creationId="{F836D1AC-9982-D8A6-C217-83F4AD9A7D5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43" creationId="{9DD622FA-8C5F-75C8-3549-04F57EBEF90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45" creationId="{E72CB158-220A-0C39-2322-D22C5AB6BEF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46" creationId="{2262DB2C-289B-A175-1F3F-4611C28573E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47" creationId="{19DE4BC5-5AEB-EEEE-9331-83A08A6EF54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48" creationId="{A3D55993-20B6-4E29-2D12-4EC995E2C91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49" creationId="{C2C79DBA-188F-2912-FABE-0C8AEF30C5C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50" creationId="{95819C71-EE4F-487B-F7FE-6E4F313F98F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51" creationId="{F754405D-1D89-CE55-C5A0-964399D6CDD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52" creationId="{6ED11430-12E3-A98C-B8D9-66DD6E844CF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53" creationId="{6CA15EB3-B327-22F7-7802-65A2B38A8A1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54" creationId="{473674A7-78B7-9394-5FC3-87243E58C65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55" creationId="{784302FF-3484-CD60-0721-EADE33E2E63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56" creationId="{5FDAEF51-B6EC-1DEE-3DDE-ACC07A540FA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57" creationId="{3990FA78-0C49-3F5C-4DC8-9C9872BC079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58" creationId="{C100E243-FDCB-C6F9-E2B8-9D57BA85F27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59" creationId="{BCE6F0C2-6F8B-71B0-B390-27490276A6F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60" creationId="{789AADCA-0467-B4BF-6FDB-76BC99AE005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61" creationId="{843824D6-1EA3-6480-D67C-5340AEEB7DF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62" creationId="{3DB129D1-FA58-7807-59BC-4CE0457B668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63" creationId="{2D792319-C117-7BFC-22D0-C4CF0CB5A4C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64" creationId="{124E638D-1693-487E-3615-6BCD8911C14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65" creationId="{F206647A-874C-8EA5-398C-CE22BE6B57B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66" creationId="{91F12C9E-DA0D-3904-0339-78260E1955D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67" creationId="{8F238BAC-1EEE-7B6C-6D6A-96BDEF5A983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68" creationId="{5FDEC210-4206-4913-08E7-0019DA8F77F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69" creationId="{DDF324CF-CD01-FCBC-9E00-E743A67FF48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70" creationId="{7195B2FE-269E-BE76-3BE4-3366FC0FA02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71" creationId="{301A0BCD-0890-2B59-9DF5-5570C67EBC3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73" creationId="{FB887453-5390-E81C-852F-F79A7D04B38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74" creationId="{C58387DB-8C69-1195-95B8-8999A7CEDB8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75" creationId="{054C9E2B-8E3E-4386-04F6-74330BB1BB8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76" creationId="{CE780D7D-BE57-BC8A-9DDB-1BE30E47500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77" creationId="{18DEC864-DE9D-2986-3330-A72376CFF22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78" creationId="{52F4F848-765B-4788-8028-6A01E87731D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79" creationId="{59D5623B-56F7-EE13-631C-D6EEBA3DDF0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80" creationId="{098B5378-813C-34B0-3B65-A215416A300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81" creationId="{942F66E0-3662-2AAD-F9AF-6CD314D7540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82" creationId="{E38DAC00-EBDD-29E0-6E0A-B9FA6697853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83" creationId="{56851E1B-FD69-CCB0-2EEB-8A24145EE1E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84" creationId="{83070807-ED20-9377-5475-E78FF15E624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85" creationId="{17DF05F8-C8B6-0734-E653-20618568EC4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86" creationId="{288FD311-4617-6A9B-6576-F60755262CC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87" creationId="{966155EC-B1FD-4F3E-7366-2C442E15CC8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88" creationId="{3E7347B5-5540-D7A2-9093-3DE019AF5E7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89" creationId="{18E68A66-163E-8297-528F-C0BE08732E7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90" creationId="{44479B6E-5AB2-B540-91EC-BB76D08BC2B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91" creationId="{3E9CE657-2150-3E08-7930-DBB8E995F00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92" creationId="{CB6FE0D7-3759-83E0-88D4-9DC1464DA28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93" creationId="{25F296A4-54F1-858B-FB37-8BD94280DDF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94" creationId="{ED51405B-7A0F-99EB-50B5-5C0269935FB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95" creationId="{0B492A53-CC6C-730B-2608-7C8FD5F0EA9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96" creationId="{EA10122E-82AB-AF56-AB27-36741682AB5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97" creationId="{71D7DCB1-C2D0-C27B-847A-269CF63AB61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98" creationId="{FD8EC839-A3D9-64CD-5FC3-10297B2D7B1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699" creationId="{EF411539-D112-A507-DBFF-EBE6821626D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00" creationId="{F63DC33F-2FA2-7A98-D232-CA0617CB26F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01" creationId="{FC34AB22-D8B6-53F6-1D9A-90414CCC2CC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02" creationId="{239DAB2E-02A5-8A5A-0F68-2E18DD3A4BA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03" creationId="{5CF2DA83-4515-E3E5-02B2-8B5D0D6FFF8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04" creationId="{CD7A9A60-23F3-C131-11B2-C47B325233C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05" creationId="{C261DE54-1A76-B055-B17A-45B20EA6D04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06" creationId="{E8BADFB6-434B-AC87-8A21-47A75E7B124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07" creationId="{85D79C7A-D471-5A7D-E114-908F4196A24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08" creationId="{A919C18C-8C9A-19EE-FE55-D440FFAD760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09" creationId="{6B3D471C-0814-3C91-A949-6B35084A8D8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10" creationId="{B9B3CD03-FFF0-9A75-D863-DE58F3B54AD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11" creationId="{D59B5DF3-EC16-2F31-15E9-B68114B4A31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12" creationId="{8B15D68D-8C09-566B-9F09-0540F5B17C3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13" creationId="{984BF565-4EE9-F4F3-556D-A5C32725114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14" creationId="{5D9B625B-B57B-8825-C768-3A744FC0D5C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15" creationId="{957DCA66-D84B-D6B8-4183-F433D405C37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16" creationId="{8DE7E8CB-DB42-21BE-4093-BDBF0ABBFDC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17" creationId="{8D4E2F0F-4C46-A16F-21FC-C799200A4D7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18" creationId="{4503B34F-A54B-F921-AC1A-B4F8D3ACB59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19" creationId="{03911E41-5C71-867F-C56E-260637EE12F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20" creationId="{E08D3D0D-2B27-D8AF-3F4F-142C2115911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21" creationId="{DAC7D8E7-3D6E-ED1D-586E-FEAB654312A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22" creationId="{8AD1E6BD-1936-31B0-88B4-270B095CF21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23" creationId="{B1C9F79D-8218-02FB-C4DA-6E25614898D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24" creationId="{0081997C-7655-797A-143A-7AA30CE93D5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26" creationId="{32229350-5239-0CFA-BEA3-75F78DB315B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27" creationId="{4E604146-4478-79D6-DFE6-8BC97264777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28" creationId="{5B431B2E-030F-FD1F-C571-0A9DFE8964A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29" creationId="{96C981A2-B234-7C85-C55C-435E5655274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30" creationId="{D2310CA9-955B-8272-B632-839582EB369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31" creationId="{75C6CFF3-B765-3621-0A7F-20AEB92CA4D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32" creationId="{C4ABBD05-A1C2-EE34-AAD0-84D43EDF1B9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33" creationId="{DD3E481D-D779-877C-CF3B-97C2366CE12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34" creationId="{69B528C6-10F3-FC22-4568-E1CAE5E302D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35" creationId="{3E9902A7-544A-F278-4488-3FB0149F70C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36" creationId="{40552F5F-32FC-06B7-C456-7D96143C159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37" creationId="{29F6140F-5382-F5B6-DAE1-966D9DE959C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39" creationId="{C57B9CC0-2ACC-0E8C-7B7C-C1FB813E7EC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40" creationId="{32BE8F83-BB4B-9A9F-64D7-5CC474AC467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41" creationId="{18BC4D76-FAE4-491A-6044-0534729C83C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42" creationId="{F10AB700-C7D5-A0E1-74D1-7FB70CF2A94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43" creationId="{FB28C252-21DA-DB30-2D43-FC29386F8C7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44" creationId="{A8BDB1AB-610B-9E51-3BFA-6EB936D42C3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45" creationId="{2F9219C6-525A-B496-EFD0-5B5DDBA74ED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46" creationId="{6ECAE42B-0C6E-DA52-762E-E06CB8EC0F2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47" creationId="{A9F51F68-D796-2C3A-F31B-67CFE870B75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48" creationId="{41E45847-3D64-BABA-F0CC-F293BD47FC0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49" creationId="{657E3FDB-2B64-A86C-C37F-8316617B74E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50" creationId="{52331E2C-BBB1-B3B8-D5B9-EB3120DC39C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51" creationId="{C4029BFA-D447-5120-4939-B8CAB85663C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52" creationId="{58E781DB-6E22-9435-340D-2C117F35846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54" creationId="{C6529B8C-3C36-BEAE-8B66-0FC9992A8F4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55" creationId="{D79311A6-19FD-B6BC-88E9-9467E232A7E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56" creationId="{58CCC71C-ABFD-42E4-BC5A-B6B889D8195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57" creationId="{9CD0F5F5-0660-639F-6BD2-4B6548B17AA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58" creationId="{91E9C9B5-194A-1A55-ABBD-60067C8B17E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59" creationId="{A810CA37-B20C-631C-09BF-DD8D6600D97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60" creationId="{908C021C-0A18-06C5-FB61-723168F8423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61" creationId="{209E9289-3C7C-A599-8268-2E4AF9A6FE3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62" creationId="{4624369D-3E96-A222-B57F-E4500B9BA8C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63" creationId="{A149320B-4918-E020-C01D-763D242F968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64" creationId="{6092E186-FCBA-04B7-F41B-75E3FEA6A92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65" creationId="{E26A8288-5D37-6113-C611-9316BFBDA37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66" creationId="{F0F0AECA-09AA-0D25-C0E2-B7B4F202AD7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67" creationId="{452CCA84-7CF3-5EA8-A918-6D417679D16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68" creationId="{DF367308-CE3C-7380-CD61-89B38A442F1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69" creationId="{02CC272F-EFCC-586F-F556-E76A9A2440C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70" creationId="{BE986CA4-75ED-1363-17D1-E899ED53010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71" creationId="{9A4FA260-4490-0C3F-D9E5-A2180247572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72" creationId="{72AC429C-E3AC-6BB1-C5DA-9599EC34E94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73" creationId="{7FFB538E-BDA5-C879-B8A1-8B14941D77F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74" creationId="{B376860F-EAEF-6B34-5C41-0863A7F1A1D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75" creationId="{688970FC-D065-78C0-C340-6192F838144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76" creationId="{E5E748FF-E7DE-B41C-B133-D559F5A053C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77" creationId="{AEA21361-E017-7F32-08F3-76E35F9714F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78" creationId="{1F7FAED1-4283-D91D-1CF1-B1ADD1447DB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79" creationId="{0F2BB4C1-F847-8624-4F41-38CE22EACC0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80" creationId="{4215DFCA-C92C-D444-E489-C71B4F39B90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81" creationId="{521E64EA-D17F-4A4F-C846-DDD29BA81D5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82" creationId="{1EB2C374-97B4-C6D4-3E85-2A54DE5DC5F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83" creationId="{CF2E964F-C4AB-B0CC-D4A6-AC48434EAF7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85" creationId="{49F63320-8F7F-1ADD-1724-1C4F88EE2E8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86" creationId="{8EA19022-AD0C-04D8-0CC9-9967B6FF60D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87" creationId="{7F830FF3-4C95-481A-07D7-7EDD880A13E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88" creationId="{F57E9BB7-79C1-F376-CD7E-D17783220C9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89" creationId="{F4E8630E-4C43-582A-49BE-F6E0B0E45A4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90" creationId="{9A4557DE-AC50-48CA-4916-A01B546B5AE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91" creationId="{03D0CD88-8DE5-DC17-370B-C83A6015851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93" creationId="{220FCF06-A519-95E4-4E48-961DA36C9C3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94" creationId="{3152912D-792F-8A87-48DC-914FB8AABDB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95" creationId="{D2A5D102-B578-3B3B-FAAF-148ED0630DC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96" creationId="{DE02E5E0-9D92-B4F7-365F-2F8ABC2985C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97" creationId="{E5E2A3A5-CBEC-2866-B2EB-F38CC820124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98" creationId="{2FACB7E8-1C58-9758-E34D-A6A3B3E7ED5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799" creationId="{D08DFCF9-682C-75FB-A0A4-047BAA92698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00" creationId="{96247059-560A-CFE9-2739-49537F60E25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01" creationId="{EFABDEDE-AC5D-8EF3-603B-03D51DE0057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02" creationId="{F960A0B9-4B6D-B67F-1EF6-1FA3E6C486B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03" creationId="{BDEDEE59-980D-558B-1ED2-44506A09530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04" creationId="{E3FA4ED6-327F-4D54-66B7-BE647578FCF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05" creationId="{05228BAB-251B-F722-F5CA-0C3F2EEFF47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06" creationId="{F0028514-A8C6-373B-CEF2-DA264FDBF8D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07" creationId="{8932255C-1F4B-49D3-B0EA-973F1898C1B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08" creationId="{ADE9E795-9495-B5ED-8449-A984365C809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09" creationId="{C4B7A0BD-37EF-818C-63CD-DB9661E7F5B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10" creationId="{AFE6B26F-83EC-E3F7-EDC5-CCEABF76608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11" creationId="{24800499-A430-4206-D6CA-467C60A2567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12" creationId="{6D06EE5B-6260-6284-4A22-9EADB7E6FCC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13" creationId="{8B99CB3B-A37F-C897-B32B-E3C30392737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14" creationId="{0740075F-E7BA-DECA-3650-F313BE8CBA6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15" creationId="{59D9B3F6-6334-25E8-361E-632F358770F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16" creationId="{8D9B764E-C6CD-B96A-5779-061C5E7BA5B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17" creationId="{D9F18A67-62DB-12DC-833F-A32F4CA36E3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18" creationId="{F49DFB56-AC15-4101-E438-66BC262C243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19" creationId="{29D6EC11-586F-2B55-78AB-AF4869F0770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20" creationId="{79E03744-7D4D-79ED-7F82-12E9238191E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21" creationId="{DDC440D8-BAFD-4C91-1191-1C637635680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22" creationId="{3A45B11F-350D-7C6C-EB43-60DBD605005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23" creationId="{391F8296-525F-F430-BCE5-6934C29F055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24" creationId="{2FF4BD7E-FB5F-70CE-8BA9-501ABA25A7D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25" creationId="{A1730C06-63FF-BDD2-5F08-598A6BBA771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26" creationId="{6BAD0040-032E-7BC6-C11B-5512912A6ED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27" creationId="{D2E294EB-DC43-7B34-C8D1-F9CAC4F7024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28" creationId="{920509BB-0C79-5CAA-9EDF-BEFB6CD77EE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29" creationId="{BB737BD8-44DA-F409-0C23-504E58BE744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30" creationId="{7BAD03C7-1D71-BC57-5B33-F20E5954DFA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31" creationId="{5AFC1555-B0DA-E26D-DC50-1AE3E8C33EA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33" creationId="{5310FAB1-8398-A69B-FB11-791E2F05C5E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34" creationId="{E01EF828-0CCC-C3F6-B491-2D24AB4F003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35" creationId="{30926FA6-E03B-F49C-485A-65E1AFDCDC1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36" creationId="{B23CDDC8-4E6C-F625-011A-0A536D6AA5F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37" creationId="{220D713F-B996-E673-6A98-9F0CE5EEE1F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38" creationId="{0A3B3F8A-F4F4-7520-2CAD-4E591B39696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39" creationId="{69782F01-D527-CCE3-1419-EB3626CB79B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40" creationId="{0989EE63-49AE-55EA-BE8D-81FED59E8EC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41" creationId="{92DA30E0-56BD-BE46-BAE2-93EAA596D64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42" creationId="{D2B7EA8E-8F71-2411-E619-D1A11CC8190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43" creationId="{A059FF0C-D866-F8B1-FE86-167ED2DB7F4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44" creationId="{6F0605A6-2452-A73B-5839-333BF2B1F66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45" creationId="{F1AB554F-935D-D1D9-FEE6-626D8F07E3A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46" creationId="{234569F0-2FFE-C4BA-95FB-0319CE8A2F2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47" creationId="{7E28DA76-3861-4206-0E48-C1FCFDC1451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48" creationId="{BC596335-6DD9-E433-A803-992F889B399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49" creationId="{B305ECFC-E219-EA33-3F94-44641CEA240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50" creationId="{15F3FF87-3E99-B478-84CC-FAD497A77B5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51" creationId="{0416D7D4-B383-0416-897F-89FD49AE79E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52" creationId="{A8FBCB37-C2CC-C357-FAB4-50AA4BAA8C3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53" creationId="{8EF36749-FE44-88B8-F148-5AC1473F3A5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54" creationId="{5456B0D3-97CD-0662-A58D-08166E5E997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55" creationId="{CD3E10B1-1460-E33E-C28E-5681684F1F9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56" creationId="{C50541A5-5EBD-D1AF-4F00-5B4AA763709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57" creationId="{B76F16A2-A198-89CD-6F88-4E5D2D2CE46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58" creationId="{2E70EAC7-4BC2-A870-7C67-BD5495677F2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59" creationId="{73F132BB-20B9-A1F1-5234-EAF7D41ABCC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61" creationId="{B3DD0001-5D4A-820D-7252-C184E69688F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62" creationId="{696656AA-FF4B-8ECB-464A-D8DB4D0CE37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63" creationId="{B8A6475F-06EF-8A7E-9606-A21EB60F032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64" creationId="{C1C09FC1-D9B9-FC68-2FAF-61F6B7AC71D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65" creationId="{B18348DD-65C2-457B-EFA0-5F548C1FACB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66" creationId="{ACE79527-33D1-D1CC-B068-6D54C204A01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67" creationId="{65B05ABE-621E-50F4-F9A3-4640A9E56EC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68" creationId="{24DD1968-9AB3-05E4-7031-48DA0C62D49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69" creationId="{FEC4E8D7-68B1-34BA-3AAE-DCBB80DC022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70" creationId="{429D4C75-104E-6A3D-6461-A984145E3C6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71" creationId="{64C1DEA9-8B42-B3EB-442E-209403B699C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72" creationId="{A06866EE-17DE-D84A-FD95-BBDAC06CAC1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73" creationId="{A28F8514-8178-C211-6A57-89D6B7AA6FF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74" creationId="{6B22F47C-E2B9-AA26-39BF-9FA9C0A2333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75" creationId="{641B49C3-4477-3AC5-4F58-4AF87260E5D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76" creationId="{F9A3CD3F-BE66-2197-DB8A-D2BF8933961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77" creationId="{19E8C11F-74F0-2620-F789-EB168ED7062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78" creationId="{A271F909-6F7C-569B-2D42-19FB6DBA885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79" creationId="{AF3CE4A3-5B26-999F-411B-8822BC585B7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80" creationId="{5190B67D-6C50-D1C0-941E-1403058F0B9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81" creationId="{B62C239B-B0CC-4620-A152-F6A57B3AD7E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82" creationId="{132E96CF-A652-2E3E-16A0-BB64157D1BD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83" creationId="{B6D2CFBF-2AD7-AEF4-A3AF-C6ECFDBD781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84" creationId="{0A5BC4C6-6EB8-B6D7-991D-2B2DC662DCE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85" creationId="{05386E19-158A-EEB5-00B9-2A2D728B449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86" creationId="{84339238-51CF-63BC-F2DD-0FE3E2CE483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87" creationId="{D6B15A9E-AA60-C579-E5F4-E928EC5A408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88" creationId="{64380799-85BE-468A-94FA-898877FD770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89" creationId="{2FD6D9C7-45EE-D88D-E88C-BD25ECF7E31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90" creationId="{B53D802A-1A50-8FBB-3E8C-F1281272268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91" creationId="{26A8FA63-1716-9503-6E09-1585FD7DC9D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92" creationId="{674FA68C-6D38-809D-56C8-97FC6B35014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93" creationId="{3874E5DA-F2EA-9A97-EFB9-9E248C4819A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94" creationId="{FAE6A074-2CC3-E98D-B307-89B4A12B370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95" creationId="{EE9412A9-E85C-84CB-AF9E-B70A532A17C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96" creationId="{C6A124BD-7336-C7CF-5851-21FA802832F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97" creationId="{64418F31-379D-4E66-308D-21F68661874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98" creationId="{A171C3CB-2E77-71EC-E8F6-DECF78371DE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899" creationId="{17B1634C-F9D5-84F9-D73D-6EF554734B1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00" creationId="{95347053-C765-B331-8A00-73D6AA25848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01" creationId="{5C8675FB-C61A-6321-56B2-C5AEB118C0F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02" creationId="{6CB69EE7-DED0-7536-0E2A-AAB0CA5D64A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03" creationId="{E03A9169-7211-E18F-292A-8A2A2988BC7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04" creationId="{5D3FA6A4-5F47-C02E-BF88-99935DD91B9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05" creationId="{C60036E4-FC34-D106-EF68-86626C95764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06" creationId="{BF45AFE3-86C0-569C-F87D-4C8F0A8808A5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07" creationId="{16F4EFCD-469F-D144-EF64-4111D79A591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08" creationId="{1AC87243-15CF-FE5D-93CA-D8EA6778FCC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09" creationId="{1F972225-92DC-F736-EA4A-68302E6A8D0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10" creationId="{32451965-7B25-433F-9ED3-9A693FF5BC0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11" creationId="{BDF8E47F-43E8-EBBD-4AAC-D9D63BF62C0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12" creationId="{279F28A4-A6AD-D905-18E3-383A3358380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14" creationId="{28600B8C-2F59-C44E-7AD5-5DD89E37270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15" creationId="{F59CC236-ECF4-56BA-4086-E70A91D2AEB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16" creationId="{01064C5D-767F-7FE5-63AB-F19AE8850AB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17" creationId="{972BD9B7-8D43-C476-E71E-7AD0C990A2B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18" creationId="{B9AF0A22-850E-DA53-21D7-418ABD32996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19" creationId="{A4B59D99-C911-F956-BFEF-8F6A57B79C3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20" creationId="{CE78FFD8-2AC0-DCDA-C0B8-E41958A639C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21" creationId="{01618CB9-8558-358A-8861-5004EF4171D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22" creationId="{BFA7D2BB-EB5A-A342-6B86-3DC7EE3B9D3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23" creationId="{6A49DC8F-5DD4-E727-D0AC-A4DEA38495D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24" creationId="{864EC7CE-1573-0BF1-5A56-F58AAC64ACB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25" creationId="{8BC04E3B-9AF8-BF48-7939-1693FA2FD34D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27" creationId="{857E5BA5-EBE4-3675-2662-E9C34C3EAA9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28" creationId="{56EDC1AA-4FAE-AA66-EFAC-518AD7DA006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29" creationId="{79BD64C2-60A2-44D8-45FA-9352552A4F8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30" creationId="{A00DEFC0-2A50-D84E-0897-40D6846ABBB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31" creationId="{8B534ACD-1CB4-262E-B906-9520D1C4C6E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32" creationId="{3D91BD22-4AB9-B14C-1DB5-D86E08E4461A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33" creationId="{B0B9531D-DC53-8F28-CFE8-B5D1C293D32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34" creationId="{567AA9AF-1E86-720E-29FC-C7A8368BE55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35" creationId="{2AD1D9FE-42D6-1458-424C-9EB2ED1FD78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36" creationId="{147A175F-A5BB-68F3-177A-CF48C6BCEEA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37" creationId="{407E4C51-E53D-5A71-39A8-4D90320BFF1F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38" creationId="{516D1F61-6B2E-0D9A-F24E-28209A55257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39" creationId="{85A43094-D4BC-D99E-6D10-F59071959C0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40" creationId="{83255D06-D765-1D8A-8CF7-AFD64152425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42" creationId="{9EC23CD5-7947-A7F3-DD6C-FE32AFEF602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43" creationId="{92E96AAA-70B6-01A7-2E96-57D7740EC75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44" creationId="{04D85CD4-541E-BF13-C2CE-E53E7FA328F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45" creationId="{397963C2-7B86-A169-FDCB-D706D4F5523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46" creationId="{0E22E459-19BF-8FF4-CFFC-278FB63FCE4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47" creationId="{022561A1-E63F-A14E-D68C-9B987C8FC6F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48" creationId="{73403DB1-7FF8-61E3-05DE-6ADCDC09A12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49" creationId="{9283EBBD-15B9-1B67-2886-F7457C8DEB3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50" creationId="{C4FEBF41-13AC-023A-27B2-EEC7F98FD7D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51" creationId="{80F22CCA-9034-CD20-E3AB-8106D43CC38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52" creationId="{E5463C93-B3DA-BEA2-368A-0D802E88B58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53" creationId="{170AD21F-7AFD-172D-4C1E-7A07B1CAFD2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54" creationId="{B18A9679-CAAD-B080-8F0C-1728AFC46E8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55" creationId="{101611A4-14B6-6FF5-0331-C80AE80AA03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56" creationId="{1C5F8C85-6456-FC1F-307C-FED331C47BC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57" creationId="{29F96610-ACCC-8450-C074-EA37B6EC453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58" creationId="{576C1A36-66D8-632A-B899-F3271D672E3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59" creationId="{904915F3-2046-7FF0-E17B-175565B83A94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60" creationId="{998ACEA0-66C2-5A2C-BAFB-7D8DDF0AC6A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61" creationId="{488F5A62-4C9D-44B7-2198-3F12E4182EB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62" creationId="{F2857EFF-D783-C6C3-3DCA-A3FC333A5187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63" creationId="{B7FD3E1C-BDCC-97AC-5CB3-EF9A312D3EC9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64" creationId="{D344A4A8-A647-0ABF-F5B9-A16BF6D0724C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65" creationId="{53F76F9F-CB87-A3D0-FFE3-E32A5C15771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66" creationId="{E3382AB7-C067-23AC-2AD9-A501DC8C9F22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67" creationId="{B6BCACE9-5B12-4E9A-98F5-C68338DCEFF8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68" creationId="{9AB14774-FB60-1B5A-A9DB-5280C1F0F4D3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69" creationId="{5CCB29D0-78BF-8507-A775-32B9DD1D6AB6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70" creationId="{9698C0CF-67E2-43A7-6FD9-4968F2C8AB3B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71" creationId="{40DF2EBE-60A6-04B7-BB63-4786F05AF55E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72" creationId="{C424E3D8-8B0E-647D-4C48-B7E6B7EA14E0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73" creationId="{E322F671-965C-02EF-80D6-E7E616E10BE1}"/>
          </ac:spMkLst>
        </pc:spChg>
        <pc:spChg chg="add del mod topLvl">
          <ac:chgData name="Rahul Sunil" userId="338498e1-f891-48fc-8868-47a0e2903e75" providerId="ADAL" clId="{B2EA116B-560F-451E-AC14-8D38077DD435}" dt="2024-01-15T07:01:19.085" v="1672"/>
          <ac:spMkLst>
            <pc:docMk/>
            <pc:sldMk cId="2416627633" sldId="261"/>
            <ac:spMk id="974" creationId="{AA94266C-892A-712D-D9FB-495D0C74FF59}"/>
          </ac:spMkLst>
        </pc:spChg>
        <pc:spChg chg="add del mod topLvl">
          <ac:chgData name="Rahul Sunil" userId="338498e1-f891-48fc-8868-47a0e2903e75" providerId="ADAL" clId="{B2EA116B-560F-451E-AC14-8D38077DD435}" dt="2024-01-15T06:59:51.959" v="1668" actId="478"/>
          <ac:spMkLst>
            <pc:docMk/>
            <pc:sldMk cId="2416627633" sldId="261"/>
            <ac:spMk id="977" creationId="{7D148661-CA5D-59D3-2945-98D4D094720E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978" creationId="{E6D38EEC-02ED-F25C-0C77-D8D2EBD696F0}"/>
          </ac:spMkLst>
        </pc:spChg>
        <pc:spChg chg="add del mod topLvl">
          <ac:chgData name="Rahul Sunil" userId="338498e1-f891-48fc-8868-47a0e2903e75" providerId="ADAL" clId="{B2EA116B-560F-451E-AC14-8D38077DD435}" dt="2024-01-15T06:59:51.959" v="1668" actId="478"/>
          <ac:spMkLst>
            <pc:docMk/>
            <pc:sldMk cId="2416627633" sldId="261"/>
            <ac:spMk id="980" creationId="{E48A04E7-8601-E242-3CE0-C0F41C2B650F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981" creationId="{CE28973D-A1BF-BC18-AEED-82F502240084}"/>
          </ac:spMkLst>
        </pc:spChg>
        <pc:spChg chg="add del mod topLvl">
          <ac:chgData name="Rahul Sunil" userId="338498e1-f891-48fc-8868-47a0e2903e75" providerId="ADAL" clId="{B2EA116B-560F-451E-AC14-8D38077DD435}" dt="2024-01-15T07:00:08.258" v="1669" actId="478"/>
          <ac:spMkLst>
            <pc:docMk/>
            <pc:sldMk cId="2416627633" sldId="261"/>
            <ac:spMk id="983" creationId="{8E2334A4-26E7-53E0-BF36-CE7B718B80C3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984" creationId="{14731D39-D7D7-AA53-4A9E-4958894E2080}"/>
          </ac:spMkLst>
        </pc:spChg>
        <pc:spChg chg="add del mod topLvl">
          <ac:chgData name="Rahul Sunil" userId="338498e1-f891-48fc-8868-47a0e2903e75" providerId="ADAL" clId="{B2EA116B-560F-451E-AC14-8D38077DD435}" dt="2024-01-15T06:59:51.959" v="1668" actId="478"/>
          <ac:spMkLst>
            <pc:docMk/>
            <pc:sldMk cId="2416627633" sldId="261"/>
            <ac:spMk id="986" creationId="{BF63E683-C113-E81E-9E38-EE754E388FCD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987" creationId="{EA0B79B2-335F-F9D3-8BF1-41488A19BA45}"/>
          </ac:spMkLst>
        </pc:spChg>
        <pc:spChg chg="add del mod topLvl">
          <ac:chgData name="Rahul Sunil" userId="338498e1-f891-48fc-8868-47a0e2903e75" providerId="ADAL" clId="{B2EA116B-560F-451E-AC14-8D38077DD435}" dt="2024-01-15T06:59:51.959" v="1668" actId="478"/>
          <ac:spMkLst>
            <pc:docMk/>
            <pc:sldMk cId="2416627633" sldId="261"/>
            <ac:spMk id="989" creationId="{55891D75-A548-AFF7-16A6-2E045A609A3F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990" creationId="{6BBC7326-C93E-0192-8ABF-BF0B2F769F0E}"/>
          </ac:spMkLst>
        </pc:spChg>
        <pc:spChg chg="add del mod topLvl">
          <ac:chgData name="Rahul Sunil" userId="338498e1-f891-48fc-8868-47a0e2903e75" providerId="ADAL" clId="{B2EA116B-560F-451E-AC14-8D38077DD435}" dt="2024-01-15T06:59:51.959" v="1668" actId="478"/>
          <ac:spMkLst>
            <pc:docMk/>
            <pc:sldMk cId="2416627633" sldId="261"/>
            <ac:spMk id="992" creationId="{72704CB4-A2DE-339E-7132-6F687CBDFD12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993" creationId="{727AEC70-0EA3-4A0B-2585-EF0096098E10}"/>
          </ac:spMkLst>
        </pc:spChg>
        <pc:spChg chg="add del mod topLvl">
          <ac:chgData name="Rahul Sunil" userId="338498e1-f891-48fc-8868-47a0e2903e75" providerId="ADAL" clId="{B2EA116B-560F-451E-AC14-8D38077DD435}" dt="2024-01-15T07:00:08.258" v="1669" actId="478"/>
          <ac:spMkLst>
            <pc:docMk/>
            <pc:sldMk cId="2416627633" sldId="261"/>
            <ac:spMk id="995" creationId="{20B2A330-7C78-916D-AD21-47DCBECF0920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996" creationId="{5542ACC4-D01F-4E56-89F1-3E2A9BD8F040}"/>
          </ac:spMkLst>
        </pc:spChg>
        <pc:spChg chg="add del mod topLvl">
          <ac:chgData name="Rahul Sunil" userId="338498e1-f891-48fc-8868-47a0e2903e75" providerId="ADAL" clId="{B2EA116B-560F-451E-AC14-8D38077DD435}" dt="2024-01-15T07:00:08.258" v="1669" actId="478"/>
          <ac:spMkLst>
            <pc:docMk/>
            <pc:sldMk cId="2416627633" sldId="261"/>
            <ac:spMk id="998" creationId="{6EDF0F4A-D879-F8C1-ACA0-9785164D36FD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999" creationId="{DA144B54-5414-2348-F01E-13AF34A66D7E}"/>
          </ac:spMkLst>
        </pc:spChg>
        <pc:spChg chg="add del mod topLvl">
          <ac:chgData name="Rahul Sunil" userId="338498e1-f891-48fc-8868-47a0e2903e75" providerId="ADAL" clId="{B2EA116B-560F-451E-AC14-8D38077DD435}" dt="2024-01-15T07:00:08.258" v="1669" actId="478"/>
          <ac:spMkLst>
            <pc:docMk/>
            <pc:sldMk cId="2416627633" sldId="261"/>
            <ac:spMk id="1001" creationId="{75E78FF0-B8A6-05CF-8B33-E2556A9AA0B8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1002" creationId="{29945C02-1CDF-5DD1-5C8A-DC5DFE9C12D6}"/>
          </ac:spMkLst>
        </pc:spChg>
        <pc:spChg chg="add del mod topLvl">
          <ac:chgData name="Rahul Sunil" userId="338498e1-f891-48fc-8868-47a0e2903e75" providerId="ADAL" clId="{B2EA116B-560F-451E-AC14-8D38077DD435}" dt="2024-01-15T07:00:08.258" v="1669" actId="478"/>
          <ac:spMkLst>
            <pc:docMk/>
            <pc:sldMk cId="2416627633" sldId="261"/>
            <ac:spMk id="1004" creationId="{F3C7FA53-9E92-0CA5-86FF-71D2D1E7DA10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1005" creationId="{5028D333-5ECF-18D2-A52B-F6641F730D2F}"/>
          </ac:spMkLst>
        </pc:spChg>
        <pc:spChg chg="add del mod topLvl">
          <ac:chgData name="Rahul Sunil" userId="338498e1-f891-48fc-8868-47a0e2903e75" providerId="ADAL" clId="{B2EA116B-560F-451E-AC14-8D38077DD435}" dt="2024-01-15T07:00:08.258" v="1669" actId="478"/>
          <ac:spMkLst>
            <pc:docMk/>
            <pc:sldMk cId="2416627633" sldId="261"/>
            <ac:spMk id="1007" creationId="{68C313E7-E1A2-1A49-174E-2730D9BEF788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1008" creationId="{C2D91A66-E069-001F-483E-F10875804D79}"/>
          </ac:spMkLst>
        </pc:spChg>
        <pc:spChg chg="add del mod topLvl">
          <ac:chgData name="Rahul Sunil" userId="338498e1-f891-48fc-8868-47a0e2903e75" providerId="ADAL" clId="{B2EA116B-560F-451E-AC14-8D38077DD435}" dt="2024-01-15T07:00:08.258" v="1669" actId="478"/>
          <ac:spMkLst>
            <pc:docMk/>
            <pc:sldMk cId="2416627633" sldId="261"/>
            <ac:spMk id="1010" creationId="{3258F65D-1A77-9BFA-E49A-E084166E7D9F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1011" creationId="{55947B7A-7388-6F38-42F6-EA9B8B3A86E2}"/>
          </ac:spMkLst>
        </pc:spChg>
        <pc:spChg chg="add del mod topLvl">
          <ac:chgData name="Rahul Sunil" userId="338498e1-f891-48fc-8868-47a0e2903e75" providerId="ADAL" clId="{B2EA116B-560F-451E-AC14-8D38077DD435}" dt="2024-01-15T07:00:08.258" v="1669" actId="478"/>
          <ac:spMkLst>
            <pc:docMk/>
            <pc:sldMk cId="2416627633" sldId="261"/>
            <ac:spMk id="1013" creationId="{AF4E9007-2AE0-F5F4-8CDA-3F49EAC8BA18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1014" creationId="{1A2E8ACB-89B8-6E9E-C0C9-430B337E88DF}"/>
          </ac:spMkLst>
        </pc:spChg>
        <pc:spChg chg="add del mod topLvl">
          <ac:chgData name="Rahul Sunil" userId="338498e1-f891-48fc-8868-47a0e2903e75" providerId="ADAL" clId="{B2EA116B-560F-451E-AC14-8D38077DD435}" dt="2024-01-15T07:00:08.258" v="1669" actId="478"/>
          <ac:spMkLst>
            <pc:docMk/>
            <pc:sldMk cId="2416627633" sldId="261"/>
            <ac:spMk id="1016" creationId="{9B257B7F-F593-C6D3-3614-EF041958627A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1017" creationId="{5C8D5A8C-405A-7072-8B62-3D483C746B2F}"/>
          </ac:spMkLst>
        </pc:spChg>
        <pc:spChg chg="add del mod topLvl">
          <ac:chgData name="Rahul Sunil" userId="338498e1-f891-48fc-8868-47a0e2903e75" providerId="ADAL" clId="{B2EA116B-560F-451E-AC14-8D38077DD435}" dt="2024-01-15T07:00:32.198" v="1670" actId="478"/>
          <ac:spMkLst>
            <pc:docMk/>
            <pc:sldMk cId="2416627633" sldId="261"/>
            <ac:spMk id="1019" creationId="{D95AD06D-1C04-34D0-CA5F-40FD573437DD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1020" creationId="{89E77DDE-AE22-5897-30B0-68E0A9F455C5}"/>
          </ac:spMkLst>
        </pc:spChg>
        <pc:spChg chg="add del mod topLvl">
          <ac:chgData name="Rahul Sunil" userId="338498e1-f891-48fc-8868-47a0e2903e75" providerId="ADAL" clId="{B2EA116B-560F-451E-AC14-8D38077DD435}" dt="2024-01-15T07:00:32.198" v="1670" actId="478"/>
          <ac:spMkLst>
            <pc:docMk/>
            <pc:sldMk cId="2416627633" sldId="261"/>
            <ac:spMk id="1022" creationId="{84BDE0E4-5941-1285-1E8C-DB6B5FA1956C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1023" creationId="{2E6F7293-C894-6D6D-BD9A-46C6BC9D750D}"/>
          </ac:spMkLst>
        </pc:spChg>
        <pc:spChg chg="add del mod topLvl">
          <ac:chgData name="Rahul Sunil" userId="338498e1-f891-48fc-8868-47a0e2903e75" providerId="ADAL" clId="{B2EA116B-560F-451E-AC14-8D38077DD435}" dt="2024-01-15T07:00:32.198" v="1670" actId="478"/>
          <ac:spMkLst>
            <pc:docMk/>
            <pc:sldMk cId="2416627633" sldId="261"/>
            <ac:spMk id="1025" creationId="{5B9A96AF-82C4-20A8-FFA4-BCCC4665280D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1026" creationId="{2565CB26-0D8D-43BF-B864-5A05AC6EB2D5}"/>
          </ac:spMkLst>
        </pc:spChg>
        <pc:spChg chg="add del mod topLvl">
          <ac:chgData name="Rahul Sunil" userId="338498e1-f891-48fc-8868-47a0e2903e75" providerId="ADAL" clId="{B2EA116B-560F-451E-AC14-8D38077DD435}" dt="2024-01-15T07:00:32.198" v="1670" actId="478"/>
          <ac:spMkLst>
            <pc:docMk/>
            <pc:sldMk cId="2416627633" sldId="261"/>
            <ac:spMk id="1028" creationId="{32AD5F3B-8FAD-6009-9AF2-1DB1D130F485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1029" creationId="{6FD2A503-08C8-15DE-4695-4B849CC9A324}"/>
          </ac:spMkLst>
        </pc:spChg>
        <pc:spChg chg="add del mod topLvl">
          <ac:chgData name="Rahul Sunil" userId="338498e1-f891-48fc-8868-47a0e2903e75" providerId="ADAL" clId="{B2EA116B-560F-451E-AC14-8D38077DD435}" dt="2024-01-15T07:00:32.198" v="1670" actId="478"/>
          <ac:spMkLst>
            <pc:docMk/>
            <pc:sldMk cId="2416627633" sldId="261"/>
            <ac:spMk id="1031" creationId="{783AD508-1179-BFFE-9794-86BDE49C7923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1032" creationId="{0EBF6B5E-4274-2CB5-FE17-065DAB1865F6}"/>
          </ac:spMkLst>
        </pc:spChg>
        <pc:spChg chg="add del mod topLvl">
          <ac:chgData name="Rahul Sunil" userId="338498e1-f891-48fc-8868-47a0e2903e75" providerId="ADAL" clId="{B2EA116B-560F-451E-AC14-8D38077DD435}" dt="2024-01-15T07:00:32.198" v="1670" actId="478"/>
          <ac:spMkLst>
            <pc:docMk/>
            <pc:sldMk cId="2416627633" sldId="261"/>
            <ac:spMk id="1034" creationId="{6F600252-160A-3D34-4826-DAB1FC1F212E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1035" creationId="{6ED23DAA-BDFE-FAA3-8009-13C1D41BF16E}"/>
          </ac:spMkLst>
        </pc:spChg>
        <pc:spChg chg="add del mod topLvl">
          <ac:chgData name="Rahul Sunil" userId="338498e1-f891-48fc-8868-47a0e2903e75" providerId="ADAL" clId="{B2EA116B-560F-451E-AC14-8D38077DD435}" dt="2024-01-15T06:59:10.912" v="1663" actId="478"/>
          <ac:spMkLst>
            <pc:docMk/>
            <pc:sldMk cId="2416627633" sldId="261"/>
            <ac:spMk id="1037" creationId="{EE6A182D-1F15-0E3F-82C1-8D66636C2C42}"/>
          </ac:spMkLst>
        </pc:spChg>
        <pc:spChg chg="add del mod topLvl">
          <ac:chgData name="Rahul Sunil" userId="338498e1-f891-48fc-8868-47a0e2903e75" providerId="ADAL" clId="{B2EA116B-560F-451E-AC14-8D38077DD435}" dt="2024-01-15T06:59:33.254" v="1666" actId="478"/>
          <ac:spMkLst>
            <pc:docMk/>
            <pc:sldMk cId="2416627633" sldId="261"/>
            <ac:spMk id="1038" creationId="{3236D38C-113D-5C2F-DD0D-104DCDCB9A9B}"/>
          </ac:spMkLst>
        </pc:spChg>
        <pc:spChg chg="add del mod topLvl">
          <ac:chgData name="Rahul Sunil" userId="338498e1-f891-48fc-8868-47a0e2903e75" providerId="ADAL" clId="{B2EA116B-560F-451E-AC14-8D38077DD435}" dt="2024-01-15T06:59:10.912" v="1663" actId="478"/>
          <ac:spMkLst>
            <pc:docMk/>
            <pc:sldMk cId="2416627633" sldId="261"/>
            <ac:spMk id="1040" creationId="{BCEA58C1-071B-F73A-E359-05ABA80EA87F}"/>
          </ac:spMkLst>
        </pc:spChg>
        <pc:spChg chg="add del mod topLvl">
          <ac:chgData name="Rahul Sunil" userId="338498e1-f891-48fc-8868-47a0e2903e75" providerId="ADAL" clId="{B2EA116B-560F-451E-AC14-8D38077DD435}" dt="2024-01-15T06:59:33.254" v="1666" actId="478"/>
          <ac:spMkLst>
            <pc:docMk/>
            <pc:sldMk cId="2416627633" sldId="261"/>
            <ac:spMk id="1041" creationId="{C1CFF811-0236-A317-482E-AC71DF001A97}"/>
          </ac:spMkLst>
        </pc:spChg>
        <pc:spChg chg="add del mod topLvl">
          <ac:chgData name="Rahul Sunil" userId="338498e1-f891-48fc-8868-47a0e2903e75" providerId="ADAL" clId="{B2EA116B-560F-451E-AC14-8D38077DD435}" dt="2024-01-15T06:59:10.912" v="1663" actId="478"/>
          <ac:spMkLst>
            <pc:docMk/>
            <pc:sldMk cId="2416627633" sldId="261"/>
            <ac:spMk id="1043" creationId="{3C0B6229-1B58-C0D4-A88F-FFAFC1C33B77}"/>
          </ac:spMkLst>
        </pc:spChg>
        <pc:spChg chg="add del mod topLvl">
          <ac:chgData name="Rahul Sunil" userId="338498e1-f891-48fc-8868-47a0e2903e75" providerId="ADAL" clId="{B2EA116B-560F-451E-AC14-8D38077DD435}" dt="2024-01-15T06:59:33.254" v="1666" actId="478"/>
          <ac:spMkLst>
            <pc:docMk/>
            <pc:sldMk cId="2416627633" sldId="261"/>
            <ac:spMk id="1044" creationId="{14B9C225-AABA-F3DF-D2D3-A92CB5AC81A9}"/>
          </ac:spMkLst>
        </pc:spChg>
        <pc:spChg chg="add del mod topLvl">
          <ac:chgData name="Rahul Sunil" userId="338498e1-f891-48fc-8868-47a0e2903e75" providerId="ADAL" clId="{B2EA116B-560F-451E-AC14-8D38077DD435}" dt="2024-01-15T06:59:10.912" v="1663" actId="478"/>
          <ac:spMkLst>
            <pc:docMk/>
            <pc:sldMk cId="2416627633" sldId="261"/>
            <ac:spMk id="1046" creationId="{EC608FF3-6ECD-B263-D4F4-DA3F76F9224D}"/>
          </ac:spMkLst>
        </pc:spChg>
        <pc:spChg chg="add del mod topLvl">
          <ac:chgData name="Rahul Sunil" userId="338498e1-f891-48fc-8868-47a0e2903e75" providerId="ADAL" clId="{B2EA116B-560F-451E-AC14-8D38077DD435}" dt="2024-01-15T06:59:36.557" v="1667" actId="478"/>
          <ac:spMkLst>
            <pc:docMk/>
            <pc:sldMk cId="2416627633" sldId="261"/>
            <ac:spMk id="1047" creationId="{F61F580B-86C2-73E9-121C-BD9EAB562568}"/>
          </ac:spMkLst>
        </pc:spChg>
        <pc:spChg chg="add del mod topLvl">
          <ac:chgData name="Rahul Sunil" userId="338498e1-f891-48fc-8868-47a0e2903e75" providerId="ADAL" clId="{B2EA116B-560F-451E-AC14-8D38077DD435}" dt="2024-01-15T06:59:10.912" v="1663" actId="478"/>
          <ac:spMkLst>
            <pc:docMk/>
            <pc:sldMk cId="2416627633" sldId="261"/>
            <ac:spMk id="1049" creationId="{7D4DBF7D-14EA-1BBE-48D1-09C3FD6BE067}"/>
          </ac:spMkLst>
        </pc:spChg>
        <pc:spChg chg="add del mod topLvl">
          <ac:chgData name="Rahul Sunil" userId="338498e1-f891-48fc-8868-47a0e2903e75" providerId="ADAL" clId="{B2EA116B-560F-451E-AC14-8D38077DD435}" dt="2024-01-15T06:59:33.254" v="1666" actId="478"/>
          <ac:spMkLst>
            <pc:docMk/>
            <pc:sldMk cId="2416627633" sldId="261"/>
            <ac:spMk id="1050" creationId="{FB94D759-A467-BC1E-828F-440AA80CD1FB}"/>
          </ac:spMkLst>
        </pc:spChg>
        <pc:spChg chg="add del mod topLvl">
          <ac:chgData name="Rahul Sunil" userId="338498e1-f891-48fc-8868-47a0e2903e75" providerId="ADAL" clId="{B2EA116B-560F-451E-AC14-8D38077DD435}" dt="2024-01-15T06:59:20.160" v="1664" actId="478"/>
          <ac:spMkLst>
            <pc:docMk/>
            <pc:sldMk cId="2416627633" sldId="261"/>
            <ac:spMk id="1052" creationId="{6170CE2C-BECF-2A90-D0C7-E6752F2A5025}"/>
          </ac:spMkLst>
        </pc:spChg>
        <pc:spChg chg="add del mod topLvl">
          <ac:chgData name="Rahul Sunil" userId="338498e1-f891-48fc-8868-47a0e2903e75" providerId="ADAL" clId="{B2EA116B-560F-451E-AC14-8D38077DD435}" dt="2024-01-15T06:59:28.321" v="1665" actId="478"/>
          <ac:spMkLst>
            <pc:docMk/>
            <pc:sldMk cId="2416627633" sldId="261"/>
            <ac:spMk id="1053" creationId="{C241DEAB-0894-DE69-EA0B-AAC3F323D3C3}"/>
          </ac:spMkLst>
        </pc:spChg>
        <pc:spChg chg="add del mod topLvl">
          <ac:chgData name="Rahul Sunil" userId="338498e1-f891-48fc-8868-47a0e2903e75" providerId="ADAL" clId="{B2EA116B-560F-451E-AC14-8D38077DD435}" dt="2024-01-15T06:59:20.160" v="1664" actId="478"/>
          <ac:spMkLst>
            <pc:docMk/>
            <pc:sldMk cId="2416627633" sldId="261"/>
            <ac:spMk id="1055" creationId="{D4AA604D-1F1E-AE91-D974-25218B7BB27B}"/>
          </ac:spMkLst>
        </pc:spChg>
        <pc:spChg chg="add del mod topLvl">
          <ac:chgData name="Rahul Sunil" userId="338498e1-f891-48fc-8868-47a0e2903e75" providerId="ADAL" clId="{B2EA116B-560F-451E-AC14-8D38077DD435}" dt="2024-01-15T06:59:28.321" v="1665" actId="478"/>
          <ac:spMkLst>
            <pc:docMk/>
            <pc:sldMk cId="2416627633" sldId="261"/>
            <ac:spMk id="1056" creationId="{87E7A858-5D17-BA60-F066-6E95ADD5613C}"/>
          </ac:spMkLst>
        </pc:spChg>
        <pc:spChg chg="add del mod topLvl">
          <ac:chgData name="Rahul Sunil" userId="338498e1-f891-48fc-8868-47a0e2903e75" providerId="ADAL" clId="{B2EA116B-560F-451E-AC14-8D38077DD435}" dt="2024-01-15T06:59:10.912" v="1663" actId="478"/>
          <ac:spMkLst>
            <pc:docMk/>
            <pc:sldMk cId="2416627633" sldId="261"/>
            <ac:spMk id="1058" creationId="{4D79F8F3-EB3C-F6BE-282D-ED9465FD7CB2}"/>
          </ac:spMkLst>
        </pc:spChg>
        <pc:spChg chg="add del mod topLvl">
          <ac:chgData name="Rahul Sunil" userId="338498e1-f891-48fc-8868-47a0e2903e75" providerId="ADAL" clId="{B2EA116B-560F-451E-AC14-8D38077DD435}" dt="2024-01-15T06:59:28.321" v="1665" actId="478"/>
          <ac:spMkLst>
            <pc:docMk/>
            <pc:sldMk cId="2416627633" sldId="261"/>
            <ac:spMk id="1059" creationId="{7C53717E-1990-0AE6-D76F-87AC29BBA9EE}"/>
          </ac:spMkLst>
        </pc:spChg>
        <pc:spChg chg="add del mod topLvl">
          <ac:chgData name="Rahul Sunil" userId="338498e1-f891-48fc-8868-47a0e2903e75" providerId="ADAL" clId="{B2EA116B-560F-451E-AC14-8D38077DD435}" dt="2024-01-15T06:59:10.912" v="1663" actId="478"/>
          <ac:spMkLst>
            <pc:docMk/>
            <pc:sldMk cId="2416627633" sldId="261"/>
            <ac:spMk id="1061" creationId="{AF17EBB0-AC24-3C28-FD7D-937F43B8F1D8}"/>
          </ac:spMkLst>
        </pc:spChg>
        <pc:spChg chg="add del mod topLvl">
          <ac:chgData name="Rahul Sunil" userId="338498e1-f891-48fc-8868-47a0e2903e75" providerId="ADAL" clId="{B2EA116B-560F-451E-AC14-8D38077DD435}" dt="2024-01-15T06:59:28.321" v="1665" actId="478"/>
          <ac:spMkLst>
            <pc:docMk/>
            <pc:sldMk cId="2416627633" sldId="261"/>
            <ac:spMk id="1062" creationId="{6DBE83CA-8885-49DD-FBC0-875A74915156}"/>
          </ac:spMkLst>
        </pc:spChg>
        <pc:spChg chg="add del mod topLvl">
          <ac:chgData name="Rahul Sunil" userId="338498e1-f891-48fc-8868-47a0e2903e75" providerId="ADAL" clId="{B2EA116B-560F-451E-AC14-8D38077DD435}" dt="2024-01-15T06:59:10.912" v="1663" actId="478"/>
          <ac:spMkLst>
            <pc:docMk/>
            <pc:sldMk cId="2416627633" sldId="261"/>
            <ac:spMk id="1064" creationId="{EC70107B-3840-B241-3749-BDA049349AE5}"/>
          </ac:spMkLst>
        </pc:spChg>
        <pc:spChg chg="add del mod topLvl">
          <ac:chgData name="Rahul Sunil" userId="338498e1-f891-48fc-8868-47a0e2903e75" providerId="ADAL" clId="{B2EA116B-560F-451E-AC14-8D38077DD435}" dt="2024-01-15T06:59:28.321" v="1665" actId="478"/>
          <ac:spMkLst>
            <pc:docMk/>
            <pc:sldMk cId="2416627633" sldId="261"/>
            <ac:spMk id="1065" creationId="{E205DB7E-B3C7-30C1-09CF-701683D23D30}"/>
          </ac:spMkLst>
        </pc:spChg>
        <pc:spChg chg="add del mod topLvl">
          <ac:chgData name="Rahul Sunil" userId="338498e1-f891-48fc-8868-47a0e2903e75" providerId="ADAL" clId="{B2EA116B-560F-451E-AC14-8D38077DD435}" dt="2024-01-15T06:59:20.160" v="1664" actId="478"/>
          <ac:spMkLst>
            <pc:docMk/>
            <pc:sldMk cId="2416627633" sldId="261"/>
            <ac:spMk id="1067" creationId="{C5F06181-FEA4-4FF5-C7CD-AFE2CC6FEAFF}"/>
          </ac:spMkLst>
        </pc:spChg>
        <pc:spChg chg="add del mod topLvl">
          <ac:chgData name="Rahul Sunil" userId="338498e1-f891-48fc-8868-47a0e2903e75" providerId="ADAL" clId="{B2EA116B-560F-451E-AC14-8D38077DD435}" dt="2024-01-15T06:59:28.321" v="1665" actId="478"/>
          <ac:spMkLst>
            <pc:docMk/>
            <pc:sldMk cId="2416627633" sldId="261"/>
            <ac:spMk id="1068" creationId="{8CF0E7C9-E642-C543-013B-15422A682C2A}"/>
          </ac:spMkLst>
        </pc:spChg>
        <pc:spChg chg="add del mod topLvl">
          <ac:chgData name="Rahul Sunil" userId="338498e1-f891-48fc-8868-47a0e2903e75" providerId="ADAL" clId="{B2EA116B-560F-451E-AC14-8D38077DD435}" dt="2024-01-15T06:59:20.160" v="1664" actId="478"/>
          <ac:spMkLst>
            <pc:docMk/>
            <pc:sldMk cId="2416627633" sldId="261"/>
            <ac:spMk id="1070" creationId="{F1AC3B01-076B-2539-007D-0BC738134D5D}"/>
          </ac:spMkLst>
        </pc:spChg>
        <pc:spChg chg="add del mod topLvl">
          <ac:chgData name="Rahul Sunil" userId="338498e1-f891-48fc-8868-47a0e2903e75" providerId="ADAL" clId="{B2EA116B-560F-451E-AC14-8D38077DD435}" dt="2024-01-15T06:59:28.321" v="1665" actId="478"/>
          <ac:spMkLst>
            <pc:docMk/>
            <pc:sldMk cId="2416627633" sldId="261"/>
            <ac:spMk id="1071" creationId="{594DA7D1-FF25-483C-A7C1-2BC496EB50A4}"/>
          </ac:spMkLst>
        </pc:spChg>
        <pc:spChg chg="add del mod topLvl">
          <ac:chgData name="Rahul Sunil" userId="338498e1-f891-48fc-8868-47a0e2903e75" providerId="ADAL" clId="{B2EA116B-560F-451E-AC14-8D38077DD435}" dt="2024-01-15T07:00:08.258" v="1669" actId="478"/>
          <ac:spMkLst>
            <pc:docMk/>
            <pc:sldMk cId="2416627633" sldId="261"/>
            <ac:spMk id="1073" creationId="{3A01FD24-61E1-0A6B-0009-40A07AD04EE1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1074" creationId="{3F87B9A7-F57F-D641-8B4D-D212422FB1E7}"/>
          </ac:spMkLst>
        </pc:spChg>
        <pc:spChg chg="add del mod topLvl">
          <ac:chgData name="Rahul Sunil" userId="338498e1-f891-48fc-8868-47a0e2903e75" providerId="ADAL" clId="{B2EA116B-560F-451E-AC14-8D38077DD435}" dt="2024-01-15T06:59:51.959" v="1668" actId="478"/>
          <ac:spMkLst>
            <pc:docMk/>
            <pc:sldMk cId="2416627633" sldId="261"/>
            <ac:spMk id="1076" creationId="{DC5FE625-93D7-6847-F6AC-8F40A6DE66E3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1077" creationId="{E86CD293-7832-A51E-FBD2-0D5E8E814AC8}"/>
          </ac:spMkLst>
        </pc:spChg>
        <pc:spChg chg="add del mod topLvl">
          <ac:chgData name="Rahul Sunil" userId="338498e1-f891-48fc-8868-47a0e2903e75" providerId="ADAL" clId="{B2EA116B-560F-451E-AC14-8D38077DD435}" dt="2024-01-15T06:59:51.959" v="1668" actId="478"/>
          <ac:spMkLst>
            <pc:docMk/>
            <pc:sldMk cId="2416627633" sldId="261"/>
            <ac:spMk id="1079" creationId="{7CC889CD-9194-FEC4-5FA2-420A7E5777F2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1080" creationId="{0F6D1649-A00E-7218-E8DE-F45A7CEE4289}"/>
          </ac:spMkLst>
        </pc:spChg>
        <pc:spChg chg="add del mod topLvl">
          <ac:chgData name="Rahul Sunil" userId="338498e1-f891-48fc-8868-47a0e2903e75" providerId="ADAL" clId="{B2EA116B-560F-451E-AC14-8D38077DD435}" dt="2024-01-15T06:59:51.959" v="1668" actId="478"/>
          <ac:spMkLst>
            <pc:docMk/>
            <pc:sldMk cId="2416627633" sldId="261"/>
            <ac:spMk id="1082" creationId="{5B24BE0B-E29E-3D7A-6C1E-900DBBF83824}"/>
          </ac:spMkLst>
        </pc:spChg>
        <pc:spChg chg="add del mod topLvl">
          <ac:chgData name="Rahul Sunil" userId="338498e1-f891-48fc-8868-47a0e2903e75" providerId="ADAL" clId="{B2EA116B-560F-451E-AC14-8D38077DD435}" dt="2024-01-15T07:01:05.037" v="1671" actId="478"/>
          <ac:spMkLst>
            <pc:docMk/>
            <pc:sldMk cId="2416627633" sldId="261"/>
            <ac:spMk id="1083" creationId="{AB5C04B5-5BB0-0426-F387-5F97C4D19552}"/>
          </ac:spMkLst>
        </pc:spChg>
        <pc:spChg chg="mod">
          <ac:chgData name="Rahul Sunil" userId="338498e1-f891-48fc-8868-47a0e2903e75" providerId="ADAL" clId="{B2EA116B-560F-451E-AC14-8D38077DD435}" dt="2024-01-15T06:58:49.349" v="1662"/>
          <ac:spMkLst>
            <pc:docMk/>
            <pc:sldMk cId="2416627633" sldId="261"/>
            <ac:spMk id="1084" creationId="{69A4AF87-A955-4351-1017-832DEC6518BE}"/>
          </ac:spMkLst>
        </pc:spChg>
        <pc:spChg chg="mod">
          <ac:chgData name="Rahul Sunil" userId="338498e1-f891-48fc-8868-47a0e2903e75" providerId="ADAL" clId="{B2EA116B-560F-451E-AC14-8D38077DD435}" dt="2024-01-15T07:01:40.849" v="1675" actId="207"/>
          <ac:spMkLst>
            <pc:docMk/>
            <pc:sldMk cId="2416627633" sldId="261"/>
            <ac:spMk id="1085" creationId="{AF348381-3547-5C1B-0191-30D6015D9356}"/>
          </ac:spMkLst>
        </pc:spChg>
        <pc:spChg chg="add mod">
          <ac:chgData name="Rahul Sunil" userId="338498e1-f891-48fc-8868-47a0e2903e75" providerId="ADAL" clId="{B2EA116B-560F-451E-AC14-8D38077DD435}" dt="2024-01-15T10:06:48.089" v="2698" actId="164"/>
          <ac:spMkLst>
            <pc:docMk/>
            <pc:sldMk cId="2416627633" sldId="261"/>
            <ac:spMk id="1086" creationId="{AAA02405-ED51-E12E-B5FD-61264EAF4124}"/>
          </ac:spMkLst>
        </pc:spChg>
        <pc:spChg chg="add mod">
          <ac:chgData name="Rahul Sunil" userId="338498e1-f891-48fc-8868-47a0e2903e75" providerId="ADAL" clId="{B2EA116B-560F-451E-AC14-8D38077DD435}" dt="2024-01-15T10:06:48.089" v="2698" actId="164"/>
          <ac:spMkLst>
            <pc:docMk/>
            <pc:sldMk cId="2416627633" sldId="261"/>
            <ac:spMk id="1087" creationId="{B94D23C6-575A-D4EB-9FA8-833A544B67E7}"/>
          </ac:spMkLst>
        </pc:spChg>
        <pc:spChg chg="add mod">
          <ac:chgData name="Rahul Sunil" userId="338498e1-f891-48fc-8868-47a0e2903e75" providerId="ADAL" clId="{B2EA116B-560F-451E-AC14-8D38077DD435}" dt="2024-01-15T10:06:50.569" v="2699" actId="164"/>
          <ac:spMkLst>
            <pc:docMk/>
            <pc:sldMk cId="2416627633" sldId="261"/>
            <ac:spMk id="1088" creationId="{03D80CA0-C439-5C79-CF1D-BC5DCD7DFB53}"/>
          </ac:spMkLst>
        </pc:spChg>
        <pc:spChg chg="add mod">
          <ac:chgData name="Rahul Sunil" userId="338498e1-f891-48fc-8868-47a0e2903e75" providerId="ADAL" clId="{B2EA116B-560F-451E-AC14-8D38077DD435}" dt="2024-01-15T10:06:50.569" v="2699" actId="164"/>
          <ac:spMkLst>
            <pc:docMk/>
            <pc:sldMk cId="2416627633" sldId="261"/>
            <ac:spMk id="1089" creationId="{9E0833ED-43DD-6D6F-8371-4E27DF35EC50}"/>
          </ac:spMkLst>
        </pc:spChg>
        <pc:spChg chg="add mod">
          <ac:chgData name="Rahul Sunil" userId="338498e1-f891-48fc-8868-47a0e2903e75" providerId="ADAL" clId="{B2EA116B-560F-451E-AC14-8D38077DD435}" dt="2024-01-15T10:06:52.977" v="2700" actId="164"/>
          <ac:spMkLst>
            <pc:docMk/>
            <pc:sldMk cId="2416627633" sldId="261"/>
            <ac:spMk id="1090" creationId="{F269594E-9778-B14D-81F4-8BBE172D1554}"/>
          </ac:spMkLst>
        </pc:spChg>
        <pc:spChg chg="add mod">
          <ac:chgData name="Rahul Sunil" userId="338498e1-f891-48fc-8868-47a0e2903e75" providerId="ADAL" clId="{B2EA116B-560F-451E-AC14-8D38077DD435}" dt="2024-01-15T10:06:52.977" v="2700" actId="164"/>
          <ac:spMkLst>
            <pc:docMk/>
            <pc:sldMk cId="2416627633" sldId="261"/>
            <ac:spMk id="1091" creationId="{0ADE3929-27C1-0EDC-7496-9F6B83E72945}"/>
          </ac:spMkLst>
        </pc:spChg>
        <pc:spChg chg="add mod ord">
          <ac:chgData name="Rahul Sunil" userId="338498e1-f891-48fc-8868-47a0e2903e75" providerId="ADAL" clId="{B2EA116B-560F-451E-AC14-8D38077DD435}" dt="2024-01-15T10:21:43.700" v="2728" actId="6264"/>
          <ac:spMkLst>
            <pc:docMk/>
            <pc:sldMk cId="2416627633" sldId="261"/>
            <ac:spMk id="1095" creationId="{EAA3AB05-F5D0-8803-DD37-6B5783360784}"/>
          </ac:spMkLst>
        </pc:spChg>
        <pc:spChg chg="add del mod">
          <ac:chgData name="Rahul Sunil" userId="338498e1-f891-48fc-8868-47a0e2903e75" providerId="ADAL" clId="{B2EA116B-560F-451E-AC14-8D38077DD435}" dt="2024-01-15T10:21:43.700" v="2728" actId="6264"/>
          <ac:spMkLst>
            <pc:docMk/>
            <pc:sldMk cId="2416627633" sldId="261"/>
            <ac:spMk id="1096" creationId="{66AA4E7B-CBA3-E954-6DF5-311A3EF1D48F}"/>
          </ac:spMkLst>
        </pc:spChg>
        <pc:grpChg chg="add mod">
          <ac:chgData name="Rahul Sunil" userId="338498e1-f891-48fc-8868-47a0e2903e75" providerId="ADAL" clId="{B2EA116B-560F-451E-AC14-8D38077DD435}" dt="2024-01-15T06:57:07.346" v="1650" actId="1035"/>
          <ac:grpSpMkLst>
            <pc:docMk/>
            <pc:sldMk cId="2416627633" sldId="261"/>
            <ac:grpSpMk id="8" creationId="{A748C9BB-5AB0-1F55-047E-4B69C4AF1135}"/>
          </ac:grpSpMkLst>
        </pc:grpChg>
        <pc:grpChg chg="mod">
          <ac:chgData name="Rahul Sunil" userId="338498e1-f891-48fc-8868-47a0e2903e75" providerId="ADAL" clId="{B2EA116B-560F-451E-AC14-8D38077DD435}" dt="2024-01-15T06:53:54.141" v="1580"/>
          <ac:grpSpMkLst>
            <pc:docMk/>
            <pc:sldMk cId="2416627633" sldId="261"/>
            <ac:grpSpMk id="27" creationId="{89855FC3-9D2E-3F9D-D4FF-AA7C05F82617}"/>
          </ac:grpSpMkLst>
        </pc:grpChg>
        <pc:grpChg chg="mod">
          <ac:chgData name="Rahul Sunil" userId="338498e1-f891-48fc-8868-47a0e2903e75" providerId="ADAL" clId="{B2EA116B-560F-451E-AC14-8D38077DD435}" dt="2024-01-15T06:53:54.141" v="1580"/>
          <ac:grpSpMkLst>
            <pc:docMk/>
            <pc:sldMk cId="2416627633" sldId="261"/>
            <ac:grpSpMk id="28" creationId="{4C95BF08-51DF-B7D0-BDE3-B3659E565F4D}"/>
          </ac:grpSpMkLst>
        </pc:grpChg>
        <pc:grpChg chg="mod">
          <ac:chgData name="Rahul Sunil" userId="338498e1-f891-48fc-8868-47a0e2903e75" providerId="ADAL" clId="{B2EA116B-560F-451E-AC14-8D38077DD435}" dt="2024-01-15T06:53:54.141" v="1580"/>
          <ac:grpSpMkLst>
            <pc:docMk/>
            <pc:sldMk cId="2416627633" sldId="261"/>
            <ac:grpSpMk id="35" creationId="{5431B89B-E247-7F5E-8A63-AE3DE8AB79A8}"/>
          </ac:grpSpMkLst>
        </pc:grpChg>
        <pc:grpChg chg="mod">
          <ac:chgData name="Rahul Sunil" userId="338498e1-f891-48fc-8868-47a0e2903e75" providerId="ADAL" clId="{B2EA116B-560F-451E-AC14-8D38077DD435}" dt="2024-01-15T06:53:54.141" v="1580"/>
          <ac:grpSpMkLst>
            <pc:docMk/>
            <pc:sldMk cId="2416627633" sldId="261"/>
            <ac:grpSpMk id="38" creationId="{1AFB005D-8A9B-3C07-F4B9-077EBCEF7A74}"/>
          </ac:grpSpMkLst>
        </pc:grpChg>
        <pc:grpChg chg="add mod">
          <ac:chgData name="Rahul Sunil" userId="338498e1-f891-48fc-8868-47a0e2903e75" providerId="ADAL" clId="{B2EA116B-560F-451E-AC14-8D38077DD435}" dt="2024-01-15T06:57:07.346" v="1650" actId="1035"/>
          <ac:grpSpMkLst>
            <pc:docMk/>
            <pc:sldMk cId="2416627633" sldId="261"/>
            <ac:grpSpMk id="41" creationId="{263D6D35-0319-4A13-74DE-5B779332B165}"/>
          </ac:grpSpMkLst>
        </pc:grpChg>
        <pc:grpChg chg="mod">
          <ac:chgData name="Rahul Sunil" userId="338498e1-f891-48fc-8868-47a0e2903e75" providerId="ADAL" clId="{B2EA116B-560F-451E-AC14-8D38077DD435}" dt="2024-01-15T06:53:54.141" v="1580"/>
          <ac:grpSpMkLst>
            <pc:docMk/>
            <pc:sldMk cId="2416627633" sldId="261"/>
            <ac:grpSpMk id="42" creationId="{E5032AF4-D2D7-912F-25D8-3383C46EC820}"/>
          </ac:grpSpMkLst>
        </pc:grpChg>
        <pc:grpChg chg="mod">
          <ac:chgData name="Rahul Sunil" userId="338498e1-f891-48fc-8868-47a0e2903e75" providerId="ADAL" clId="{B2EA116B-560F-451E-AC14-8D38077DD435}" dt="2024-01-15T06:53:54.141" v="1580"/>
          <ac:grpSpMkLst>
            <pc:docMk/>
            <pc:sldMk cId="2416627633" sldId="261"/>
            <ac:grpSpMk id="46" creationId="{3EADF900-8F1D-F716-36E3-ACCE2472306B}"/>
          </ac:grpSpMkLst>
        </pc:grpChg>
        <pc:grpChg chg="mod">
          <ac:chgData name="Rahul Sunil" userId="338498e1-f891-48fc-8868-47a0e2903e75" providerId="ADAL" clId="{B2EA116B-560F-451E-AC14-8D38077DD435}" dt="2024-01-15T06:53:54.141" v="1580"/>
          <ac:grpSpMkLst>
            <pc:docMk/>
            <pc:sldMk cId="2416627633" sldId="261"/>
            <ac:grpSpMk id="51" creationId="{22C2AA43-847F-C66A-1E90-AC5AE6E84B08}"/>
          </ac:grpSpMkLst>
        </pc:grpChg>
        <pc:grpChg chg="mod">
          <ac:chgData name="Rahul Sunil" userId="338498e1-f891-48fc-8868-47a0e2903e75" providerId="ADAL" clId="{B2EA116B-560F-451E-AC14-8D38077DD435}" dt="2024-01-15T06:53:54.141" v="1580"/>
          <ac:grpSpMkLst>
            <pc:docMk/>
            <pc:sldMk cId="2416627633" sldId="261"/>
            <ac:grpSpMk id="52" creationId="{768DF48F-ECDF-262B-1F84-BFB9FA0C9660}"/>
          </ac:grpSpMkLst>
        </pc:grpChg>
        <pc:grpChg chg="mod">
          <ac:chgData name="Rahul Sunil" userId="338498e1-f891-48fc-8868-47a0e2903e75" providerId="ADAL" clId="{B2EA116B-560F-451E-AC14-8D38077DD435}" dt="2024-01-15T06:53:54.141" v="1580"/>
          <ac:grpSpMkLst>
            <pc:docMk/>
            <pc:sldMk cId="2416627633" sldId="261"/>
            <ac:grpSpMk id="59" creationId="{1224D04E-73FF-3E8E-62B3-5B782169EEA4}"/>
          </ac:grpSpMkLst>
        </pc:grpChg>
        <pc:grpChg chg="mod">
          <ac:chgData name="Rahul Sunil" userId="338498e1-f891-48fc-8868-47a0e2903e75" providerId="ADAL" clId="{B2EA116B-560F-451E-AC14-8D38077DD435}" dt="2024-01-15T06:53:54.141" v="1580"/>
          <ac:grpSpMkLst>
            <pc:docMk/>
            <pc:sldMk cId="2416627633" sldId="261"/>
            <ac:grpSpMk id="61" creationId="{BC9D7D6A-A54E-AA91-C1EA-0C2E44172EC9}"/>
          </ac:grpSpMkLst>
        </pc:grpChg>
        <pc:grpChg chg="mod">
          <ac:chgData name="Rahul Sunil" userId="338498e1-f891-48fc-8868-47a0e2903e75" providerId="ADAL" clId="{B2EA116B-560F-451E-AC14-8D38077DD435}" dt="2024-01-15T06:53:54.141" v="1580"/>
          <ac:grpSpMkLst>
            <pc:docMk/>
            <pc:sldMk cId="2416627633" sldId="261"/>
            <ac:grpSpMk id="63" creationId="{06DEA6BE-F37D-B7C1-B4B7-BCE97D9FF372}"/>
          </ac:grpSpMkLst>
        </pc:grpChg>
        <pc:grpChg chg="mod">
          <ac:chgData name="Rahul Sunil" userId="338498e1-f891-48fc-8868-47a0e2903e75" providerId="ADAL" clId="{B2EA116B-560F-451E-AC14-8D38077DD435}" dt="2024-01-15T06:53:54.141" v="1580"/>
          <ac:grpSpMkLst>
            <pc:docMk/>
            <pc:sldMk cId="2416627633" sldId="261"/>
            <ac:grpSpMk id="64" creationId="{7635588A-29F7-75D8-40CC-5012605852E2}"/>
          </ac:grpSpMkLst>
        </pc:grpChg>
        <pc:grpChg chg="add mod">
          <ac:chgData name="Rahul Sunil" userId="338498e1-f891-48fc-8868-47a0e2903e75" providerId="ADAL" clId="{B2EA116B-560F-451E-AC14-8D38077DD435}" dt="2024-01-15T06:57:07.346" v="1650" actId="1035"/>
          <ac:grpSpMkLst>
            <pc:docMk/>
            <pc:sldMk cId="2416627633" sldId="261"/>
            <ac:grpSpMk id="86" creationId="{561639B1-102D-7E9D-A14A-B9A2C7403149}"/>
          </ac:grpSpMkLst>
        </pc:grpChg>
        <pc:grpChg chg="add mod">
          <ac:chgData name="Rahul Sunil" userId="338498e1-f891-48fc-8868-47a0e2903e75" providerId="ADAL" clId="{B2EA116B-560F-451E-AC14-8D38077DD435}" dt="2024-01-15T06:57:07.346" v="1650" actId="1035"/>
          <ac:grpSpMkLst>
            <pc:docMk/>
            <pc:sldMk cId="2416627633" sldId="261"/>
            <ac:grpSpMk id="108" creationId="{67F5E0F5-1BE5-AB55-6207-9F7D76B57456}"/>
          </ac:grpSpMkLst>
        </pc:grpChg>
        <pc:grpChg chg="add mod">
          <ac:chgData name="Rahul Sunil" userId="338498e1-f891-48fc-8868-47a0e2903e75" providerId="ADAL" clId="{B2EA116B-560F-451E-AC14-8D38077DD435}" dt="2024-01-15T06:57:07.346" v="1650" actId="1035"/>
          <ac:grpSpMkLst>
            <pc:docMk/>
            <pc:sldMk cId="2416627633" sldId="261"/>
            <ac:grpSpMk id="109" creationId="{3C26F3FB-EE7B-0A89-B2AA-90421DD63C4B}"/>
          </ac:grpSpMkLst>
        </pc:grpChg>
        <pc:grpChg chg="add mod">
          <ac:chgData name="Rahul Sunil" userId="338498e1-f891-48fc-8868-47a0e2903e75" providerId="ADAL" clId="{B2EA116B-560F-451E-AC14-8D38077DD435}" dt="2024-01-15T06:57:07.346" v="1650" actId="1035"/>
          <ac:grpSpMkLst>
            <pc:docMk/>
            <pc:sldMk cId="2416627633" sldId="261"/>
            <ac:grpSpMk id="110" creationId="{D5664F9A-8B3B-9C5C-B281-4F817BB49EF1}"/>
          </ac:grpSpMkLst>
        </pc:grpChg>
        <pc:grpChg chg="del mod">
          <ac:chgData name="Rahul Sunil" userId="338498e1-f891-48fc-8868-47a0e2903e75" providerId="ADAL" clId="{B2EA116B-560F-451E-AC14-8D38077DD435}" dt="2024-01-15T06:58:14.855" v="1657" actId="165"/>
          <ac:grpSpMkLst>
            <pc:docMk/>
            <pc:sldMk cId="2416627633" sldId="261"/>
            <ac:grpSpMk id="112" creationId="{3D2FA66A-1AA9-0B76-2DC6-78A6DDF74845}"/>
          </ac:grpSpMkLst>
        </pc:grpChg>
        <pc:grpChg chg="del mod topLvl">
          <ac:chgData name="Rahul Sunil" userId="338498e1-f891-48fc-8868-47a0e2903e75" providerId="ADAL" clId="{B2EA116B-560F-451E-AC14-8D38077DD435}" dt="2024-01-15T06:58:15.220" v="1658" actId="165"/>
          <ac:grpSpMkLst>
            <pc:docMk/>
            <pc:sldMk cId="2416627633" sldId="261"/>
            <ac:grpSpMk id="113" creationId="{EAD22A67-20AF-CFF6-CDD5-0F37BFF757DC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267" creationId="{D1822BA9-B464-59D9-5875-124C0141C022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369" creationId="{29992E5B-F55D-F7CC-4235-7123A6E4F2EF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409" creationId="{2E36FBCE-6837-F1A7-AF00-572359DDADB3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441" creationId="{5FC28ADF-2102-91B9-B148-E4B5FABDC0F9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518" creationId="{A1C0F902-3DD5-2EC8-6003-9E37A59C19C8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533" creationId="{101B7546-13A5-5879-8ADE-27FAD060E00F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550" creationId="{A5ED6FB2-F9CC-169E-45DD-82CB90581C48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555" creationId="{B18F4F20-85F5-6729-809F-22CD70F94BA5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565" creationId="{30CF9439-8856-8623-3FC6-D6AF9F8932C1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596" creationId="{F9A6D79C-9363-D1BD-1933-44545C08F04F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604" creationId="{2B630E59-445C-1997-6B66-38D475090632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644" creationId="{41DD4E61-8374-4DFF-C41B-40E1FE3C8F9C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672" creationId="{82BA5A9E-00CF-D0A3-4421-14AEA5854B3F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725" creationId="{6F4C4487-12DC-B380-74BB-491AF5511087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738" creationId="{3A1B1B55-845C-AA55-FDA8-53D613AB9125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753" creationId="{AE94D7D6-F4D7-E041-412C-04086AB4AFBA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784" creationId="{08E4B2A2-B41A-740D-D9EC-4D93EB639710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792" creationId="{C857BE46-AE8F-B3AF-4AE3-A4BBE2E2C206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832" creationId="{64A293B4-0B8D-7AF9-B49A-11FE4254D501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860" creationId="{2B93BA57-E0A9-BC28-6365-2B0C5D71AC3D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913" creationId="{6AD454D2-3A0F-F3F0-606A-A272CDFCF33A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926" creationId="{50B0F924-0097-0665-017A-08F518406089}"/>
          </ac:grpSpMkLst>
        </pc:grpChg>
        <pc:grpChg chg="del mod topLvl">
          <ac:chgData name="Rahul Sunil" userId="338498e1-f891-48fc-8868-47a0e2903e75" providerId="ADAL" clId="{B2EA116B-560F-451E-AC14-8D38077DD435}" dt="2024-01-15T06:58:22.339" v="1660" actId="165"/>
          <ac:grpSpMkLst>
            <pc:docMk/>
            <pc:sldMk cId="2416627633" sldId="261"/>
            <ac:grpSpMk id="941" creationId="{2D338EE7-2AB8-0081-1338-5AA2D410E8C4}"/>
          </ac:grpSpMkLst>
        </pc:grpChg>
        <pc:grpChg chg="del mod topLvl">
          <ac:chgData name="Rahul Sunil" userId="338498e1-f891-48fc-8868-47a0e2903e75" providerId="ADAL" clId="{B2EA116B-560F-451E-AC14-8D38077DD435}" dt="2024-01-15T06:58:15.220" v="1658" actId="165"/>
          <ac:grpSpMkLst>
            <pc:docMk/>
            <pc:sldMk cId="2416627633" sldId="261"/>
            <ac:grpSpMk id="975" creationId="{C537A798-7B69-89AD-6AFB-369A6259A1B1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976" creationId="{583C178A-2DF8-F30E-ECBF-57928D1E846B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979" creationId="{C70CB078-BBCD-920B-3837-A20612D5A80B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982" creationId="{02D30E73-FB49-47EE-BD82-CEC2DA590896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985" creationId="{8B2306E1-236B-0800-2DF1-9A5CAAD1AB57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988" creationId="{2714F418-CAFC-2C29-170C-A1D9C44195DF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991" creationId="{19DA54D9-9C38-7137-5744-7C4A5A35B0D6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994" creationId="{7BF1FA9B-DFBE-92DD-7AA7-5DEC66F3E0E3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997" creationId="{4C139E8C-D054-6102-CA25-CFA033AC7322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00" creationId="{775D65AE-33CF-EBA5-56FE-5120B42A46DA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03" creationId="{492F80EA-8C5A-4AF3-D5B2-A2AD8A6957E1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06" creationId="{C534981F-2C15-D617-7012-1C07BC1ACBAD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09" creationId="{75028ED1-9FEB-70FE-FABB-B6E3BF01A8F5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12" creationId="{8A02AA59-5912-8792-8DF0-F92523FB62B6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15" creationId="{6A1A5824-9AAF-E588-A86B-E4265E23ED6A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18" creationId="{23205A4A-D488-6C0E-EF5C-0F3DF9ECB387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21" creationId="{4B80E00E-0079-EC6F-52B9-DAA0A8E61E73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24" creationId="{7FA79A1A-3526-54DB-EB12-C08BBE0DF525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27" creationId="{EC8058F9-ED1D-3F46-A690-28DFFA70F026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30" creationId="{3EB974C8-4C02-8C25-ABD8-8FA94C98C1CE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33" creationId="{989466DB-CBA5-14EE-FE5D-CB0C93619C92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36" creationId="{A55201DD-55EB-8C70-2977-024349493C82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39" creationId="{CB4F1828-86FB-6D68-DF67-D7F2F9B19BE1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42" creationId="{5DDEDEF8-DD03-626A-20C9-FEFD3D05C9E8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45" creationId="{9C019B18-5541-68B5-C1B9-B82433FC3E56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48" creationId="{DAC66E56-0634-13CE-2673-9567B535CAC7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51" creationId="{B1D653E7-450E-B9BC-818E-FB559CB5EDFB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54" creationId="{2F175915-864C-8F16-E4F0-DA873A70A735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57" creationId="{C3B4B68B-DAC8-8D27-C0B5-7D847566ACE5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60" creationId="{10E4C04A-D209-D902-986D-EB85BA63B76A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63" creationId="{FD68B534-D7DD-E094-5959-BC12780F7E4E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66" creationId="{2BD675B4-C05A-E6F9-B252-626A59215BA7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69" creationId="{791B096D-3BFD-6DC9-01E5-F0DFC789A6C7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72" creationId="{80A9ACE7-A381-31C5-3CCA-4D1BF4F2CF4C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75" creationId="{921ED90D-7D66-2E8E-9B6D-A6F91943BCF8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78" creationId="{33352E96-149F-7107-8770-DEDA60EE529A}"/>
          </ac:grpSpMkLst>
        </pc:grpChg>
        <pc:grpChg chg="del mod topLvl">
          <ac:chgData name="Rahul Sunil" userId="338498e1-f891-48fc-8868-47a0e2903e75" providerId="ADAL" clId="{B2EA116B-560F-451E-AC14-8D38077DD435}" dt="2024-01-15T06:58:15.834" v="1659" actId="165"/>
          <ac:grpSpMkLst>
            <pc:docMk/>
            <pc:sldMk cId="2416627633" sldId="261"/>
            <ac:grpSpMk id="1081" creationId="{DA38A77E-5C50-39B1-3BBE-82B8CA505CC1}"/>
          </ac:grpSpMkLst>
        </pc:grpChg>
        <pc:grpChg chg="add mod">
          <ac:chgData name="Rahul Sunil" userId="338498e1-f891-48fc-8868-47a0e2903e75" providerId="ADAL" clId="{B2EA116B-560F-451E-AC14-8D38077DD435}" dt="2024-01-15T10:07:01.699" v="2702" actId="1076"/>
          <ac:grpSpMkLst>
            <pc:docMk/>
            <pc:sldMk cId="2416627633" sldId="261"/>
            <ac:grpSpMk id="1092" creationId="{49A37CF6-8F28-4BE2-5A37-FB283155D700}"/>
          </ac:grpSpMkLst>
        </pc:grpChg>
        <pc:grpChg chg="add mod">
          <ac:chgData name="Rahul Sunil" userId="338498e1-f891-48fc-8868-47a0e2903e75" providerId="ADAL" clId="{B2EA116B-560F-451E-AC14-8D38077DD435}" dt="2024-01-15T10:07:19.571" v="2705" actId="1076"/>
          <ac:grpSpMkLst>
            <pc:docMk/>
            <pc:sldMk cId="2416627633" sldId="261"/>
            <ac:grpSpMk id="1093" creationId="{AA4F9DC5-446D-ED98-2E15-80E7E236A2D8}"/>
          </ac:grpSpMkLst>
        </pc:grpChg>
        <pc:grpChg chg="add mod">
          <ac:chgData name="Rahul Sunil" userId="338498e1-f891-48fc-8868-47a0e2903e75" providerId="ADAL" clId="{B2EA116B-560F-451E-AC14-8D38077DD435}" dt="2024-01-15T10:07:08.186" v="2703" actId="1076"/>
          <ac:grpSpMkLst>
            <pc:docMk/>
            <pc:sldMk cId="2416627633" sldId="261"/>
            <ac:grpSpMk id="1094" creationId="{FBF46580-790E-F578-7CB1-56986544D53C}"/>
          </ac:grpSpMkLst>
        </pc:grpChg>
        <pc:picChg chg="add del mod">
          <ac:chgData name="Rahul Sunil" userId="338498e1-f891-48fc-8868-47a0e2903e75" providerId="ADAL" clId="{B2EA116B-560F-451E-AC14-8D38077DD435}" dt="2024-01-15T06:58:11.107" v="1656" actId="27803"/>
          <ac:picMkLst>
            <pc:docMk/>
            <pc:sldMk cId="2416627633" sldId="261"/>
            <ac:picMk id="3" creationId="{B9D2FDA6-5FA6-7378-0976-876A4BA62826}"/>
          </ac:picMkLst>
        </pc:picChg>
      </pc:sldChg>
      <pc:sldChg chg="add del">
        <pc:chgData name="Rahul Sunil" userId="338498e1-f891-48fc-8868-47a0e2903e75" providerId="ADAL" clId="{B2EA116B-560F-451E-AC14-8D38077DD435}" dt="2024-01-15T10:05:27.618" v="2679" actId="47"/>
        <pc:sldMkLst>
          <pc:docMk/>
          <pc:sldMk cId="3265495479" sldId="262"/>
        </pc:sldMkLst>
      </pc:sldChg>
      <pc:sldChg chg="addSp delSp modSp add mod chgLayout">
        <pc:chgData name="Rahul Sunil" userId="338498e1-f891-48fc-8868-47a0e2903e75" providerId="ADAL" clId="{B2EA116B-560F-451E-AC14-8D38077DD435}" dt="2024-01-15T10:24:34.679" v="2769" actId="6264"/>
        <pc:sldMkLst>
          <pc:docMk/>
          <pc:sldMk cId="2680429843" sldId="263"/>
        </pc:sldMkLst>
        <pc:spChg chg="del mod">
          <ac:chgData name="Rahul Sunil" userId="338498e1-f891-48fc-8868-47a0e2903e75" providerId="ADAL" clId="{B2EA116B-560F-451E-AC14-8D38077DD435}" dt="2024-01-15T10:22:45.049" v="2740" actId="478"/>
          <ac:spMkLst>
            <pc:docMk/>
            <pc:sldMk cId="2680429843" sldId="263"/>
            <ac:spMk id="3" creationId="{42483DBB-1908-3E31-65CE-3803452CC4DE}"/>
          </ac:spMkLst>
        </pc:spChg>
        <pc:spChg chg="del mod topLvl">
          <ac:chgData name="Rahul Sunil" userId="338498e1-f891-48fc-8868-47a0e2903e75" providerId="ADAL" clId="{B2EA116B-560F-451E-AC14-8D38077DD435}" dt="2024-01-15T09:01:26.666" v="2089" actId="478"/>
          <ac:spMkLst>
            <pc:docMk/>
            <pc:sldMk cId="2680429843" sldId="263"/>
            <ac:spMk id="4" creationId="{2FB417B1-1F9A-D1A5-0C6D-BC21F58FD191}"/>
          </ac:spMkLst>
        </pc:spChg>
        <pc:spChg chg="del mod topLvl">
          <ac:chgData name="Rahul Sunil" userId="338498e1-f891-48fc-8868-47a0e2903e75" providerId="ADAL" clId="{B2EA116B-560F-451E-AC14-8D38077DD435}" dt="2024-01-15T09:57:32.627" v="2355" actId="21"/>
          <ac:spMkLst>
            <pc:docMk/>
            <pc:sldMk cId="2680429843" sldId="263"/>
            <ac:spMk id="5" creationId="{5DF9F362-F719-6617-F40F-DA81D3C45CBC}"/>
          </ac:spMkLst>
        </pc:spChg>
        <pc:spChg chg="del mod topLvl">
          <ac:chgData name="Rahul Sunil" userId="338498e1-f891-48fc-8868-47a0e2903e75" providerId="ADAL" clId="{B2EA116B-560F-451E-AC14-8D38077DD435}" dt="2024-01-15T09:57:32.627" v="2355" actId="21"/>
          <ac:spMkLst>
            <pc:docMk/>
            <pc:sldMk cId="2680429843" sldId="263"/>
            <ac:spMk id="6" creationId="{877E3F15-3D0C-F6CD-2136-27BFA889999F}"/>
          </ac:spMkLst>
        </pc:spChg>
        <pc:spChg chg="del mod topLvl">
          <ac:chgData name="Rahul Sunil" userId="338498e1-f891-48fc-8868-47a0e2903e75" providerId="ADAL" clId="{B2EA116B-560F-451E-AC14-8D38077DD435}" dt="2024-01-15T09:01:26.666" v="2089" actId="478"/>
          <ac:spMkLst>
            <pc:docMk/>
            <pc:sldMk cId="2680429843" sldId="263"/>
            <ac:spMk id="7" creationId="{C027E406-5E55-345A-24EC-E256B5CB3095}"/>
          </ac:spMkLst>
        </pc:spChg>
        <pc:spChg chg="add del mod ord">
          <ac:chgData name="Rahul Sunil" userId="338498e1-f891-48fc-8868-47a0e2903e75" providerId="ADAL" clId="{B2EA116B-560F-451E-AC14-8D38077DD435}" dt="2024-01-15T09:00:51.619" v="2083" actId="478"/>
          <ac:spMkLst>
            <pc:docMk/>
            <pc:sldMk cId="2680429843" sldId="263"/>
            <ac:spMk id="8" creationId="{EBA19961-9D59-87B7-92BD-3353F30EE5F1}"/>
          </ac:spMkLst>
        </pc:spChg>
        <pc:spChg chg="del">
          <ac:chgData name="Rahul Sunil" userId="338498e1-f891-48fc-8868-47a0e2903e75" providerId="ADAL" clId="{B2EA116B-560F-451E-AC14-8D38077DD435}" dt="2024-01-15T08:47:38.840" v="1951" actId="478"/>
          <ac:spMkLst>
            <pc:docMk/>
            <pc:sldMk cId="2680429843" sldId="263"/>
            <ac:spMk id="9" creationId="{9EF50A5B-AA7D-2673-7010-32B4884E5AAF}"/>
          </ac:spMkLst>
        </pc:spChg>
        <pc:spChg chg="del">
          <ac:chgData name="Rahul Sunil" userId="338498e1-f891-48fc-8868-47a0e2903e75" providerId="ADAL" clId="{B2EA116B-560F-451E-AC14-8D38077DD435}" dt="2024-01-15T08:47:38.840" v="1951" actId="478"/>
          <ac:spMkLst>
            <pc:docMk/>
            <pc:sldMk cId="2680429843" sldId="263"/>
            <ac:spMk id="10" creationId="{9064C838-D0C3-B798-7A90-44FC70DA1049}"/>
          </ac:spMkLst>
        </pc:spChg>
        <pc:spChg chg="del">
          <ac:chgData name="Rahul Sunil" userId="338498e1-f891-48fc-8868-47a0e2903e75" providerId="ADAL" clId="{B2EA116B-560F-451E-AC14-8D38077DD435}" dt="2024-01-15T08:47:38.840" v="1951" actId="478"/>
          <ac:spMkLst>
            <pc:docMk/>
            <pc:sldMk cId="2680429843" sldId="263"/>
            <ac:spMk id="11" creationId="{599FF896-63B7-B732-22F4-B1B97788D71F}"/>
          </ac:spMkLst>
        </pc:spChg>
        <pc:spChg chg="del">
          <ac:chgData name="Rahul Sunil" userId="338498e1-f891-48fc-8868-47a0e2903e75" providerId="ADAL" clId="{B2EA116B-560F-451E-AC14-8D38077DD435}" dt="2024-01-15T08:47:38.840" v="1951" actId="478"/>
          <ac:spMkLst>
            <pc:docMk/>
            <pc:sldMk cId="2680429843" sldId="263"/>
            <ac:spMk id="12" creationId="{971B80CA-BAA4-7EF1-EA80-164C06A03A62}"/>
          </ac:spMkLst>
        </pc:spChg>
        <pc:spChg chg="add del mod ord">
          <ac:chgData name="Rahul Sunil" userId="338498e1-f891-48fc-8868-47a0e2903e75" providerId="ADAL" clId="{B2EA116B-560F-451E-AC14-8D38077DD435}" dt="2024-01-15T09:00:59.219" v="2084" actId="478"/>
          <ac:spMkLst>
            <pc:docMk/>
            <pc:sldMk cId="2680429843" sldId="263"/>
            <ac:spMk id="13" creationId="{6443DFDC-C895-D493-06B8-51AC6B5D2228}"/>
          </ac:spMkLst>
        </pc:spChg>
        <pc:spChg chg="add del mod ord">
          <ac:chgData name="Rahul Sunil" userId="338498e1-f891-48fc-8868-47a0e2903e75" providerId="ADAL" clId="{B2EA116B-560F-451E-AC14-8D38077DD435}" dt="2024-01-15T09:00:59.219" v="2084" actId="478"/>
          <ac:spMkLst>
            <pc:docMk/>
            <pc:sldMk cId="2680429843" sldId="263"/>
            <ac:spMk id="14" creationId="{03D3992D-95A7-0F72-9414-8FE66FAC0515}"/>
          </ac:spMkLst>
        </pc:spChg>
        <pc:spChg chg="add del mod ord">
          <ac:chgData name="Rahul Sunil" userId="338498e1-f891-48fc-8868-47a0e2903e75" providerId="ADAL" clId="{B2EA116B-560F-451E-AC14-8D38077DD435}" dt="2024-01-15T09:00:59.219" v="2084" actId="478"/>
          <ac:spMkLst>
            <pc:docMk/>
            <pc:sldMk cId="2680429843" sldId="263"/>
            <ac:spMk id="15" creationId="{9C6418CD-6F2F-010E-9192-E06069817C03}"/>
          </ac:spMkLst>
        </pc:spChg>
        <pc:spChg chg="add mod">
          <ac:chgData name="Rahul Sunil" userId="338498e1-f891-48fc-8868-47a0e2903e75" providerId="ADAL" clId="{B2EA116B-560F-451E-AC14-8D38077DD435}" dt="2024-01-15T09:01:20.246" v="2086" actId="164"/>
          <ac:spMkLst>
            <pc:docMk/>
            <pc:sldMk cId="2680429843" sldId="263"/>
            <ac:spMk id="18" creationId="{F46209E7-5F13-8624-5A50-B3E6D9F67833}"/>
          </ac:spMkLst>
        </pc:spChg>
        <pc:spChg chg="add mod">
          <ac:chgData name="Rahul Sunil" userId="338498e1-f891-48fc-8868-47a0e2903e75" providerId="ADAL" clId="{B2EA116B-560F-451E-AC14-8D38077DD435}" dt="2024-01-15T09:01:20.246" v="2086" actId="164"/>
          <ac:spMkLst>
            <pc:docMk/>
            <pc:sldMk cId="2680429843" sldId="263"/>
            <ac:spMk id="19" creationId="{018261E8-61D7-6D96-33C7-37AF3097A931}"/>
          </ac:spMkLst>
        </pc:spChg>
        <pc:spChg chg="add mod">
          <ac:chgData name="Rahul Sunil" userId="338498e1-f891-48fc-8868-47a0e2903e75" providerId="ADAL" clId="{B2EA116B-560F-451E-AC14-8D38077DD435}" dt="2024-01-15T09:01:20.246" v="2086" actId="164"/>
          <ac:spMkLst>
            <pc:docMk/>
            <pc:sldMk cId="2680429843" sldId="263"/>
            <ac:spMk id="20" creationId="{18CD5688-B7BD-E880-D434-D6CC5D04A5CF}"/>
          </ac:spMkLst>
        </pc:spChg>
        <pc:spChg chg="add mod">
          <ac:chgData name="Rahul Sunil" userId="338498e1-f891-48fc-8868-47a0e2903e75" providerId="ADAL" clId="{B2EA116B-560F-451E-AC14-8D38077DD435}" dt="2024-01-15T09:01:20.246" v="2086" actId="164"/>
          <ac:spMkLst>
            <pc:docMk/>
            <pc:sldMk cId="2680429843" sldId="263"/>
            <ac:spMk id="21" creationId="{BFAB7B0E-9B16-014B-26F0-2F24142830DB}"/>
          </ac:spMkLst>
        </pc:spChg>
        <pc:spChg chg="mod">
          <ac:chgData name="Rahul Sunil" userId="338498e1-f891-48fc-8868-47a0e2903e75" providerId="ADAL" clId="{B2EA116B-560F-451E-AC14-8D38077DD435}" dt="2024-01-15T09:01:32.326" v="2091"/>
          <ac:spMkLst>
            <pc:docMk/>
            <pc:sldMk cId="2680429843" sldId="263"/>
            <ac:spMk id="24" creationId="{F46209E7-5F13-8624-5A50-B3E6D9F67833}"/>
          </ac:spMkLst>
        </pc:spChg>
        <pc:spChg chg="mod">
          <ac:chgData name="Rahul Sunil" userId="338498e1-f891-48fc-8868-47a0e2903e75" providerId="ADAL" clId="{B2EA116B-560F-451E-AC14-8D38077DD435}" dt="2024-01-15T09:01:32.326" v="2091"/>
          <ac:spMkLst>
            <pc:docMk/>
            <pc:sldMk cId="2680429843" sldId="263"/>
            <ac:spMk id="25" creationId="{018261E8-61D7-6D96-33C7-37AF3097A931}"/>
          </ac:spMkLst>
        </pc:spChg>
        <pc:spChg chg="mod">
          <ac:chgData name="Rahul Sunil" userId="338498e1-f891-48fc-8868-47a0e2903e75" providerId="ADAL" clId="{B2EA116B-560F-451E-AC14-8D38077DD435}" dt="2024-01-15T09:01:32.326" v="2091"/>
          <ac:spMkLst>
            <pc:docMk/>
            <pc:sldMk cId="2680429843" sldId="263"/>
            <ac:spMk id="26" creationId="{18CD5688-B7BD-E880-D434-D6CC5D04A5CF}"/>
          </ac:spMkLst>
        </pc:spChg>
        <pc:spChg chg="mod">
          <ac:chgData name="Rahul Sunil" userId="338498e1-f891-48fc-8868-47a0e2903e75" providerId="ADAL" clId="{B2EA116B-560F-451E-AC14-8D38077DD435}" dt="2024-01-15T09:01:32.326" v="2091"/>
          <ac:spMkLst>
            <pc:docMk/>
            <pc:sldMk cId="2680429843" sldId="263"/>
            <ac:spMk id="27" creationId="{BFAB7B0E-9B16-014B-26F0-2F24142830DB}"/>
          </ac:spMkLst>
        </pc:spChg>
        <pc:spChg chg="add del mod ord">
          <ac:chgData name="Rahul Sunil" userId="338498e1-f891-48fc-8868-47a0e2903e75" providerId="ADAL" clId="{B2EA116B-560F-451E-AC14-8D38077DD435}" dt="2024-01-15T09:02:26.928" v="2124" actId="6264"/>
          <ac:spMkLst>
            <pc:docMk/>
            <pc:sldMk cId="2680429843" sldId="263"/>
            <ac:spMk id="28" creationId="{126B10CD-734F-3529-704B-DB31C965097B}"/>
          </ac:spMkLst>
        </pc:spChg>
        <pc:spChg chg="add del mod ord">
          <ac:chgData name="Rahul Sunil" userId="338498e1-f891-48fc-8868-47a0e2903e75" providerId="ADAL" clId="{B2EA116B-560F-451E-AC14-8D38077DD435}" dt="2024-01-15T09:02:26.928" v="2124" actId="6264"/>
          <ac:spMkLst>
            <pc:docMk/>
            <pc:sldMk cId="2680429843" sldId="263"/>
            <ac:spMk id="29" creationId="{691048A1-9918-E1E8-89EC-DA04D685FD29}"/>
          </ac:spMkLst>
        </pc:spChg>
        <pc:spChg chg="add del mod ord">
          <ac:chgData name="Rahul Sunil" userId="338498e1-f891-48fc-8868-47a0e2903e75" providerId="ADAL" clId="{B2EA116B-560F-451E-AC14-8D38077DD435}" dt="2024-01-15T09:02:26.928" v="2124" actId="6264"/>
          <ac:spMkLst>
            <pc:docMk/>
            <pc:sldMk cId="2680429843" sldId="263"/>
            <ac:spMk id="30" creationId="{C9D7CD5D-B4F6-753C-6799-A1BF797B4C4D}"/>
          </ac:spMkLst>
        </pc:spChg>
        <pc:spChg chg="add del mod ord">
          <ac:chgData name="Rahul Sunil" userId="338498e1-f891-48fc-8868-47a0e2903e75" providerId="ADAL" clId="{B2EA116B-560F-451E-AC14-8D38077DD435}" dt="2024-01-15T09:02:26.928" v="2124" actId="6264"/>
          <ac:spMkLst>
            <pc:docMk/>
            <pc:sldMk cId="2680429843" sldId="263"/>
            <ac:spMk id="31" creationId="{1F646626-0375-5408-3FC4-9A0FF4BB4F82}"/>
          </ac:spMkLst>
        </pc:spChg>
        <pc:spChg chg="add del mod ord">
          <ac:chgData name="Rahul Sunil" userId="338498e1-f891-48fc-8868-47a0e2903e75" providerId="ADAL" clId="{B2EA116B-560F-451E-AC14-8D38077DD435}" dt="2024-01-15T09:53:31.103" v="2250" actId="21"/>
          <ac:spMkLst>
            <pc:docMk/>
            <pc:sldMk cId="2680429843" sldId="263"/>
            <ac:spMk id="32" creationId="{9D953C6C-2CF3-E54D-5C77-FA2F9E39762F}"/>
          </ac:spMkLst>
        </pc:spChg>
        <pc:spChg chg="add del mod ord">
          <ac:chgData name="Rahul Sunil" userId="338498e1-f891-48fc-8868-47a0e2903e75" providerId="ADAL" clId="{B2EA116B-560F-451E-AC14-8D38077DD435}" dt="2024-01-15T09:53:31.103" v="2250" actId="21"/>
          <ac:spMkLst>
            <pc:docMk/>
            <pc:sldMk cId="2680429843" sldId="263"/>
            <ac:spMk id="33" creationId="{1EAE687D-1382-AD26-2828-7BA5213D4163}"/>
          </ac:spMkLst>
        </pc:spChg>
        <pc:spChg chg="add del mod ord">
          <ac:chgData name="Rahul Sunil" userId="338498e1-f891-48fc-8868-47a0e2903e75" providerId="ADAL" clId="{B2EA116B-560F-451E-AC14-8D38077DD435}" dt="2024-01-15T09:53:31.103" v="2250" actId="21"/>
          <ac:spMkLst>
            <pc:docMk/>
            <pc:sldMk cId="2680429843" sldId="263"/>
            <ac:spMk id="34" creationId="{7E9FBAC2-261F-E4B9-8469-0C214CD25E87}"/>
          </ac:spMkLst>
        </pc:spChg>
        <pc:spChg chg="add del mod ord">
          <ac:chgData name="Rahul Sunil" userId="338498e1-f891-48fc-8868-47a0e2903e75" providerId="ADAL" clId="{B2EA116B-560F-451E-AC14-8D38077DD435}" dt="2024-01-15T09:53:31.103" v="2250" actId="21"/>
          <ac:spMkLst>
            <pc:docMk/>
            <pc:sldMk cId="2680429843" sldId="263"/>
            <ac:spMk id="35" creationId="{A5E18583-E577-D299-A844-E799FF4D5256}"/>
          </ac:spMkLst>
        </pc:spChg>
        <pc:spChg chg="add del mod">
          <ac:chgData name="Rahul Sunil" userId="338498e1-f891-48fc-8868-47a0e2903e75" providerId="ADAL" clId="{B2EA116B-560F-451E-AC14-8D38077DD435}" dt="2024-01-15T09:57:32.627" v="2355" actId="21"/>
          <ac:spMkLst>
            <pc:docMk/>
            <pc:sldMk cId="2680429843" sldId="263"/>
            <ac:spMk id="36" creationId="{29C2B8AB-395A-7915-04F2-B9339701F179}"/>
          </ac:spMkLst>
        </pc:spChg>
        <pc:spChg chg="add del">
          <ac:chgData name="Rahul Sunil" userId="338498e1-f891-48fc-8868-47a0e2903e75" providerId="ADAL" clId="{B2EA116B-560F-451E-AC14-8D38077DD435}" dt="2024-01-15T09:53:09.994" v="2246" actId="478"/>
          <ac:spMkLst>
            <pc:docMk/>
            <pc:sldMk cId="2680429843" sldId="263"/>
            <ac:spMk id="50" creationId="{CA8815E3-E24C-3C8E-2D72-6B3B02EDF11D}"/>
          </ac:spMkLst>
        </pc:spChg>
        <pc:spChg chg="add del">
          <ac:chgData name="Rahul Sunil" userId="338498e1-f891-48fc-8868-47a0e2903e75" providerId="ADAL" clId="{B2EA116B-560F-451E-AC14-8D38077DD435}" dt="2024-01-15T09:53:54.846" v="2256" actId="478"/>
          <ac:spMkLst>
            <pc:docMk/>
            <pc:sldMk cId="2680429843" sldId="263"/>
            <ac:spMk id="61" creationId="{9676B2A3-8877-C7F2-33F7-217909457AEB}"/>
          </ac:spMkLst>
        </pc:spChg>
        <pc:spChg chg="add del mod">
          <ac:chgData name="Rahul Sunil" userId="338498e1-f891-48fc-8868-47a0e2903e75" providerId="ADAL" clId="{B2EA116B-560F-451E-AC14-8D38077DD435}" dt="2024-01-15T09:56:21.698" v="2341" actId="6264"/>
          <ac:spMkLst>
            <pc:docMk/>
            <pc:sldMk cId="2680429843" sldId="263"/>
            <ac:spMk id="62" creationId="{9D953C6C-2CF3-E54D-5C77-FA2F9E39762F}"/>
          </ac:spMkLst>
        </pc:spChg>
        <pc:spChg chg="add del mod">
          <ac:chgData name="Rahul Sunil" userId="338498e1-f891-48fc-8868-47a0e2903e75" providerId="ADAL" clId="{B2EA116B-560F-451E-AC14-8D38077DD435}" dt="2024-01-15T09:56:21.698" v="2341" actId="6264"/>
          <ac:spMkLst>
            <pc:docMk/>
            <pc:sldMk cId="2680429843" sldId="263"/>
            <ac:spMk id="63" creationId="{1EAE687D-1382-AD26-2828-7BA5213D4163}"/>
          </ac:spMkLst>
        </pc:spChg>
        <pc:spChg chg="add del mod">
          <ac:chgData name="Rahul Sunil" userId="338498e1-f891-48fc-8868-47a0e2903e75" providerId="ADAL" clId="{B2EA116B-560F-451E-AC14-8D38077DD435}" dt="2024-01-15T09:56:21.698" v="2341" actId="6264"/>
          <ac:spMkLst>
            <pc:docMk/>
            <pc:sldMk cId="2680429843" sldId="263"/>
            <ac:spMk id="64" creationId="{7E9FBAC2-261F-E4B9-8469-0C214CD25E87}"/>
          </ac:spMkLst>
        </pc:spChg>
        <pc:spChg chg="add del mod">
          <ac:chgData name="Rahul Sunil" userId="338498e1-f891-48fc-8868-47a0e2903e75" providerId="ADAL" clId="{B2EA116B-560F-451E-AC14-8D38077DD435}" dt="2024-01-15T09:56:21.698" v="2341" actId="6264"/>
          <ac:spMkLst>
            <pc:docMk/>
            <pc:sldMk cId="2680429843" sldId="263"/>
            <ac:spMk id="65" creationId="{A5E18583-E577-D299-A844-E799FF4D5256}"/>
          </ac:spMkLst>
        </pc:spChg>
        <pc:spChg chg="add del mod">
          <ac:chgData name="Rahul Sunil" userId="338498e1-f891-48fc-8868-47a0e2903e75" providerId="ADAL" clId="{B2EA116B-560F-451E-AC14-8D38077DD435}" dt="2024-01-15T09:56:54.329" v="2347" actId="478"/>
          <ac:spMkLst>
            <pc:docMk/>
            <pc:sldMk cId="2680429843" sldId="263"/>
            <ac:spMk id="66" creationId="{B599F163-3D55-8CB5-8F02-CA72EFAD15C0}"/>
          </ac:spMkLst>
        </pc:spChg>
        <pc:spChg chg="add del mod">
          <ac:chgData name="Rahul Sunil" userId="338498e1-f891-48fc-8868-47a0e2903e75" providerId="ADAL" clId="{B2EA116B-560F-451E-AC14-8D38077DD435}" dt="2024-01-15T09:56:54.329" v="2347" actId="478"/>
          <ac:spMkLst>
            <pc:docMk/>
            <pc:sldMk cId="2680429843" sldId="263"/>
            <ac:spMk id="67" creationId="{2B6F483A-0924-4F0F-D161-673151CB2A36}"/>
          </ac:spMkLst>
        </pc:spChg>
        <pc:spChg chg="add mod">
          <ac:chgData name="Rahul Sunil" userId="338498e1-f891-48fc-8868-47a0e2903e75" providerId="ADAL" clId="{B2EA116B-560F-451E-AC14-8D38077DD435}" dt="2024-01-15T09:54:09.822" v="2261" actId="571"/>
          <ac:spMkLst>
            <pc:docMk/>
            <pc:sldMk cId="2680429843" sldId="263"/>
            <ac:spMk id="68" creationId="{673B5EBB-7A25-0EE8-E393-A1A941563B67}"/>
          </ac:spMkLst>
        </pc:spChg>
        <pc:spChg chg="add del mod">
          <ac:chgData name="Rahul Sunil" userId="338498e1-f891-48fc-8868-47a0e2903e75" providerId="ADAL" clId="{B2EA116B-560F-451E-AC14-8D38077DD435}" dt="2024-01-15T09:54:16.992" v="2265" actId="478"/>
          <ac:spMkLst>
            <pc:docMk/>
            <pc:sldMk cId="2680429843" sldId="263"/>
            <ac:spMk id="69" creationId="{E3E2C2E0-3432-084C-44FA-0DF22FB3D204}"/>
          </ac:spMkLst>
        </pc:spChg>
        <pc:spChg chg="add del mod">
          <ac:chgData name="Rahul Sunil" userId="338498e1-f891-48fc-8868-47a0e2903e75" providerId="ADAL" clId="{B2EA116B-560F-451E-AC14-8D38077DD435}" dt="2024-01-15T09:54:21.176" v="2267" actId="478"/>
          <ac:spMkLst>
            <pc:docMk/>
            <pc:sldMk cId="2680429843" sldId="263"/>
            <ac:spMk id="70" creationId="{15DD0316-3C57-C713-16B8-24EB6067613E}"/>
          </ac:spMkLst>
        </pc:spChg>
        <pc:spChg chg="add mod">
          <ac:chgData name="Rahul Sunil" userId="338498e1-f891-48fc-8868-47a0e2903e75" providerId="ADAL" clId="{B2EA116B-560F-451E-AC14-8D38077DD435}" dt="2024-01-15T09:54:24.964" v="2269" actId="571"/>
          <ac:spMkLst>
            <pc:docMk/>
            <pc:sldMk cId="2680429843" sldId="263"/>
            <ac:spMk id="71" creationId="{2A5D5951-4A9B-204E-B348-7F1E25C3A352}"/>
          </ac:spMkLst>
        </pc:spChg>
        <pc:spChg chg="add mod">
          <ac:chgData name="Rahul Sunil" userId="338498e1-f891-48fc-8868-47a0e2903e75" providerId="ADAL" clId="{B2EA116B-560F-451E-AC14-8D38077DD435}" dt="2024-01-15T09:54:31.075" v="2271" actId="571"/>
          <ac:spMkLst>
            <pc:docMk/>
            <pc:sldMk cId="2680429843" sldId="263"/>
            <ac:spMk id="72" creationId="{B350DC23-10A4-49B6-CB00-6C5AB5E1A954}"/>
          </ac:spMkLst>
        </pc:spChg>
        <pc:spChg chg="add del mod">
          <ac:chgData name="Rahul Sunil" userId="338498e1-f891-48fc-8868-47a0e2903e75" providerId="ADAL" clId="{B2EA116B-560F-451E-AC14-8D38077DD435}" dt="2024-01-15T09:57:19.413" v="2353" actId="478"/>
          <ac:spMkLst>
            <pc:docMk/>
            <pc:sldMk cId="2680429843" sldId="263"/>
            <ac:spMk id="73" creationId="{E5145D55-D1A4-E426-E465-6EA01C2EFF87}"/>
          </ac:spMkLst>
        </pc:spChg>
        <pc:spChg chg="add del mod">
          <ac:chgData name="Rahul Sunil" userId="338498e1-f891-48fc-8868-47a0e2903e75" providerId="ADAL" clId="{B2EA116B-560F-451E-AC14-8D38077DD435}" dt="2024-01-15T10:00:35.926" v="2563" actId="478"/>
          <ac:spMkLst>
            <pc:docMk/>
            <pc:sldMk cId="2680429843" sldId="263"/>
            <ac:spMk id="74" creationId="{D2BEBF73-1D31-F198-C30E-827AE4CEA95F}"/>
          </ac:spMkLst>
        </pc:spChg>
        <pc:spChg chg="add del mod ord">
          <ac:chgData name="Rahul Sunil" userId="338498e1-f891-48fc-8868-47a0e2903e75" providerId="ADAL" clId="{B2EA116B-560F-451E-AC14-8D38077DD435}" dt="2024-01-15T09:56:43.009" v="2343" actId="6264"/>
          <ac:spMkLst>
            <pc:docMk/>
            <pc:sldMk cId="2680429843" sldId="263"/>
            <ac:spMk id="75" creationId="{976EF0CC-3D0D-C2EC-153B-8F29649BA566}"/>
          </ac:spMkLst>
        </pc:spChg>
        <pc:spChg chg="add del mod ord">
          <ac:chgData name="Rahul Sunil" userId="338498e1-f891-48fc-8868-47a0e2903e75" providerId="ADAL" clId="{B2EA116B-560F-451E-AC14-8D38077DD435}" dt="2024-01-15T09:56:43.009" v="2343" actId="6264"/>
          <ac:spMkLst>
            <pc:docMk/>
            <pc:sldMk cId="2680429843" sldId="263"/>
            <ac:spMk id="76" creationId="{6E03BB0B-E76C-06FF-8A2E-BFD52C2EFDE7}"/>
          </ac:spMkLst>
        </pc:spChg>
        <pc:spChg chg="add del mod ord">
          <ac:chgData name="Rahul Sunil" userId="338498e1-f891-48fc-8868-47a0e2903e75" providerId="ADAL" clId="{B2EA116B-560F-451E-AC14-8D38077DD435}" dt="2024-01-15T09:56:43.009" v="2343" actId="6264"/>
          <ac:spMkLst>
            <pc:docMk/>
            <pc:sldMk cId="2680429843" sldId="263"/>
            <ac:spMk id="77" creationId="{48C3D242-D429-6665-B086-CC5B7DF97148}"/>
          </ac:spMkLst>
        </pc:spChg>
        <pc:spChg chg="add del mod ord">
          <ac:chgData name="Rahul Sunil" userId="338498e1-f891-48fc-8868-47a0e2903e75" providerId="ADAL" clId="{B2EA116B-560F-451E-AC14-8D38077DD435}" dt="2024-01-15T09:56:43.009" v="2343" actId="6264"/>
          <ac:spMkLst>
            <pc:docMk/>
            <pc:sldMk cId="2680429843" sldId="263"/>
            <ac:spMk id="78" creationId="{06BEA90F-7EBF-57E9-9793-4AB32C73547D}"/>
          </ac:spMkLst>
        </pc:spChg>
        <pc:spChg chg="add del mod ord">
          <ac:chgData name="Rahul Sunil" userId="338498e1-f891-48fc-8868-47a0e2903e75" providerId="ADAL" clId="{B2EA116B-560F-451E-AC14-8D38077DD435}" dt="2024-01-15T09:56:43.009" v="2343" actId="6264"/>
          <ac:spMkLst>
            <pc:docMk/>
            <pc:sldMk cId="2680429843" sldId="263"/>
            <ac:spMk id="79" creationId="{EB427DF2-F11E-C3C9-83B3-70283E5CAF48}"/>
          </ac:spMkLst>
        </pc:spChg>
        <pc:spChg chg="add del mod ord">
          <ac:chgData name="Rahul Sunil" userId="338498e1-f891-48fc-8868-47a0e2903e75" providerId="ADAL" clId="{B2EA116B-560F-451E-AC14-8D38077DD435}" dt="2024-01-15T09:56:43.009" v="2343" actId="6264"/>
          <ac:spMkLst>
            <pc:docMk/>
            <pc:sldMk cId="2680429843" sldId="263"/>
            <ac:spMk id="80" creationId="{1CCE6EA0-A415-CF28-5B77-763289B97135}"/>
          </ac:spMkLst>
        </pc:spChg>
        <pc:spChg chg="add del mod ord">
          <ac:chgData name="Rahul Sunil" userId="338498e1-f891-48fc-8868-47a0e2903e75" providerId="ADAL" clId="{B2EA116B-560F-451E-AC14-8D38077DD435}" dt="2024-01-15T09:56:43.009" v="2343" actId="6264"/>
          <ac:spMkLst>
            <pc:docMk/>
            <pc:sldMk cId="2680429843" sldId="263"/>
            <ac:spMk id="81" creationId="{98DD61CD-94C8-B10C-493C-6DD3DAC1EFB8}"/>
          </ac:spMkLst>
        </pc:spChg>
        <pc:spChg chg="add del mod ord">
          <ac:chgData name="Rahul Sunil" userId="338498e1-f891-48fc-8868-47a0e2903e75" providerId="ADAL" clId="{B2EA116B-560F-451E-AC14-8D38077DD435}" dt="2024-01-15T09:57:21.169" v="2354" actId="6264"/>
          <ac:spMkLst>
            <pc:docMk/>
            <pc:sldMk cId="2680429843" sldId="263"/>
            <ac:spMk id="82" creationId="{7D87C6B5-BBC5-C023-596F-9626FDAF95FF}"/>
          </ac:spMkLst>
        </pc:spChg>
        <pc:spChg chg="add del mod ord">
          <ac:chgData name="Rahul Sunil" userId="338498e1-f891-48fc-8868-47a0e2903e75" providerId="ADAL" clId="{B2EA116B-560F-451E-AC14-8D38077DD435}" dt="2024-01-15T09:57:21.169" v="2354" actId="6264"/>
          <ac:spMkLst>
            <pc:docMk/>
            <pc:sldMk cId="2680429843" sldId="263"/>
            <ac:spMk id="83" creationId="{2A953733-C6C5-0B88-5B13-2F3A55688F00}"/>
          </ac:spMkLst>
        </pc:spChg>
        <pc:spChg chg="add del mod ord">
          <ac:chgData name="Rahul Sunil" userId="338498e1-f891-48fc-8868-47a0e2903e75" providerId="ADAL" clId="{B2EA116B-560F-451E-AC14-8D38077DD435}" dt="2024-01-15T09:57:21.169" v="2354" actId="6264"/>
          <ac:spMkLst>
            <pc:docMk/>
            <pc:sldMk cId="2680429843" sldId="263"/>
            <ac:spMk id="84" creationId="{B3DE155A-CA52-0506-C57C-8052C6889EDC}"/>
          </ac:spMkLst>
        </pc:spChg>
        <pc:spChg chg="add del mod ord">
          <ac:chgData name="Rahul Sunil" userId="338498e1-f891-48fc-8868-47a0e2903e75" providerId="ADAL" clId="{B2EA116B-560F-451E-AC14-8D38077DD435}" dt="2024-01-15T09:57:21.169" v="2354" actId="6264"/>
          <ac:spMkLst>
            <pc:docMk/>
            <pc:sldMk cId="2680429843" sldId="263"/>
            <ac:spMk id="85" creationId="{153BEBC3-D290-E121-5E06-E032D99B894D}"/>
          </ac:spMkLst>
        </pc:spChg>
        <pc:spChg chg="add del mod ord">
          <ac:chgData name="Rahul Sunil" userId="338498e1-f891-48fc-8868-47a0e2903e75" providerId="ADAL" clId="{B2EA116B-560F-451E-AC14-8D38077DD435}" dt="2024-01-15T09:57:21.169" v="2354" actId="6264"/>
          <ac:spMkLst>
            <pc:docMk/>
            <pc:sldMk cId="2680429843" sldId="263"/>
            <ac:spMk id="86" creationId="{5924B2BD-1A3A-93C4-AE3F-342D10A8C182}"/>
          </ac:spMkLst>
        </pc:spChg>
        <pc:spChg chg="add del mod ord">
          <ac:chgData name="Rahul Sunil" userId="338498e1-f891-48fc-8868-47a0e2903e75" providerId="ADAL" clId="{B2EA116B-560F-451E-AC14-8D38077DD435}" dt="2024-01-15T09:57:21.169" v="2354" actId="6264"/>
          <ac:spMkLst>
            <pc:docMk/>
            <pc:sldMk cId="2680429843" sldId="263"/>
            <ac:spMk id="87" creationId="{8E5B7C60-F5A3-3E80-3B93-2C84B0B12B66}"/>
          </ac:spMkLst>
        </pc:spChg>
        <pc:spChg chg="add del mod ord">
          <ac:chgData name="Rahul Sunil" userId="338498e1-f891-48fc-8868-47a0e2903e75" providerId="ADAL" clId="{B2EA116B-560F-451E-AC14-8D38077DD435}" dt="2024-01-15T09:57:21.169" v="2354" actId="6264"/>
          <ac:spMkLst>
            <pc:docMk/>
            <pc:sldMk cId="2680429843" sldId="263"/>
            <ac:spMk id="88" creationId="{7669986E-C4A8-E1F3-DF9B-50FE3BE86A11}"/>
          </ac:spMkLst>
        </pc:spChg>
        <pc:spChg chg="add del mod ord">
          <ac:chgData name="Rahul Sunil" userId="338498e1-f891-48fc-8868-47a0e2903e75" providerId="ADAL" clId="{B2EA116B-560F-451E-AC14-8D38077DD435}" dt="2024-01-15T09:58:16.995" v="2412" actId="6264"/>
          <ac:spMkLst>
            <pc:docMk/>
            <pc:sldMk cId="2680429843" sldId="263"/>
            <ac:spMk id="89" creationId="{6F2371CB-90D6-210A-B7DE-573C193CD679}"/>
          </ac:spMkLst>
        </pc:spChg>
        <pc:spChg chg="add del mod ord">
          <ac:chgData name="Rahul Sunil" userId="338498e1-f891-48fc-8868-47a0e2903e75" providerId="ADAL" clId="{B2EA116B-560F-451E-AC14-8D38077DD435}" dt="2024-01-15T09:58:16.995" v="2412" actId="6264"/>
          <ac:spMkLst>
            <pc:docMk/>
            <pc:sldMk cId="2680429843" sldId="263"/>
            <ac:spMk id="90" creationId="{38BF1968-9EA2-E38B-C8CA-0B2A7F0A686B}"/>
          </ac:spMkLst>
        </pc:spChg>
        <pc:spChg chg="add del mod ord">
          <ac:chgData name="Rahul Sunil" userId="338498e1-f891-48fc-8868-47a0e2903e75" providerId="ADAL" clId="{B2EA116B-560F-451E-AC14-8D38077DD435}" dt="2024-01-15T09:58:16.995" v="2412" actId="6264"/>
          <ac:spMkLst>
            <pc:docMk/>
            <pc:sldMk cId="2680429843" sldId="263"/>
            <ac:spMk id="91" creationId="{2756064E-4AF1-8850-B122-01A05B047091}"/>
          </ac:spMkLst>
        </pc:spChg>
        <pc:spChg chg="add del mod ord">
          <ac:chgData name="Rahul Sunil" userId="338498e1-f891-48fc-8868-47a0e2903e75" providerId="ADAL" clId="{B2EA116B-560F-451E-AC14-8D38077DD435}" dt="2024-01-15T09:58:16.995" v="2412" actId="6264"/>
          <ac:spMkLst>
            <pc:docMk/>
            <pc:sldMk cId="2680429843" sldId="263"/>
            <ac:spMk id="92" creationId="{F7B2EA4F-ABFE-C86A-A738-A3E0FA46CFC1}"/>
          </ac:spMkLst>
        </pc:spChg>
        <pc:spChg chg="add del mod ord">
          <ac:chgData name="Rahul Sunil" userId="338498e1-f891-48fc-8868-47a0e2903e75" providerId="ADAL" clId="{B2EA116B-560F-451E-AC14-8D38077DD435}" dt="2024-01-15T09:58:16.995" v="2412" actId="6264"/>
          <ac:spMkLst>
            <pc:docMk/>
            <pc:sldMk cId="2680429843" sldId="263"/>
            <ac:spMk id="93" creationId="{A3E6119D-E65A-9BDF-0AD6-F15DA358892C}"/>
          </ac:spMkLst>
        </pc:spChg>
        <pc:spChg chg="add del mod ord">
          <ac:chgData name="Rahul Sunil" userId="338498e1-f891-48fc-8868-47a0e2903e75" providerId="ADAL" clId="{B2EA116B-560F-451E-AC14-8D38077DD435}" dt="2024-01-15T09:58:16.995" v="2412" actId="6264"/>
          <ac:spMkLst>
            <pc:docMk/>
            <pc:sldMk cId="2680429843" sldId="263"/>
            <ac:spMk id="94" creationId="{BE799185-8421-2306-E8E7-54A06C8B44F6}"/>
          </ac:spMkLst>
        </pc:spChg>
        <pc:spChg chg="add del mod ord">
          <ac:chgData name="Rahul Sunil" userId="338498e1-f891-48fc-8868-47a0e2903e75" providerId="ADAL" clId="{B2EA116B-560F-451E-AC14-8D38077DD435}" dt="2024-01-15T09:58:16.995" v="2412" actId="6264"/>
          <ac:spMkLst>
            <pc:docMk/>
            <pc:sldMk cId="2680429843" sldId="263"/>
            <ac:spMk id="95" creationId="{B9D092AC-3C0E-8D24-B5C4-93C72675C0FB}"/>
          </ac:spMkLst>
        </pc:spChg>
        <pc:spChg chg="add del mod ord">
          <ac:chgData name="Rahul Sunil" userId="338498e1-f891-48fc-8868-47a0e2903e75" providerId="ADAL" clId="{B2EA116B-560F-451E-AC14-8D38077DD435}" dt="2024-01-15T09:58:37.185" v="2420" actId="931"/>
          <ac:spMkLst>
            <pc:docMk/>
            <pc:sldMk cId="2680429843" sldId="263"/>
            <ac:spMk id="96" creationId="{4384C123-101B-50C0-F54B-780ADD7F623A}"/>
          </ac:spMkLst>
        </pc:spChg>
        <pc:spChg chg="add del mod ord">
          <ac:chgData name="Rahul Sunil" userId="338498e1-f891-48fc-8868-47a0e2903e75" providerId="ADAL" clId="{B2EA116B-560F-451E-AC14-8D38077DD435}" dt="2024-01-15T09:58:41.181" v="2423" actId="931"/>
          <ac:spMkLst>
            <pc:docMk/>
            <pc:sldMk cId="2680429843" sldId="263"/>
            <ac:spMk id="97" creationId="{6FCBF186-685D-A5C8-7517-7036F6086787}"/>
          </ac:spMkLst>
        </pc:spChg>
        <pc:spChg chg="add del mod ord">
          <ac:chgData name="Rahul Sunil" userId="338498e1-f891-48fc-8868-47a0e2903e75" providerId="ADAL" clId="{B2EA116B-560F-451E-AC14-8D38077DD435}" dt="2024-01-15T09:58:45.775" v="2428" actId="931"/>
          <ac:spMkLst>
            <pc:docMk/>
            <pc:sldMk cId="2680429843" sldId="263"/>
            <ac:spMk id="98" creationId="{8E879280-25A3-FA4E-67FB-4DBEB8D37AA9}"/>
          </ac:spMkLst>
        </pc:spChg>
        <pc:spChg chg="add del mod ord">
          <ac:chgData name="Rahul Sunil" userId="338498e1-f891-48fc-8868-47a0e2903e75" providerId="ADAL" clId="{B2EA116B-560F-451E-AC14-8D38077DD435}" dt="2024-01-15T09:58:52.665" v="2431" actId="931"/>
          <ac:spMkLst>
            <pc:docMk/>
            <pc:sldMk cId="2680429843" sldId="263"/>
            <ac:spMk id="99" creationId="{BCD53BF2-E3E1-166B-4A8C-FA9F9CAE8FAF}"/>
          </ac:spMkLst>
        </pc:spChg>
        <pc:spChg chg="add del mod ord">
          <ac:chgData name="Rahul Sunil" userId="338498e1-f891-48fc-8868-47a0e2903e75" providerId="ADAL" clId="{B2EA116B-560F-451E-AC14-8D38077DD435}" dt="2024-01-15T09:58:28.272" v="2414" actId="931"/>
          <ac:spMkLst>
            <pc:docMk/>
            <pc:sldMk cId="2680429843" sldId="263"/>
            <ac:spMk id="100" creationId="{F98B0899-AD27-3192-4044-4324E9916CA2}"/>
          </ac:spMkLst>
        </pc:spChg>
        <pc:spChg chg="add del mod ord">
          <ac:chgData name="Rahul Sunil" userId="338498e1-f891-48fc-8868-47a0e2903e75" providerId="ADAL" clId="{B2EA116B-560F-451E-AC14-8D38077DD435}" dt="2024-01-15T09:58:32.525" v="2417" actId="931"/>
          <ac:spMkLst>
            <pc:docMk/>
            <pc:sldMk cId="2680429843" sldId="263"/>
            <ac:spMk id="101" creationId="{6B5C574B-B44F-9571-37CD-933E6ECF9330}"/>
          </ac:spMkLst>
        </pc:spChg>
        <pc:spChg chg="add del mod ord">
          <ac:chgData name="Rahul Sunil" userId="338498e1-f891-48fc-8868-47a0e2903e75" providerId="ADAL" clId="{B2EA116B-560F-451E-AC14-8D38077DD435}" dt="2024-01-15T09:58:22.862" v="2413" actId="931"/>
          <ac:spMkLst>
            <pc:docMk/>
            <pc:sldMk cId="2680429843" sldId="263"/>
            <ac:spMk id="102" creationId="{3C6F93DF-D13B-C454-81AD-FA0AB624A091}"/>
          </ac:spMkLst>
        </pc:spChg>
        <pc:spChg chg="add del mod ord topLvl">
          <ac:chgData name="Rahul Sunil" userId="338498e1-f891-48fc-8868-47a0e2903e75" providerId="ADAL" clId="{B2EA116B-560F-451E-AC14-8D38077DD435}" dt="2024-01-15T10:01:48.715" v="2599" actId="21"/>
          <ac:spMkLst>
            <pc:docMk/>
            <pc:sldMk cId="2680429843" sldId="263"/>
            <ac:spMk id="117" creationId="{D733CC8F-8E7D-CE49-FD05-3BAE69C35231}"/>
          </ac:spMkLst>
        </pc:spChg>
        <pc:spChg chg="add del mod topLvl">
          <ac:chgData name="Rahul Sunil" userId="338498e1-f891-48fc-8868-47a0e2903e75" providerId="ADAL" clId="{B2EA116B-560F-451E-AC14-8D38077DD435}" dt="2024-01-15T10:01:48.715" v="2599" actId="21"/>
          <ac:spMkLst>
            <pc:docMk/>
            <pc:sldMk cId="2680429843" sldId="263"/>
            <ac:spMk id="118" creationId="{C725C569-1AE7-563E-5D7C-49E4FE663FD0}"/>
          </ac:spMkLst>
        </pc:spChg>
        <pc:spChg chg="add del mod topLvl">
          <ac:chgData name="Rahul Sunil" userId="338498e1-f891-48fc-8868-47a0e2903e75" providerId="ADAL" clId="{B2EA116B-560F-451E-AC14-8D38077DD435}" dt="2024-01-15T10:01:48.715" v="2599" actId="21"/>
          <ac:spMkLst>
            <pc:docMk/>
            <pc:sldMk cId="2680429843" sldId="263"/>
            <ac:spMk id="119" creationId="{4117C0E2-8092-E856-7FAE-8271858DC89F}"/>
          </ac:spMkLst>
        </pc:spChg>
        <pc:spChg chg="add del mod">
          <ac:chgData name="Rahul Sunil" userId="338498e1-f891-48fc-8868-47a0e2903e75" providerId="ADAL" clId="{B2EA116B-560F-451E-AC14-8D38077DD435}" dt="2024-01-15T10:01:48.715" v="2599" actId="21"/>
          <ac:spMkLst>
            <pc:docMk/>
            <pc:sldMk cId="2680429843" sldId="263"/>
            <ac:spMk id="120" creationId="{A1406BFD-6DF8-26EF-F678-8EF6820B9064}"/>
          </ac:spMkLst>
        </pc:spChg>
        <pc:spChg chg="add del mod">
          <ac:chgData name="Rahul Sunil" userId="338498e1-f891-48fc-8868-47a0e2903e75" providerId="ADAL" clId="{B2EA116B-560F-451E-AC14-8D38077DD435}" dt="2024-01-15T10:01:48.715" v="2599" actId="21"/>
          <ac:spMkLst>
            <pc:docMk/>
            <pc:sldMk cId="2680429843" sldId="263"/>
            <ac:spMk id="121" creationId="{075EDE6C-C65C-BC25-602E-F8006EB169C1}"/>
          </ac:spMkLst>
        </pc:spChg>
        <pc:spChg chg="add del mod">
          <ac:chgData name="Rahul Sunil" userId="338498e1-f891-48fc-8868-47a0e2903e75" providerId="ADAL" clId="{B2EA116B-560F-451E-AC14-8D38077DD435}" dt="2024-01-15T10:01:48.715" v="2599" actId="21"/>
          <ac:spMkLst>
            <pc:docMk/>
            <pc:sldMk cId="2680429843" sldId="263"/>
            <ac:spMk id="122" creationId="{ADA1B1B2-8D7A-73C5-7271-9DA15ABE7DAE}"/>
          </ac:spMkLst>
        </pc:spChg>
        <pc:spChg chg="add del mod">
          <ac:chgData name="Rahul Sunil" userId="338498e1-f891-48fc-8868-47a0e2903e75" providerId="ADAL" clId="{B2EA116B-560F-451E-AC14-8D38077DD435}" dt="2024-01-15T10:01:48.715" v="2599" actId="21"/>
          <ac:spMkLst>
            <pc:docMk/>
            <pc:sldMk cId="2680429843" sldId="263"/>
            <ac:spMk id="123" creationId="{BB804A5C-C86F-F71B-BB39-A0E10D658FE5}"/>
          </ac:spMkLst>
        </pc:spChg>
        <pc:spChg chg="add del mod topLvl">
          <ac:chgData name="Rahul Sunil" userId="338498e1-f891-48fc-8868-47a0e2903e75" providerId="ADAL" clId="{B2EA116B-560F-451E-AC14-8D38077DD435}" dt="2024-01-15T10:01:48.715" v="2599" actId="21"/>
          <ac:spMkLst>
            <pc:docMk/>
            <pc:sldMk cId="2680429843" sldId="263"/>
            <ac:spMk id="125" creationId="{45220A9F-6583-48FA-C5EA-5A59CE70E055}"/>
          </ac:spMkLst>
        </pc:spChg>
        <pc:spChg chg="add mod">
          <ac:chgData name="Rahul Sunil" userId="338498e1-f891-48fc-8868-47a0e2903e75" providerId="ADAL" clId="{B2EA116B-560F-451E-AC14-8D38077DD435}" dt="2024-01-15T10:05:10.947" v="2678" actId="113"/>
          <ac:spMkLst>
            <pc:docMk/>
            <pc:sldMk cId="2680429843" sldId="263"/>
            <ac:spMk id="127" creationId="{C725C569-1AE7-563E-5D7C-49E4FE663FD0}"/>
          </ac:spMkLst>
        </pc:spChg>
        <pc:spChg chg="add mod">
          <ac:chgData name="Rahul Sunil" userId="338498e1-f891-48fc-8868-47a0e2903e75" providerId="ADAL" clId="{B2EA116B-560F-451E-AC14-8D38077DD435}" dt="2024-01-15T10:05:10.947" v="2678" actId="113"/>
          <ac:spMkLst>
            <pc:docMk/>
            <pc:sldMk cId="2680429843" sldId="263"/>
            <ac:spMk id="128" creationId="{4117C0E2-8092-E856-7FAE-8271858DC89F}"/>
          </ac:spMkLst>
        </pc:spChg>
        <pc:spChg chg="add mod">
          <ac:chgData name="Rahul Sunil" userId="338498e1-f891-48fc-8868-47a0e2903e75" providerId="ADAL" clId="{B2EA116B-560F-451E-AC14-8D38077DD435}" dt="2024-01-15T10:05:10.947" v="2678" actId="113"/>
          <ac:spMkLst>
            <pc:docMk/>
            <pc:sldMk cId="2680429843" sldId="263"/>
            <ac:spMk id="129" creationId="{A1406BFD-6DF8-26EF-F678-8EF6820B9064}"/>
          </ac:spMkLst>
        </pc:spChg>
        <pc:spChg chg="add mod">
          <ac:chgData name="Rahul Sunil" userId="338498e1-f891-48fc-8868-47a0e2903e75" providerId="ADAL" clId="{B2EA116B-560F-451E-AC14-8D38077DD435}" dt="2024-01-15T10:05:10.947" v="2678" actId="113"/>
          <ac:spMkLst>
            <pc:docMk/>
            <pc:sldMk cId="2680429843" sldId="263"/>
            <ac:spMk id="130" creationId="{075EDE6C-C65C-BC25-602E-F8006EB169C1}"/>
          </ac:spMkLst>
        </pc:spChg>
        <pc:spChg chg="add mod">
          <ac:chgData name="Rahul Sunil" userId="338498e1-f891-48fc-8868-47a0e2903e75" providerId="ADAL" clId="{B2EA116B-560F-451E-AC14-8D38077DD435}" dt="2024-01-15T10:05:10.947" v="2678" actId="113"/>
          <ac:spMkLst>
            <pc:docMk/>
            <pc:sldMk cId="2680429843" sldId="263"/>
            <ac:spMk id="131" creationId="{ADA1B1B2-8D7A-73C5-7271-9DA15ABE7DAE}"/>
          </ac:spMkLst>
        </pc:spChg>
        <pc:spChg chg="add mod">
          <ac:chgData name="Rahul Sunil" userId="338498e1-f891-48fc-8868-47a0e2903e75" providerId="ADAL" clId="{B2EA116B-560F-451E-AC14-8D38077DD435}" dt="2024-01-15T10:05:10.947" v="2678" actId="113"/>
          <ac:spMkLst>
            <pc:docMk/>
            <pc:sldMk cId="2680429843" sldId="263"/>
            <ac:spMk id="132" creationId="{BB804A5C-C86F-F71B-BB39-A0E10D658FE5}"/>
          </ac:spMkLst>
        </pc:spChg>
        <pc:spChg chg="add mod">
          <ac:chgData name="Rahul Sunil" userId="338498e1-f891-48fc-8868-47a0e2903e75" providerId="ADAL" clId="{B2EA116B-560F-451E-AC14-8D38077DD435}" dt="2024-01-15T10:05:10.947" v="2678" actId="113"/>
          <ac:spMkLst>
            <pc:docMk/>
            <pc:sldMk cId="2680429843" sldId="263"/>
            <ac:spMk id="133" creationId="{D733CC8F-8E7D-CE49-FD05-3BAE69C35231}"/>
          </ac:spMkLst>
        </pc:spChg>
        <pc:spChg chg="add mod">
          <ac:chgData name="Rahul Sunil" userId="338498e1-f891-48fc-8868-47a0e2903e75" providerId="ADAL" clId="{B2EA116B-560F-451E-AC14-8D38077DD435}" dt="2024-01-15T10:05:05.382" v="2676" actId="113"/>
          <ac:spMkLst>
            <pc:docMk/>
            <pc:sldMk cId="2680429843" sldId="263"/>
            <ac:spMk id="134" creationId="{45220A9F-6583-48FA-C5EA-5A59CE70E055}"/>
          </ac:spMkLst>
        </pc:spChg>
        <pc:spChg chg="add del mod">
          <ac:chgData name="Rahul Sunil" userId="338498e1-f891-48fc-8868-47a0e2903e75" providerId="ADAL" clId="{B2EA116B-560F-451E-AC14-8D38077DD435}" dt="2024-01-15T10:22:47.166" v="2741" actId="6264"/>
          <ac:spMkLst>
            <pc:docMk/>
            <pc:sldMk cId="2680429843" sldId="263"/>
            <ac:spMk id="135" creationId="{464F3F55-1DF3-8A45-409D-1B6B8AEBBEF5}"/>
          </ac:spMkLst>
        </pc:spChg>
        <pc:spChg chg="add del mod">
          <ac:chgData name="Rahul Sunil" userId="338498e1-f891-48fc-8868-47a0e2903e75" providerId="ADAL" clId="{B2EA116B-560F-451E-AC14-8D38077DD435}" dt="2024-01-15T10:22:47.166" v="2741" actId="6264"/>
          <ac:spMkLst>
            <pc:docMk/>
            <pc:sldMk cId="2680429843" sldId="263"/>
            <ac:spMk id="136" creationId="{16D7896D-B842-F500-BF8C-CF3004D38BF5}"/>
          </ac:spMkLst>
        </pc:spChg>
        <pc:spChg chg="add del mod">
          <ac:chgData name="Rahul Sunil" userId="338498e1-f891-48fc-8868-47a0e2903e75" providerId="ADAL" clId="{B2EA116B-560F-451E-AC14-8D38077DD435}" dt="2024-01-15T10:22:47.166" v="2741" actId="6264"/>
          <ac:spMkLst>
            <pc:docMk/>
            <pc:sldMk cId="2680429843" sldId="263"/>
            <ac:spMk id="137" creationId="{A51EFF16-D610-C87F-9624-BA49669CDE2C}"/>
          </ac:spMkLst>
        </pc:spChg>
        <pc:spChg chg="add del mod">
          <ac:chgData name="Rahul Sunil" userId="338498e1-f891-48fc-8868-47a0e2903e75" providerId="ADAL" clId="{B2EA116B-560F-451E-AC14-8D38077DD435}" dt="2024-01-15T10:22:47.166" v="2741" actId="6264"/>
          <ac:spMkLst>
            <pc:docMk/>
            <pc:sldMk cId="2680429843" sldId="263"/>
            <ac:spMk id="138" creationId="{210AFBD3-8EA0-F6D8-224D-364EA2D4457E}"/>
          </ac:spMkLst>
        </pc:spChg>
        <pc:spChg chg="add del mod">
          <ac:chgData name="Rahul Sunil" userId="338498e1-f891-48fc-8868-47a0e2903e75" providerId="ADAL" clId="{B2EA116B-560F-451E-AC14-8D38077DD435}" dt="2024-01-15T10:22:47.166" v="2741" actId="6264"/>
          <ac:spMkLst>
            <pc:docMk/>
            <pc:sldMk cId="2680429843" sldId="263"/>
            <ac:spMk id="139" creationId="{1A7A2019-D893-E946-134A-BF8EFBDB0814}"/>
          </ac:spMkLst>
        </pc:spChg>
        <pc:spChg chg="add del mod">
          <ac:chgData name="Rahul Sunil" userId="338498e1-f891-48fc-8868-47a0e2903e75" providerId="ADAL" clId="{B2EA116B-560F-451E-AC14-8D38077DD435}" dt="2024-01-15T10:22:47.166" v="2741" actId="6264"/>
          <ac:spMkLst>
            <pc:docMk/>
            <pc:sldMk cId="2680429843" sldId="263"/>
            <ac:spMk id="140" creationId="{842F9136-4B2E-5CB7-2475-BA2246CD539A}"/>
          </ac:spMkLst>
        </pc:spChg>
        <pc:spChg chg="add del mod">
          <ac:chgData name="Rahul Sunil" userId="338498e1-f891-48fc-8868-47a0e2903e75" providerId="ADAL" clId="{B2EA116B-560F-451E-AC14-8D38077DD435}" dt="2024-01-15T10:22:47.166" v="2741" actId="6264"/>
          <ac:spMkLst>
            <pc:docMk/>
            <pc:sldMk cId="2680429843" sldId="263"/>
            <ac:spMk id="141" creationId="{24F6BD96-291A-3C09-7242-378E158B9D3B}"/>
          </ac:spMkLst>
        </pc:spChg>
        <pc:spChg chg="add mod ord">
          <ac:chgData name="Rahul Sunil" userId="338498e1-f891-48fc-8868-47a0e2903e75" providerId="ADAL" clId="{B2EA116B-560F-451E-AC14-8D38077DD435}" dt="2024-01-15T10:24:34.679" v="2769" actId="6264"/>
          <ac:spMkLst>
            <pc:docMk/>
            <pc:sldMk cId="2680429843" sldId="263"/>
            <ac:spMk id="142" creationId="{94A20C12-06D2-3E61-D504-91D4C1A98AF3}"/>
          </ac:spMkLst>
        </pc:spChg>
        <pc:spChg chg="add del mod">
          <ac:chgData name="Rahul Sunil" userId="338498e1-f891-48fc-8868-47a0e2903e75" providerId="ADAL" clId="{B2EA116B-560F-451E-AC14-8D38077DD435}" dt="2024-01-15T10:24:34.679" v="2769" actId="6264"/>
          <ac:spMkLst>
            <pc:docMk/>
            <pc:sldMk cId="2680429843" sldId="263"/>
            <ac:spMk id="143" creationId="{FDEA4C32-C53B-AE88-00E8-43BC9C4CEA74}"/>
          </ac:spMkLst>
        </pc:spChg>
        <pc:spChg chg="add del mod">
          <ac:chgData name="Rahul Sunil" userId="338498e1-f891-48fc-8868-47a0e2903e75" providerId="ADAL" clId="{B2EA116B-560F-451E-AC14-8D38077DD435}" dt="2024-01-15T10:24:34.679" v="2769" actId="6264"/>
          <ac:spMkLst>
            <pc:docMk/>
            <pc:sldMk cId="2680429843" sldId="263"/>
            <ac:spMk id="144" creationId="{3F4F0CAE-7485-AF72-357C-06DFC688E155}"/>
          </ac:spMkLst>
        </pc:spChg>
        <pc:spChg chg="add del mod">
          <ac:chgData name="Rahul Sunil" userId="338498e1-f891-48fc-8868-47a0e2903e75" providerId="ADAL" clId="{B2EA116B-560F-451E-AC14-8D38077DD435}" dt="2024-01-15T10:24:34.679" v="2769" actId="6264"/>
          <ac:spMkLst>
            <pc:docMk/>
            <pc:sldMk cId="2680429843" sldId="263"/>
            <ac:spMk id="145" creationId="{7DAF90C6-F43A-B374-0D91-8EEDE619B926}"/>
          </ac:spMkLst>
        </pc:spChg>
        <pc:spChg chg="add del mod">
          <ac:chgData name="Rahul Sunil" userId="338498e1-f891-48fc-8868-47a0e2903e75" providerId="ADAL" clId="{B2EA116B-560F-451E-AC14-8D38077DD435}" dt="2024-01-15T10:24:34.679" v="2769" actId="6264"/>
          <ac:spMkLst>
            <pc:docMk/>
            <pc:sldMk cId="2680429843" sldId="263"/>
            <ac:spMk id="146" creationId="{6EDB2AD7-4576-B86D-129E-9D3C854DB894}"/>
          </ac:spMkLst>
        </pc:spChg>
        <pc:spChg chg="add del mod">
          <ac:chgData name="Rahul Sunil" userId="338498e1-f891-48fc-8868-47a0e2903e75" providerId="ADAL" clId="{B2EA116B-560F-451E-AC14-8D38077DD435}" dt="2024-01-15T10:24:34.679" v="2769" actId="6264"/>
          <ac:spMkLst>
            <pc:docMk/>
            <pc:sldMk cId="2680429843" sldId="263"/>
            <ac:spMk id="147" creationId="{E4624BDA-08B8-2C61-0116-95F694F46EB0}"/>
          </ac:spMkLst>
        </pc:spChg>
        <pc:spChg chg="add del mod">
          <ac:chgData name="Rahul Sunil" userId="338498e1-f891-48fc-8868-47a0e2903e75" providerId="ADAL" clId="{B2EA116B-560F-451E-AC14-8D38077DD435}" dt="2024-01-15T10:24:34.679" v="2769" actId="6264"/>
          <ac:spMkLst>
            <pc:docMk/>
            <pc:sldMk cId="2680429843" sldId="263"/>
            <ac:spMk id="148" creationId="{A8CB9600-3C11-EFF1-EAD7-756CF6B93E32}"/>
          </ac:spMkLst>
        </pc:spChg>
        <pc:spChg chg="add del mod">
          <ac:chgData name="Rahul Sunil" userId="338498e1-f891-48fc-8868-47a0e2903e75" providerId="ADAL" clId="{B2EA116B-560F-451E-AC14-8D38077DD435}" dt="2024-01-15T10:24:34.679" v="2769" actId="6264"/>
          <ac:spMkLst>
            <pc:docMk/>
            <pc:sldMk cId="2680429843" sldId="263"/>
            <ac:spMk id="149" creationId="{6F690545-FB17-14EA-A3E1-81D0A19062D9}"/>
          </ac:spMkLst>
        </pc:spChg>
        <pc:spChg chg="add del mod">
          <ac:chgData name="Rahul Sunil" userId="338498e1-f891-48fc-8868-47a0e2903e75" providerId="ADAL" clId="{B2EA116B-560F-451E-AC14-8D38077DD435}" dt="2024-01-15T10:24:34.679" v="2769" actId="6264"/>
          <ac:spMkLst>
            <pc:docMk/>
            <pc:sldMk cId="2680429843" sldId="263"/>
            <ac:spMk id="150" creationId="{80DEF481-B796-B287-F099-0372CDA25123}"/>
          </ac:spMkLst>
        </pc:spChg>
        <pc:grpChg chg="add del mod">
          <ac:chgData name="Rahul Sunil" userId="338498e1-f891-48fc-8868-47a0e2903e75" providerId="ADAL" clId="{B2EA116B-560F-451E-AC14-8D38077DD435}" dt="2024-01-15T08:48:05.651" v="1961" actId="165"/>
          <ac:grpSpMkLst>
            <pc:docMk/>
            <pc:sldMk cId="2680429843" sldId="263"/>
            <ac:grpSpMk id="2" creationId="{2E0DA2C6-5B82-07DE-D520-E24ABF43F0B7}"/>
          </ac:grpSpMkLst>
        </pc:grpChg>
        <pc:grpChg chg="add del mod">
          <ac:chgData name="Rahul Sunil" userId="338498e1-f891-48fc-8868-47a0e2903e75" providerId="ADAL" clId="{B2EA116B-560F-451E-AC14-8D38077DD435}" dt="2024-01-15T09:01:31.071" v="2090" actId="21"/>
          <ac:grpSpMkLst>
            <pc:docMk/>
            <pc:sldMk cId="2680429843" sldId="263"/>
            <ac:grpSpMk id="22" creationId="{DA388A6F-570E-971E-1246-B7ECDF171FE6}"/>
          </ac:grpSpMkLst>
        </pc:grpChg>
        <pc:grpChg chg="add del mod">
          <ac:chgData name="Rahul Sunil" userId="338498e1-f891-48fc-8868-47a0e2903e75" providerId="ADAL" clId="{B2EA116B-560F-451E-AC14-8D38077DD435}" dt="2024-01-15T09:57:32.627" v="2355" actId="21"/>
          <ac:grpSpMkLst>
            <pc:docMk/>
            <pc:sldMk cId="2680429843" sldId="263"/>
            <ac:grpSpMk id="23" creationId="{DA388A6F-570E-971E-1246-B7ECDF171FE6}"/>
          </ac:grpSpMkLst>
        </pc:grpChg>
        <pc:grpChg chg="add del mod">
          <ac:chgData name="Rahul Sunil" userId="338498e1-f891-48fc-8868-47a0e2903e75" providerId="ADAL" clId="{B2EA116B-560F-451E-AC14-8D38077DD435}" dt="2024-01-15T09:03:21.679" v="2227" actId="165"/>
          <ac:grpSpMkLst>
            <pc:docMk/>
            <pc:sldMk cId="2680429843" sldId="263"/>
            <ac:grpSpMk id="37" creationId="{EC72FBD5-696A-B919-593A-ED43D02302C6}"/>
          </ac:grpSpMkLst>
        </pc:grpChg>
        <pc:grpChg chg="add del mod">
          <ac:chgData name="Rahul Sunil" userId="338498e1-f891-48fc-8868-47a0e2903e75" providerId="ADAL" clId="{B2EA116B-560F-451E-AC14-8D38077DD435}" dt="2024-01-15T10:00:52.974" v="2584" actId="165"/>
          <ac:grpSpMkLst>
            <pc:docMk/>
            <pc:sldMk cId="2680429843" sldId="263"/>
            <ac:grpSpMk id="124" creationId="{D86D86EF-F4C6-D9A4-4A97-221486BD3ADC}"/>
          </ac:grpSpMkLst>
        </pc:grpChg>
        <pc:grpChg chg="add del mod">
          <ac:chgData name="Rahul Sunil" userId="338498e1-f891-48fc-8868-47a0e2903e75" providerId="ADAL" clId="{B2EA116B-560F-451E-AC14-8D38077DD435}" dt="2024-01-15T10:01:43.817" v="2598" actId="165"/>
          <ac:grpSpMkLst>
            <pc:docMk/>
            <pc:sldMk cId="2680429843" sldId="263"/>
            <ac:grpSpMk id="126" creationId="{1042A0DA-DF6C-2A0B-A0D3-891CDBA2E52A}"/>
          </ac:grpSpMkLst>
        </pc:grpChg>
        <pc:picChg chg="add mod">
          <ac:chgData name="Rahul Sunil" userId="338498e1-f891-48fc-8868-47a0e2903e75" providerId="ADAL" clId="{B2EA116B-560F-451E-AC14-8D38077DD435}" dt="2024-01-15T09:00:26.050" v="2082" actId="931"/>
          <ac:picMkLst>
            <pc:docMk/>
            <pc:sldMk cId="2680429843" sldId="263"/>
            <ac:picMk id="17" creationId="{F1DAEE23-E6C0-3592-72DE-CF6D135B0FF1}"/>
          </ac:picMkLst>
        </pc:picChg>
        <pc:picChg chg="add mod ord">
          <ac:chgData name="Rahul Sunil" userId="338498e1-f891-48fc-8868-47a0e2903e75" providerId="ADAL" clId="{B2EA116B-560F-451E-AC14-8D38077DD435}" dt="2024-01-15T10:24:34.679" v="2769" actId="6264"/>
          <ac:picMkLst>
            <pc:docMk/>
            <pc:sldMk cId="2680429843" sldId="263"/>
            <ac:picMk id="104" creationId="{5C481D86-6EB2-6D11-2A22-1E615361DCA2}"/>
          </ac:picMkLst>
        </pc:picChg>
        <pc:picChg chg="add mod ord">
          <ac:chgData name="Rahul Sunil" userId="338498e1-f891-48fc-8868-47a0e2903e75" providerId="ADAL" clId="{B2EA116B-560F-451E-AC14-8D38077DD435}" dt="2024-01-15T10:24:34.679" v="2769" actId="6264"/>
          <ac:picMkLst>
            <pc:docMk/>
            <pc:sldMk cId="2680429843" sldId="263"/>
            <ac:picMk id="106" creationId="{A3471E2D-2174-319A-AD0A-CC1D1F7FEBFF}"/>
          </ac:picMkLst>
        </pc:picChg>
        <pc:picChg chg="add mod ord">
          <ac:chgData name="Rahul Sunil" userId="338498e1-f891-48fc-8868-47a0e2903e75" providerId="ADAL" clId="{B2EA116B-560F-451E-AC14-8D38077DD435}" dt="2024-01-15T10:24:34.679" v="2769" actId="6264"/>
          <ac:picMkLst>
            <pc:docMk/>
            <pc:sldMk cId="2680429843" sldId="263"/>
            <ac:picMk id="108" creationId="{716F52CB-37DF-992A-F93C-6710E2870997}"/>
          </ac:picMkLst>
        </pc:picChg>
        <pc:picChg chg="add mod ord">
          <ac:chgData name="Rahul Sunil" userId="338498e1-f891-48fc-8868-47a0e2903e75" providerId="ADAL" clId="{B2EA116B-560F-451E-AC14-8D38077DD435}" dt="2024-01-15T10:24:34.679" v="2769" actId="6264"/>
          <ac:picMkLst>
            <pc:docMk/>
            <pc:sldMk cId="2680429843" sldId="263"/>
            <ac:picMk id="110" creationId="{989E58A3-177E-9A5E-5F35-C2A61AC38B76}"/>
          </ac:picMkLst>
        </pc:picChg>
        <pc:picChg chg="add mod ord">
          <ac:chgData name="Rahul Sunil" userId="338498e1-f891-48fc-8868-47a0e2903e75" providerId="ADAL" clId="{B2EA116B-560F-451E-AC14-8D38077DD435}" dt="2024-01-15T10:24:34.679" v="2769" actId="6264"/>
          <ac:picMkLst>
            <pc:docMk/>
            <pc:sldMk cId="2680429843" sldId="263"/>
            <ac:picMk id="112" creationId="{F0854636-5F5E-A3D0-55B7-BBB07CC7DB6E}"/>
          </ac:picMkLst>
        </pc:picChg>
        <pc:picChg chg="add mod ord">
          <ac:chgData name="Rahul Sunil" userId="338498e1-f891-48fc-8868-47a0e2903e75" providerId="ADAL" clId="{B2EA116B-560F-451E-AC14-8D38077DD435}" dt="2024-01-15T10:24:34.679" v="2769" actId="6264"/>
          <ac:picMkLst>
            <pc:docMk/>
            <pc:sldMk cId="2680429843" sldId="263"/>
            <ac:picMk id="114" creationId="{84C95F07-A67C-D047-F419-6B27CD51DC44}"/>
          </ac:picMkLst>
        </pc:picChg>
        <pc:picChg chg="add mod ord">
          <ac:chgData name="Rahul Sunil" userId="338498e1-f891-48fc-8868-47a0e2903e75" providerId="ADAL" clId="{B2EA116B-560F-451E-AC14-8D38077DD435}" dt="2024-01-15T10:24:34.679" v="2769" actId="6264"/>
          <ac:picMkLst>
            <pc:docMk/>
            <pc:sldMk cId="2680429843" sldId="263"/>
            <ac:picMk id="116" creationId="{3D198B5D-2B05-C9DE-F619-D3BB80F5A511}"/>
          </ac:picMkLst>
        </pc:picChg>
        <pc:cxnChg chg="add del mod">
          <ac:chgData name="Rahul Sunil" userId="338498e1-f891-48fc-8868-47a0e2903e75" providerId="ADAL" clId="{B2EA116B-560F-451E-AC14-8D38077DD435}" dt="2024-01-15T09:55:14.674" v="2275" actId="21"/>
          <ac:cxnSpMkLst>
            <pc:docMk/>
            <pc:sldMk cId="2680429843" sldId="263"/>
            <ac:cxnSpMk id="39" creationId="{DCC3772F-B2A6-C371-F674-DA6E29BC6647}"/>
          </ac:cxnSpMkLst>
        </pc:cxnChg>
        <pc:cxnChg chg="add del mod">
          <ac:chgData name="Rahul Sunil" userId="338498e1-f891-48fc-8868-47a0e2903e75" providerId="ADAL" clId="{B2EA116B-560F-451E-AC14-8D38077DD435}" dt="2024-01-15T09:55:14.674" v="2275" actId="21"/>
          <ac:cxnSpMkLst>
            <pc:docMk/>
            <pc:sldMk cId="2680429843" sldId="263"/>
            <ac:cxnSpMk id="41" creationId="{9268BEA9-36D9-CCF1-21DD-69A5F495EE6D}"/>
          </ac:cxnSpMkLst>
        </pc:cxnChg>
        <pc:cxnChg chg="add del mod">
          <ac:chgData name="Rahul Sunil" userId="338498e1-f891-48fc-8868-47a0e2903e75" providerId="ADAL" clId="{B2EA116B-560F-451E-AC14-8D38077DD435}" dt="2024-01-15T09:04:41.295" v="2241" actId="478"/>
          <ac:cxnSpMkLst>
            <pc:docMk/>
            <pc:sldMk cId="2680429843" sldId="263"/>
            <ac:cxnSpMk id="43" creationId="{21A55EA6-42B8-D9D5-9F3F-E4D6FEF05C78}"/>
          </ac:cxnSpMkLst>
        </pc:cxnChg>
        <pc:cxnChg chg="add del">
          <ac:chgData name="Rahul Sunil" userId="338498e1-f891-48fc-8868-47a0e2903e75" providerId="ADAL" clId="{B2EA116B-560F-451E-AC14-8D38077DD435}" dt="2024-01-15T09:53:57.815" v="2257" actId="478"/>
          <ac:cxnSpMkLst>
            <pc:docMk/>
            <pc:sldMk cId="2680429843" sldId="263"/>
            <ac:cxnSpMk id="45" creationId="{A839F305-6A28-E22F-07C5-02EA9BE8384B}"/>
          </ac:cxnSpMkLst>
        </pc:cxnChg>
        <pc:cxnChg chg="add del">
          <ac:chgData name="Rahul Sunil" userId="338498e1-f891-48fc-8868-47a0e2903e75" providerId="ADAL" clId="{B2EA116B-560F-451E-AC14-8D38077DD435}" dt="2024-01-15T09:53:57.815" v="2257" actId="478"/>
          <ac:cxnSpMkLst>
            <pc:docMk/>
            <pc:sldMk cId="2680429843" sldId="263"/>
            <ac:cxnSpMk id="47" creationId="{65101B7C-BBB4-6E25-0FC9-E6F284351AD6}"/>
          </ac:cxnSpMkLst>
        </pc:cxnChg>
        <pc:cxnChg chg="add del">
          <ac:chgData name="Rahul Sunil" userId="338498e1-f891-48fc-8868-47a0e2903e75" providerId="ADAL" clId="{B2EA116B-560F-451E-AC14-8D38077DD435}" dt="2024-01-15T09:53:12.889" v="2247" actId="478"/>
          <ac:cxnSpMkLst>
            <pc:docMk/>
            <pc:sldMk cId="2680429843" sldId="263"/>
            <ac:cxnSpMk id="49" creationId="{D4C3724B-0DF5-F63C-6756-57545D2E740A}"/>
          </ac:cxnSpMkLst>
        </pc:cxnChg>
        <pc:cxnChg chg="add del mod">
          <ac:chgData name="Rahul Sunil" userId="338498e1-f891-48fc-8868-47a0e2903e75" providerId="ADAL" clId="{B2EA116B-560F-451E-AC14-8D38077DD435}" dt="2024-01-15T09:55:14.674" v="2275" actId="21"/>
          <ac:cxnSpMkLst>
            <pc:docMk/>
            <pc:sldMk cId="2680429843" sldId="263"/>
            <ac:cxnSpMk id="54" creationId="{F838D98C-160C-B25D-963F-DFC6CF1A508B}"/>
          </ac:cxnSpMkLst>
        </pc:cxnChg>
        <pc:cxnChg chg="add del mod">
          <ac:chgData name="Rahul Sunil" userId="338498e1-f891-48fc-8868-47a0e2903e75" providerId="ADAL" clId="{B2EA116B-560F-451E-AC14-8D38077DD435}" dt="2024-01-15T09:55:14.674" v="2275" actId="21"/>
          <ac:cxnSpMkLst>
            <pc:docMk/>
            <pc:sldMk cId="2680429843" sldId="263"/>
            <ac:cxnSpMk id="56" creationId="{C61A810C-7477-9DB1-4822-0CE32B50FF0D}"/>
          </ac:cxnSpMkLst>
        </pc:cxnChg>
        <pc:cxnChg chg="add del mod">
          <ac:chgData name="Rahul Sunil" userId="338498e1-f891-48fc-8868-47a0e2903e75" providerId="ADAL" clId="{B2EA116B-560F-451E-AC14-8D38077DD435}" dt="2024-01-15T09:55:14.674" v="2275" actId="21"/>
          <ac:cxnSpMkLst>
            <pc:docMk/>
            <pc:sldMk cId="2680429843" sldId="263"/>
            <ac:cxnSpMk id="58" creationId="{086D5E2E-C599-57F1-C8E8-6F8CA03965FF}"/>
          </ac:cxnSpMkLst>
        </pc:cxnChg>
        <pc:cxnChg chg="add del mod">
          <ac:chgData name="Rahul Sunil" userId="338498e1-f891-48fc-8868-47a0e2903e75" providerId="ADAL" clId="{B2EA116B-560F-451E-AC14-8D38077DD435}" dt="2024-01-15T09:55:14.674" v="2275" actId="21"/>
          <ac:cxnSpMkLst>
            <pc:docMk/>
            <pc:sldMk cId="2680429843" sldId="263"/>
            <ac:cxnSpMk id="60" creationId="{24ADE683-3758-5009-50DE-8A122ABEE055}"/>
          </ac:cxnSpMkLst>
        </pc:cxnChg>
      </pc:sldChg>
      <pc:sldChg chg="new del mod modClrScheme chgLayout">
        <pc:chgData name="Rahul Sunil" userId="338498e1-f891-48fc-8868-47a0e2903e75" providerId="ADAL" clId="{B2EA116B-560F-451E-AC14-8D38077DD435}" dt="2024-01-15T10:20:49.162" v="2711" actId="47"/>
        <pc:sldMkLst>
          <pc:docMk/>
          <pc:sldMk cId="1336961286" sldId="264"/>
        </pc:sldMkLst>
      </pc:sldChg>
      <pc:sldChg chg="add">
        <pc:chgData name="Rahul Sunil" userId="338498e1-f891-48fc-8868-47a0e2903e75" providerId="ADAL" clId="{B2EA116B-560F-451E-AC14-8D38077DD435}" dt="2024-01-15T10:20:19.667" v="2709"/>
        <pc:sldMkLst>
          <pc:docMk/>
          <pc:sldMk cId="1740366813" sldId="265"/>
        </pc:sldMkLst>
      </pc:sldChg>
      <pc:sldMasterChg chg="addSp delSp modSp mod addSldLayout modSldLayout">
        <pc:chgData name="Rahul Sunil" userId="338498e1-f891-48fc-8868-47a0e2903e75" providerId="ADAL" clId="{B2EA116B-560F-451E-AC14-8D38077DD435}" dt="2024-01-15T10:27:05.634" v="2795" actId="478"/>
        <pc:sldMasterMkLst>
          <pc:docMk/>
          <pc:sldMasterMk cId="4139460930" sldId="2147483648"/>
        </pc:sldMasterMkLst>
        <pc:spChg chg="del">
          <ac:chgData name="Rahul Sunil" userId="338498e1-f891-48fc-8868-47a0e2903e75" providerId="ADAL" clId="{B2EA116B-560F-451E-AC14-8D38077DD435}" dt="2024-01-11T09:45:26.377" v="275" actId="478"/>
          <ac:spMkLst>
            <pc:docMk/>
            <pc:sldMasterMk cId="4139460930" sldId="2147483648"/>
            <ac:spMk id="2" creationId="{A323C77F-EA7E-2BA0-AC9E-B5CDF4C375DC}"/>
          </ac:spMkLst>
        </pc:spChg>
        <pc:spChg chg="del">
          <ac:chgData name="Rahul Sunil" userId="338498e1-f891-48fc-8868-47a0e2903e75" providerId="ADAL" clId="{B2EA116B-560F-451E-AC14-8D38077DD435}" dt="2024-01-11T09:45:26.377" v="275" actId="478"/>
          <ac:spMkLst>
            <pc:docMk/>
            <pc:sldMasterMk cId="4139460930" sldId="2147483648"/>
            <ac:spMk id="3" creationId="{38C7BA0F-B63C-0A6B-8A83-CBC1F3BEBBC3}"/>
          </ac:spMkLst>
        </pc:spChg>
        <pc:spChg chg="del">
          <ac:chgData name="Rahul Sunil" userId="338498e1-f891-48fc-8868-47a0e2903e75" providerId="ADAL" clId="{B2EA116B-560F-451E-AC14-8D38077DD435}" dt="2024-01-11T09:45:26.377" v="275" actId="478"/>
          <ac:spMkLst>
            <pc:docMk/>
            <pc:sldMasterMk cId="4139460930" sldId="2147483648"/>
            <ac:spMk id="4" creationId="{D9FAD581-58BE-2D3E-3B46-5053E40F4466}"/>
          </ac:spMkLst>
        </pc:spChg>
        <pc:spChg chg="del">
          <ac:chgData name="Rahul Sunil" userId="338498e1-f891-48fc-8868-47a0e2903e75" providerId="ADAL" clId="{B2EA116B-560F-451E-AC14-8D38077DD435}" dt="2024-01-11T09:45:26.377" v="275" actId="478"/>
          <ac:spMkLst>
            <pc:docMk/>
            <pc:sldMasterMk cId="4139460930" sldId="2147483648"/>
            <ac:spMk id="5" creationId="{9DBD23D1-000F-B0F0-A8AF-D158D1036F13}"/>
          </ac:spMkLst>
        </pc:spChg>
        <pc:spChg chg="del">
          <ac:chgData name="Rahul Sunil" userId="338498e1-f891-48fc-8868-47a0e2903e75" providerId="ADAL" clId="{B2EA116B-560F-451E-AC14-8D38077DD435}" dt="2024-01-11T09:45:26.377" v="275" actId="478"/>
          <ac:spMkLst>
            <pc:docMk/>
            <pc:sldMasterMk cId="4139460930" sldId="2147483648"/>
            <ac:spMk id="6" creationId="{21BAAFAC-D053-C51C-29AC-75CCA4F23168}"/>
          </ac:spMkLst>
        </pc:spChg>
        <pc:spChg chg="add del mod">
          <ac:chgData name="Rahul Sunil" userId="338498e1-f891-48fc-8868-47a0e2903e75" providerId="ADAL" clId="{B2EA116B-560F-451E-AC14-8D38077DD435}" dt="2024-01-11T09:50:53.003" v="381"/>
          <ac:spMkLst>
            <pc:docMk/>
            <pc:sldMasterMk cId="4139460930" sldId="2147483648"/>
            <ac:spMk id="7" creationId="{DEBBA15C-399F-1728-316C-87FD315473BB}"/>
          </ac:spMkLst>
        </pc:spChg>
        <pc:spChg chg="del mod">
          <ac:chgData name="Rahul Sunil" userId="338498e1-f891-48fc-8868-47a0e2903e75" providerId="ADAL" clId="{B2EA116B-560F-451E-AC14-8D38077DD435}" dt="2024-01-11T09:50:53.003" v="381"/>
          <ac:spMkLst>
            <pc:docMk/>
            <pc:sldMasterMk cId="4139460930" sldId="2147483648"/>
            <ac:spMk id="8" creationId="{17E5C11C-27BC-113A-8A6C-8C763A48C05C}"/>
          </ac:spMkLst>
        </pc:spChg>
        <pc:spChg chg="del mod">
          <ac:chgData name="Rahul Sunil" userId="338498e1-f891-48fc-8868-47a0e2903e75" providerId="ADAL" clId="{B2EA116B-560F-451E-AC14-8D38077DD435}" dt="2024-01-11T09:51:09.926" v="384"/>
          <ac:spMkLst>
            <pc:docMk/>
            <pc:sldMasterMk cId="4139460930" sldId="2147483648"/>
            <ac:spMk id="9" creationId="{0388D051-5D2D-8D7D-5E2A-A24C42001948}"/>
          </ac:spMkLst>
        </pc:spChg>
        <pc:spChg chg="add del mod">
          <ac:chgData name="Rahul Sunil" userId="338498e1-f891-48fc-8868-47a0e2903e75" providerId="ADAL" clId="{B2EA116B-560F-451E-AC14-8D38077DD435}" dt="2024-01-11T09:51:09.926" v="384"/>
          <ac:spMkLst>
            <pc:docMk/>
            <pc:sldMasterMk cId="4139460930" sldId="2147483648"/>
            <ac:spMk id="10" creationId="{6ECA94F6-E6BA-EC47-A45D-0679377EFA7B}"/>
          </ac:spMkLst>
        </pc:spChg>
        <pc:spChg chg="del mod">
          <ac:chgData name="Rahul Sunil" userId="338498e1-f891-48fc-8868-47a0e2903e75" providerId="ADAL" clId="{B2EA116B-560F-451E-AC14-8D38077DD435}" dt="2024-01-11T09:51:27.655" v="387"/>
          <ac:spMkLst>
            <pc:docMk/>
            <pc:sldMasterMk cId="4139460930" sldId="2147483648"/>
            <ac:spMk id="11" creationId="{15135482-7E64-D246-E84F-24177066F065}"/>
          </ac:spMkLst>
        </pc:spChg>
        <pc:spChg chg="add del mod">
          <ac:chgData name="Rahul Sunil" userId="338498e1-f891-48fc-8868-47a0e2903e75" providerId="ADAL" clId="{B2EA116B-560F-451E-AC14-8D38077DD435}" dt="2024-01-11T09:51:27.655" v="387"/>
          <ac:spMkLst>
            <pc:docMk/>
            <pc:sldMasterMk cId="4139460930" sldId="2147483648"/>
            <ac:spMk id="12" creationId="{9294AB86-CAF7-D528-2F40-BFB8FC697651}"/>
          </ac:spMkLst>
        </pc:spChg>
        <pc:spChg chg="del mod">
          <ac:chgData name="Rahul Sunil" userId="338498e1-f891-48fc-8868-47a0e2903e75" providerId="ADAL" clId="{B2EA116B-560F-451E-AC14-8D38077DD435}" dt="2024-01-11T09:51:44.137" v="393"/>
          <ac:spMkLst>
            <pc:docMk/>
            <pc:sldMasterMk cId="4139460930" sldId="2147483648"/>
            <ac:spMk id="13" creationId="{768159D4-6761-59FE-1B3E-4A89AA64F1DA}"/>
          </ac:spMkLst>
        </pc:spChg>
        <pc:spChg chg="add del mod ord">
          <ac:chgData name="Rahul Sunil" userId="338498e1-f891-48fc-8868-47a0e2903e75" providerId="ADAL" clId="{B2EA116B-560F-451E-AC14-8D38077DD435}" dt="2024-01-11T09:51:44.137" v="393"/>
          <ac:spMkLst>
            <pc:docMk/>
            <pc:sldMasterMk cId="4139460930" sldId="2147483648"/>
            <ac:spMk id="14" creationId="{77CD2F07-C0B1-577A-86D7-264DF604F22A}"/>
          </ac:spMkLst>
        </pc:spChg>
        <pc:spChg chg="mod">
          <ac:chgData name="Rahul Sunil" userId="338498e1-f891-48fc-8868-47a0e2903e75" providerId="ADAL" clId="{B2EA116B-560F-451E-AC14-8D38077DD435}" dt="2024-01-11T09:52:14.606" v="401" actId="207"/>
          <ac:spMkLst>
            <pc:docMk/>
            <pc:sldMasterMk cId="4139460930" sldId="2147483648"/>
            <ac:spMk id="15" creationId="{FB242914-C2BA-EFF4-C64B-05B56A03BBC7}"/>
          </ac:spMkLst>
        </pc:spChg>
        <pc:spChg chg="add mod ord">
          <ac:chgData name="Rahul Sunil" userId="338498e1-f891-48fc-8868-47a0e2903e75" providerId="ADAL" clId="{B2EA116B-560F-451E-AC14-8D38077DD435}" dt="2024-01-11T09:47:15.652" v="333" actId="207"/>
          <ac:spMkLst>
            <pc:docMk/>
            <pc:sldMasterMk cId="4139460930" sldId="2147483648"/>
            <ac:spMk id="228" creationId="{8A5292BA-4F73-71BF-F758-40A736FBF49D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48" creationId="{D7F28AB9-65C4-335E-14E5-BF80D11EA66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49" creationId="{A77E80B6-5F57-9924-A86A-B5BD3381F5D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50" creationId="{EBF68106-16D2-D296-AA8C-7A270A1B24C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51" creationId="{EDE83B6E-5043-F041-9663-ACECBC72297E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52" creationId="{8B95A327-1AEE-EF90-67AD-B26FC7BE062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53" creationId="{A233A294-F754-B2D9-3628-9C2F33F45AE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54" creationId="{34F96AC7-BD2E-A845-0DB5-F4F5AC39C49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55" creationId="{9441A220-70C5-5E64-602E-B7285F7D5C6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56" creationId="{F3CDE4D5-1DA9-986D-6E93-6C21F767379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57" creationId="{5274D1B7-E980-21D8-CAC3-9DD83802F9BB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58" creationId="{E73212BE-8812-1A88-AED6-F062ACFC06EE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59" creationId="{529A2AD1-9DB1-AF7D-35B1-10CC265BE48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60" creationId="{73385392-02EF-A57B-5774-C23C5B5D2F3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61" creationId="{660D3313-76EF-4401-A901-26436F4B38C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62" creationId="{762E05D5-46A2-085C-9393-1BD2D27DBB2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63" creationId="{F2300116-7EDA-5D59-BF7E-DDCA2EC1777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64" creationId="{32D9363F-6B17-EC4D-1D4B-E6C5044EE09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65" creationId="{BC8C7321-5341-1057-2693-1ED00C0C930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66" creationId="{96740306-07D1-54DD-9F56-741C1489F97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67" creationId="{3A062A86-ABD6-F512-7362-A24CE9DB2A8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68" creationId="{944734CD-E5A6-03CB-E104-E0DBC8AF8660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69" creationId="{50440B6F-C795-D51D-4B72-7CBC289BA7B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70" creationId="{DC18E197-1998-62FB-EDA1-7FB3D512AA2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71" creationId="{5511BA8D-1A43-95DE-F65A-230BD61065B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72" creationId="{91AD1A48-93FD-1777-8772-A40E5D444D4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73" creationId="{8BBF901B-2101-CD53-B32A-2757948B3A60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74" creationId="{274A4DF3-71B6-DC00-63E0-3AD089879A0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75" creationId="{07F48D47-D7A8-0500-33C8-FDE1F4CB318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76" creationId="{45BBC049-FE48-5A51-6B34-7A01B0272AD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77" creationId="{62D0BD6D-D8E1-8C01-83C0-435BD2BA225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78" creationId="{91318E20-8C86-8BC2-16A2-B37BBAF3031B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79" creationId="{435DCD59-EFD1-4E65-9EF2-66EF1DB0448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80" creationId="{1D6FC043-35C3-EE19-EA72-B016072FF7C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81" creationId="{A44CE7F3-6514-7111-391A-AFFE8141395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82" creationId="{98B2707B-767E-1003-D40F-2D2AF2C7555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83" creationId="{30205DC5-2846-22BB-A519-3B8AF4ADD0F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84" creationId="{FDD1FB64-1190-4C4F-23AF-1A183659FD0B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85" creationId="{E4200998-CA5D-D1FF-5299-093600527EF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86" creationId="{4C4AAC02-8A1E-5C02-0878-B9AA205784D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87" creationId="{5AE75496-DD2F-4C1D-D0DF-84F3BB8431EC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88" creationId="{E86FCF35-B3D9-2F94-AC81-AA6BE4695FF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89" creationId="{5CAE28F5-20EE-F3FE-FB49-80FF183EC5ED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90" creationId="{035247CD-9E43-A04C-FF79-C0B7984CAB5B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91" creationId="{5B818BC2-851F-03BB-795C-448059D2A4C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92" creationId="{5A21E9AF-C6CD-9AF8-89A7-5ADA0C97DA4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93" creationId="{04012B8D-83DA-F9D5-93BE-F687BB0470AE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94" creationId="{90B343C0-6A28-56C7-DB3B-D303B392DF8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95" creationId="{4F760561-7B28-264D-900F-30ACF10A7E1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96" creationId="{3E6919E7-F9FD-DA98-7187-EB6EC553BB8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97" creationId="{41462F74-6E46-545E-1DB7-A17442CEAA1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299" creationId="{A2B3FC84-B49A-BFA5-C6B7-5A6DDD2A82F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00" creationId="{0DFB42E8-81FE-EB24-A84D-03F212CF1C2D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01" creationId="{CB3F3B6D-5F65-28CD-49FF-D52D161BCBB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02" creationId="{6C311B4C-7FA6-136C-BED5-25FF6B694CC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03" creationId="{DFF42FB8-367E-89F4-8CA4-5E5252BC8F7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04" creationId="{7BF2D44E-64C0-72F2-6033-131FFE9FD18B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05" creationId="{71555116-F4E8-3DC8-A9C5-289129001E1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06" creationId="{CEEA469D-4799-BDA3-FF7A-61A5857C826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07" creationId="{5DFAD272-4DE5-4213-2E60-BB8C7F7B5E0E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08" creationId="{3CC5DA96-6C03-415F-95CE-1ACEA3A4B87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09" creationId="{ABBB19AE-FDE0-6A99-7C41-7CAB3FBF4EB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10" creationId="{2961F5E1-316D-B1B0-23C3-BB15F236AC3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11" creationId="{44A2835C-E93F-8F35-DE82-F711FDE6A40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12" creationId="{AA87B57F-D9D3-7424-016D-811446FC451D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13" creationId="{39E12F3D-A409-0F28-EDB2-763F559F7CA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14" creationId="{90866C4B-B5AE-BCCC-4EBA-0A9768609D5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15" creationId="{67F1F4A5-9CA5-F779-2CA7-E8950A09681B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16" creationId="{37846DC4-6054-B808-D820-C264FDF0B2F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17" creationId="{77C4AFE9-5742-469F-BD84-9415DFACFEF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18" creationId="{92E8E263-D507-3FD9-1576-9CA2A477C66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19" creationId="{D05E9742-5ED9-F6C5-7394-5DF7FC39566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20" creationId="{4D3C9F43-8DA8-4836-30F0-A6A98ACE275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21" creationId="{7DCEF5F1-C59D-369E-3C76-4956BDE342A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22" creationId="{ED70155C-DD3C-6BEC-B687-8DA84542DE6D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23" creationId="{16076AD5-1D56-9D80-898E-15A64CB4E43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24" creationId="{C80E6B1F-5A6C-170B-C520-674FF3BE8030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25" creationId="{9DD7BAB1-297A-EDAA-8823-91CC3E6F938E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26" creationId="{B88364CB-259F-5A7C-CB60-BCEE35932FE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27" creationId="{8D7ED995-31EB-4E9A-6F23-E66F5301D7F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28" creationId="{51855896-8DED-C533-FC89-26343D8B32C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29" creationId="{39F13E5D-6F6E-5793-20A3-EF027204102B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30" creationId="{D3D41291-4C0D-1011-EE3E-6D404EF7646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31" creationId="{E5171DCC-EE6C-5413-6901-2C2F273A772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32" creationId="{61082C22-7FFA-5861-90D5-CF9A2C0FAD90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33" creationId="{A6E5E1FA-26C3-A554-3810-E6A84DD4B54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34" creationId="{872A844D-6D10-BFBF-37B3-CB4CB25498FC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35" creationId="{A536AF3B-2450-F7A9-02DC-329EC271B21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36" creationId="{5CE011F2-05CA-F00E-05AA-4D6059BF225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37" creationId="{90C470A0-60CA-1FE5-CBBF-A72130B4BB8E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38" creationId="{04CC8E97-A2F4-DB2E-F8ED-DDACCFE9C0F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39" creationId="{C9159415-7731-1A4F-7888-6FF2B855CC6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40" creationId="{1AF50287-C992-6B1C-6983-74C21E9EF50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41" creationId="{412FDDC7-4154-94F8-AABA-CD3CF525480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42" creationId="{1EF250AD-9701-3817-AAB9-AA232E3BFAF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43" creationId="{67F84839-9440-9DB0-C6E3-73B9F8E3981B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44" creationId="{39F29AA6-00EF-90A3-B51F-98260865D54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45" creationId="{CF001AA3-A361-1338-A824-36C676F87A2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46" creationId="{B9DAB8A3-D9E4-1B78-D18B-49E551A3D03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47" creationId="{E3C79DDB-006F-B04D-258F-4694B02E3C0C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48" creationId="{E298E50C-E5BC-6E98-7B36-48240580ED2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50" creationId="{53FD1261-C099-DAC3-AEC9-89C959BC2F3B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51" creationId="{3B0D3936-2D18-B35E-2C6A-7716188327F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52" creationId="{D6109941-482E-5BDB-F6BB-F6DA529A2CB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53" creationId="{46B50E10-2EBD-3342-CCF8-8EE4F1DC22B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54" creationId="{7DB287D1-C2E4-0C37-BEB4-2E528138E89D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55" creationId="{4A0BA3BA-DE58-2D2A-EF51-DDA974D71E1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56" creationId="{0D6A1784-7924-CBF6-D620-79C47E84A77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57" creationId="{9F3796E2-7A5C-A883-E2DB-3AF36FDAA0D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58" creationId="{21651B38-185E-B243-453A-D39B02F2EE3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59" creationId="{A960DBCB-8C9C-C9C5-6E7A-010C0B50A21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60" creationId="{B2646F13-FF95-D742-1825-E72E5A0DA28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61" creationId="{0CF921D8-E10F-1C01-1884-B6E7DD27F11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62" creationId="{807BF2C4-440D-E000-C83F-1862E2DBF42E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63" creationId="{0CC11A19-82F3-E993-40F4-BDEF76E1B1B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64" creationId="{E893E369-98B9-BCDA-CE30-711C234BDDE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65" creationId="{8EC45290-02BD-8CFB-1A9F-5A84062F1DEE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66" creationId="{C2A07A22-C23A-24B8-6E7E-2D3A8329CC2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67" creationId="{D3DE4174-D38F-F144-9919-CF18F4A84B1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68" creationId="{84EEB9ED-DDD2-8D2B-B428-AAB9369637AD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69" creationId="{B2738873-042B-6C41-0432-470BACC78C8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70" creationId="{8F6FE033-F3DC-93D7-1273-EEB7BE2AB66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71" creationId="{656CCB1A-301B-4A5A-CBE7-66AFAC9E993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72" creationId="{581089AC-787E-1FB3-376D-6E5046B9D46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73" creationId="{C26B791A-F5E4-6733-4DF4-E83F55CC424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74" creationId="{1C676068-4131-44AE-D209-A7C16EB7178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75" creationId="{B625399F-A1C9-70CB-BF64-8A74AC2857D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76" creationId="{87A9BC40-F8F1-8F65-FBAE-281F2EB6786C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77" creationId="{2CABC863-696C-F2AC-4842-55B3CE79930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78" creationId="{F99D82F4-74CC-A473-F1E3-7C9CAD06673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79" creationId="{B65C6A70-520D-FD5F-9375-8D7BC92244C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80" creationId="{8D8D2ABC-F2F0-E05B-8414-17EE0CA1A9F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81" creationId="{0EDFF808-FFC7-B1AC-791F-752E440474F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82" creationId="{17169C09-FC8F-BB57-8AA5-0F51A84BCC1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83" creationId="{B398B62B-BF07-4AE0-E9F1-D9AF43A3895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84" creationId="{5104D52C-D135-258D-5CB9-FCB7DE31661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85" creationId="{F4E06F4C-70EE-36C7-9C8E-BE0F2935E89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86" creationId="{EF96FA16-2476-9420-3148-3CEB08D16BD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87" creationId="{7BCBE6C8-4851-A539-DFA9-177C7C1FD78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88" creationId="{5E6422B8-A37A-705F-F4E3-667B1FA8C67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89" creationId="{86BA90BB-D4A3-9F71-93E6-3462BBCC7D9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90" creationId="{BF7E14E9-0796-01CA-8853-59870C4901EE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91" creationId="{E8C3EACE-73DB-DAD8-20CF-29A50E2E6230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92" creationId="{700CC8D7-0BA7-548A-52B8-2D9E40479BC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93" creationId="{D1891F02-55C5-F3F2-1CAA-11C0ACDF3BC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94" creationId="{39885F01-FAAF-9220-DF8B-C84FAB92711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95" creationId="{EAC1AD9D-6082-94F5-DA00-E9856DD4173D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96" creationId="{2A0FE1DC-F084-3066-6F8C-CD637797F05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97" creationId="{974945C6-AADA-E2E8-8D67-705A7C7B4DA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98" creationId="{5E662F65-3612-10E0-DF50-93B56CA83CB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399" creationId="{DD9C104E-3BD0-A6D5-3F8F-F2577D1422B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01" creationId="{88E2A922-C823-ED04-32D8-797FFD4EC5CD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02" creationId="{665B0357-10CF-ED50-0421-6B75C40ABED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03" creationId="{00BFC71F-4259-F5B4-F545-498D7E4DCF0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04" creationId="{1790B921-C092-4E5E-F1C3-3BF6F82086A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05" creationId="{8464E554-0973-AD46-0DBF-777F86651DE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06" creationId="{CB3CC821-9C45-1FFE-489D-028028BCB5DE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07" creationId="{C4C6A776-FB34-FCF8-FF7E-AEDFCCD076C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08" creationId="{FD93D996-2C37-63A6-4120-1571932CD650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09" creationId="{4562FFC4-A11C-49D9-F967-E090F9E7F32D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10" creationId="{29125C57-C49A-2D14-BE6F-5CDC0E47E1F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11" creationId="{3E70C0A1-24D7-190A-7651-ECE9D8C22DF0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12" creationId="{E39EC1B2-7C16-02D7-071B-857CAAEA597E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13" creationId="{3A8F5011-A004-F249-7D26-68C84B60465E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14" creationId="{C36DBC35-B94A-4088-24CE-38793815FCC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15" creationId="{4CBA0121-09F8-41B7-9A96-C8C74AE184B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16" creationId="{F7BF7EA8-C87A-6EB6-8A83-41E99FF5F0AC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17" creationId="{C7B79369-28B3-5AAF-7BDC-5C014568B27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18" creationId="{3B8A04A9-E6EC-633F-C0DE-9B69B40404AD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19" creationId="{456932A1-E129-6833-1BBC-6B6467919F3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20" creationId="{5FAFA5B2-4785-7141-1B08-ED3A1A7287D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21" creationId="{F348AF57-4982-D642-55F0-56015096622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22" creationId="{317F0992-2D37-8863-E99A-2F268150593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23" creationId="{B5A0737C-2C0E-5B42-8A2E-2D270F7BE33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24" creationId="{D12B3DCA-B933-912C-04CC-6023B331618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25" creationId="{1CCFC3EB-7668-4F8B-F25E-2B4EF9999DF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26" creationId="{B9C2FEEC-8EC2-93F9-ACEB-99A4310BC93B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27" creationId="{A3D57368-A0D1-DB3B-7CE4-0366385C750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28" creationId="{11F904FD-7BF5-5828-30F3-D86031AC60CE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29" creationId="{CE6EEF4F-3E4E-6AFB-C060-771122A8DC8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30" creationId="{B558B4CF-2E49-A851-2C5D-3778586E44BC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31" creationId="{E556F900-E347-7A96-F2C7-A239E1C1B96D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32" creationId="{CA1F47E9-6059-9692-35FD-1277B65C62C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33" creationId="{178116B9-5B30-96D0-446B-37A1752E09D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34" creationId="{EBF079D7-B092-1803-9F8F-0909C39904E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35" creationId="{02580D29-A115-903B-A13F-B475D959F8B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36" creationId="{E2D84106-0A57-1BCC-810D-27D865D8177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37" creationId="{63FF04F2-033D-DB26-CBD5-F45D58C16E5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38" creationId="{A94EB44A-26C8-4B9B-092A-CD02D2C70C9B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39" creationId="{F7406B11-245D-D6CD-3AFA-E5E819CE32E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40" creationId="{FC1A81C4-8F8A-291B-F11E-084D3D43D1A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41" creationId="{9AAB8617-739A-14CD-72B4-F9D845F21D9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42" creationId="{EFA986A6-A737-93D0-E3A2-6ECB16ED681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43" creationId="{266D1BB8-C8BE-DC60-4D00-C353374EEA8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44" creationId="{EB42B111-42B6-1749-C1E7-049D5AA8DBC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45" creationId="{B9D39D36-2BFA-626D-BC41-F2865AE229BD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46" creationId="{96357D12-8126-69F0-E7B6-30143CCD078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47" creationId="{2F4EFD05-B780-BA09-15F7-7F13CC35FFBB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48" creationId="{B07F311A-D315-EB97-3842-0F9F35D9CD2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49" creationId="{6BC1A66F-DCFC-1D1E-B9D5-DB08FE3B685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50" creationId="{D5942F05-D519-A268-3B89-A21B72C71A6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52" creationId="{D8B5DBEA-ED85-134D-7158-3E1D844838C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53" creationId="{F60C0695-1551-F47E-133E-B9E1BABECDE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54" creationId="{4D78A614-EFEA-41DF-F24F-F1A669999EB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55" creationId="{9773BFF0-33ED-5F1D-6835-C1467839DAA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56" creationId="{4E02BFDF-C7CD-D49E-59F0-B06F7F407430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57" creationId="{7C2EC941-FFEC-FC8E-4434-D0E48781C7D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58" creationId="{7835B11B-0120-9CC5-1BE6-A58F79B6543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59" creationId="{4ED3C872-87B4-7243-3DEA-0093B1185B9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60" creationId="{307A5B31-2C2F-7BCD-4BFE-587B94FAB29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61" creationId="{AA54972F-71D1-FA52-9DFC-A5D291226C9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62" creationId="{3DE537F0-7274-18F0-F7E2-D5E4D0F5337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63" creationId="{7AF10DE2-8CE0-E74C-CC27-FF71AE712E2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64" creationId="{5000D13E-7F53-399C-FFAF-0224C0C93C0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65" creationId="{C9D18659-FED9-0C89-211B-0561E603642E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66" creationId="{2E5D8C43-5B15-494F-014B-7AC630EC14E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67" creationId="{8BA108B2-C68E-5036-FE98-642A2D48717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68" creationId="{B6F2CDE0-C138-4317-1271-1CC46F2836D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69" creationId="{D6057303-D8E5-00D9-B0A6-F82AE026044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70" creationId="{86EA061F-4A0C-7473-447B-27878DA7B6E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71" creationId="{3DF348C0-27AE-795D-3B23-29E09D0B110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72" creationId="{85B57068-D09C-FC7B-3471-58A637B2A1C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73" creationId="{E616F61E-1F04-FAAD-43F7-7E92E995BDF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74" creationId="{EA298B8D-737B-5616-5CC0-CD4EC98A116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75" creationId="{389B6122-D949-8EE8-98EE-5EDBFF8D961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76" creationId="{872F3158-A929-E3A4-80EA-C44C42ED793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77" creationId="{66F1F44A-215E-2D97-EE91-A8D9F849486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78" creationId="{1E403EFE-0FDF-C65A-3EDA-4702E1433EAD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79" creationId="{5530BD3E-1F85-D23F-6137-8CEEACA888BC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80" creationId="{4807A540-9601-8580-E1E9-C870BAC4969D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81" creationId="{56ED5A7E-8BCA-C2F3-6F7C-6982EDC7106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82" creationId="{49E013BE-BD40-CF0F-45C1-E92A9BE12A9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83" creationId="{7055A907-5FDC-2C4D-1DE4-65CE39914AFE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84" creationId="{1585FDF9-63FE-F5FE-5695-68723900D4E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85" creationId="{FD15A9CC-362C-174C-3557-0098ABF014DE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86" creationId="{4BF4A0ED-A715-EC98-79E4-374AADB01EF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87" creationId="{81B006AC-8BE3-8108-7B26-76ABCA17EF9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88" creationId="{8E86B4AC-11DA-C947-B107-074298AA49AD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89" creationId="{3A9D6036-0A27-7EA2-1508-60846DD63BE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90" creationId="{ECCAE54E-0BA1-37BC-4D60-BD0F06664BF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91" creationId="{0FB439D1-0645-972A-7BDB-0AA287AE817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92" creationId="{433B6E42-528B-0345-A77F-5B2FF3A834DB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93" creationId="{B8864E12-5A16-4FC4-C03C-959702201B0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94" creationId="{6FBBD0B1-2386-8946-2C31-B3E9C8FD6E8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95" creationId="{5EED4A09-61E9-53B1-0603-65A2654C77D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96" creationId="{BBDB5AD0-6301-DEFA-362D-634D0126CFBD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97" creationId="{317ED1F6-D634-4B0B-3F46-32036FF6B64E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98" creationId="{71359354-8F9F-9D9D-BA65-6ACBF99A1E4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499" creationId="{0AE4BDFE-A1B8-AE91-2AB4-357F0742708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00" creationId="{47809999-6821-57FE-2A33-12974704E7D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01" creationId="{27D89A1E-EC5E-27F6-E716-DD3918135B6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03" creationId="{F0458D79-E27F-C5D1-476F-E40174EB559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04" creationId="{874CED7E-79E6-26C6-A052-9C413DA9889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05" creationId="{37864523-C555-9C6B-C265-F26EAE246BA0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06" creationId="{4CBE8D30-D6F1-9D99-60A0-513BF6BD8E7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07" creationId="{335674D9-218A-2CB9-95D3-E4523BEC92D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08" creationId="{A55B5351-8BF9-CD29-1956-0174E21730F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09" creationId="{1757D1B2-DB4E-E411-38E3-3D946C011CE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10" creationId="{007032F9-3BFA-8673-F823-41CF7FA134D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11" creationId="{7A8A4512-F708-EE78-5F3B-87B54A75CE4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12" creationId="{AD7B9703-EF2E-5509-F5EF-C0F7FF0D870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13" creationId="{EA0ECAC4-21F2-C0A3-7E09-4482E6CBC74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14" creationId="{BB33D0F0-20EC-6C91-86B8-9C2E7DB649B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15" creationId="{BDA9D7FE-11DE-2ADA-41C6-CB7233B95AA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16" creationId="{ACAA1B43-BE02-346A-17DB-5C4168CE049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17" creationId="{6349489B-1969-1870-E05F-1544B87ADA5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18" creationId="{3F4A8A99-FE7F-6908-8FEB-3531EB55C12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19" creationId="{EAF9FCDB-ED40-3EF4-E448-38FA3CE7541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20" creationId="{8B6A7577-9360-4E05-5832-D5D7D23ACE1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21" creationId="{C536571D-C3F0-A3BE-3993-5750EB2562B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22" creationId="{84A39A56-E96A-51EE-63B3-F16034339540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23" creationId="{A311FE9B-9EEF-F08A-87E2-4674EA92872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24" creationId="{ECE439A9-CD44-7924-408A-1E91412E241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25" creationId="{B29445B6-C3DA-72C2-96D5-522AC3458DA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26" creationId="{A49A1339-5C5A-34E7-11A5-85598B5DE5E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27" creationId="{50A203CB-210F-7185-B40B-085EB7BE0E1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28" creationId="{A5094620-9CCB-31A9-ED2A-68BA04594D6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29" creationId="{516ED4B3-E076-23A4-BB75-7CF301C5E8A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30" creationId="{5FFBB74E-2DFF-D0C7-2068-CA3E5E5B7F2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31" creationId="{850C3477-6D89-E86D-8B26-95D3665EE39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32" creationId="{ADDC8B91-6964-DC9D-3B60-CC577312C87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33" creationId="{A867D341-DAF8-C973-22DF-69B5EAD0E49B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34" creationId="{1396B96E-F027-AB30-9BBC-B9EC74074ED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35" creationId="{774DCCB7-44E0-5EF9-6AFC-1E0DD5D731B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36" creationId="{8CABC8E9-17B4-57F5-9D07-CB01E8C33D3D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37" creationId="{627EF02B-8D68-BAC0-DC80-BAAFBA49337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38" creationId="{8F48F425-FC97-2BE0-7F15-67B9DB52C16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39" creationId="{C6BB72A9-1AED-0277-87F9-DB5565D5ADE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40" creationId="{F83F123B-A279-8400-54C3-6F5986C2AA8B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41" creationId="{9477C73F-F6AD-375C-8FDE-9FD86A9D029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42" creationId="{FEB6512C-6601-98DF-A3C8-79FC3B391BF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43" creationId="{11E63818-DFB1-3F71-5C84-427E539C340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44" creationId="{8A56F876-0E13-256E-E5D0-71ACE8BEA7B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45" creationId="{1EB8F416-D44B-97A6-4701-05216A36C32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46" creationId="{7162D918-A908-E985-406A-CCF735A6FAF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47" creationId="{B72A0E08-13B9-021C-AD40-806CFC261C4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48" creationId="{6654A366-7A15-32B6-AE70-50B088AE3CF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49" creationId="{9A679039-2C84-EDE8-4A81-A25C732C436D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50" creationId="{5D10F44F-B797-5AF8-84C7-A5647D1E400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51" creationId="{AAA3D0A4-D7F8-78F1-2AE8-371DB374FF5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52" creationId="{3E4A1E53-2A9F-32B6-CC5E-ABD6F59FF6B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54" creationId="{645E9A4A-6ECA-BB9D-D057-CECA424B5CDB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55" creationId="{3A9823AE-1EAC-5390-719F-BFF2E0AF44A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56" creationId="{62F9F635-C1A0-601C-A097-26997C2F97DB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57" creationId="{C78D15CE-5ACF-6381-C898-146422A4D1D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58" creationId="{DC256E13-4B55-9AED-5FEE-5EB0A2995F40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59" creationId="{2CB1B0C7-FCD4-A389-357F-69B1FEF82ED0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60" creationId="{01F1E2A2-FAA5-3F9B-C017-E3D63DAE475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61" creationId="{4CE6A5FD-1CAC-A556-493B-07F4E58820C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62" creationId="{4BBADC89-F07F-5F9B-5794-8CC5AAF9255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63" creationId="{8716B389-E81E-A6F6-EA7E-7F778ECB63C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64" creationId="{C75D2245-8807-1D4A-738E-3A227684B7DC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65" creationId="{A4627CBA-4F14-4D83-9C2B-D5E463A7FCF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66" creationId="{6882CABF-DA69-E3CE-62DA-ABF403519F2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67" creationId="{53E102F0-8DEB-3629-9828-28AC49D4AD8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68" creationId="{D4FDB60B-DBCB-8F57-7957-1B693C29163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69" creationId="{F7E2B12C-3C08-A860-8671-942207EF3E9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70" creationId="{674659BF-1614-979B-8504-C43608426A7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71" creationId="{AAB72F74-5EB3-59EA-C710-8E1C6CF092A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72" creationId="{8225714D-257D-5402-EFF4-6576029DA4E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73" creationId="{60218CE5-097C-BAF1-1629-93A0BECACF0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74" creationId="{230DC2FD-94A7-A8A3-D20C-29255A57F14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75" creationId="{CFB0C2AD-2532-9545-5209-E97D4541CD0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76" creationId="{5E4AC8E2-1785-8517-2000-F14454EB779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77" creationId="{CA185F2E-C4B5-B566-E2F6-1C3EE1103EFC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78" creationId="{9CE8E0B1-81D9-C72D-B0F5-C3D296D41A0E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79" creationId="{B22F893A-2EA2-CF29-EC85-701A2659713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80" creationId="{A523A63A-4DB7-0263-F395-F66E329583E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81" creationId="{B1A64C41-2AD2-29A3-D569-979AB1C4AEA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82" creationId="{D0C33F8E-C02E-EB28-DDFC-CA5D0FA5798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83" creationId="{23376538-B64F-2150-E154-95384085966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84" creationId="{DCC1A44C-F61C-5F9C-2944-A0DE78C0014B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85" creationId="{7D0BB4AA-CEFB-4737-1056-98F7F3BD9A5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86" creationId="{3F66FF2B-24BA-B70E-F74E-1F2DA9A22DE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87" creationId="{B4190400-5A38-021A-8159-8CB6AE823B08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88" creationId="{91A382A6-5027-B660-3D8D-B54E4FFBF00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89" creationId="{47B9EA64-F3A2-EA8B-6F6A-7316EE523C3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90" creationId="{94C51280-B8D3-202F-1506-6AA79D01093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91" creationId="{C1E16A85-DB8B-00FB-3827-A5CAA53C31D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92" creationId="{EFDFE89E-7ABB-7703-2962-5FA462C0BB7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93" creationId="{BAB4286D-A950-144A-7FE8-9A13A455195B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94" creationId="{F3AC7E65-1101-A892-648B-56C1BB14437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95" creationId="{3B261291-4783-2FA2-346C-DEC2D16F117D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96" creationId="{FF52D1F8-BD50-F601-2C09-4F308CEBEE2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97" creationId="{746D48E6-BD63-4AF5-784B-1DCFF041544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98" creationId="{26375554-E4E3-38B7-C29E-59265244887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599" creationId="{5A46E059-046B-5A6A-0C0D-0CFF8E9C4B3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00" creationId="{9217F085-1466-19DD-CC6A-B3EE79B19A70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01" creationId="{E0AE1EE8-795A-1204-44B5-8881AD2E4D30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02" creationId="{F710E295-6A8C-4D35-6552-5E66145BB53E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03" creationId="{1AE55F3D-40D9-1267-8250-12AECCC4E56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05" creationId="{43080E50-3DB3-CE2F-9104-72F299DCDC1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06" creationId="{011FDF51-30AA-452B-EC23-E769BC9B974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07" creationId="{7EFCFA1F-1063-C528-FDCC-952EC9430F77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08" creationId="{75C0E23A-B5E5-2B6F-206B-3E015C76F8B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09" creationId="{4A502E89-0176-D64B-05F2-D4F322046C6B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10" creationId="{CE88E8CD-326C-DFC3-AA55-B9AE8C8D5C80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11" creationId="{247A9ABF-B8B2-C4BD-1FF0-B4ACD80B131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12" creationId="{66934CA7-3B0B-CA2C-2C46-A1EE138ACBF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13" creationId="{652D6B6B-2B36-EA21-5ABC-F1A47457566C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14" creationId="{27746510-9FBF-80E2-C3F1-C88B448A095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15" creationId="{738E4149-BE57-6C41-AEC9-240279314400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16" creationId="{CA5D4EF5-C453-6679-8CFF-4E227399C662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17" creationId="{2C82E6E0-C97B-CAA0-3DAA-F67FB7F83CB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18" creationId="{D856DE75-6D90-2D88-1F63-F7C01EA5EA4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19" creationId="{848D3527-5F68-CAA7-CA07-7C3F07D0563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20" creationId="{ED88B770-644D-A0A2-5A14-8F285F8DA90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21" creationId="{57325438-3614-AA03-87D6-2A3652DE4770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22" creationId="{9E52BEE0-5583-28C9-7531-6683F149E6F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23" creationId="{8541920A-1079-8945-67A7-B4F08CA07A4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24" creationId="{F54C989F-A45B-80AE-2FE4-D29ABB023A1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25" creationId="{3D1EF539-A739-F3A4-1CAC-DE6D0E31FD9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26" creationId="{FA2D487C-9DB2-C47D-F4F0-304D12A539F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27" creationId="{89760A8C-CFA3-4471-4389-E8686D20383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28" creationId="{56746455-A5E3-7B1B-6A3E-C3211171959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29" creationId="{39DF448D-2103-6A0A-6D67-0BEDDAA4244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30" creationId="{EF551C4B-0A47-BDFA-441D-A3A4BAB4742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31" creationId="{DA6F9A09-9AF5-65DE-909E-54D187F4DEAC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32" creationId="{6069233F-0AD0-318B-7C0B-B15764D9DF5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33" creationId="{F4862FEC-8568-841D-4793-7A3854A89E1E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34" creationId="{4C774047-A8A5-C3C5-83C7-E97A1F9BD5D3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35" creationId="{A40F900B-7107-CBDA-54F1-38BB7AADEE40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36" creationId="{62CD141A-0758-69E3-8147-AFF88857AA0F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37" creationId="{B85A6FD8-7DD6-C567-B369-1C59EC621DDD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38" creationId="{50907979-E482-6300-4366-80203D118A2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39" creationId="{2D320F48-7434-3B42-9A81-D78CA36E62CD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40" creationId="{7D599430-9574-0E8D-9219-DC1825A6EAC6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41" creationId="{FB2CBBBE-73B5-3207-BBA7-F45201C2C5C9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42" creationId="{DCEA7F85-6FB7-4125-CFC7-81BE300015F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43" creationId="{30338801-BA69-5FD1-93C3-5967CDC3C6EB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44" creationId="{E621928E-7A09-3FC3-14D7-CF4D76AFFEB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45" creationId="{132DF3A7-4C6A-CECC-42BB-F837273851C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46" creationId="{DD6F0A9A-8FB2-6546-4BFB-9A34CF587AA4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47" creationId="{0F146911-ADB3-6C8A-C6A6-319B2AA37915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48" creationId="{A6E8E90C-62F0-67B7-41FE-232B6D0DCCC0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49" creationId="{96FDA733-5EF9-152C-DF21-1A7D36D9FC71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50" creationId="{6CE06386-E501-E50E-1AC8-7056B649ADFC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51" creationId="{09DA3E63-265D-EAD9-D36C-D21C7B962D3A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52" creationId="{50100549-2E42-E577-B038-3AA15A86E8E0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53" creationId="{0E5999FE-1839-DE88-FE5A-9DFC99326F4E}"/>
          </ac:spMkLst>
        </pc:spChg>
        <pc:spChg chg="del mod topLvl">
          <ac:chgData name="Rahul Sunil" userId="338498e1-f891-48fc-8868-47a0e2903e75" providerId="ADAL" clId="{B2EA116B-560F-451E-AC14-8D38077DD435}" dt="2024-01-11T09:50:37.673" v="377"/>
          <ac:spMkLst>
            <pc:docMk/>
            <pc:sldMasterMk cId="4139460930" sldId="2147483648"/>
            <ac:spMk id="654" creationId="{9A8766B0-5145-D33C-49FA-C04E873360FD}"/>
          </ac:spMkLst>
        </pc:spChg>
        <pc:grpChg chg="add del mod">
          <ac:chgData name="Rahul Sunil" userId="338498e1-f891-48fc-8868-47a0e2903e75" providerId="ADAL" clId="{B2EA116B-560F-451E-AC14-8D38077DD435}" dt="2024-01-11T09:50:27.682" v="375" actId="165"/>
          <ac:grpSpMkLst>
            <pc:docMk/>
            <pc:sldMasterMk cId="4139460930" sldId="2147483648"/>
            <ac:grpSpMk id="246" creationId="{B61E85B5-16DC-E613-8C30-277B2D90EBE6}"/>
          </ac:grpSpMkLst>
        </pc:grpChg>
        <pc:grpChg chg="del mod topLvl">
          <ac:chgData name="Rahul Sunil" userId="338498e1-f891-48fc-8868-47a0e2903e75" providerId="ADAL" clId="{B2EA116B-560F-451E-AC14-8D38077DD435}" dt="2024-01-11T09:50:28.103" v="376" actId="165"/>
          <ac:grpSpMkLst>
            <pc:docMk/>
            <pc:sldMasterMk cId="4139460930" sldId="2147483648"/>
            <ac:grpSpMk id="247" creationId="{E37FACCA-B8CF-533A-B7BB-9D73D432B125}"/>
          </ac:grpSpMkLst>
        </pc:grpChg>
        <pc:grpChg chg="del mod topLvl">
          <ac:chgData name="Rahul Sunil" userId="338498e1-f891-48fc-8868-47a0e2903e75" providerId="ADAL" clId="{B2EA116B-560F-451E-AC14-8D38077DD435}" dt="2024-01-11T09:50:28.103" v="376" actId="165"/>
          <ac:grpSpMkLst>
            <pc:docMk/>
            <pc:sldMasterMk cId="4139460930" sldId="2147483648"/>
            <ac:grpSpMk id="298" creationId="{D0D4D7F5-2878-8CFA-AC42-AEA3E5820521}"/>
          </ac:grpSpMkLst>
        </pc:grpChg>
        <pc:grpChg chg="del mod topLvl">
          <ac:chgData name="Rahul Sunil" userId="338498e1-f891-48fc-8868-47a0e2903e75" providerId="ADAL" clId="{B2EA116B-560F-451E-AC14-8D38077DD435}" dt="2024-01-11T09:50:28.103" v="376" actId="165"/>
          <ac:grpSpMkLst>
            <pc:docMk/>
            <pc:sldMasterMk cId="4139460930" sldId="2147483648"/>
            <ac:grpSpMk id="349" creationId="{FFB5ADE8-EF3A-DBEE-6D01-742F06494DF3}"/>
          </ac:grpSpMkLst>
        </pc:grpChg>
        <pc:grpChg chg="del mod topLvl">
          <ac:chgData name="Rahul Sunil" userId="338498e1-f891-48fc-8868-47a0e2903e75" providerId="ADAL" clId="{B2EA116B-560F-451E-AC14-8D38077DD435}" dt="2024-01-11T09:50:28.103" v="376" actId="165"/>
          <ac:grpSpMkLst>
            <pc:docMk/>
            <pc:sldMasterMk cId="4139460930" sldId="2147483648"/>
            <ac:grpSpMk id="400" creationId="{A174CF15-5E85-B756-7871-8296562DCD60}"/>
          </ac:grpSpMkLst>
        </pc:grpChg>
        <pc:grpChg chg="del mod topLvl">
          <ac:chgData name="Rahul Sunil" userId="338498e1-f891-48fc-8868-47a0e2903e75" providerId="ADAL" clId="{B2EA116B-560F-451E-AC14-8D38077DD435}" dt="2024-01-11T09:50:28.103" v="376" actId="165"/>
          <ac:grpSpMkLst>
            <pc:docMk/>
            <pc:sldMasterMk cId="4139460930" sldId="2147483648"/>
            <ac:grpSpMk id="451" creationId="{11A88CDD-6A35-CCE6-280D-CAB3C0C8172B}"/>
          </ac:grpSpMkLst>
        </pc:grpChg>
        <pc:grpChg chg="del mod topLvl">
          <ac:chgData name="Rahul Sunil" userId="338498e1-f891-48fc-8868-47a0e2903e75" providerId="ADAL" clId="{B2EA116B-560F-451E-AC14-8D38077DD435}" dt="2024-01-11T09:50:28.103" v="376" actId="165"/>
          <ac:grpSpMkLst>
            <pc:docMk/>
            <pc:sldMasterMk cId="4139460930" sldId="2147483648"/>
            <ac:grpSpMk id="502" creationId="{6FA79ACA-437C-D248-828B-3FAF394D4114}"/>
          </ac:grpSpMkLst>
        </pc:grpChg>
        <pc:grpChg chg="del mod topLvl">
          <ac:chgData name="Rahul Sunil" userId="338498e1-f891-48fc-8868-47a0e2903e75" providerId="ADAL" clId="{B2EA116B-560F-451E-AC14-8D38077DD435}" dt="2024-01-11T09:50:28.103" v="376" actId="165"/>
          <ac:grpSpMkLst>
            <pc:docMk/>
            <pc:sldMasterMk cId="4139460930" sldId="2147483648"/>
            <ac:grpSpMk id="553" creationId="{BB4D0653-8D58-230C-64F1-9D32A4122983}"/>
          </ac:grpSpMkLst>
        </pc:grpChg>
        <pc:grpChg chg="del mod topLvl">
          <ac:chgData name="Rahul Sunil" userId="338498e1-f891-48fc-8868-47a0e2903e75" providerId="ADAL" clId="{B2EA116B-560F-451E-AC14-8D38077DD435}" dt="2024-01-11T09:50:28.103" v="376" actId="165"/>
          <ac:grpSpMkLst>
            <pc:docMk/>
            <pc:sldMasterMk cId="4139460930" sldId="2147483648"/>
            <ac:grpSpMk id="604" creationId="{75B76A6A-58E7-71D1-FC03-89C3FA8E9BE5}"/>
          </ac:grpSpMkLst>
        </pc:grpChg>
        <pc:sldLayoutChg chg="addSp delSp modSp mod">
          <pc:chgData name="Rahul Sunil" userId="338498e1-f891-48fc-8868-47a0e2903e75" providerId="ADAL" clId="{B2EA116B-560F-451E-AC14-8D38077DD435}" dt="2024-01-15T10:22:28.089" v="2739" actId="478"/>
          <pc:sldLayoutMkLst>
            <pc:docMk/>
            <pc:sldMasterMk cId="4139460930" sldId="2147483648"/>
            <pc:sldLayoutMk cId="1756337729" sldId="2147483649"/>
          </pc:sldLayoutMkLst>
          <pc:spChg chg="del">
            <ac:chgData name="Rahul Sunil" userId="338498e1-f891-48fc-8868-47a0e2903e75" providerId="ADAL" clId="{B2EA116B-560F-451E-AC14-8D38077DD435}" dt="2024-01-15T08:59:11.213" v="1967" actId="478"/>
            <ac:spMkLst>
              <pc:docMk/>
              <pc:sldMasterMk cId="4139460930" sldId="2147483648"/>
              <pc:sldLayoutMk cId="1756337729" sldId="2147483649"/>
              <ac:spMk id="2" creationId="{DAE81B0F-E2AA-70DA-701B-56D2DDDCC64C}"/>
            </ac:spMkLst>
          </pc:spChg>
          <pc:spChg chg="del">
            <ac:chgData name="Rahul Sunil" userId="338498e1-f891-48fc-8868-47a0e2903e75" providerId="ADAL" clId="{B2EA116B-560F-451E-AC14-8D38077DD435}" dt="2024-01-15T08:59:11.213" v="1967" actId="478"/>
            <ac:spMkLst>
              <pc:docMk/>
              <pc:sldMasterMk cId="4139460930" sldId="2147483648"/>
              <pc:sldLayoutMk cId="1756337729" sldId="2147483649"/>
              <ac:spMk id="3" creationId="{5EEE4021-2C4C-A1CA-FB94-A2B30A41BF68}"/>
            </ac:spMkLst>
          </pc:spChg>
          <pc:spChg chg="del">
            <ac:chgData name="Rahul Sunil" userId="338498e1-f891-48fc-8868-47a0e2903e75" providerId="ADAL" clId="{B2EA116B-560F-451E-AC14-8D38077DD435}" dt="2024-01-15T08:59:11.213" v="1967" actId="478"/>
            <ac:spMkLst>
              <pc:docMk/>
              <pc:sldMasterMk cId="4139460930" sldId="2147483648"/>
              <pc:sldLayoutMk cId="1756337729" sldId="2147483649"/>
              <ac:spMk id="4" creationId="{54CC2244-0C56-1400-649E-142E0316492F}"/>
            </ac:spMkLst>
          </pc:spChg>
          <pc:spChg chg="del">
            <ac:chgData name="Rahul Sunil" userId="338498e1-f891-48fc-8868-47a0e2903e75" providerId="ADAL" clId="{B2EA116B-560F-451E-AC14-8D38077DD435}" dt="2024-01-15T08:59:11.213" v="1967" actId="478"/>
            <ac:spMkLst>
              <pc:docMk/>
              <pc:sldMasterMk cId="4139460930" sldId="2147483648"/>
              <pc:sldLayoutMk cId="1756337729" sldId="2147483649"/>
              <ac:spMk id="5" creationId="{944A65FA-8E33-8571-FF57-059BB72D6748}"/>
            </ac:spMkLst>
          </pc:spChg>
          <pc:spChg chg="del">
            <ac:chgData name="Rahul Sunil" userId="338498e1-f891-48fc-8868-47a0e2903e75" providerId="ADAL" clId="{B2EA116B-560F-451E-AC14-8D38077DD435}" dt="2024-01-15T08:59:11.213" v="1967" actId="478"/>
            <ac:spMkLst>
              <pc:docMk/>
              <pc:sldMasterMk cId="4139460930" sldId="2147483648"/>
              <pc:sldLayoutMk cId="1756337729" sldId="2147483649"/>
              <ac:spMk id="6" creationId="{3D4F06CF-31B0-1631-9A23-F40730396B5C}"/>
            </ac:spMkLst>
          </pc:spChg>
          <pc:spChg chg="add del mod">
            <ac:chgData name="Rahul Sunil" userId="338498e1-f891-48fc-8868-47a0e2903e75" providerId="ADAL" clId="{B2EA116B-560F-451E-AC14-8D38077DD435}" dt="2024-01-15T08:59:42.312" v="2062"/>
            <ac:spMkLst>
              <pc:docMk/>
              <pc:sldMasterMk cId="4139460930" sldId="2147483648"/>
              <pc:sldLayoutMk cId="1756337729" sldId="2147483649"/>
              <ac:spMk id="7" creationId="{D4BFEAB4-43A3-2DB2-A4E2-7071A9CEE8F9}"/>
            </ac:spMkLst>
          </pc:spChg>
          <pc:spChg chg="add del mod">
            <ac:chgData name="Rahul Sunil" userId="338498e1-f891-48fc-8868-47a0e2903e75" providerId="ADAL" clId="{B2EA116B-560F-451E-AC14-8D38077DD435}" dt="2024-01-15T08:59:46.187" v="2063"/>
            <ac:spMkLst>
              <pc:docMk/>
              <pc:sldMasterMk cId="4139460930" sldId="2147483648"/>
              <pc:sldLayoutMk cId="1756337729" sldId="2147483649"/>
              <ac:spMk id="8" creationId="{DD453B3C-A500-98A8-3CA0-B828D71CD805}"/>
            </ac:spMkLst>
          </pc:spChg>
          <pc:spChg chg="add del mod">
            <ac:chgData name="Rahul Sunil" userId="338498e1-f891-48fc-8868-47a0e2903e75" providerId="ADAL" clId="{B2EA116B-560F-451E-AC14-8D38077DD435}" dt="2024-01-15T08:59:49.683" v="2064"/>
            <ac:spMkLst>
              <pc:docMk/>
              <pc:sldMasterMk cId="4139460930" sldId="2147483648"/>
              <pc:sldLayoutMk cId="1756337729" sldId="2147483649"/>
              <ac:spMk id="9" creationId="{4F4EF9D0-9051-6EFD-DAEF-802A9F1F3649}"/>
            </ac:spMkLst>
          </pc:spChg>
          <pc:spChg chg="add del mod">
            <ac:chgData name="Rahul Sunil" userId="338498e1-f891-48fc-8868-47a0e2903e75" providerId="ADAL" clId="{B2EA116B-560F-451E-AC14-8D38077DD435}" dt="2024-01-15T08:59:53.275" v="2065"/>
            <ac:spMkLst>
              <pc:docMk/>
              <pc:sldMasterMk cId="4139460930" sldId="2147483648"/>
              <pc:sldLayoutMk cId="1756337729" sldId="2147483649"/>
              <ac:spMk id="10" creationId="{9A6593A9-68CE-33B3-8037-742E4CDB99F2}"/>
            </ac:spMkLst>
          </pc:spChg>
          <pc:spChg chg="add del">
            <ac:chgData name="Rahul Sunil" userId="338498e1-f891-48fc-8868-47a0e2903e75" providerId="ADAL" clId="{B2EA116B-560F-451E-AC14-8D38077DD435}" dt="2024-01-15T08:59:20.873" v="1969" actId="11529"/>
            <ac:spMkLst>
              <pc:docMk/>
              <pc:sldMasterMk cId="4139460930" sldId="2147483648"/>
              <pc:sldLayoutMk cId="1756337729" sldId="2147483649"/>
              <ac:spMk id="11" creationId="{51544BE0-2EB2-BCCB-0FA6-E3E992088684}"/>
            </ac:spMkLst>
          </pc:spChg>
          <pc:spChg chg="add del mod ord">
            <ac:chgData name="Rahul Sunil" userId="338498e1-f891-48fc-8868-47a0e2903e75" providerId="ADAL" clId="{B2EA116B-560F-451E-AC14-8D38077DD435}" dt="2024-01-15T08:59:42.312" v="2062"/>
            <ac:spMkLst>
              <pc:docMk/>
              <pc:sldMasterMk cId="4139460930" sldId="2147483648"/>
              <pc:sldLayoutMk cId="1756337729" sldId="2147483649"/>
              <ac:spMk id="12" creationId="{3480FBD9-AE4F-E5FD-8C1B-D18AF9DE6C37}"/>
            </ac:spMkLst>
          </pc:spChg>
          <pc:spChg chg="add del mod ord">
            <ac:chgData name="Rahul Sunil" userId="338498e1-f891-48fc-8868-47a0e2903e75" providerId="ADAL" clId="{B2EA116B-560F-451E-AC14-8D38077DD435}" dt="2024-01-15T08:59:46.187" v="2063"/>
            <ac:spMkLst>
              <pc:docMk/>
              <pc:sldMasterMk cId="4139460930" sldId="2147483648"/>
              <pc:sldLayoutMk cId="1756337729" sldId="2147483649"/>
              <ac:spMk id="13" creationId="{ED1BAC98-7351-7C99-EAC5-F781FBD73E99}"/>
            </ac:spMkLst>
          </pc:spChg>
          <pc:spChg chg="add del mod ord">
            <ac:chgData name="Rahul Sunil" userId="338498e1-f891-48fc-8868-47a0e2903e75" providerId="ADAL" clId="{B2EA116B-560F-451E-AC14-8D38077DD435}" dt="2024-01-15T08:59:49.683" v="2064"/>
            <ac:spMkLst>
              <pc:docMk/>
              <pc:sldMasterMk cId="4139460930" sldId="2147483648"/>
              <pc:sldLayoutMk cId="1756337729" sldId="2147483649"/>
              <ac:spMk id="14" creationId="{7083E536-F511-BC49-E985-79F172EDCB80}"/>
            </ac:spMkLst>
          </pc:spChg>
          <pc:spChg chg="add del mod ord">
            <ac:chgData name="Rahul Sunil" userId="338498e1-f891-48fc-8868-47a0e2903e75" providerId="ADAL" clId="{B2EA116B-560F-451E-AC14-8D38077DD435}" dt="2024-01-15T08:59:53.275" v="2065"/>
            <ac:spMkLst>
              <pc:docMk/>
              <pc:sldMasterMk cId="4139460930" sldId="2147483648"/>
              <pc:sldLayoutMk cId="1756337729" sldId="2147483649"/>
              <ac:spMk id="15" creationId="{ED5D5D3D-E694-6060-A29C-C0C9B1459DED}"/>
            </ac:spMkLst>
          </pc:spChg>
          <pc:spChg chg="mod">
            <ac:chgData name="Rahul Sunil" userId="338498e1-f891-48fc-8868-47a0e2903e75" providerId="ADAL" clId="{B2EA116B-560F-451E-AC14-8D38077DD435}" dt="2024-01-15T09:58:03.670" v="2408" actId="12788"/>
            <ac:spMkLst>
              <pc:docMk/>
              <pc:sldMasterMk cId="4139460930" sldId="2147483648"/>
              <pc:sldLayoutMk cId="1756337729" sldId="2147483649"/>
              <ac:spMk id="16" creationId="{4C077AF9-9D29-2AC6-664E-BA2DB4FAF189}"/>
            </ac:spMkLst>
          </pc:spChg>
          <pc:spChg chg="mod">
            <ac:chgData name="Rahul Sunil" userId="338498e1-f891-48fc-8868-47a0e2903e75" providerId="ADAL" clId="{B2EA116B-560F-451E-AC14-8D38077DD435}" dt="2024-01-15T09:58:06.270" v="2409" actId="12788"/>
            <ac:spMkLst>
              <pc:docMk/>
              <pc:sldMasterMk cId="4139460930" sldId="2147483648"/>
              <pc:sldLayoutMk cId="1756337729" sldId="2147483649"/>
              <ac:spMk id="17" creationId="{D61AE7E1-BE3E-251B-3639-D649E07DE709}"/>
            </ac:spMkLst>
          </pc:spChg>
          <pc:spChg chg="mod">
            <ac:chgData name="Rahul Sunil" userId="338498e1-f891-48fc-8868-47a0e2903e75" providerId="ADAL" clId="{B2EA116B-560F-451E-AC14-8D38077DD435}" dt="2024-01-15T09:58:09.070" v="2410" actId="12788"/>
            <ac:spMkLst>
              <pc:docMk/>
              <pc:sldMasterMk cId="4139460930" sldId="2147483648"/>
              <pc:sldLayoutMk cId="1756337729" sldId="2147483649"/>
              <ac:spMk id="18" creationId="{31824166-1D32-6ABD-900B-1A4BDE5DD1AC}"/>
            </ac:spMkLst>
          </pc:spChg>
          <pc:spChg chg="mod">
            <ac:chgData name="Rahul Sunil" userId="338498e1-f891-48fc-8868-47a0e2903e75" providerId="ADAL" clId="{B2EA116B-560F-451E-AC14-8D38077DD435}" dt="2024-01-15T09:58:12.262" v="2411" actId="12788"/>
            <ac:spMkLst>
              <pc:docMk/>
              <pc:sldMasterMk cId="4139460930" sldId="2147483648"/>
              <pc:sldLayoutMk cId="1756337729" sldId="2147483649"/>
              <ac:spMk id="19" creationId="{1B3ACF0E-BD4C-7922-6230-83CCE0B4B5CC}"/>
            </ac:spMkLst>
          </pc:spChg>
          <pc:spChg chg="mod">
            <ac:chgData name="Rahul Sunil" userId="338498e1-f891-48fc-8868-47a0e2903e75" providerId="ADAL" clId="{B2EA116B-560F-451E-AC14-8D38077DD435}" dt="2024-01-15T09:01:34.565" v="2092"/>
            <ac:spMkLst>
              <pc:docMk/>
              <pc:sldMasterMk cId="4139460930" sldId="2147483648"/>
              <pc:sldLayoutMk cId="1756337729" sldId="2147483649"/>
              <ac:spMk id="21" creationId="{C366D057-B750-214B-BAF5-CD902829183D}"/>
            </ac:spMkLst>
          </pc:spChg>
          <pc:spChg chg="mod">
            <ac:chgData name="Rahul Sunil" userId="338498e1-f891-48fc-8868-47a0e2903e75" providerId="ADAL" clId="{B2EA116B-560F-451E-AC14-8D38077DD435}" dt="2024-01-15T09:01:34.565" v="2092"/>
            <ac:spMkLst>
              <pc:docMk/>
              <pc:sldMasterMk cId="4139460930" sldId="2147483648"/>
              <pc:sldLayoutMk cId="1756337729" sldId="2147483649"/>
              <ac:spMk id="22" creationId="{C89E65C6-B754-C474-CB3F-0CF20AF0AF3A}"/>
            </ac:spMkLst>
          </pc:spChg>
          <pc:spChg chg="mod">
            <ac:chgData name="Rahul Sunil" userId="338498e1-f891-48fc-8868-47a0e2903e75" providerId="ADAL" clId="{B2EA116B-560F-451E-AC14-8D38077DD435}" dt="2024-01-15T09:01:34.565" v="2092"/>
            <ac:spMkLst>
              <pc:docMk/>
              <pc:sldMasterMk cId="4139460930" sldId="2147483648"/>
              <pc:sldLayoutMk cId="1756337729" sldId="2147483649"/>
              <ac:spMk id="23" creationId="{28326E4F-38A2-9A2F-4AA6-4570E92BD0D1}"/>
            </ac:spMkLst>
          </pc:spChg>
          <pc:spChg chg="mod">
            <ac:chgData name="Rahul Sunil" userId="338498e1-f891-48fc-8868-47a0e2903e75" providerId="ADAL" clId="{B2EA116B-560F-451E-AC14-8D38077DD435}" dt="2024-01-15T09:01:34.565" v="2092"/>
            <ac:spMkLst>
              <pc:docMk/>
              <pc:sldMasterMk cId="4139460930" sldId="2147483648"/>
              <pc:sldLayoutMk cId="1756337729" sldId="2147483649"/>
              <ac:spMk id="24" creationId="{88C0D512-4973-BAB6-49F4-FA46D688C2FE}"/>
            </ac:spMkLst>
          </pc:spChg>
          <pc:spChg chg="add del mod">
            <ac:chgData name="Rahul Sunil" userId="338498e1-f891-48fc-8868-47a0e2903e75" providerId="ADAL" clId="{B2EA116B-560F-451E-AC14-8D38077DD435}" dt="2024-01-15T09:55:54.065" v="2283" actId="478"/>
            <ac:spMkLst>
              <pc:docMk/>
              <pc:sldMasterMk cId="4139460930" sldId="2147483648"/>
              <pc:sldLayoutMk cId="1756337729" sldId="2147483649"/>
              <ac:spMk id="25" creationId="{B04A7493-8DC6-9F61-5017-93988C0CB2ED}"/>
            </ac:spMkLst>
          </pc:spChg>
          <pc:spChg chg="add del mod">
            <ac:chgData name="Rahul Sunil" userId="338498e1-f891-48fc-8868-47a0e2903e75" providerId="ADAL" clId="{B2EA116B-560F-451E-AC14-8D38077DD435}" dt="2024-01-15T09:55:54.065" v="2283" actId="478"/>
            <ac:spMkLst>
              <pc:docMk/>
              <pc:sldMasterMk cId="4139460930" sldId="2147483648"/>
              <pc:sldLayoutMk cId="1756337729" sldId="2147483649"/>
              <ac:spMk id="26" creationId="{EA93FA64-2963-B687-4F0A-BA5960D7FDEC}"/>
            </ac:spMkLst>
          </pc:spChg>
          <pc:spChg chg="add del mod">
            <ac:chgData name="Rahul Sunil" userId="338498e1-f891-48fc-8868-47a0e2903e75" providerId="ADAL" clId="{B2EA116B-560F-451E-AC14-8D38077DD435}" dt="2024-01-15T09:55:54.065" v="2283" actId="478"/>
            <ac:spMkLst>
              <pc:docMk/>
              <pc:sldMasterMk cId="4139460930" sldId="2147483648"/>
              <pc:sldLayoutMk cId="1756337729" sldId="2147483649"/>
              <ac:spMk id="27" creationId="{5E2B322C-70C0-B2D3-9052-547389826F93}"/>
            </ac:spMkLst>
          </pc:spChg>
          <pc:spChg chg="add mod">
            <ac:chgData name="Rahul Sunil" userId="338498e1-f891-48fc-8868-47a0e2903e75" providerId="ADAL" clId="{B2EA116B-560F-451E-AC14-8D38077DD435}" dt="2024-01-15T09:57:44.673" v="2399" actId="12789"/>
            <ac:spMkLst>
              <pc:docMk/>
              <pc:sldMasterMk cId="4139460930" sldId="2147483648"/>
              <pc:sldLayoutMk cId="1756337729" sldId="2147483649"/>
              <ac:spMk id="29" creationId="{BBF988E9-BD9D-CAB5-CBD1-59DF54D79870}"/>
            </ac:spMkLst>
          </pc:spChg>
          <pc:spChg chg="add mod">
            <ac:chgData name="Rahul Sunil" userId="338498e1-f891-48fc-8868-47a0e2903e75" providerId="ADAL" clId="{B2EA116B-560F-451E-AC14-8D38077DD435}" dt="2024-01-15T09:57:44.673" v="2399" actId="12789"/>
            <ac:spMkLst>
              <pc:docMk/>
              <pc:sldMasterMk cId="4139460930" sldId="2147483648"/>
              <pc:sldLayoutMk cId="1756337729" sldId="2147483649"/>
              <ac:spMk id="30" creationId="{C98BBB7F-6762-A943-DCDB-DE0DD118B107}"/>
            </ac:spMkLst>
          </pc:spChg>
          <pc:spChg chg="add mod">
            <ac:chgData name="Rahul Sunil" userId="338498e1-f891-48fc-8868-47a0e2903e75" providerId="ADAL" clId="{B2EA116B-560F-451E-AC14-8D38077DD435}" dt="2024-01-15T09:57:51.798" v="2404" actId="12789"/>
            <ac:spMkLst>
              <pc:docMk/>
              <pc:sldMasterMk cId="4139460930" sldId="2147483648"/>
              <pc:sldLayoutMk cId="1756337729" sldId="2147483649"/>
              <ac:spMk id="31" creationId="{B9C57A12-53E6-B9B9-386E-6439FC9B23D7}"/>
            </ac:spMkLst>
          </pc:spChg>
          <pc:spChg chg="add mod ord">
            <ac:chgData name="Rahul Sunil" userId="338498e1-f891-48fc-8868-47a0e2903e75" providerId="ADAL" clId="{B2EA116B-560F-451E-AC14-8D38077DD435}" dt="2024-01-15T09:57:44.673" v="2399" actId="12789"/>
            <ac:spMkLst>
              <pc:docMk/>
              <pc:sldMasterMk cId="4139460930" sldId="2147483648"/>
              <pc:sldLayoutMk cId="1756337729" sldId="2147483649"/>
              <ac:spMk id="32" creationId="{5DF9F362-F719-6617-F40F-DA81D3C45CBC}"/>
            </ac:spMkLst>
          </pc:spChg>
          <pc:spChg chg="add mod ord">
            <ac:chgData name="Rahul Sunil" userId="338498e1-f891-48fc-8868-47a0e2903e75" providerId="ADAL" clId="{B2EA116B-560F-451E-AC14-8D38077DD435}" dt="2024-01-15T09:57:44.673" v="2399" actId="12789"/>
            <ac:spMkLst>
              <pc:docMk/>
              <pc:sldMasterMk cId="4139460930" sldId="2147483648"/>
              <pc:sldLayoutMk cId="1756337729" sldId="2147483649"/>
              <ac:spMk id="33" creationId="{877E3F15-3D0C-F6CD-2136-27BFA889999F}"/>
            </ac:spMkLst>
          </pc:spChg>
          <pc:spChg chg="mod topLvl">
            <ac:chgData name="Rahul Sunil" userId="338498e1-f891-48fc-8868-47a0e2903e75" providerId="ADAL" clId="{B2EA116B-560F-451E-AC14-8D38077DD435}" dt="2024-01-15T09:58:03.670" v="2408" actId="12788"/>
            <ac:spMkLst>
              <pc:docMk/>
              <pc:sldMasterMk cId="4139460930" sldId="2147483648"/>
              <pc:sldLayoutMk cId="1756337729" sldId="2147483649"/>
              <ac:spMk id="35" creationId="{F46209E7-5F13-8624-5A50-B3E6D9F67833}"/>
            </ac:spMkLst>
          </pc:spChg>
          <pc:spChg chg="mod topLvl">
            <ac:chgData name="Rahul Sunil" userId="338498e1-f891-48fc-8868-47a0e2903e75" providerId="ADAL" clId="{B2EA116B-560F-451E-AC14-8D38077DD435}" dt="2024-01-15T09:58:06.270" v="2409" actId="12788"/>
            <ac:spMkLst>
              <pc:docMk/>
              <pc:sldMasterMk cId="4139460930" sldId="2147483648"/>
              <pc:sldLayoutMk cId="1756337729" sldId="2147483649"/>
              <ac:spMk id="36" creationId="{018261E8-61D7-6D96-33C7-37AF3097A931}"/>
            </ac:spMkLst>
          </pc:spChg>
          <pc:spChg chg="mod topLvl">
            <ac:chgData name="Rahul Sunil" userId="338498e1-f891-48fc-8868-47a0e2903e75" providerId="ADAL" clId="{B2EA116B-560F-451E-AC14-8D38077DD435}" dt="2024-01-15T09:58:09.070" v="2410" actId="12788"/>
            <ac:spMkLst>
              <pc:docMk/>
              <pc:sldMasterMk cId="4139460930" sldId="2147483648"/>
              <pc:sldLayoutMk cId="1756337729" sldId="2147483649"/>
              <ac:spMk id="37" creationId="{18CD5688-B7BD-E880-D434-D6CC5D04A5CF}"/>
            </ac:spMkLst>
          </pc:spChg>
          <pc:spChg chg="mod topLvl">
            <ac:chgData name="Rahul Sunil" userId="338498e1-f891-48fc-8868-47a0e2903e75" providerId="ADAL" clId="{B2EA116B-560F-451E-AC14-8D38077DD435}" dt="2024-01-15T09:58:12.262" v="2411" actId="12788"/>
            <ac:spMkLst>
              <pc:docMk/>
              <pc:sldMasterMk cId="4139460930" sldId="2147483648"/>
              <pc:sldLayoutMk cId="1756337729" sldId="2147483649"/>
              <ac:spMk id="38" creationId="{BFAB7B0E-9B16-014B-26F0-2F24142830DB}"/>
            </ac:spMkLst>
          </pc:spChg>
          <pc:spChg chg="add mod ord">
            <ac:chgData name="Rahul Sunil" userId="338498e1-f891-48fc-8868-47a0e2903e75" providerId="ADAL" clId="{B2EA116B-560F-451E-AC14-8D38077DD435}" dt="2024-01-15T09:57:51.798" v="2404" actId="12789"/>
            <ac:spMkLst>
              <pc:docMk/>
              <pc:sldMasterMk cId="4139460930" sldId="2147483648"/>
              <pc:sldLayoutMk cId="1756337729" sldId="2147483649"/>
              <ac:spMk id="40" creationId="{29C2B8AB-395A-7915-04F2-B9339701F179}"/>
            </ac:spMkLst>
          </pc:spChg>
          <pc:spChg chg="add del mod">
            <ac:chgData name="Rahul Sunil" userId="338498e1-f891-48fc-8868-47a0e2903e75" providerId="ADAL" clId="{B2EA116B-560F-451E-AC14-8D38077DD435}" dt="2024-01-15T10:22:28.089" v="2739" actId="478"/>
            <ac:spMkLst>
              <pc:docMk/>
              <pc:sldMasterMk cId="4139460930" sldId="2147483648"/>
              <pc:sldLayoutMk cId="1756337729" sldId="2147483649"/>
              <ac:spMk id="42" creationId="{6DB35037-C68E-B288-96B6-9320A657F2B0}"/>
            </ac:spMkLst>
          </pc:spChg>
          <pc:spChg chg="add mod">
            <ac:chgData name="Rahul Sunil" userId="338498e1-f891-48fc-8868-47a0e2903e75" providerId="ADAL" clId="{B2EA116B-560F-451E-AC14-8D38077DD435}" dt="2024-01-15T10:22:24.905" v="2738" actId="12788"/>
            <ac:spMkLst>
              <pc:docMk/>
              <pc:sldMasterMk cId="4139460930" sldId="2147483648"/>
              <pc:sldLayoutMk cId="1756337729" sldId="2147483649"/>
              <ac:spMk id="43" creationId="{781E5411-90D6-5226-9A18-A8D82587C5C8}"/>
            </ac:spMkLst>
          </pc:spChg>
          <pc:grpChg chg="add del mod">
            <ac:chgData name="Rahul Sunil" userId="338498e1-f891-48fc-8868-47a0e2903e75" providerId="ADAL" clId="{B2EA116B-560F-451E-AC14-8D38077DD435}" dt="2024-01-15T09:02:04.903" v="2096" actId="478"/>
            <ac:grpSpMkLst>
              <pc:docMk/>
              <pc:sldMasterMk cId="4139460930" sldId="2147483648"/>
              <pc:sldLayoutMk cId="1756337729" sldId="2147483649"/>
              <ac:grpSpMk id="20" creationId="{30A54853-8CC5-5978-A520-83AE3B044CEF}"/>
            </ac:grpSpMkLst>
          </pc:grpChg>
          <pc:grpChg chg="add del mod ord">
            <ac:chgData name="Rahul Sunil" userId="338498e1-f891-48fc-8868-47a0e2903e75" providerId="ADAL" clId="{B2EA116B-560F-451E-AC14-8D38077DD435}" dt="2024-01-15T09:58:01.057" v="2407" actId="165"/>
            <ac:grpSpMkLst>
              <pc:docMk/>
              <pc:sldMasterMk cId="4139460930" sldId="2147483648"/>
              <pc:sldLayoutMk cId="1756337729" sldId="2147483649"/>
              <ac:grpSpMk id="34" creationId="{DA388A6F-570E-971E-1246-B7ECDF171FE6}"/>
            </ac:grpSpMkLst>
          </pc:grpChg>
          <pc:cxnChg chg="add mod ord">
            <ac:chgData name="Rahul Sunil" userId="338498e1-f891-48fc-8868-47a0e2903e75" providerId="ADAL" clId="{B2EA116B-560F-451E-AC14-8D38077DD435}" dt="2024-01-15T09:56:18.077" v="2340" actId="171"/>
            <ac:cxnSpMkLst>
              <pc:docMk/>
              <pc:sldMasterMk cId="4139460930" sldId="2147483648"/>
              <pc:sldLayoutMk cId="1756337729" sldId="2147483649"/>
              <ac:cxnSpMk id="39" creationId="{DCC3772F-B2A6-C371-F674-DA6E29BC6647}"/>
            </ac:cxnSpMkLst>
          </pc:cxnChg>
          <pc:cxnChg chg="add mod ord">
            <ac:chgData name="Rahul Sunil" userId="338498e1-f891-48fc-8868-47a0e2903e75" providerId="ADAL" clId="{B2EA116B-560F-451E-AC14-8D38077DD435}" dt="2024-01-15T09:56:18.077" v="2340" actId="171"/>
            <ac:cxnSpMkLst>
              <pc:docMk/>
              <pc:sldMasterMk cId="4139460930" sldId="2147483648"/>
              <pc:sldLayoutMk cId="1756337729" sldId="2147483649"/>
              <ac:cxnSpMk id="41" creationId="{9268BEA9-36D9-CCF1-21DD-69A5F495EE6D}"/>
            </ac:cxnSpMkLst>
          </pc:cxnChg>
          <pc:cxnChg chg="add mod ord">
            <ac:chgData name="Rahul Sunil" userId="338498e1-f891-48fc-8868-47a0e2903e75" providerId="ADAL" clId="{B2EA116B-560F-451E-AC14-8D38077DD435}" dt="2024-01-15T09:56:18.077" v="2340" actId="171"/>
            <ac:cxnSpMkLst>
              <pc:docMk/>
              <pc:sldMasterMk cId="4139460930" sldId="2147483648"/>
              <pc:sldLayoutMk cId="1756337729" sldId="2147483649"/>
              <ac:cxnSpMk id="54" creationId="{F838D98C-160C-B25D-963F-DFC6CF1A508B}"/>
            </ac:cxnSpMkLst>
          </pc:cxnChg>
          <pc:cxnChg chg="add mod ord">
            <ac:chgData name="Rahul Sunil" userId="338498e1-f891-48fc-8868-47a0e2903e75" providerId="ADAL" clId="{B2EA116B-560F-451E-AC14-8D38077DD435}" dt="2024-01-15T09:56:18.077" v="2340" actId="171"/>
            <ac:cxnSpMkLst>
              <pc:docMk/>
              <pc:sldMasterMk cId="4139460930" sldId="2147483648"/>
              <pc:sldLayoutMk cId="1756337729" sldId="2147483649"/>
              <ac:cxnSpMk id="56" creationId="{C61A810C-7477-9DB1-4822-0CE32B50FF0D}"/>
            </ac:cxnSpMkLst>
          </pc:cxnChg>
          <pc:cxnChg chg="add mod ord">
            <ac:chgData name="Rahul Sunil" userId="338498e1-f891-48fc-8868-47a0e2903e75" providerId="ADAL" clId="{B2EA116B-560F-451E-AC14-8D38077DD435}" dt="2024-01-15T09:56:18.077" v="2340" actId="171"/>
            <ac:cxnSpMkLst>
              <pc:docMk/>
              <pc:sldMasterMk cId="4139460930" sldId="2147483648"/>
              <pc:sldLayoutMk cId="1756337729" sldId="2147483649"/>
              <ac:cxnSpMk id="58" creationId="{086D5E2E-C599-57F1-C8E8-6F8CA03965FF}"/>
            </ac:cxnSpMkLst>
          </pc:cxnChg>
          <pc:cxnChg chg="add mod ord">
            <ac:chgData name="Rahul Sunil" userId="338498e1-f891-48fc-8868-47a0e2903e75" providerId="ADAL" clId="{B2EA116B-560F-451E-AC14-8D38077DD435}" dt="2024-01-15T09:56:18.077" v="2340" actId="171"/>
            <ac:cxnSpMkLst>
              <pc:docMk/>
              <pc:sldMasterMk cId="4139460930" sldId="2147483648"/>
              <pc:sldLayoutMk cId="1756337729" sldId="2147483649"/>
              <ac:cxnSpMk id="60" creationId="{24ADE683-3758-5009-50DE-8A122ABEE055}"/>
            </ac:cxnSpMkLst>
          </pc:cxnChg>
        </pc:sldLayoutChg>
        <pc:sldLayoutChg chg="addSp delSp modSp add mod modTransition">
          <pc:chgData name="Rahul Sunil" userId="338498e1-f891-48fc-8868-47a0e2903e75" providerId="ADAL" clId="{B2EA116B-560F-451E-AC14-8D38077DD435}" dt="2024-01-15T10:21:41.348" v="2727" actId="122"/>
          <pc:sldLayoutMkLst>
            <pc:docMk/>
            <pc:sldMasterMk cId="4139460930" sldId="2147483648"/>
            <pc:sldLayoutMk cId="1510024763" sldId="2147483660"/>
          </pc:sldLayoutMkLst>
          <pc:spChg chg="add del mod">
            <ac:chgData name="Rahul Sunil" userId="338498e1-f891-48fc-8868-47a0e2903e75" providerId="ADAL" clId="{B2EA116B-560F-451E-AC14-8D38077DD435}" dt="2024-01-15T10:21:19.751" v="2720" actId="478"/>
            <ac:spMkLst>
              <pc:docMk/>
              <pc:sldMasterMk cId="4139460930" sldId="2147483648"/>
              <pc:sldLayoutMk cId="1510024763" sldId="2147483660"/>
              <ac:spMk id="2" creationId="{5637BB40-F6BD-C73A-2880-A5E197E9BA68}"/>
            </ac:spMkLst>
          </pc:spChg>
          <pc:spChg chg="add mod">
            <ac:chgData name="Rahul Sunil" userId="338498e1-f891-48fc-8868-47a0e2903e75" providerId="ADAL" clId="{B2EA116B-560F-451E-AC14-8D38077DD435}" dt="2024-01-15T10:21:41.348" v="2727" actId="122"/>
            <ac:spMkLst>
              <pc:docMk/>
              <pc:sldMasterMk cId="4139460930" sldId="2147483648"/>
              <pc:sldLayoutMk cId="1510024763" sldId="2147483660"/>
              <ac:spMk id="3" creationId="{85F71C9F-0426-9C8F-1EE0-AC1724FCADCD}"/>
            </ac:spMkLst>
          </pc:spChg>
          <pc:spChg chg="del">
            <ac:chgData name="Rahul Sunil" userId="338498e1-f891-48fc-8868-47a0e2903e75" providerId="ADAL" clId="{B2EA116B-560F-451E-AC14-8D38077DD435}" dt="2024-01-15T10:03:05.019" v="2642" actId="478"/>
            <ac:spMkLst>
              <pc:docMk/>
              <pc:sldMasterMk cId="4139460930" sldId="2147483648"/>
              <pc:sldLayoutMk cId="1510024763" sldId="2147483660"/>
              <ac:spMk id="16" creationId="{4C077AF9-9D29-2AC6-664E-BA2DB4FAF189}"/>
            </ac:spMkLst>
          </pc:spChg>
          <pc:spChg chg="del">
            <ac:chgData name="Rahul Sunil" userId="338498e1-f891-48fc-8868-47a0e2903e75" providerId="ADAL" clId="{B2EA116B-560F-451E-AC14-8D38077DD435}" dt="2024-01-15T10:03:05.019" v="2642" actId="478"/>
            <ac:spMkLst>
              <pc:docMk/>
              <pc:sldMasterMk cId="4139460930" sldId="2147483648"/>
              <pc:sldLayoutMk cId="1510024763" sldId="2147483660"/>
              <ac:spMk id="17" creationId="{D61AE7E1-BE3E-251B-3639-D649E07DE709}"/>
            </ac:spMkLst>
          </pc:spChg>
          <pc:spChg chg="del">
            <ac:chgData name="Rahul Sunil" userId="338498e1-f891-48fc-8868-47a0e2903e75" providerId="ADAL" clId="{B2EA116B-560F-451E-AC14-8D38077DD435}" dt="2024-01-15T10:03:05.019" v="2642" actId="478"/>
            <ac:spMkLst>
              <pc:docMk/>
              <pc:sldMasterMk cId="4139460930" sldId="2147483648"/>
              <pc:sldLayoutMk cId="1510024763" sldId="2147483660"/>
              <ac:spMk id="18" creationId="{31824166-1D32-6ABD-900B-1A4BDE5DD1AC}"/>
            </ac:spMkLst>
          </pc:spChg>
          <pc:spChg chg="del">
            <ac:chgData name="Rahul Sunil" userId="338498e1-f891-48fc-8868-47a0e2903e75" providerId="ADAL" clId="{B2EA116B-560F-451E-AC14-8D38077DD435}" dt="2024-01-15T10:03:05.019" v="2642" actId="478"/>
            <ac:spMkLst>
              <pc:docMk/>
              <pc:sldMasterMk cId="4139460930" sldId="2147483648"/>
              <pc:sldLayoutMk cId="1510024763" sldId="2147483660"/>
              <ac:spMk id="19" creationId="{1B3ACF0E-BD4C-7922-6230-83CCE0B4B5CC}"/>
            </ac:spMkLst>
          </pc:spChg>
          <pc:spChg chg="del">
            <ac:chgData name="Rahul Sunil" userId="338498e1-f891-48fc-8868-47a0e2903e75" providerId="ADAL" clId="{B2EA116B-560F-451E-AC14-8D38077DD435}" dt="2024-01-15T10:03:05.019" v="2642" actId="478"/>
            <ac:spMkLst>
              <pc:docMk/>
              <pc:sldMasterMk cId="4139460930" sldId="2147483648"/>
              <pc:sldLayoutMk cId="1510024763" sldId="2147483660"/>
              <ac:spMk id="29" creationId="{BBF988E9-BD9D-CAB5-CBD1-59DF54D79870}"/>
            </ac:spMkLst>
          </pc:spChg>
          <pc:spChg chg="del">
            <ac:chgData name="Rahul Sunil" userId="338498e1-f891-48fc-8868-47a0e2903e75" providerId="ADAL" clId="{B2EA116B-560F-451E-AC14-8D38077DD435}" dt="2024-01-15T10:03:05.019" v="2642" actId="478"/>
            <ac:spMkLst>
              <pc:docMk/>
              <pc:sldMasterMk cId="4139460930" sldId="2147483648"/>
              <pc:sldLayoutMk cId="1510024763" sldId="2147483660"/>
              <ac:spMk id="30" creationId="{C98BBB7F-6762-A943-DCDB-DE0DD118B107}"/>
            </ac:spMkLst>
          </pc:spChg>
          <pc:spChg chg="del">
            <ac:chgData name="Rahul Sunil" userId="338498e1-f891-48fc-8868-47a0e2903e75" providerId="ADAL" clId="{B2EA116B-560F-451E-AC14-8D38077DD435}" dt="2024-01-15T10:03:05.019" v="2642" actId="478"/>
            <ac:spMkLst>
              <pc:docMk/>
              <pc:sldMasterMk cId="4139460930" sldId="2147483648"/>
              <pc:sldLayoutMk cId="1510024763" sldId="2147483660"/>
              <ac:spMk id="31" creationId="{B9C57A12-53E6-B9B9-386E-6439FC9B23D7}"/>
            </ac:spMkLst>
          </pc:spChg>
          <pc:spChg chg="del">
            <ac:chgData name="Rahul Sunil" userId="338498e1-f891-48fc-8868-47a0e2903e75" providerId="ADAL" clId="{B2EA116B-560F-451E-AC14-8D38077DD435}" dt="2024-01-15T10:03:05.019" v="2642" actId="478"/>
            <ac:spMkLst>
              <pc:docMk/>
              <pc:sldMasterMk cId="4139460930" sldId="2147483648"/>
              <pc:sldLayoutMk cId="1510024763" sldId="2147483660"/>
              <ac:spMk id="32" creationId="{5DF9F362-F719-6617-F40F-DA81D3C45CBC}"/>
            </ac:spMkLst>
          </pc:spChg>
          <pc:spChg chg="del">
            <ac:chgData name="Rahul Sunil" userId="338498e1-f891-48fc-8868-47a0e2903e75" providerId="ADAL" clId="{B2EA116B-560F-451E-AC14-8D38077DD435}" dt="2024-01-15T10:03:05.019" v="2642" actId="478"/>
            <ac:spMkLst>
              <pc:docMk/>
              <pc:sldMasterMk cId="4139460930" sldId="2147483648"/>
              <pc:sldLayoutMk cId="1510024763" sldId="2147483660"/>
              <ac:spMk id="33" creationId="{877E3F15-3D0C-F6CD-2136-27BFA889999F}"/>
            </ac:spMkLst>
          </pc:spChg>
          <pc:spChg chg="del">
            <ac:chgData name="Rahul Sunil" userId="338498e1-f891-48fc-8868-47a0e2903e75" providerId="ADAL" clId="{B2EA116B-560F-451E-AC14-8D38077DD435}" dt="2024-01-15T10:03:05.019" v="2642" actId="478"/>
            <ac:spMkLst>
              <pc:docMk/>
              <pc:sldMasterMk cId="4139460930" sldId="2147483648"/>
              <pc:sldLayoutMk cId="1510024763" sldId="2147483660"/>
              <ac:spMk id="35" creationId="{F46209E7-5F13-8624-5A50-B3E6D9F67833}"/>
            </ac:spMkLst>
          </pc:spChg>
          <pc:spChg chg="del">
            <ac:chgData name="Rahul Sunil" userId="338498e1-f891-48fc-8868-47a0e2903e75" providerId="ADAL" clId="{B2EA116B-560F-451E-AC14-8D38077DD435}" dt="2024-01-15T10:03:05.019" v="2642" actId="478"/>
            <ac:spMkLst>
              <pc:docMk/>
              <pc:sldMasterMk cId="4139460930" sldId="2147483648"/>
              <pc:sldLayoutMk cId="1510024763" sldId="2147483660"/>
              <ac:spMk id="36" creationId="{018261E8-61D7-6D96-33C7-37AF3097A931}"/>
            </ac:spMkLst>
          </pc:spChg>
          <pc:spChg chg="del">
            <ac:chgData name="Rahul Sunil" userId="338498e1-f891-48fc-8868-47a0e2903e75" providerId="ADAL" clId="{B2EA116B-560F-451E-AC14-8D38077DD435}" dt="2024-01-15T10:03:05.019" v="2642" actId="478"/>
            <ac:spMkLst>
              <pc:docMk/>
              <pc:sldMasterMk cId="4139460930" sldId="2147483648"/>
              <pc:sldLayoutMk cId="1510024763" sldId="2147483660"/>
              <ac:spMk id="37" creationId="{18CD5688-B7BD-E880-D434-D6CC5D04A5CF}"/>
            </ac:spMkLst>
          </pc:spChg>
          <pc:spChg chg="del">
            <ac:chgData name="Rahul Sunil" userId="338498e1-f891-48fc-8868-47a0e2903e75" providerId="ADAL" clId="{B2EA116B-560F-451E-AC14-8D38077DD435}" dt="2024-01-15T10:03:05.019" v="2642" actId="478"/>
            <ac:spMkLst>
              <pc:docMk/>
              <pc:sldMasterMk cId="4139460930" sldId="2147483648"/>
              <pc:sldLayoutMk cId="1510024763" sldId="2147483660"/>
              <ac:spMk id="38" creationId="{BFAB7B0E-9B16-014B-26F0-2F24142830DB}"/>
            </ac:spMkLst>
          </pc:spChg>
          <pc:spChg chg="del">
            <ac:chgData name="Rahul Sunil" userId="338498e1-f891-48fc-8868-47a0e2903e75" providerId="ADAL" clId="{B2EA116B-560F-451E-AC14-8D38077DD435}" dt="2024-01-15T10:03:05.019" v="2642" actId="478"/>
            <ac:spMkLst>
              <pc:docMk/>
              <pc:sldMasterMk cId="4139460930" sldId="2147483648"/>
              <pc:sldLayoutMk cId="1510024763" sldId="2147483660"/>
              <ac:spMk id="40" creationId="{29C2B8AB-395A-7915-04F2-B9339701F179}"/>
            </ac:spMkLst>
          </pc:spChg>
          <pc:cxnChg chg="del">
            <ac:chgData name="Rahul Sunil" userId="338498e1-f891-48fc-8868-47a0e2903e75" providerId="ADAL" clId="{B2EA116B-560F-451E-AC14-8D38077DD435}" dt="2024-01-15T10:03:05.019" v="2642" actId="478"/>
            <ac:cxnSpMkLst>
              <pc:docMk/>
              <pc:sldMasterMk cId="4139460930" sldId="2147483648"/>
              <pc:sldLayoutMk cId="1510024763" sldId="2147483660"/>
              <ac:cxnSpMk id="39" creationId="{DCC3772F-B2A6-C371-F674-DA6E29BC6647}"/>
            </ac:cxnSpMkLst>
          </pc:cxnChg>
          <pc:cxnChg chg="del">
            <ac:chgData name="Rahul Sunil" userId="338498e1-f891-48fc-8868-47a0e2903e75" providerId="ADAL" clId="{B2EA116B-560F-451E-AC14-8D38077DD435}" dt="2024-01-15T10:03:05.019" v="2642" actId="478"/>
            <ac:cxnSpMkLst>
              <pc:docMk/>
              <pc:sldMasterMk cId="4139460930" sldId="2147483648"/>
              <pc:sldLayoutMk cId="1510024763" sldId="2147483660"/>
              <ac:cxnSpMk id="41" creationId="{9268BEA9-36D9-CCF1-21DD-69A5F495EE6D}"/>
            </ac:cxnSpMkLst>
          </pc:cxnChg>
          <pc:cxnChg chg="del">
            <ac:chgData name="Rahul Sunil" userId="338498e1-f891-48fc-8868-47a0e2903e75" providerId="ADAL" clId="{B2EA116B-560F-451E-AC14-8D38077DD435}" dt="2024-01-15T10:03:05.019" v="2642" actId="478"/>
            <ac:cxnSpMkLst>
              <pc:docMk/>
              <pc:sldMasterMk cId="4139460930" sldId="2147483648"/>
              <pc:sldLayoutMk cId="1510024763" sldId="2147483660"/>
              <ac:cxnSpMk id="54" creationId="{F838D98C-160C-B25D-963F-DFC6CF1A508B}"/>
            </ac:cxnSpMkLst>
          </pc:cxnChg>
          <pc:cxnChg chg="del">
            <ac:chgData name="Rahul Sunil" userId="338498e1-f891-48fc-8868-47a0e2903e75" providerId="ADAL" clId="{B2EA116B-560F-451E-AC14-8D38077DD435}" dt="2024-01-15T10:03:05.019" v="2642" actId="478"/>
            <ac:cxnSpMkLst>
              <pc:docMk/>
              <pc:sldMasterMk cId="4139460930" sldId="2147483648"/>
              <pc:sldLayoutMk cId="1510024763" sldId="2147483660"/>
              <ac:cxnSpMk id="56" creationId="{C61A810C-7477-9DB1-4822-0CE32B50FF0D}"/>
            </ac:cxnSpMkLst>
          </pc:cxnChg>
          <pc:cxnChg chg="del">
            <ac:chgData name="Rahul Sunil" userId="338498e1-f891-48fc-8868-47a0e2903e75" providerId="ADAL" clId="{B2EA116B-560F-451E-AC14-8D38077DD435}" dt="2024-01-15T10:03:05.019" v="2642" actId="478"/>
            <ac:cxnSpMkLst>
              <pc:docMk/>
              <pc:sldMasterMk cId="4139460930" sldId="2147483648"/>
              <pc:sldLayoutMk cId="1510024763" sldId="2147483660"/>
              <ac:cxnSpMk id="58" creationId="{086D5E2E-C599-57F1-C8E8-6F8CA03965FF}"/>
            </ac:cxnSpMkLst>
          </pc:cxnChg>
          <pc:cxnChg chg="del">
            <ac:chgData name="Rahul Sunil" userId="338498e1-f891-48fc-8868-47a0e2903e75" providerId="ADAL" clId="{B2EA116B-560F-451E-AC14-8D38077DD435}" dt="2024-01-15T10:03:05.019" v="2642" actId="478"/>
            <ac:cxnSpMkLst>
              <pc:docMk/>
              <pc:sldMasterMk cId="4139460930" sldId="2147483648"/>
              <pc:sldLayoutMk cId="1510024763" sldId="2147483660"/>
              <ac:cxnSpMk id="60" creationId="{24ADE683-3758-5009-50DE-8A122ABEE055}"/>
            </ac:cxnSpMkLst>
          </pc:cxnChg>
        </pc:sldLayoutChg>
        <pc:sldLayoutChg chg="addSp delSp modSp add mod modTransition">
          <pc:chgData name="Rahul Sunil" userId="338498e1-f891-48fc-8868-47a0e2903e75" providerId="ADAL" clId="{B2EA116B-560F-451E-AC14-8D38077DD435}" dt="2024-01-15T10:23:12.798" v="2747"/>
          <pc:sldLayoutMkLst>
            <pc:docMk/>
            <pc:sldMasterMk cId="4139460930" sldId="2147483648"/>
            <pc:sldLayoutMk cId="2351146677" sldId="2147483661"/>
          </pc:sldLayoutMkLst>
          <pc:spChg chg="add mod">
            <ac:chgData name="Rahul Sunil" userId="338498e1-f891-48fc-8868-47a0e2903e75" providerId="ADAL" clId="{B2EA116B-560F-451E-AC14-8D38077DD435}" dt="2024-01-15T10:23:12.798" v="2747"/>
            <ac:spMkLst>
              <pc:docMk/>
              <pc:sldMasterMk cId="4139460930" sldId="2147483648"/>
              <pc:sldLayoutMk cId="2351146677" sldId="2147483661"/>
              <ac:spMk id="2" creationId="{70EB7593-5BC1-B6D9-9F26-B1305ED920C8}"/>
            </ac:spMkLst>
          </pc:spChg>
          <pc:spChg chg="del">
            <ac:chgData name="Rahul Sunil" userId="338498e1-f891-48fc-8868-47a0e2903e75" providerId="ADAL" clId="{B2EA116B-560F-451E-AC14-8D38077DD435}" dt="2024-01-15T10:03:16.814" v="2645" actId="478"/>
            <ac:spMkLst>
              <pc:docMk/>
              <pc:sldMasterMk cId="4139460930" sldId="2147483648"/>
              <pc:sldLayoutMk cId="2351146677" sldId="2147483661"/>
              <ac:spMk id="16" creationId="{4C077AF9-9D29-2AC6-664E-BA2DB4FAF189}"/>
            </ac:spMkLst>
          </pc:spChg>
          <pc:spChg chg="del">
            <ac:chgData name="Rahul Sunil" userId="338498e1-f891-48fc-8868-47a0e2903e75" providerId="ADAL" clId="{B2EA116B-560F-451E-AC14-8D38077DD435}" dt="2024-01-15T10:03:16.814" v="2645" actId="478"/>
            <ac:spMkLst>
              <pc:docMk/>
              <pc:sldMasterMk cId="4139460930" sldId="2147483648"/>
              <pc:sldLayoutMk cId="2351146677" sldId="2147483661"/>
              <ac:spMk id="17" creationId="{D61AE7E1-BE3E-251B-3639-D649E07DE709}"/>
            </ac:spMkLst>
          </pc:spChg>
          <pc:spChg chg="del">
            <ac:chgData name="Rahul Sunil" userId="338498e1-f891-48fc-8868-47a0e2903e75" providerId="ADAL" clId="{B2EA116B-560F-451E-AC14-8D38077DD435}" dt="2024-01-15T10:03:16.814" v="2645" actId="478"/>
            <ac:spMkLst>
              <pc:docMk/>
              <pc:sldMasterMk cId="4139460930" sldId="2147483648"/>
              <pc:sldLayoutMk cId="2351146677" sldId="2147483661"/>
              <ac:spMk id="18" creationId="{31824166-1D32-6ABD-900B-1A4BDE5DD1AC}"/>
            </ac:spMkLst>
          </pc:spChg>
          <pc:spChg chg="del">
            <ac:chgData name="Rahul Sunil" userId="338498e1-f891-48fc-8868-47a0e2903e75" providerId="ADAL" clId="{B2EA116B-560F-451E-AC14-8D38077DD435}" dt="2024-01-15T10:03:16.814" v="2645" actId="478"/>
            <ac:spMkLst>
              <pc:docMk/>
              <pc:sldMasterMk cId="4139460930" sldId="2147483648"/>
              <pc:sldLayoutMk cId="2351146677" sldId="2147483661"/>
              <ac:spMk id="19" creationId="{1B3ACF0E-BD4C-7922-6230-83CCE0B4B5CC}"/>
            </ac:spMkLst>
          </pc:spChg>
          <pc:spChg chg="del">
            <ac:chgData name="Rahul Sunil" userId="338498e1-f891-48fc-8868-47a0e2903e75" providerId="ADAL" clId="{B2EA116B-560F-451E-AC14-8D38077DD435}" dt="2024-01-15T10:03:16.814" v="2645" actId="478"/>
            <ac:spMkLst>
              <pc:docMk/>
              <pc:sldMasterMk cId="4139460930" sldId="2147483648"/>
              <pc:sldLayoutMk cId="2351146677" sldId="2147483661"/>
              <ac:spMk id="29" creationId="{BBF988E9-BD9D-CAB5-CBD1-59DF54D79870}"/>
            </ac:spMkLst>
          </pc:spChg>
          <pc:spChg chg="del">
            <ac:chgData name="Rahul Sunil" userId="338498e1-f891-48fc-8868-47a0e2903e75" providerId="ADAL" clId="{B2EA116B-560F-451E-AC14-8D38077DD435}" dt="2024-01-15T10:03:16.814" v="2645" actId="478"/>
            <ac:spMkLst>
              <pc:docMk/>
              <pc:sldMasterMk cId="4139460930" sldId="2147483648"/>
              <pc:sldLayoutMk cId="2351146677" sldId="2147483661"/>
              <ac:spMk id="30" creationId="{C98BBB7F-6762-A943-DCDB-DE0DD118B107}"/>
            </ac:spMkLst>
          </pc:spChg>
          <pc:spChg chg="del">
            <ac:chgData name="Rahul Sunil" userId="338498e1-f891-48fc-8868-47a0e2903e75" providerId="ADAL" clId="{B2EA116B-560F-451E-AC14-8D38077DD435}" dt="2024-01-15T10:03:16.814" v="2645" actId="478"/>
            <ac:spMkLst>
              <pc:docMk/>
              <pc:sldMasterMk cId="4139460930" sldId="2147483648"/>
              <pc:sldLayoutMk cId="2351146677" sldId="2147483661"/>
              <ac:spMk id="31" creationId="{B9C57A12-53E6-B9B9-386E-6439FC9B23D7}"/>
            </ac:spMkLst>
          </pc:spChg>
          <pc:spChg chg="del">
            <ac:chgData name="Rahul Sunil" userId="338498e1-f891-48fc-8868-47a0e2903e75" providerId="ADAL" clId="{B2EA116B-560F-451E-AC14-8D38077DD435}" dt="2024-01-15T10:03:16.814" v="2645" actId="478"/>
            <ac:spMkLst>
              <pc:docMk/>
              <pc:sldMasterMk cId="4139460930" sldId="2147483648"/>
              <pc:sldLayoutMk cId="2351146677" sldId="2147483661"/>
              <ac:spMk id="32" creationId="{5DF9F362-F719-6617-F40F-DA81D3C45CBC}"/>
            </ac:spMkLst>
          </pc:spChg>
          <pc:spChg chg="del">
            <ac:chgData name="Rahul Sunil" userId="338498e1-f891-48fc-8868-47a0e2903e75" providerId="ADAL" clId="{B2EA116B-560F-451E-AC14-8D38077DD435}" dt="2024-01-15T10:03:16.814" v="2645" actId="478"/>
            <ac:spMkLst>
              <pc:docMk/>
              <pc:sldMasterMk cId="4139460930" sldId="2147483648"/>
              <pc:sldLayoutMk cId="2351146677" sldId="2147483661"/>
              <ac:spMk id="33" creationId="{877E3F15-3D0C-F6CD-2136-27BFA889999F}"/>
            </ac:spMkLst>
          </pc:spChg>
          <pc:spChg chg="del">
            <ac:chgData name="Rahul Sunil" userId="338498e1-f891-48fc-8868-47a0e2903e75" providerId="ADAL" clId="{B2EA116B-560F-451E-AC14-8D38077DD435}" dt="2024-01-15T10:03:16.814" v="2645" actId="478"/>
            <ac:spMkLst>
              <pc:docMk/>
              <pc:sldMasterMk cId="4139460930" sldId="2147483648"/>
              <pc:sldLayoutMk cId="2351146677" sldId="2147483661"/>
              <ac:spMk id="35" creationId="{F46209E7-5F13-8624-5A50-B3E6D9F67833}"/>
            </ac:spMkLst>
          </pc:spChg>
          <pc:spChg chg="del">
            <ac:chgData name="Rahul Sunil" userId="338498e1-f891-48fc-8868-47a0e2903e75" providerId="ADAL" clId="{B2EA116B-560F-451E-AC14-8D38077DD435}" dt="2024-01-15T10:03:16.814" v="2645" actId="478"/>
            <ac:spMkLst>
              <pc:docMk/>
              <pc:sldMasterMk cId="4139460930" sldId="2147483648"/>
              <pc:sldLayoutMk cId="2351146677" sldId="2147483661"/>
              <ac:spMk id="36" creationId="{018261E8-61D7-6D96-33C7-37AF3097A931}"/>
            </ac:spMkLst>
          </pc:spChg>
          <pc:spChg chg="del">
            <ac:chgData name="Rahul Sunil" userId="338498e1-f891-48fc-8868-47a0e2903e75" providerId="ADAL" clId="{B2EA116B-560F-451E-AC14-8D38077DD435}" dt="2024-01-15T10:03:16.814" v="2645" actId="478"/>
            <ac:spMkLst>
              <pc:docMk/>
              <pc:sldMasterMk cId="4139460930" sldId="2147483648"/>
              <pc:sldLayoutMk cId="2351146677" sldId="2147483661"/>
              <ac:spMk id="37" creationId="{18CD5688-B7BD-E880-D434-D6CC5D04A5CF}"/>
            </ac:spMkLst>
          </pc:spChg>
          <pc:spChg chg="del">
            <ac:chgData name="Rahul Sunil" userId="338498e1-f891-48fc-8868-47a0e2903e75" providerId="ADAL" clId="{B2EA116B-560F-451E-AC14-8D38077DD435}" dt="2024-01-15T10:03:16.814" v="2645" actId="478"/>
            <ac:spMkLst>
              <pc:docMk/>
              <pc:sldMasterMk cId="4139460930" sldId="2147483648"/>
              <pc:sldLayoutMk cId="2351146677" sldId="2147483661"/>
              <ac:spMk id="38" creationId="{BFAB7B0E-9B16-014B-26F0-2F24142830DB}"/>
            </ac:spMkLst>
          </pc:spChg>
          <pc:spChg chg="del">
            <ac:chgData name="Rahul Sunil" userId="338498e1-f891-48fc-8868-47a0e2903e75" providerId="ADAL" clId="{B2EA116B-560F-451E-AC14-8D38077DD435}" dt="2024-01-15T10:03:16.814" v="2645" actId="478"/>
            <ac:spMkLst>
              <pc:docMk/>
              <pc:sldMasterMk cId="4139460930" sldId="2147483648"/>
              <pc:sldLayoutMk cId="2351146677" sldId="2147483661"/>
              <ac:spMk id="40" creationId="{29C2B8AB-395A-7915-04F2-B9339701F179}"/>
            </ac:spMkLst>
          </pc:spChg>
          <pc:cxnChg chg="del">
            <ac:chgData name="Rahul Sunil" userId="338498e1-f891-48fc-8868-47a0e2903e75" providerId="ADAL" clId="{B2EA116B-560F-451E-AC14-8D38077DD435}" dt="2024-01-15T10:03:16.814" v="2645" actId="478"/>
            <ac:cxnSpMkLst>
              <pc:docMk/>
              <pc:sldMasterMk cId="4139460930" sldId="2147483648"/>
              <pc:sldLayoutMk cId="2351146677" sldId="2147483661"/>
              <ac:cxnSpMk id="39" creationId="{DCC3772F-B2A6-C371-F674-DA6E29BC6647}"/>
            </ac:cxnSpMkLst>
          </pc:cxnChg>
          <pc:cxnChg chg="del">
            <ac:chgData name="Rahul Sunil" userId="338498e1-f891-48fc-8868-47a0e2903e75" providerId="ADAL" clId="{B2EA116B-560F-451E-AC14-8D38077DD435}" dt="2024-01-15T10:03:16.814" v="2645" actId="478"/>
            <ac:cxnSpMkLst>
              <pc:docMk/>
              <pc:sldMasterMk cId="4139460930" sldId="2147483648"/>
              <pc:sldLayoutMk cId="2351146677" sldId="2147483661"/>
              <ac:cxnSpMk id="41" creationId="{9268BEA9-36D9-CCF1-21DD-69A5F495EE6D}"/>
            </ac:cxnSpMkLst>
          </pc:cxnChg>
          <pc:cxnChg chg="del">
            <ac:chgData name="Rahul Sunil" userId="338498e1-f891-48fc-8868-47a0e2903e75" providerId="ADAL" clId="{B2EA116B-560F-451E-AC14-8D38077DD435}" dt="2024-01-15T10:03:16.814" v="2645" actId="478"/>
            <ac:cxnSpMkLst>
              <pc:docMk/>
              <pc:sldMasterMk cId="4139460930" sldId="2147483648"/>
              <pc:sldLayoutMk cId="2351146677" sldId="2147483661"/>
              <ac:cxnSpMk id="54" creationId="{F838D98C-160C-B25D-963F-DFC6CF1A508B}"/>
            </ac:cxnSpMkLst>
          </pc:cxnChg>
          <pc:cxnChg chg="del">
            <ac:chgData name="Rahul Sunil" userId="338498e1-f891-48fc-8868-47a0e2903e75" providerId="ADAL" clId="{B2EA116B-560F-451E-AC14-8D38077DD435}" dt="2024-01-15T10:03:16.814" v="2645" actId="478"/>
            <ac:cxnSpMkLst>
              <pc:docMk/>
              <pc:sldMasterMk cId="4139460930" sldId="2147483648"/>
              <pc:sldLayoutMk cId="2351146677" sldId="2147483661"/>
              <ac:cxnSpMk id="56" creationId="{C61A810C-7477-9DB1-4822-0CE32B50FF0D}"/>
            </ac:cxnSpMkLst>
          </pc:cxnChg>
          <pc:cxnChg chg="del">
            <ac:chgData name="Rahul Sunil" userId="338498e1-f891-48fc-8868-47a0e2903e75" providerId="ADAL" clId="{B2EA116B-560F-451E-AC14-8D38077DD435}" dt="2024-01-15T10:03:16.814" v="2645" actId="478"/>
            <ac:cxnSpMkLst>
              <pc:docMk/>
              <pc:sldMasterMk cId="4139460930" sldId="2147483648"/>
              <pc:sldLayoutMk cId="2351146677" sldId="2147483661"/>
              <ac:cxnSpMk id="58" creationId="{086D5E2E-C599-57F1-C8E8-6F8CA03965FF}"/>
            </ac:cxnSpMkLst>
          </pc:cxnChg>
          <pc:cxnChg chg="del">
            <ac:chgData name="Rahul Sunil" userId="338498e1-f891-48fc-8868-47a0e2903e75" providerId="ADAL" clId="{B2EA116B-560F-451E-AC14-8D38077DD435}" dt="2024-01-15T10:03:16.814" v="2645" actId="478"/>
            <ac:cxnSpMkLst>
              <pc:docMk/>
              <pc:sldMasterMk cId="4139460930" sldId="2147483648"/>
              <pc:sldLayoutMk cId="2351146677" sldId="2147483661"/>
              <ac:cxnSpMk id="60" creationId="{24ADE683-3758-5009-50DE-8A122ABEE055}"/>
            </ac:cxnSpMkLst>
          </pc:cxnChg>
        </pc:sldLayoutChg>
        <pc:sldLayoutChg chg="addSp delSp modSp add mod modTransition">
          <pc:chgData name="Rahul Sunil" userId="338498e1-f891-48fc-8868-47a0e2903e75" providerId="ADAL" clId="{B2EA116B-560F-451E-AC14-8D38077DD435}" dt="2024-01-15T10:23:20.126" v="2748"/>
          <pc:sldLayoutMkLst>
            <pc:docMk/>
            <pc:sldMasterMk cId="4139460930" sldId="2147483648"/>
            <pc:sldLayoutMk cId="11049666" sldId="2147483662"/>
          </pc:sldLayoutMkLst>
          <pc:spChg chg="add mod">
            <ac:chgData name="Rahul Sunil" userId="338498e1-f891-48fc-8868-47a0e2903e75" providerId="ADAL" clId="{B2EA116B-560F-451E-AC14-8D38077DD435}" dt="2024-01-15T10:23:20.126" v="2748"/>
            <ac:spMkLst>
              <pc:docMk/>
              <pc:sldMasterMk cId="4139460930" sldId="2147483648"/>
              <pc:sldLayoutMk cId="11049666" sldId="2147483662"/>
              <ac:spMk id="2" creationId="{4B9D8FC7-A3FD-9454-3353-4C9F70F0F4B2}"/>
            </ac:spMkLst>
          </pc:spChg>
          <pc:spChg chg="del">
            <ac:chgData name="Rahul Sunil" userId="338498e1-f891-48fc-8868-47a0e2903e75" providerId="ADAL" clId="{B2EA116B-560F-451E-AC14-8D38077DD435}" dt="2024-01-15T10:03:33.861" v="2648" actId="478"/>
            <ac:spMkLst>
              <pc:docMk/>
              <pc:sldMasterMk cId="4139460930" sldId="2147483648"/>
              <pc:sldLayoutMk cId="11049666" sldId="2147483662"/>
              <ac:spMk id="16" creationId="{4C077AF9-9D29-2AC6-664E-BA2DB4FAF189}"/>
            </ac:spMkLst>
          </pc:spChg>
          <pc:spChg chg="del">
            <ac:chgData name="Rahul Sunil" userId="338498e1-f891-48fc-8868-47a0e2903e75" providerId="ADAL" clId="{B2EA116B-560F-451E-AC14-8D38077DD435}" dt="2024-01-15T10:03:33.861" v="2648" actId="478"/>
            <ac:spMkLst>
              <pc:docMk/>
              <pc:sldMasterMk cId="4139460930" sldId="2147483648"/>
              <pc:sldLayoutMk cId="11049666" sldId="2147483662"/>
              <ac:spMk id="17" creationId="{D61AE7E1-BE3E-251B-3639-D649E07DE709}"/>
            </ac:spMkLst>
          </pc:spChg>
          <pc:spChg chg="del">
            <ac:chgData name="Rahul Sunil" userId="338498e1-f891-48fc-8868-47a0e2903e75" providerId="ADAL" clId="{B2EA116B-560F-451E-AC14-8D38077DD435}" dt="2024-01-15T10:03:33.861" v="2648" actId="478"/>
            <ac:spMkLst>
              <pc:docMk/>
              <pc:sldMasterMk cId="4139460930" sldId="2147483648"/>
              <pc:sldLayoutMk cId="11049666" sldId="2147483662"/>
              <ac:spMk id="18" creationId="{31824166-1D32-6ABD-900B-1A4BDE5DD1AC}"/>
            </ac:spMkLst>
          </pc:spChg>
          <pc:spChg chg="del">
            <ac:chgData name="Rahul Sunil" userId="338498e1-f891-48fc-8868-47a0e2903e75" providerId="ADAL" clId="{B2EA116B-560F-451E-AC14-8D38077DD435}" dt="2024-01-15T10:03:33.861" v="2648" actId="478"/>
            <ac:spMkLst>
              <pc:docMk/>
              <pc:sldMasterMk cId="4139460930" sldId="2147483648"/>
              <pc:sldLayoutMk cId="11049666" sldId="2147483662"/>
              <ac:spMk id="19" creationId="{1B3ACF0E-BD4C-7922-6230-83CCE0B4B5CC}"/>
            </ac:spMkLst>
          </pc:spChg>
          <pc:spChg chg="del">
            <ac:chgData name="Rahul Sunil" userId="338498e1-f891-48fc-8868-47a0e2903e75" providerId="ADAL" clId="{B2EA116B-560F-451E-AC14-8D38077DD435}" dt="2024-01-15T10:03:33.861" v="2648" actId="478"/>
            <ac:spMkLst>
              <pc:docMk/>
              <pc:sldMasterMk cId="4139460930" sldId="2147483648"/>
              <pc:sldLayoutMk cId="11049666" sldId="2147483662"/>
              <ac:spMk id="29" creationId="{BBF988E9-BD9D-CAB5-CBD1-59DF54D79870}"/>
            </ac:spMkLst>
          </pc:spChg>
          <pc:spChg chg="del">
            <ac:chgData name="Rahul Sunil" userId="338498e1-f891-48fc-8868-47a0e2903e75" providerId="ADAL" clId="{B2EA116B-560F-451E-AC14-8D38077DD435}" dt="2024-01-15T10:03:33.861" v="2648" actId="478"/>
            <ac:spMkLst>
              <pc:docMk/>
              <pc:sldMasterMk cId="4139460930" sldId="2147483648"/>
              <pc:sldLayoutMk cId="11049666" sldId="2147483662"/>
              <ac:spMk id="30" creationId="{C98BBB7F-6762-A943-DCDB-DE0DD118B107}"/>
            </ac:spMkLst>
          </pc:spChg>
          <pc:spChg chg="del">
            <ac:chgData name="Rahul Sunil" userId="338498e1-f891-48fc-8868-47a0e2903e75" providerId="ADAL" clId="{B2EA116B-560F-451E-AC14-8D38077DD435}" dt="2024-01-15T10:03:33.861" v="2648" actId="478"/>
            <ac:spMkLst>
              <pc:docMk/>
              <pc:sldMasterMk cId="4139460930" sldId="2147483648"/>
              <pc:sldLayoutMk cId="11049666" sldId="2147483662"/>
              <ac:spMk id="31" creationId="{B9C57A12-53E6-B9B9-386E-6439FC9B23D7}"/>
            </ac:spMkLst>
          </pc:spChg>
          <pc:spChg chg="del">
            <ac:chgData name="Rahul Sunil" userId="338498e1-f891-48fc-8868-47a0e2903e75" providerId="ADAL" clId="{B2EA116B-560F-451E-AC14-8D38077DD435}" dt="2024-01-15T10:03:33.861" v="2648" actId="478"/>
            <ac:spMkLst>
              <pc:docMk/>
              <pc:sldMasterMk cId="4139460930" sldId="2147483648"/>
              <pc:sldLayoutMk cId="11049666" sldId="2147483662"/>
              <ac:spMk id="32" creationId="{5DF9F362-F719-6617-F40F-DA81D3C45CBC}"/>
            </ac:spMkLst>
          </pc:spChg>
          <pc:spChg chg="del">
            <ac:chgData name="Rahul Sunil" userId="338498e1-f891-48fc-8868-47a0e2903e75" providerId="ADAL" clId="{B2EA116B-560F-451E-AC14-8D38077DD435}" dt="2024-01-15T10:03:33.861" v="2648" actId="478"/>
            <ac:spMkLst>
              <pc:docMk/>
              <pc:sldMasterMk cId="4139460930" sldId="2147483648"/>
              <pc:sldLayoutMk cId="11049666" sldId="2147483662"/>
              <ac:spMk id="33" creationId="{877E3F15-3D0C-F6CD-2136-27BFA889999F}"/>
            </ac:spMkLst>
          </pc:spChg>
          <pc:spChg chg="del">
            <ac:chgData name="Rahul Sunil" userId="338498e1-f891-48fc-8868-47a0e2903e75" providerId="ADAL" clId="{B2EA116B-560F-451E-AC14-8D38077DD435}" dt="2024-01-15T10:03:33.861" v="2648" actId="478"/>
            <ac:spMkLst>
              <pc:docMk/>
              <pc:sldMasterMk cId="4139460930" sldId="2147483648"/>
              <pc:sldLayoutMk cId="11049666" sldId="2147483662"/>
              <ac:spMk id="35" creationId="{F46209E7-5F13-8624-5A50-B3E6D9F67833}"/>
            </ac:spMkLst>
          </pc:spChg>
          <pc:spChg chg="del">
            <ac:chgData name="Rahul Sunil" userId="338498e1-f891-48fc-8868-47a0e2903e75" providerId="ADAL" clId="{B2EA116B-560F-451E-AC14-8D38077DD435}" dt="2024-01-15T10:03:33.861" v="2648" actId="478"/>
            <ac:spMkLst>
              <pc:docMk/>
              <pc:sldMasterMk cId="4139460930" sldId="2147483648"/>
              <pc:sldLayoutMk cId="11049666" sldId="2147483662"/>
              <ac:spMk id="36" creationId="{018261E8-61D7-6D96-33C7-37AF3097A931}"/>
            </ac:spMkLst>
          </pc:spChg>
          <pc:spChg chg="del">
            <ac:chgData name="Rahul Sunil" userId="338498e1-f891-48fc-8868-47a0e2903e75" providerId="ADAL" clId="{B2EA116B-560F-451E-AC14-8D38077DD435}" dt="2024-01-15T10:03:33.861" v="2648" actId="478"/>
            <ac:spMkLst>
              <pc:docMk/>
              <pc:sldMasterMk cId="4139460930" sldId="2147483648"/>
              <pc:sldLayoutMk cId="11049666" sldId="2147483662"/>
              <ac:spMk id="37" creationId="{18CD5688-B7BD-E880-D434-D6CC5D04A5CF}"/>
            </ac:spMkLst>
          </pc:spChg>
          <pc:spChg chg="del">
            <ac:chgData name="Rahul Sunil" userId="338498e1-f891-48fc-8868-47a0e2903e75" providerId="ADAL" clId="{B2EA116B-560F-451E-AC14-8D38077DD435}" dt="2024-01-15T10:03:33.861" v="2648" actId="478"/>
            <ac:spMkLst>
              <pc:docMk/>
              <pc:sldMasterMk cId="4139460930" sldId="2147483648"/>
              <pc:sldLayoutMk cId="11049666" sldId="2147483662"/>
              <ac:spMk id="38" creationId="{BFAB7B0E-9B16-014B-26F0-2F24142830DB}"/>
            </ac:spMkLst>
          </pc:spChg>
          <pc:spChg chg="del">
            <ac:chgData name="Rahul Sunil" userId="338498e1-f891-48fc-8868-47a0e2903e75" providerId="ADAL" clId="{B2EA116B-560F-451E-AC14-8D38077DD435}" dt="2024-01-15T10:03:33.861" v="2648" actId="478"/>
            <ac:spMkLst>
              <pc:docMk/>
              <pc:sldMasterMk cId="4139460930" sldId="2147483648"/>
              <pc:sldLayoutMk cId="11049666" sldId="2147483662"/>
              <ac:spMk id="40" creationId="{29C2B8AB-395A-7915-04F2-B9339701F179}"/>
            </ac:spMkLst>
          </pc:spChg>
          <pc:cxnChg chg="del">
            <ac:chgData name="Rahul Sunil" userId="338498e1-f891-48fc-8868-47a0e2903e75" providerId="ADAL" clId="{B2EA116B-560F-451E-AC14-8D38077DD435}" dt="2024-01-15T10:03:33.861" v="2648" actId="478"/>
            <ac:cxnSpMkLst>
              <pc:docMk/>
              <pc:sldMasterMk cId="4139460930" sldId="2147483648"/>
              <pc:sldLayoutMk cId="11049666" sldId="2147483662"/>
              <ac:cxnSpMk id="39" creationId="{DCC3772F-B2A6-C371-F674-DA6E29BC6647}"/>
            </ac:cxnSpMkLst>
          </pc:cxnChg>
          <pc:cxnChg chg="del">
            <ac:chgData name="Rahul Sunil" userId="338498e1-f891-48fc-8868-47a0e2903e75" providerId="ADAL" clId="{B2EA116B-560F-451E-AC14-8D38077DD435}" dt="2024-01-15T10:03:33.861" v="2648" actId="478"/>
            <ac:cxnSpMkLst>
              <pc:docMk/>
              <pc:sldMasterMk cId="4139460930" sldId="2147483648"/>
              <pc:sldLayoutMk cId="11049666" sldId="2147483662"/>
              <ac:cxnSpMk id="41" creationId="{9268BEA9-36D9-CCF1-21DD-69A5F495EE6D}"/>
            </ac:cxnSpMkLst>
          </pc:cxnChg>
          <pc:cxnChg chg="del">
            <ac:chgData name="Rahul Sunil" userId="338498e1-f891-48fc-8868-47a0e2903e75" providerId="ADAL" clId="{B2EA116B-560F-451E-AC14-8D38077DD435}" dt="2024-01-15T10:03:33.861" v="2648" actId="478"/>
            <ac:cxnSpMkLst>
              <pc:docMk/>
              <pc:sldMasterMk cId="4139460930" sldId="2147483648"/>
              <pc:sldLayoutMk cId="11049666" sldId="2147483662"/>
              <ac:cxnSpMk id="54" creationId="{F838D98C-160C-B25D-963F-DFC6CF1A508B}"/>
            </ac:cxnSpMkLst>
          </pc:cxnChg>
          <pc:cxnChg chg="del">
            <ac:chgData name="Rahul Sunil" userId="338498e1-f891-48fc-8868-47a0e2903e75" providerId="ADAL" clId="{B2EA116B-560F-451E-AC14-8D38077DD435}" dt="2024-01-15T10:03:33.861" v="2648" actId="478"/>
            <ac:cxnSpMkLst>
              <pc:docMk/>
              <pc:sldMasterMk cId="4139460930" sldId="2147483648"/>
              <pc:sldLayoutMk cId="11049666" sldId="2147483662"/>
              <ac:cxnSpMk id="56" creationId="{C61A810C-7477-9DB1-4822-0CE32B50FF0D}"/>
            </ac:cxnSpMkLst>
          </pc:cxnChg>
          <pc:cxnChg chg="del">
            <ac:chgData name="Rahul Sunil" userId="338498e1-f891-48fc-8868-47a0e2903e75" providerId="ADAL" clId="{B2EA116B-560F-451E-AC14-8D38077DD435}" dt="2024-01-15T10:03:33.861" v="2648" actId="478"/>
            <ac:cxnSpMkLst>
              <pc:docMk/>
              <pc:sldMasterMk cId="4139460930" sldId="2147483648"/>
              <pc:sldLayoutMk cId="11049666" sldId="2147483662"/>
              <ac:cxnSpMk id="58" creationId="{086D5E2E-C599-57F1-C8E8-6F8CA03965FF}"/>
            </ac:cxnSpMkLst>
          </pc:cxnChg>
          <pc:cxnChg chg="del">
            <ac:chgData name="Rahul Sunil" userId="338498e1-f891-48fc-8868-47a0e2903e75" providerId="ADAL" clId="{B2EA116B-560F-451E-AC14-8D38077DD435}" dt="2024-01-15T10:03:33.861" v="2648" actId="478"/>
            <ac:cxnSpMkLst>
              <pc:docMk/>
              <pc:sldMasterMk cId="4139460930" sldId="2147483648"/>
              <pc:sldLayoutMk cId="11049666" sldId="2147483662"/>
              <ac:cxnSpMk id="60" creationId="{24ADE683-3758-5009-50DE-8A122ABEE055}"/>
            </ac:cxnSpMkLst>
          </pc:cxnChg>
        </pc:sldLayoutChg>
        <pc:sldLayoutChg chg="addSp delSp modSp add mod modTransition">
          <pc:chgData name="Rahul Sunil" userId="338498e1-f891-48fc-8868-47a0e2903e75" providerId="ADAL" clId="{B2EA116B-560F-451E-AC14-8D38077DD435}" dt="2024-01-15T10:23:24.141" v="2749"/>
          <pc:sldLayoutMkLst>
            <pc:docMk/>
            <pc:sldMasterMk cId="4139460930" sldId="2147483648"/>
            <pc:sldLayoutMk cId="1417577063" sldId="2147483663"/>
          </pc:sldLayoutMkLst>
          <pc:spChg chg="add mod">
            <ac:chgData name="Rahul Sunil" userId="338498e1-f891-48fc-8868-47a0e2903e75" providerId="ADAL" clId="{B2EA116B-560F-451E-AC14-8D38077DD435}" dt="2024-01-15T10:23:24.141" v="2749"/>
            <ac:spMkLst>
              <pc:docMk/>
              <pc:sldMasterMk cId="4139460930" sldId="2147483648"/>
              <pc:sldLayoutMk cId="1417577063" sldId="2147483663"/>
              <ac:spMk id="2" creationId="{5E5D0B4C-2E3C-83E0-EE53-E49EA87FF7C3}"/>
            </ac:spMkLst>
          </pc:spChg>
          <pc:spChg chg="del">
            <ac:chgData name="Rahul Sunil" userId="338498e1-f891-48fc-8868-47a0e2903e75" providerId="ADAL" clId="{B2EA116B-560F-451E-AC14-8D38077DD435}" dt="2024-01-15T10:03:43.515" v="2651" actId="478"/>
            <ac:spMkLst>
              <pc:docMk/>
              <pc:sldMasterMk cId="4139460930" sldId="2147483648"/>
              <pc:sldLayoutMk cId="1417577063" sldId="2147483663"/>
              <ac:spMk id="16" creationId="{4C077AF9-9D29-2AC6-664E-BA2DB4FAF189}"/>
            </ac:spMkLst>
          </pc:spChg>
          <pc:spChg chg="del">
            <ac:chgData name="Rahul Sunil" userId="338498e1-f891-48fc-8868-47a0e2903e75" providerId="ADAL" clId="{B2EA116B-560F-451E-AC14-8D38077DD435}" dt="2024-01-15T10:03:43.515" v="2651" actId="478"/>
            <ac:spMkLst>
              <pc:docMk/>
              <pc:sldMasterMk cId="4139460930" sldId="2147483648"/>
              <pc:sldLayoutMk cId="1417577063" sldId="2147483663"/>
              <ac:spMk id="17" creationId="{D61AE7E1-BE3E-251B-3639-D649E07DE709}"/>
            </ac:spMkLst>
          </pc:spChg>
          <pc:spChg chg="del">
            <ac:chgData name="Rahul Sunil" userId="338498e1-f891-48fc-8868-47a0e2903e75" providerId="ADAL" clId="{B2EA116B-560F-451E-AC14-8D38077DD435}" dt="2024-01-15T10:03:43.515" v="2651" actId="478"/>
            <ac:spMkLst>
              <pc:docMk/>
              <pc:sldMasterMk cId="4139460930" sldId="2147483648"/>
              <pc:sldLayoutMk cId="1417577063" sldId="2147483663"/>
              <ac:spMk id="18" creationId="{31824166-1D32-6ABD-900B-1A4BDE5DD1AC}"/>
            </ac:spMkLst>
          </pc:spChg>
          <pc:spChg chg="del">
            <ac:chgData name="Rahul Sunil" userId="338498e1-f891-48fc-8868-47a0e2903e75" providerId="ADAL" clId="{B2EA116B-560F-451E-AC14-8D38077DD435}" dt="2024-01-15T10:03:43.515" v="2651" actId="478"/>
            <ac:spMkLst>
              <pc:docMk/>
              <pc:sldMasterMk cId="4139460930" sldId="2147483648"/>
              <pc:sldLayoutMk cId="1417577063" sldId="2147483663"/>
              <ac:spMk id="19" creationId="{1B3ACF0E-BD4C-7922-6230-83CCE0B4B5CC}"/>
            </ac:spMkLst>
          </pc:spChg>
          <pc:spChg chg="del">
            <ac:chgData name="Rahul Sunil" userId="338498e1-f891-48fc-8868-47a0e2903e75" providerId="ADAL" clId="{B2EA116B-560F-451E-AC14-8D38077DD435}" dt="2024-01-15T10:03:43.515" v="2651" actId="478"/>
            <ac:spMkLst>
              <pc:docMk/>
              <pc:sldMasterMk cId="4139460930" sldId="2147483648"/>
              <pc:sldLayoutMk cId="1417577063" sldId="2147483663"/>
              <ac:spMk id="29" creationId="{BBF988E9-BD9D-CAB5-CBD1-59DF54D79870}"/>
            </ac:spMkLst>
          </pc:spChg>
          <pc:spChg chg="del">
            <ac:chgData name="Rahul Sunil" userId="338498e1-f891-48fc-8868-47a0e2903e75" providerId="ADAL" clId="{B2EA116B-560F-451E-AC14-8D38077DD435}" dt="2024-01-15T10:03:43.515" v="2651" actId="478"/>
            <ac:spMkLst>
              <pc:docMk/>
              <pc:sldMasterMk cId="4139460930" sldId="2147483648"/>
              <pc:sldLayoutMk cId="1417577063" sldId="2147483663"/>
              <ac:spMk id="30" creationId="{C98BBB7F-6762-A943-DCDB-DE0DD118B107}"/>
            </ac:spMkLst>
          </pc:spChg>
          <pc:spChg chg="del">
            <ac:chgData name="Rahul Sunil" userId="338498e1-f891-48fc-8868-47a0e2903e75" providerId="ADAL" clId="{B2EA116B-560F-451E-AC14-8D38077DD435}" dt="2024-01-15T10:03:43.515" v="2651" actId="478"/>
            <ac:spMkLst>
              <pc:docMk/>
              <pc:sldMasterMk cId="4139460930" sldId="2147483648"/>
              <pc:sldLayoutMk cId="1417577063" sldId="2147483663"/>
              <ac:spMk id="31" creationId="{B9C57A12-53E6-B9B9-386E-6439FC9B23D7}"/>
            </ac:spMkLst>
          </pc:spChg>
          <pc:spChg chg="del">
            <ac:chgData name="Rahul Sunil" userId="338498e1-f891-48fc-8868-47a0e2903e75" providerId="ADAL" clId="{B2EA116B-560F-451E-AC14-8D38077DD435}" dt="2024-01-15T10:03:43.515" v="2651" actId="478"/>
            <ac:spMkLst>
              <pc:docMk/>
              <pc:sldMasterMk cId="4139460930" sldId="2147483648"/>
              <pc:sldLayoutMk cId="1417577063" sldId="2147483663"/>
              <ac:spMk id="32" creationId="{5DF9F362-F719-6617-F40F-DA81D3C45CBC}"/>
            </ac:spMkLst>
          </pc:spChg>
          <pc:spChg chg="del">
            <ac:chgData name="Rahul Sunil" userId="338498e1-f891-48fc-8868-47a0e2903e75" providerId="ADAL" clId="{B2EA116B-560F-451E-AC14-8D38077DD435}" dt="2024-01-15T10:03:43.515" v="2651" actId="478"/>
            <ac:spMkLst>
              <pc:docMk/>
              <pc:sldMasterMk cId="4139460930" sldId="2147483648"/>
              <pc:sldLayoutMk cId="1417577063" sldId="2147483663"/>
              <ac:spMk id="33" creationId="{877E3F15-3D0C-F6CD-2136-27BFA889999F}"/>
            </ac:spMkLst>
          </pc:spChg>
          <pc:spChg chg="del">
            <ac:chgData name="Rahul Sunil" userId="338498e1-f891-48fc-8868-47a0e2903e75" providerId="ADAL" clId="{B2EA116B-560F-451E-AC14-8D38077DD435}" dt="2024-01-15T10:03:43.515" v="2651" actId="478"/>
            <ac:spMkLst>
              <pc:docMk/>
              <pc:sldMasterMk cId="4139460930" sldId="2147483648"/>
              <pc:sldLayoutMk cId="1417577063" sldId="2147483663"/>
              <ac:spMk id="35" creationId="{F46209E7-5F13-8624-5A50-B3E6D9F67833}"/>
            </ac:spMkLst>
          </pc:spChg>
          <pc:spChg chg="del">
            <ac:chgData name="Rahul Sunil" userId="338498e1-f891-48fc-8868-47a0e2903e75" providerId="ADAL" clId="{B2EA116B-560F-451E-AC14-8D38077DD435}" dt="2024-01-15T10:03:43.515" v="2651" actId="478"/>
            <ac:spMkLst>
              <pc:docMk/>
              <pc:sldMasterMk cId="4139460930" sldId="2147483648"/>
              <pc:sldLayoutMk cId="1417577063" sldId="2147483663"/>
              <ac:spMk id="36" creationId="{018261E8-61D7-6D96-33C7-37AF3097A931}"/>
            </ac:spMkLst>
          </pc:spChg>
          <pc:spChg chg="del">
            <ac:chgData name="Rahul Sunil" userId="338498e1-f891-48fc-8868-47a0e2903e75" providerId="ADAL" clId="{B2EA116B-560F-451E-AC14-8D38077DD435}" dt="2024-01-15T10:03:43.515" v="2651" actId="478"/>
            <ac:spMkLst>
              <pc:docMk/>
              <pc:sldMasterMk cId="4139460930" sldId="2147483648"/>
              <pc:sldLayoutMk cId="1417577063" sldId="2147483663"/>
              <ac:spMk id="37" creationId="{18CD5688-B7BD-E880-D434-D6CC5D04A5CF}"/>
            </ac:spMkLst>
          </pc:spChg>
          <pc:spChg chg="del">
            <ac:chgData name="Rahul Sunil" userId="338498e1-f891-48fc-8868-47a0e2903e75" providerId="ADAL" clId="{B2EA116B-560F-451E-AC14-8D38077DD435}" dt="2024-01-15T10:03:43.515" v="2651" actId="478"/>
            <ac:spMkLst>
              <pc:docMk/>
              <pc:sldMasterMk cId="4139460930" sldId="2147483648"/>
              <pc:sldLayoutMk cId="1417577063" sldId="2147483663"/>
              <ac:spMk id="38" creationId="{BFAB7B0E-9B16-014B-26F0-2F24142830DB}"/>
            </ac:spMkLst>
          </pc:spChg>
          <pc:spChg chg="del">
            <ac:chgData name="Rahul Sunil" userId="338498e1-f891-48fc-8868-47a0e2903e75" providerId="ADAL" clId="{B2EA116B-560F-451E-AC14-8D38077DD435}" dt="2024-01-15T10:03:43.515" v="2651" actId="478"/>
            <ac:spMkLst>
              <pc:docMk/>
              <pc:sldMasterMk cId="4139460930" sldId="2147483648"/>
              <pc:sldLayoutMk cId="1417577063" sldId="2147483663"/>
              <ac:spMk id="40" creationId="{29C2B8AB-395A-7915-04F2-B9339701F179}"/>
            </ac:spMkLst>
          </pc:spChg>
          <pc:cxnChg chg="del">
            <ac:chgData name="Rahul Sunil" userId="338498e1-f891-48fc-8868-47a0e2903e75" providerId="ADAL" clId="{B2EA116B-560F-451E-AC14-8D38077DD435}" dt="2024-01-15T10:03:43.515" v="2651" actId="478"/>
            <ac:cxnSpMkLst>
              <pc:docMk/>
              <pc:sldMasterMk cId="4139460930" sldId="2147483648"/>
              <pc:sldLayoutMk cId="1417577063" sldId="2147483663"/>
              <ac:cxnSpMk id="39" creationId="{DCC3772F-B2A6-C371-F674-DA6E29BC6647}"/>
            </ac:cxnSpMkLst>
          </pc:cxnChg>
          <pc:cxnChg chg="del">
            <ac:chgData name="Rahul Sunil" userId="338498e1-f891-48fc-8868-47a0e2903e75" providerId="ADAL" clId="{B2EA116B-560F-451E-AC14-8D38077DD435}" dt="2024-01-15T10:03:43.515" v="2651" actId="478"/>
            <ac:cxnSpMkLst>
              <pc:docMk/>
              <pc:sldMasterMk cId="4139460930" sldId="2147483648"/>
              <pc:sldLayoutMk cId="1417577063" sldId="2147483663"/>
              <ac:cxnSpMk id="41" creationId="{9268BEA9-36D9-CCF1-21DD-69A5F495EE6D}"/>
            </ac:cxnSpMkLst>
          </pc:cxnChg>
          <pc:cxnChg chg="del">
            <ac:chgData name="Rahul Sunil" userId="338498e1-f891-48fc-8868-47a0e2903e75" providerId="ADAL" clId="{B2EA116B-560F-451E-AC14-8D38077DD435}" dt="2024-01-15T10:03:43.515" v="2651" actId="478"/>
            <ac:cxnSpMkLst>
              <pc:docMk/>
              <pc:sldMasterMk cId="4139460930" sldId="2147483648"/>
              <pc:sldLayoutMk cId="1417577063" sldId="2147483663"/>
              <ac:cxnSpMk id="54" creationId="{F838D98C-160C-B25D-963F-DFC6CF1A508B}"/>
            </ac:cxnSpMkLst>
          </pc:cxnChg>
          <pc:cxnChg chg="del">
            <ac:chgData name="Rahul Sunil" userId="338498e1-f891-48fc-8868-47a0e2903e75" providerId="ADAL" clId="{B2EA116B-560F-451E-AC14-8D38077DD435}" dt="2024-01-15T10:03:43.515" v="2651" actId="478"/>
            <ac:cxnSpMkLst>
              <pc:docMk/>
              <pc:sldMasterMk cId="4139460930" sldId="2147483648"/>
              <pc:sldLayoutMk cId="1417577063" sldId="2147483663"/>
              <ac:cxnSpMk id="56" creationId="{C61A810C-7477-9DB1-4822-0CE32B50FF0D}"/>
            </ac:cxnSpMkLst>
          </pc:cxnChg>
          <pc:cxnChg chg="del">
            <ac:chgData name="Rahul Sunil" userId="338498e1-f891-48fc-8868-47a0e2903e75" providerId="ADAL" clId="{B2EA116B-560F-451E-AC14-8D38077DD435}" dt="2024-01-15T10:03:43.515" v="2651" actId="478"/>
            <ac:cxnSpMkLst>
              <pc:docMk/>
              <pc:sldMasterMk cId="4139460930" sldId="2147483648"/>
              <pc:sldLayoutMk cId="1417577063" sldId="2147483663"/>
              <ac:cxnSpMk id="58" creationId="{086D5E2E-C599-57F1-C8E8-6F8CA03965FF}"/>
            </ac:cxnSpMkLst>
          </pc:cxnChg>
          <pc:cxnChg chg="del">
            <ac:chgData name="Rahul Sunil" userId="338498e1-f891-48fc-8868-47a0e2903e75" providerId="ADAL" clId="{B2EA116B-560F-451E-AC14-8D38077DD435}" dt="2024-01-15T10:03:43.515" v="2651" actId="478"/>
            <ac:cxnSpMkLst>
              <pc:docMk/>
              <pc:sldMasterMk cId="4139460930" sldId="2147483648"/>
              <pc:sldLayoutMk cId="1417577063" sldId="2147483663"/>
              <ac:cxnSpMk id="60" creationId="{24ADE683-3758-5009-50DE-8A122ABEE055}"/>
            </ac:cxnSpMkLst>
          </pc:cxnChg>
        </pc:sldLayoutChg>
        <pc:sldLayoutChg chg="addSp delSp modSp add mod modTransition">
          <pc:chgData name="Rahul Sunil" userId="338498e1-f891-48fc-8868-47a0e2903e75" providerId="ADAL" clId="{B2EA116B-560F-451E-AC14-8D38077DD435}" dt="2024-01-15T10:23:29.616" v="2750"/>
          <pc:sldLayoutMkLst>
            <pc:docMk/>
            <pc:sldMasterMk cId="4139460930" sldId="2147483648"/>
            <pc:sldLayoutMk cId="1611850835" sldId="2147483664"/>
          </pc:sldLayoutMkLst>
          <pc:spChg chg="add mod">
            <ac:chgData name="Rahul Sunil" userId="338498e1-f891-48fc-8868-47a0e2903e75" providerId="ADAL" clId="{B2EA116B-560F-451E-AC14-8D38077DD435}" dt="2024-01-15T10:23:29.616" v="2750"/>
            <ac:spMkLst>
              <pc:docMk/>
              <pc:sldMasterMk cId="4139460930" sldId="2147483648"/>
              <pc:sldLayoutMk cId="1611850835" sldId="2147483664"/>
              <ac:spMk id="2" creationId="{A2B3C508-7D6F-063D-E49C-067413F082ED}"/>
            </ac:spMkLst>
          </pc:spChg>
          <pc:spChg chg="del">
            <ac:chgData name="Rahul Sunil" userId="338498e1-f891-48fc-8868-47a0e2903e75" providerId="ADAL" clId="{B2EA116B-560F-451E-AC14-8D38077DD435}" dt="2024-01-15T10:03:59.347" v="2655" actId="478"/>
            <ac:spMkLst>
              <pc:docMk/>
              <pc:sldMasterMk cId="4139460930" sldId="2147483648"/>
              <pc:sldLayoutMk cId="1611850835" sldId="2147483664"/>
              <ac:spMk id="16" creationId="{4C077AF9-9D29-2AC6-664E-BA2DB4FAF189}"/>
            </ac:spMkLst>
          </pc:spChg>
          <pc:spChg chg="del">
            <ac:chgData name="Rahul Sunil" userId="338498e1-f891-48fc-8868-47a0e2903e75" providerId="ADAL" clId="{B2EA116B-560F-451E-AC14-8D38077DD435}" dt="2024-01-15T10:03:59.347" v="2655" actId="478"/>
            <ac:spMkLst>
              <pc:docMk/>
              <pc:sldMasterMk cId="4139460930" sldId="2147483648"/>
              <pc:sldLayoutMk cId="1611850835" sldId="2147483664"/>
              <ac:spMk id="17" creationId="{D61AE7E1-BE3E-251B-3639-D649E07DE709}"/>
            </ac:spMkLst>
          </pc:spChg>
          <pc:spChg chg="del">
            <ac:chgData name="Rahul Sunil" userId="338498e1-f891-48fc-8868-47a0e2903e75" providerId="ADAL" clId="{B2EA116B-560F-451E-AC14-8D38077DD435}" dt="2024-01-15T10:03:59.347" v="2655" actId="478"/>
            <ac:spMkLst>
              <pc:docMk/>
              <pc:sldMasterMk cId="4139460930" sldId="2147483648"/>
              <pc:sldLayoutMk cId="1611850835" sldId="2147483664"/>
              <ac:spMk id="18" creationId="{31824166-1D32-6ABD-900B-1A4BDE5DD1AC}"/>
            </ac:spMkLst>
          </pc:spChg>
          <pc:spChg chg="del">
            <ac:chgData name="Rahul Sunil" userId="338498e1-f891-48fc-8868-47a0e2903e75" providerId="ADAL" clId="{B2EA116B-560F-451E-AC14-8D38077DD435}" dt="2024-01-15T10:03:59.347" v="2655" actId="478"/>
            <ac:spMkLst>
              <pc:docMk/>
              <pc:sldMasterMk cId="4139460930" sldId="2147483648"/>
              <pc:sldLayoutMk cId="1611850835" sldId="2147483664"/>
              <ac:spMk id="19" creationId="{1B3ACF0E-BD4C-7922-6230-83CCE0B4B5CC}"/>
            </ac:spMkLst>
          </pc:spChg>
          <pc:spChg chg="del">
            <ac:chgData name="Rahul Sunil" userId="338498e1-f891-48fc-8868-47a0e2903e75" providerId="ADAL" clId="{B2EA116B-560F-451E-AC14-8D38077DD435}" dt="2024-01-15T10:03:59.347" v="2655" actId="478"/>
            <ac:spMkLst>
              <pc:docMk/>
              <pc:sldMasterMk cId="4139460930" sldId="2147483648"/>
              <pc:sldLayoutMk cId="1611850835" sldId="2147483664"/>
              <ac:spMk id="29" creationId="{BBF988E9-BD9D-CAB5-CBD1-59DF54D79870}"/>
            </ac:spMkLst>
          </pc:spChg>
          <pc:spChg chg="del">
            <ac:chgData name="Rahul Sunil" userId="338498e1-f891-48fc-8868-47a0e2903e75" providerId="ADAL" clId="{B2EA116B-560F-451E-AC14-8D38077DD435}" dt="2024-01-15T10:03:59.347" v="2655" actId="478"/>
            <ac:spMkLst>
              <pc:docMk/>
              <pc:sldMasterMk cId="4139460930" sldId="2147483648"/>
              <pc:sldLayoutMk cId="1611850835" sldId="2147483664"/>
              <ac:spMk id="30" creationId="{C98BBB7F-6762-A943-DCDB-DE0DD118B107}"/>
            </ac:spMkLst>
          </pc:spChg>
          <pc:spChg chg="del">
            <ac:chgData name="Rahul Sunil" userId="338498e1-f891-48fc-8868-47a0e2903e75" providerId="ADAL" clId="{B2EA116B-560F-451E-AC14-8D38077DD435}" dt="2024-01-15T10:03:59.347" v="2655" actId="478"/>
            <ac:spMkLst>
              <pc:docMk/>
              <pc:sldMasterMk cId="4139460930" sldId="2147483648"/>
              <pc:sldLayoutMk cId="1611850835" sldId="2147483664"/>
              <ac:spMk id="31" creationId="{B9C57A12-53E6-B9B9-386E-6439FC9B23D7}"/>
            </ac:spMkLst>
          </pc:spChg>
          <pc:spChg chg="del">
            <ac:chgData name="Rahul Sunil" userId="338498e1-f891-48fc-8868-47a0e2903e75" providerId="ADAL" clId="{B2EA116B-560F-451E-AC14-8D38077DD435}" dt="2024-01-15T10:03:59.347" v="2655" actId="478"/>
            <ac:spMkLst>
              <pc:docMk/>
              <pc:sldMasterMk cId="4139460930" sldId="2147483648"/>
              <pc:sldLayoutMk cId="1611850835" sldId="2147483664"/>
              <ac:spMk id="32" creationId="{5DF9F362-F719-6617-F40F-DA81D3C45CBC}"/>
            </ac:spMkLst>
          </pc:spChg>
          <pc:spChg chg="del">
            <ac:chgData name="Rahul Sunil" userId="338498e1-f891-48fc-8868-47a0e2903e75" providerId="ADAL" clId="{B2EA116B-560F-451E-AC14-8D38077DD435}" dt="2024-01-15T10:03:59.347" v="2655" actId="478"/>
            <ac:spMkLst>
              <pc:docMk/>
              <pc:sldMasterMk cId="4139460930" sldId="2147483648"/>
              <pc:sldLayoutMk cId="1611850835" sldId="2147483664"/>
              <ac:spMk id="33" creationId="{877E3F15-3D0C-F6CD-2136-27BFA889999F}"/>
            </ac:spMkLst>
          </pc:spChg>
          <pc:spChg chg="del">
            <ac:chgData name="Rahul Sunil" userId="338498e1-f891-48fc-8868-47a0e2903e75" providerId="ADAL" clId="{B2EA116B-560F-451E-AC14-8D38077DD435}" dt="2024-01-15T10:03:59.347" v="2655" actId="478"/>
            <ac:spMkLst>
              <pc:docMk/>
              <pc:sldMasterMk cId="4139460930" sldId="2147483648"/>
              <pc:sldLayoutMk cId="1611850835" sldId="2147483664"/>
              <ac:spMk id="35" creationId="{F46209E7-5F13-8624-5A50-B3E6D9F67833}"/>
            </ac:spMkLst>
          </pc:spChg>
          <pc:spChg chg="del">
            <ac:chgData name="Rahul Sunil" userId="338498e1-f891-48fc-8868-47a0e2903e75" providerId="ADAL" clId="{B2EA116B-560F-451E-AC14-8D38077DD435}" dt="2024-01-15T10:03:59.347" v="2655" actId="478"/>
            <ac:spMkLst>
              <pc:docMk/>
              <pc:sldMasterMk cId="4139460930" sldId="2147483648"/>
              <pc:sldLayoutMk cId="1611850835" sldId="2147483664"/>
              <ac:spMk id="36" creationId="{018261E8-61D7-6D96-33C7-37AF3097A931}"/>
            </ac:spMkLst>
          </pc:spChg>
          <pc:spChg chg="del">
            <ac:chgData name="Rahul Sunil" userId="338498e1-f891-48fc-8868-47a0e2903e75" providerId="ADAL" clId="{B2EA116B-560F-451E-AC14-8D38077DD435}" dt="2024-01-15T10:03:59.347" v="2655" actId="478"/>
            <ac:spMkLst>
              <pc:docMk/>
              <pc:sldMasterMk cId="4139460930" sldId="2147483648"/>
              <pc:sldLayoutMk cId="1611850835" sldId="2147483664"/>
              <ac:spMk id="37" creationId="{18CD5688-B7BD-E880-D434-D6CC5D04A5CF}"/>
            </ac:spMkLst>
          </pc:spChg>
          <pc:spChg chg="del">
            <ac:chgData name="Rahul Sunil" userId="338498e1-f891-48fc-8868-47a0e2903e75" providerId="ADAL" clId="{B2EA116B-560F-451E-AC14-8D38077DD435}" dt="2024-01-15T10:03:59.347" v="2655" actId="478"/>
            <ac:spMkLst>
              <pc:docMk/>
              <pc:sldMasterMk cId="4139460930" sldId="2147483648"/>
              <pc:sldLayoutMk cId="1611850835" sldId="2147483664"/>
              <ac:spMk id="38" creationId="{BFAB7B0E-9B16-014B-26F0-2F24142830DB}"/>
            </ac:spMkLst>
          </pc:spChg>
          <pc:spChg chg="del">
            <ac:chgData name="Rahul Sunil" userId="338498e1-f891-48fc-8868-47a0e2903e75" providerId="ADAL" clId="{B2EA116B-560F-451E-AC14-8D38077DD435}" dt="2024-01-15T10:03:59.347" v="2655" actId="478"/>
            <ac:spMkLst>
              <pc:docMk/>
              <pc:sldMasterMk cId="4139460930" sldId="2147483648"/>
              <pc:sldLayoutMk cId="1611850835" sldId="2147483664"/>
              <ac:spMk id="40" creationId="{29C2B8AB-395A-7915-04F2-B9339701F179}"/>
            </ac:spMkLst>
          </pc:spChg>
          <pc:cxnChg chg="del">
            <ac:chgData name="Rahul Sunil" userId="338498e1-f891-48fc-8868-47a0e2903e75" providerId="ADAL" clId="{B2EA116B-560F-451E-AC14-8D38077DD435}" dt="2024-01-15T10:03:59.347" v="2655" actId="478"/>
            <ac:cxnSpMkLst>
              <pc:docMk/>
              <pc:sldMasterMk cId="4139460930" sldId="2147483648"/>
              <pc:sldLayoutMk cId="1611850835" sldId="2147483664"/>
              <ac:cxnSpMk id="39" creationId="{DCC3772F-B2A6-C371-F674-DA6E29BC6647}"/>
            </ac:cxnSpMkLst>
          </pc:cxnChg>
          <pc:cxnChg chg="del">
            <ac:chgData name="Rahul Sunil" userId="338498e1-f891-48fc-8868-47a0e2903e75" providerId="ADAL" clId="{B2EA116B-560F-451E-AC14-8D38077DD435}" dt="2024-01-15T10:03:59.347" v="2655" actId="478"/>
            <ac:cxnSpMkLst>
              <pc:docMk/>
              <pc:sldMasterMk cId="4139460930" sldId="2147483648"/>
              <pc:sldLayoutMk cId="1611850835" sldId="2147483664"/>
              <ac:cxnSpMk id="41" creationId="{9268BEA9-36D9-CCF1-21DD-69A5F495EE6D}"/>
            </ac:cxnSpMkLst>
          </pc:cxnChg>
          <pc:cxnChg chg="del">
            <ac:chgData name="Rahul Sunil" userId="338498e1-f891-48fc-8868-47a0e2903e75" providerId="ADAL" clId="{B2EA116B-560F-451E-AC14-8D38077DD435}" dt="2024-01-15T10:03:59.347" v="2655" actId="478"/>
            <ac:cxnSpMkLst>
              <pc:docMk/>
              <pc:sldMasterMk cId="4139460930" sldId="2147483648"/>
              <pc:sldLayoutMk cId="1611850835" sldId="2147483664"/>
              <ac:cxnSpMk id="54" creationId="{F838D98C-160C-B25D-963F-DFC6CF1A508B}"/>
            </ac:cxnSpMkLst>
          </pc:cxnChg>
          <pc:cxnChg chg="del">
            <ac:chgData name="Rahul Sunil" userId="338498e1-f891-48fc-8868-47a0e2903e75" providerId="ADAL" clId="{B2EA116B-560F-451E-AC14-8D38077DD435}" dt="2024-01-15T10:03:59.347" v="2655" actId="478"/>
            <ac:cxnSpMkLst>
              <pc:docMk/>
              <pc:sldMasterMk cId="4139460930" sldId="2147483648"/>
              <pc:sldLayoutMk cId="1611850835" sldId="2147483664"/>
              <ac:cxnSpMk id="56" creationId="{C61A810C-7477-9DB1-4822-0CE32B50FF0D}"/>
            </ac:cxnSpMkLst>
          </pc:cxnChg>
          <pc:cxnChg chg="del">
            <ac:chgData name="Rahul Sunil" userId="338498e1-f891-48fc-8868-47a0e2903e75" providerId="ADAL" clId="{B2EA116B-560F-451E-AC14-8D38077DD435}" dt="2024-01-15T10:03:59.347" v="2655" actId="478"/>
            <ac:cxnSpMkLst>
              <pc:docMk/>
              <pc:sldMasterMk cId="4139460930" sldId="2147483648"/>
              <pc:sldLayoutMk cId="1611850835" sldId="2147483664"/>
              <ac:cxnSpMk id="58" creationId="{086D5E2E-C599-57F1-C8E8-6F8CA03965FF}"/>
            </ac:cxnSpMkLst>
          </pc:cxnChg>
          <pc:cxnChg chg="del">
            <ac:chgData name="Rahul Sunil" userId="338498e1-f891-48fc-8868-47a0e2903e75" providerId="ADAL" clId="{B2EA116B-560F-451E-AC14-8D38077DD435}" dt="2024-01-15T10:03:59.347" v="2655" actId="478"/>
            <ac:cxnSpMkLst>
              <pc:docMk/>
              <pc:sldMasterMk cId="4139460930" sldId="2147483648"/>
              <pc:sldLayoutMk cId="1611850835" sldId="2147483664"/>
              <ac:cxnSpMk id="60" creationId="{24ADE683-3758-5009-50DE-8A122ABEE055}"/>
            </ac:cxnSpMkLst>
          </pc:cxnChg>
        </pc:sldLayoutChg>
        <pc:sldLayoutChg chg="addSp delSp modSp add mod modTransition">
          <pc:chgData name="Rahul Sunil" userId="338498e1-f891-48fc-8868-47a0e2903e75" providerId="ADAL" clId="{B2EA116B-560F-451E-AC14-8D38077DD435}" dt="2024-01-15T10:27:05.634" v="2795" actId="478"/>
          <pc:sldLayoutMkLst>
            <pc:docMk/>
            <pc:sldMasterMk cId="4139460930" sldId="2147483648"/>
            <pc:sldLayoutMk cId="372509346" sldId="2147483665"/>
          </pc:sldLayoutMkLst>
          <pc:spChg chg="add del mod">
            <ac:chgData name="Rahul Sunil" userId="338498e1-f891-48fc-8868-47a0e2903e75" providerId="ADAL" clId="{B2EA116B-560F-451E-AC14-8D38077DD435}" dt="2024-01-15T10:27:05.634" v="2795" actId="478"/>
            <ac:spMkLst>
              <pc:docMk/>
              <pc:sldMasterMk cId="4139460930" sldId="2147483648"/>
              <pc:sldLayoutMk cId="372509346" sldId="2147483665"/>
              <ac:spMk id="2" creationId="{2BD15E55-6476-14EF-A684-2B71C6C4201F}"/>
            </ac:spMkLst>
          </pc:spChg>
          <pc:spChg chg="add mod">
            <ac:chgData name="Rahul Sunil" userId="338498e1-f891-48fc-8868-47a0e2903e75" providerId="ADAL" clId="{B2EA116B-560F-451E-AC14-8D38077DD435}" dt="2024-01-15T10:27:01.937" v="2794" actId="2710"/>
            <ac:spMkLst>
              <pc:docMk/>
              <pc:sldMasterMk cId="4139460930" sldId="2147483648"/>
              <pc:sldLayoutMk cId="372509346" sldId="2147483665"/>
              <ac:spMk id="3" creationId="{594DBC64-6585-29B6-51FF-DD0D5B3608D3}"/>
            </ac:spMkLst>
          </pc:spChg>
          <pc:spChg chg="del">
            <ac:chgData name="Rahul Sunil" userId="338498e1-f891-48fc-8868-47a0e2903e75" providerId="ADAL" clId="{B2EA116B-560F-451E-AC14-8D38077DD435}" dt="2024-01-15T10:04:12.088" v="2659" actId="478"/>
            <ac:spMkLst>
              <pc:docMk/>
              <pc:sldMasterMk cId="4139460930" sldId="2147483648"/>
              <pc:sldLayoutMk cId="372509346" sldId="2147483665"/>
              <ac:spMk id="16" creationId="{4C077AF9-9D29-2AC6-664E-BA2DB4FAF189}"/>
            </ac:spMkLst>
          </pc:spChg>
          <pc:spChg chg="del">
            <ac:chgData name="Rahul Sunil" userId="338498e1-f891-48fc-8868-47a0e2903e75" providerId="ADAL" clId="{B2EA116B-560F-451E-AC14-8D38077DD435}" dt="2024-01-15T10:04:12.088" v="2659" actId="478"/>
            <ac:spMkLst>
              <pc:docMk/>
              <pc:sldMasterMk cId="4139460930" sldId="2147483648"/>
              <pc:sldLayoutMk cId="372509346" sldId="2147483665"/>
              <ac:spMk id="17" creationId="{D61AE7E1-BE3E-251B-3639-D649E07DE709}"/>
            </ac:spMkLst>
          </pc:spChg>
          <pc:spChg chg="del">
            <ac:chgData name="Rahul Sunil" userId="338498e1-f891-48fc-8868-47a0e2903e75" providerId="ADAL" clId="{B2EA116B-560F-451E-AC14-8D38077DD435}" dt="2024-01-15T10:04:12.088" v="2659" actId="478"/>
            <ac:spMkLst>
              <pc:docMk/>
              <pc:sldMasterMk cId="4139460930" sldId="2147483648"/>
              <pc:sldLayoutMk cId="372509346" sldId="2147483665"/>
              <ac:spMk id="18" creationId="{31824166-1D32-6ABD-900B-1A4BDE5DD1AC}"/>
            </ac:spMkLst>
          </pc:spChg>
          <pc:spChg chg="del">
            <ac:chgData name="Rahul Sunil" userId="338498e1-f891-48fc-8868-47a0e2903e75" providerId="ADAL" clId="{B2EA116B-560F-451E-AC14-8D38077DD435}" dt="2024-01-15T10:04:12.088" v="2659" actId="478"/>
            <ac:spMkLst>
              <pc:docMk/>
              <pc:sldMasterMk cId="4139460930" sldId="2147483648"/>
              <pc:sldLayoutMk cId="372509346" sldId="2147483665"/>
              <ac:spMk id="19" creationId="{1B3ACF0E-BD4C-7922-6230-83CCE0B4B5CC}"/>
            </ac:spMkLst>
          </pc:spChg>
          <pc:spChg chg="del">
            <ac:chgData name="Rahul Sunil" userId="338498e1-f891-48fc-8868-47a0e2903e75" providerId="ADAL" clId="{B2EA116B-560F-451E-AC14-8D38077DD435}" dt="2024-01-15T10:04:12.088" v="2659" actId="478"/>
            <ac:spMkLst>
              <pc:docMk/>
              <pc:sldMasterMk cId="4139460930" sldId="2147483648"/>
              <pc:sldLayoutMk cId="372509346" sldId="2147483665"/>
              <ac:spMk id="29" creationId="{BBF988E9-BD9D-CAB5-CBD1-59DF54D79870}"/>
            </ac:spMkLst>
          </pc:spChg>
          <pc:spChg chg="del">
            <ac:chgData name="Rahul Sunil" userId="338498e1-f891-48fc-8868-47a0e2903e75" providerId="ADAL" clId="{B2EA116B-560F-451E-AC14-8D38077DD435}" dt="2024-01-15T10:04:12.088" v="2659" actId="478"/>
            <ac:spMkLst>
              <pc:docMk/>
              <pc:sldMasterMk cId="4139460930" sldId="2147483648"/>
              <pc:sldLayoutMk cId="372509346" sldId="2147483665"/>
              <ac:spMk id="30" creationId="{C98BBB7F-6762-A943-DCDB-DE0DD118B107}"/>
            </ac:spMkLst>
          </pc:spChg>
          <pc:spChg chg="del">
            <ac:chgData name="Rahul Sunil" userId="338498e1-f891-48fc-8868-47a0e2903e75" providerId="ADAL" clId="{B2EA116B-560F-451E-AC14-8D38077DD435}" dt="2024-01-15T10:04:12.088" v="2659" actId="478"/>
            <ac:spMkLst>
              <pc:docMk/>
              <pc:sldMasterMk cId="4139460930" sldId="2147483648"/>
              <pc:sldLayoutMk cId="372509346" sldId="2147483665"/>
              <ac:spMk id="31" creationId="{B9C57A12-53E6-B9B9-386E-6439FC9B23D7}"/>
            </ac:spMkLst>
          </pc:spChg>
          <pc:spChg chg="del">
            <ac:chgData name="Rahul Sunil" userId="338498e1-f891-48fc-8868-47a0e2903e75" providerId="ADAL" clId="{B2EA116B-560F-451E-AC14-8D38077DD435}" dt="2024-01-15T10:04:12.088" v="2659" actId="478"/>
            <ac:spMkLst>
              <pc:docMk/>
              <pc:sldMasterMk cId="4139460930" sldId="2147483648"/>
              <pc:sldLayoutMk cId="372509346" sldId="2147483665"/>
              <ac:spMk id="32" creationId="{5DF9F362-F719-6617-F40F-DA81D3C45CBC}"/>
            </ac:spMkLst>
          </pc:spChg>
          <pc:spChg chg="del">
            <ac:chgData name="Rahul Sunil" userId="338498e1-f891-48fc-8868-47a0e2903e75" providerId="ADAL" clId="{B2EA116B-560F-451E-AC14-8D38077DD435}" dt="2024-01-15T10:04:12.088" v="2659" actId="478"/>
            <ac:spMkLst>
              <pc:docMk/>
              <pc:sldMasterMk cId="4139460930" sldId="2147483648"/>
              <pc:sldLayoutMk cId="372509346" sldId="2147483665"/>
              <ac:spMk id="33" creationId="{877E3F15-3D0C-F6CD-2136-27BFA889999F}"/>
            </ac:spMkLst>
          </pc:spChg>
          <pc:spChg chg="del">
            <ac:chgData name="Rahul Sunil" userId="338498e1-f891-48fc-8868-47a0e2903e75" providerId="ADAL" clId="{B2EA116B-560F-451E-AC14-8D38077DD435}" dt="2024-01-15T10:04:12.088" v="2659" actId="478"/>
            <ac:spMkLst>
              <pc:docMk/>
              <pc:sldMasterMk cId="4139460930" sldId="2147483648"/>
              <pc:sldLayoutMk cId="372509346" sldId="2147483665"/>
              <ac:spMk id="35" creationId="{F46209E7-5F13-8624-5A50-B3E6D9F67833}"/>
            </ac:spMkLst>
          </pc:spChg>
          <pc:spChg chg="del">
            <ac:chgData name="Rahul Sunil" userId="338498e1-f891-48fc-8868-47a0e2903e75" providerId="ADAL" clId="{B2EA116B-560F-451E-AC14-8D38077DD435}" dt="2024-01-15T10:04:12.088" v="2659" actId="478"/>
            <ac:spMkLst>
              <pc:docMk/>
              <pc:sldMasterMk cId="4139460930" sldId="2147483648"/>
              <pc:sldLayoutMk cId="372509346" sldId="2147483665"/>
              <ac:spMk id="36" creationId="{018261E8-61D7-6D96-33C7-37AF3097A931}"/>
            </ac:spMkLst>
          </pc:spChg>
          <pc:spChg chg="del">
            <ac:chgData name="Rahul Sunil" userId="338498e1-f891-48fc-8868-47a0e2903e75" providerId="ADAL" clId="{B2EA116B-560F-451E-AC14-8D38077DD435}" dt="2024-01-15T10:04:12.088" v="2659" actId="478"/>
            <ac:spMkLst>
              <pc:docMk/>
              <pc:sldMasterMk cId="4139460930" sldId="2147483648"/>
              <pc:sldLayoutMk cId="372509346" sldId="2147483665"/>
              <ac:spMk id="37" creationId="{18CD5688-B7BD-E880-D434-D6CC5D04A5CF}"/>
            </ac:spMkLst>
          </pc:spChg>
          <pc:spChg chg="del">
            <ac:chgData name="Rahul Sunil" userId="338498e1-f891-48fc-8868-47a0e2903e75" providerId="ADAL" clId="{B2EA116B-560F-451E-AC14-8D38077DD435}" dt="2024-01-15T10:04:12.088" v="2659" actId="478"/>
            <ac:spMkLst>
              <pc:docMk/>
              <pc:sldMasterMk cId="4139460930" sldId="2147483648"/>
              <pc:sldLayoutMk cId="372509346" sldId="2147483665"/>
              <ac:spMk id="38" creationId="{BFAB7B0E-9B16-014B-26F0-2F24142830DB}"/>
            </ac:spMkLst>
          </pc:spChg>
          <pc:spChg chg="del">
            <ac:chgData name="Rahul Sunil" userId="338498e1-f891-48fc-8868-47a0e2903e75" providerId="ADAL" clId="{B2EA116B-560F-451E-AC14-8D38077DD435}" dt="2024-01-15T10:04:12.088" v="2659" actId="478"/>
            <ac:spMkLst>
              <pc:docMk/>
              <pc:sldMasterMk cId="4139460930" sldId="2147483648"/>
              <pc:sldLayoutMk cId="372509346" sldId="2147483665"/>
              <ac:spMk id="40" creationId="{29C2B8AB-395A-7915-04F2-B9339701F179}"/>
            </ac:spMkLst>
          </pc:spChg>
          <pc:cxnChg chg="del">
            <ac:chgData name="Rahul Sunil" userId="338498e1-f891-48fc-8868-47a0e2903e75" providerId="ADAL" clId="{B2EA116B-560F-451E-AC14-8D38077DD435}" dt="2024-01-15T10:04:12.088" v="2659" actId="478"/>
            <ac:cxnSpMkLst>
              <pc:docMk/>
              <pc:sldMasterMk cId="4139460930" sldId="2147483648"/>
              <pc:sldLayoutMk cId="372509346" sldId="2147483665"/>
              <ac:cxnSpMk id="39" creationId="{DCC3772F-B2A6-C371-F674-DA6E29BC6647}"/>
            </ac:cxnSpMkLst>
          </pc:cxnChg>
          <pc:cxnChg chg="del">
            <ac:chgData name="Rahul Sunil" userId="338498e1-f891-48fc-8868-47a0e2903e75" providerId="ADAL" clId="{B2EA116B-560F-451E-AC14-8D38077DD435}" dt="2024-01-15T10:04:12.088" v="2659" actId="478"/>
            <ac:cxnSpMkLst>
              <pc:docMk/>
              <pc:sldMasterMk cId="4139460930" sldId="2147483648"/>
              <pc:sldLayoutMk cId="372509346" sldId="2147483665"/>
              <ac:cxnSpMk id="41" creationId="{9268BEA9-36D9-CCF1-21DD-69A5F495EE6D}"/>
            </ac:cxnSpMkLst>
          </pc:cxnChg>
          <pc:cxnChg chg="del">
            <ac:chgData name="Rahul Sunil" userId="338498e1-f891-48fc-8868-47a0e2903e75" providerId="ADAL" clId="{B2EA116B-560F-451E-AC14-8D38077DD435}" dt="2024-01-15T10:04:12.088" v="2659" actId="478"/>
            <ac:cxnSpMkLst>
              <pc:docMk/>
              <pc:sldMasterMk cId="4139460930" sldId="2147483648"/>
              <pc:sldLayoutMk cId="372509346" sldId="2147483665"/>
              <ac:cxnSpMk id="54" creationId="{F838D98C-160C-B25D-963F-DFC6CF1A508B}"/>
            </ac:cxnSpMkLst>
          </pc:cxnChg>
          <pc:cxnChg chg="del">
            <ac:chgData name="Rahul Sunil" userId="338498e1-f891-48fc-8868-47a0e2903e75" providerId="ADAL" clId="{B2EA116B-560F-451E-AC14-8D38077DD435}" dt="2024-01-15T10:04:12.088" v="2659" actId="478"/>
            <ac:cxnSpMkLst>
              <pc:docMk/>
              <pc:sldMasterMk cId="4139460930" sldId="2147483648"/>
              <pc:sldLayoutMk cId="372509346" sldId="2147483665"/>
              <ac:cxnSpMk id="56" creationId="{C61A810C-7477-9DB1-4822-0CE32B50FF0D}"/>
            </ac:cxnSpMkLst>
          </pc:cxnChg>
          <pc:cxnChg chg="del">
            <ac:chgData name="Rahul Sunil" userId="338498e1-f891-48fc-8868-47a0e2903e75" providerId="ADAL" clId="{B2EA116B-560F-451E-AC14-8D38077DD435}" dt="2024-01-15T10:04:12.088" v="2659" actId="478"/>
            <ac:cxnSpMkLst>
              <pc:docMk/>
              <pc:sldMasterMk cId="4139460930" sldId="2147483648"/>
              <pc:sldLayoutMk cId="372509346" sldId="2147483665"/>
              <ac:cxnSpMk id="58" creationId="{086D5E2E-C599-57F1-C8E8-6F8CA03965FF}"/>
            </ac:cxnSpMkLst>
          </pc:cxnChg>
          <pc:cxnChg chg="del">
            <ac:chgData name="Rahul Sunil" userId="338498e1-f891-48fc-8868-47a0e2903e75" providerId="ADAL" clId="{B2EA116B-560F-451E-AC14-8D38077DD435}" dt="2024-01-15T10:04:12.088" v="2659" actId="478"/>
            <ac:cxnSpMkLst>
              <pc:docMk/>
              <pc:sldMasterMk cId="4139460930" sldId="2147483648"/>
              <pc:sldLayoutMk cId="372509346" sldId="2147483665"/>
              <ac:cxnSpMk id="60" creationId="{24ADE683-3758-5009-50DE-8A122ABEE055}"/>
            </ac:cxnSpMkLst>
          </pc:cxnChg>
        </pc:sldLayoutChg>
        <pc:sldLayoutChg chg="add mod modTransition">
          <pc:chgData name="Rahul Sunil" userId="338498e1-f891-48fc-8868-47a0e2903e75" providerId="ADAL" clId="{B2EA116B-560F-451E-AC14-8D38077DD435}" dt="2024-01-15T10:07:54.573" v="2707" actId="2890"/>
          <pc:sldLayoutMkLst>
            <pc:docMk/>
            <pc:sldMasterMk cId="4139460930" sldId="2147483648"/>
            <pc:sldLayoutMk cId="2176008878" sldId="2147483666"/>
          </pc:sldLayoutMkLst>
        </pc:sldLayoutChg>
        <pc:sldLayoutChg chg="delSp mod">
          <pc:chgData name="Rahul Sunil" userId="338498e1-f891-48fc-8868-47a0e2903e75" providerId="ADAL" clId="{B2EA116B-560F-451E-AC14-8D38077DD435}" dt="2024-01-15T10:20:28.444" v="2710" actId="478"/>
          <pc:sldLayoutMkLst>
            <pc:docMk/>
            <pc:sldMasterMk cId="4139460930" sldId="2147483648"/>
            <pc:sldLayoutMk cId="2737319847" sldId="2147483667"/>
          </pc:sldLayoutMkLst>
          <pc:spChg chg="del">
            <ac:chgData name="Rahul Sunil" userId="338498e1-f891-48fc-8868-47a0e2903e75" providerId="ADAL" clId="{B2EA116B-560F-451E-AC14-8D38077DD435}" dt="2024-01-15T10:20:28.444" v="2710" actId="478"/>
            <ac:spMkLst>
              <pc:docMk/>
              <pc:sldMasterMk cId="4139460930" sldId="2147483648"/>
              <pc:sldLayoutMk cId="2737319847" sldId="2147483667"/>
              <ac:spMk id="9" creationId="{2F331655-8389-BB43-1CFF-C583C9863F5C}"/>
            </ac:spMkLst>
          </pc:spChg>
          <pc:spChg chg="del">
            <ac:chgData name="Rahul Sunil" userId="338498e1-f891-48fc-8868-47a0e2903e75" providerId="ADAL" clId="{B2EA116B-560F-451E-AC14-8D38077DD435}" dt="2024-01-15T10:20:28.444" v="2710" actId="478"/>
            <ac:spMkLst>
              <pc:docMk/>
              <pc:sldMasterMk cId="4139460930" sldId="2147483648"/>
              <pc:sldLayoutMk cId="2737319847" sldId="2147483667"/>
              <ac:spMk id="10" creationId="{D6CA2D02-537F-4366-92EA-7436E00B4063}"/>
            </ac:spMkLst>
          </pc:spChg>
          <pc:picChg chg="del">
            <ac:chgData name="Rahul Sunil" userId="338498e1-f891-48fc-8868-47a0e2903e75" providerId="ADAL" clId="{B2EA116B-560F-451E-AC14-8D38077DD435}" dt="2024-01-15T10:20:28.444" v="2710" actId="478"/>
            <ac:picMkLst>
              <pc:docMk/>
              <pc:sldMasterMk cId="4139460930" sldId="2147483648"/>
              <pc:sldLayoutMk cId="2737319847" sldId="2147483667"/>
              <ac:picMk id="7" creationId="{60D8EED8-26F8-F7B5-8446-E20693765A47}"/>
            </ac:picMkLst>
          </pc:picChg>
          <pc:picChg chg="del">
            <ac:chgData name="Rahul Sunil" userId="338498e1-f891-48fc-8868-47a0e2903e75" providerId="ADAL" clId="{B2EA116B-560F-451E-AC14-8D38077DD435}" dt="2024-01-15T10:20:28.444" v="2710" actId="478"/>
            <ac:picMkLst>
              <pc:docMk/>
              <pc:sldMasterMk cId="4139460930" sldId="2147483648"/>
              <pc:sldLayoutMk cId="2737319847" sldId="2147483667"/>
              <ac:picMk id="8" creationId="{9EF8800B-63DD-B313-078A-DD75AABA5DEC}"/>
            </ac:picMkLst>
          </pc:picChg>
          <pc:picChg chg="del">
            <ac:chgData name="Rahul Sunil" userId="338498e1-f891-48fc-8868-47a0e2903e75" providerId="ADAL" clId="{B2EA116B-560F-451E-AC14-8D38077DD435}" dt="2024-01-15T10:20:28.444" v="2710" actId="478"/>
            <ac:picMkLst>
              <pc:docMk/>
              <pc:sldMasterMk cId="4139460930" sldId="2147483648"/>
              <pc:sldLayoutMk cId="2737319847" sldId="2147483667"/>
              <ac:picMk id="11" creationId="{747045EB-E1AD-6753-CB5D-B2FA63FC6D11}"/>
            </ac:picMkLst>
          </pc:picChg>
          <pc:picChg chg="del">
            <ac:chgData name="Rahul Sunil" userId="338498e1-f891-48fc-8868-47a0e2903e75" providerId="ADAL" clId="{B2EA116B-560F-451E-AC14-8D38077DD435}" dt="2024-01-15T10:20:28.444" v="2710" actId="478"/>
            <ac:picMkLst>
              <pc:docMk/>
              <pc:sldMasterMk cId="4139460930" sldId="2147483648"/>
              <pc:sldLayoutMk cId="2737319847" sldId="2147483667"/>
              <ac:picMk id="12" creationId="{B874A251-45E9-F647-3D31-E836A1B50362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CF812-585C-476C-A09F-21F86CFB4B8F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93DAC-EB65-4744-8887-34EF61EB8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6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D9B6B-678F-4132-9CB0-2018A15E13C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93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D9B6B-678F-4132-9CB0-2018A15E13C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581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DF9F362-F719-6617-F40F-DA81D3C45CBC}"/>
              </a:ext>
            </a:extLst>
          </p:cNvPr>
          <p:cNvSpPr/>
          <p:nvPr userDrawn="1"/>
        </p:nvSpPr>
        <p:spPr>
          <a:xfrm>
            <a:off x="3034862" y="2798445"/>
            <a:ext cx="861522" cy="915478"/>
          </a:xfrm>
          <a:prstGeom prst="roundRect">
            <a:avLst>
              <a:gd name="adj" fmla="val 8725"/>
            </a:avLst>
          </a:prstGeom>
          <a:solidFill>
            <a:schemeClr val="bg1">
              <a:alpha val="1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77E3F15-3D0C-F6CD-2136-27BFA889999F}"/>
              </a:ext>
            </a:extLst>
          </p:cNvPr>
          <p:cNvSpPr/>
          <p:nvPr userDrawn="1"/>
        </p:nvSpPr>
        <p:spPr>
          <a:xfrm>
            <a:off x="8295616" y="2798445"/>
            <a:ext cx="861522" cy="915478"/>
          </a:xfrm>
          <a:prstGeom prst="roundRect">
            <a:avLst>
              <a:gd name="adj" fmla="val 8725"/>
            </a:avLst>
          </a:prstGeom>
          <a:solidFill>
            <a:schemeClr val="bg1">
              <a:alpha val="1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 sz="10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46209E7-5F13-8624-5A50-B3E6D9F67833}"/>
              </a:ext>
            </a:extLst>
          </p:cNvPr>
          <p:cNvSpPr/>
          <p:nvPr/>
        </p:nvSpPr>
        <p:spPr>
          <a:xfrm>
            <a:off x="1632876" y="4578258"/>
            <a:ext cx="861522" cy="915478"/>
          </a:xfrm>
          <a:prstGeom prst="roundRect">
            <a:avLst>
              <a:gd name="adj" fmla="val 8725"/>
            </a:avLst>
          </a:prstGeom>
          <a:solidFill>
            <a:schemeClr val="bg1">
              <a:alpha val="1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 sz="10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18261E8-61D7-6D96-33C7-37AF3097A931}"/>
              </a:ext>
            </a:extLst>
          </p:cNvPr>
          <p:cNvSpPr/>
          <p:nvPr/>
        </p:nvSpPr>
        <p:spPr>
          <a:xfrm>
            <a:off x="4321118" y="4578258"/>
            <a:ext cx="861522" cy="915478"/>
          </a:xfrm>
          <a:prstGeom prst="roundRect">
            <a:avLst>
              <a:gd name="adj" fmla="val 8725"/>
            </a:avLst>
          </a:prstGeom>
          <a:solidFill>
            <a:schemeClr val="bg1">
              <a:alpha val="1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8CD5688-B7BD-E880-D434-D6CC5D04A5CF}"/>
              </a:ext>
            </a:extLst>
          </p:cNvPr>
          <p:cNvSpPr/>
          <p:nvPr/>
        </p:nvSpPr>
        <p:spPr>
          <a:xfrm>
            <a:off x="7009360" y="4578258"/>
            <a:ext cx="861522" cy="915478"/>
          </a:xfrm>
          <a:prstGeom prst="roundRect">
            <a:avLst>
              <a:gd name="adj" fmla="val 8725"/>
            </a:avLst>
          </a:prstGeom>
          <a:solidFill>
            <a:schemeClr val="bg1">
              <a:alpha val="1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 sz="10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FAB7B0E-9B16-014B-26F0-2F24142830DB}"/>
              </a:ext>
            </a:extLst>
          </p:cNvPr>
          <p:cNvSpPr/>
          <p:nvPr/>
        </p:nvSpPr>
        <p:spPr>
          <a:xfrm>
            <a:off x="9697603" y="4578258"/>
            <a:ext cx="861522" cy="915478"/>
          </a:xfrm>
          <a:prstGeom prst="roundRect">
            <a:avLst>
              <a:gd name="adj" fmla="val 8725"/>
            </a:avLst>
          </a:prstGeom>
          <a:solidFill>
            <a:schemeClr val="bg1">
              <a:alpha val="1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 sz="1000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9C2B8AB-395A-7915-04F2-B9339701F179}"/>
              </a:ext>
            </a:extLst>
          </p:cNvPr>
          <p:cNvSpPr/>
          <p:nvPr userDrawn="1"/>
        </p:nvSpPr>
        <p:spPr>
          <a:xfrm>
            <a:off x="5665239" y="1393833"/>
            <a:ext cx="861522" cy="915478"/>
          </a:xfrm>
          <a:prstGeom prst="roundRect">
            <a:avLst>
              <a:gd name="adj" fmla="val 8725"/>
            </a:avLst>
          </a:prstGeom>
          <a:solidFill>
            <a:schemeClr val="bg1">
              <a:alpha val="1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 sz="1000" dirty="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CC3772F-B2A6-C371-F674-DA6E29BC6647}"/>
              </a:ext>
            </a:extLst>
          </p:cNvPr>
          <p:cNvCxnSpPr/>
          <p:nvPr userDrawn="1"/>
        </p:nvCxnSpPr>
        <p:spPr>
          <a:xfrm rot="5400000">
            <a:off x="4547358" y="1227577"/>
            <a:ext cx="466909" cy="2630377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268BEA9-36D9-CCF1-21DD-69A5F495EE6D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7155510" y="1249802"/>
            <a:ext cx="511359" cy="2630377"/>
          </a:xfrm>
          <a:prstGeom prst="bentConnector3">
            <a:avLst>
              <a:gd name="adj1" fmla="val 54346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F838D98C-160C-B25D-963F-DFC6CF1A508B}"/>
              </a:ext>
            </a:extLst>
          </p:cNvPr>
          <p:cNvCxnSpPr/>
          <p:nvPr userDrawn="1"/>
        </p:nvCxnSpPr>
        <p:spPr>
          <a:xfrm rot="5400000" flipH="1" flipV="1">
            <a:off x="2321350" y="3433985"/>
            <a:ext cx="886560" cy="1401986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C61A810C-7477-9DB1-4822-0CE32B50FF0D}"/>
              </a:ext>
            </a:extLst>
          </p:cNvPr>
          <p:cNvCxnSpPr/>
          <p:nvPr userDrawn="1"/>
        </p:nvCxnSpPr>
        <p:spPr>
          <a:xfrm rot="16200000" flipV="1">
            <a:off x="3665471" y="3491850"/>
            <a:ext cx="886560" cy="1286256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86D5E2E-C599-57F1-C8E8-6F8CA03965FF}"/>
              </a:ext>
            </a:extLst>
          </p:cNvPr>
          <p:cNvCxnSpPr/>
          <p:nvPr userDrawn="1"/>
        </p:nvCxnSpPr>
        <p:spPr>
          <a:xfrm rot="5400000" flipH="1" flipV="1">
            <a:off x="7662194" y="3514075"/>
            <a:ext cx="842110" cy="1286256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24ADE683-3758-5009-50DE-8A122ABEE055}"/>
              </a:ext>
            </a:extLst>
          </p:cNvPr>
          <p:cNvCxnSpPr/>
          <p:nvPr userDrawn="1"/>
        </p:nvCxnSpPr>
        <p:spPr>
          <a:xfrm rot="16200000" flipV="1">
            <a:off x="9006316" y="3456209"/>
            <a:ext cx="842110" cy="1401987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C077AF9-9D29-2AC6-664E-BA2DB4FAF189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701919" y="4651625"/>
            <a:ext cx="723436" cy="768744"/>
          </a:xfrm>
          <a:custGeom>
            <a:avLst/>
            <a:gdLst>
              <a:gd name="connsiteX0" fmla="*/ 75168 w 861522"/>
              <a:gd name="connsiteY0" fmla="*/ 0 h 915478"/>
              <a:gd name="connsiteX1" fmla="*/ 786354 w 861522"/>
              <a:gd name="connsiteY1" fmla="*/ 0 h 915478"/>
              <a:gd name="connsiteX2" fmla="*/ 861522 w 861522"/>
              <a:gd name="connsiteY2" fmla="*/ 75168 h 915478"/>
              <a:gd name="connsiteX3" fmla="*/ 861522 w 861522"/>
              <a:gd name="connsiteY3" fmla="*/ 840310 h 915478"/>
              <a:gd name="connsiteX4" fmla="*/ 786354 w 861522"/>
              <a:gd name="connsiteY4" fmla="*/ 915478 h 915478"/>
              <a:gd name="connsiteX5" fmla="*/ 75168 w 861522"/>
              <a:gd name="connsiteY5" fmla="*/ 915478 h 915478"/>
              <a:gd name="connsiteX6" fmla="*/ 0 w 861522"/>
              <a:gd name="connsiteY6" fmla="*/ 840310 h 915478"/>
              <a:gd name="connsiteX7" fmla="*/ 0 w 861522"/>
              <a:gd name="connsiteY7" fmla="*/ 75168 h 915478"/>
              <a:gd name="connsiteX8" fmla="*/ 75168 w 861522"/>
              <a:gd name="connsiteY8" fmla="*/ 0 h 915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522" h="915478">
                <a:moveTo>
                  <a:pt x="75168" y="0"/>
                </a:moveTo>
                <a:lnTo>
                  <a:pt x="786354" y="0"/>
                </a:lnTo>
                <a:cubicBezTo>
                  <a:pt x="827868" y="0"/>
                  <a:pt x="861522" y="33654"/>
                  <a:pt x="861522" y="75168"/>
                </a:cubicBezTo>
                <a:lnTo>
                  <a:pt x="861522" y="840310"/>
                </a:lnTo>
                <a:cubicBezTo>
                  <a:pt x="861522" y="881824"/>
                  <a:pt x="827868" y="915478"/>
                  <a:pt x="786354" y="915478"/>
                </a:cubicBezTo>
                <a:lnTo>
                  <a:pt x="75168" y="915478"/>
                </a:lnTo>
                <a:cubicBezTo>
                  <a:pt x="33654" y="915478"/>
                  <a:pt x="0" y="881824"/>
                  <a:pt x="0" y="840310"/>
                </a:cubicBezTo>
                <a:lnTo>
                  <a:pt x="0" y="75168"/>
                </a:lnTo>
                <a:cubicBezTo>
                  <a:pt x="0" y="33654"/>
                  <a:pt x="33654" y="0"/>
                  <a:pt x="751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61AE7E1-BE3E-251B-3639-D649E07DE709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390161" y="4651625"/>
            <a:ext cx="723436" cy="768744"/>
          </a:xfrm>
          <a:custGeom>
            <a:avLst/>
            <a:gdLst>
              <a:gd name="connsiteX0" fmla="*/ 75168 w 861522"/>
              <a:gd name="connsiteY0" fmla="*/ 0 h 915478"/>
              <a:gd name="connsiteX1" fmla="*/ 786354 w 861522"/>
              <a:gd name="connsiteY1" fmla="*/ 0 h 915478"/>
              <a:gd name="connsiteX2" fmla="*/ 861522 w 861522"/>
              <a:gd name="connsiteY2" fmla="*/ 75168 h 915478"/>
              <a:gd name="connsiteX3" fmla="*/ 861522 w 861522"/>
              <a:gd name="connsiteY3" fmla="*/ 840310 h 915478"/>
              <a:gd name="connsiteX4" fmla="*/ 786354 w 861522"/>
              <a:gd name="connsiteY4" fmla="*/ 915478 h 915478"/>
              <a:gd name="connsiteX5" fmla="*/ 75168 w 861522"/>
              <a:gd name="connsiteY5" fmla="*/ 915478 h 915478"/>
              <a:gd name="connsiteX6" fmla="*/ 0 w 861522"/>
              <a:gd name="connsiteY6" fmla="*/ 840310 h 915478"/>
              <a:gd name="connsiteX7" fmla="*/ 0 w 861522"/>
              <a:gd name="connsiteY7" fmla="*/ 75168 h 915478"/>
              <a:gd name="connsiteX8" fmla="*/ 75168 w 861522"/>
              <a:gd name="connsiteY8" fmla="*/ 0 h 915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522" h="915478">
                <a:moveTo>
                  <a:pt x="75168" y="0"/>
                </a:moveTo>
                <a:lnTo>
                  <a:pt x="786354" y="0"/>
                </a:lnTo>
                <a:cubicBezTo>
                  <a:pt x="827868" y="0"/>
                  <a:pt x="861522" y="33654"/>
                  <a:pt x="861522" y="75168"/>
                </a:cubicBezTo>
                <a:lnTo>
                  <a:pt x="861522" y="840310"/>
                </a:lnTo>
                <a:cubicBezTo>
                  <a:pt x="861522" y="881824"/>
                  <a:pt x="827868" y="915478"/>
                  <a:pt x="786354" y="915478"/>
                </a:cubicBezTo>
                <a:lnTo>
                  <a:pt x="75168" y="915478"/>
                </a:lnTo>
                <a:cubicBezTo>
                  <a:pt x="33654" y="915478"/>
                  <a:pt x="0" y="881824"/>
                  <a:pt x="0" y="840310"/>
                </a:cubicBezTo>
                <a:lnTo>
                  <a:pt x="0" y="75168"/>
                </a:lnTo>
                <a:cubicBezTo>
                  <a:pt x="0" y="33654"/>
                  <a:pt x="33654" y="0"/>
                  <a:pt x="751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1824166-1D32-6ABD-900B-1A4BDE5DD1AC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7078403" y="4651625"/>
            <a:ext cx="723436" cy="768744"/>
          </a:xfrm>
          <a:custGeom>
            <a:avLst/>
            <a:gdLst>
              <a:gd name="connsiteX0" fmla="*/ 75168 w 861522"/>
              <a:gd name="connsiteY0" fmla="*/ 0 h 915478"/>
              <a:gd name="connsiteX1" fmla="*/ 786354 w 861522"/>
              <a:gd name="connsiteY1" fmla="*/ 0 h 915478"/>
              <a:gd name="connsiteX2" fmla="*/ 861522 w 861522"/>
              <a:gd name="connsiteY2" fmla="*/ 75168 h 915478"/>
              <a:gd name="connsiteX3" fmla="*/ 861522 w 861522"/>
              <a:gd name="connsiteY3" fmla="*/ 840310 h 915478"/>
              <a:gd name="connsiteX4" fmla="*/ 786354 w 861522"/>
              <a:gd name="connsiteY4" fmla="*/ 915478 h 915478"/>
              <a:gd name="connsiteX5" fmla="*/ 75168 w 861522"/>
              <a:gd name="connsiteY5" fmla="*/ 915478 h 915478"/>
              <a:gd name="connsiteX6" fmla="*/ 0 w 861522"/>
              <a:gd name="connsiteY6" fmla="*/ 840310 h 915478"/>
              <a:gd name="connsiteX7" fmla="*/ 0 w 861522"/>
              <a:gd name="connsiteY7" fmla="*/ 75168 h 915478"/>
              <a:gd name="connsiteX8" fmla="*/ 75168 w 861522"/>
              <a:gd name="connsiteY8" fmla="*/ 0 h 915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522" h="915478">
                <a:moveTo>
                  <a:pt x="75168" y="0"/>
                </a:moveTo>
                <a:lnTo>
                  <a:pt x="786354" y="0"/>
                </a:lnTo>
                <a:cubicBezTo>
                  <a:pt x="827868" y="0"/>
                  <a:pt x="861522" y="33654"/>
                  <a:pt x="861522" y="75168"/>
                </a:cubicBezTo>
                <a:lnTo>
                  <a:pt x="861522" y="840310"/>
                </a:lnTo>
                <a:cubicBezTo>
                  <a:pt x="861522" y="881824"/>
                  <a:pt x="827868" y="915478"/>
                  <a:pt x="786354" y="915478"/>
                </a:cubicBezTo>
                <a:lnTo>
                  <a:pt x="75168" y="915478"/>
                </a:lnTo>
                <a:cubicBezTo>
                  <a:pt x="33654" y="915478"/>
                  <a:pt x="0" y="881824"/>
                  <a:pt x="0" y="840310"/>
                </a:cubicBezTo>
                <a:lnTo>
                  <a:pt x="0" y="75168"/>
                </a:lnTo>
                <a:cubicBezTo>
                  <a:pt x="0" y="33654"/>
                  <a:pt x="33654" y="0"/>
                  <a:pt x="751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B3ACF0E-BD4C-7922-6230-83CCE0B4B5CC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9766646" y="4651625"/>
            <a:ext cx="723436" cy="768744"/>
          </a:xfrm>
          <a:custGeom>
            <a:avLst/>
            <a:gdLst>
              <a:gd name="connsiteX0" fmla="*/ 75168 w 861522"/>
              <a:gd name="connsiteY0" fmla="*/ 0 h 915478"/>
              <a:gd name="connsiteX1" fmla="*/ 786354 w 861522"/>
              <a:gd name="connsiteY1" fmla="*/ 0 h 915478"/>
              <a:gd name="connsiteX2" fmla="*/ 861522 w 861522"/>
              <a:gd name="connsiteY2" fmla="*/ 75168 h 915478"/>
              <a:gd name="connsiteX3" fmla="*/ 861522 w 861522"/>
              <a:gd name="connsiteY3" fmla="*/ 840310 h 915478"/>
              <a:gd name="connsiteX4" fmla="*/ 786354 w 861522"/>
              <a:gd name="connsiteY4" fmla="*/ 915478 h 915478"/>
              <a:gd name="connsiteX5" fmla="*/ 75168 w 861522"/>
              <a:gd name="connsiteY5" fmla="*/ 915478 h 915478"/>
              <a:gd name="connsiteX6" fmla="*/ 0 w 861522"/>
              <a:gd name="connsiteY6" fmla="*/ 840310 h 915478"/>
              <a:gd name="connsiteX7" fmla="*/ 0 w 861522"/>
              <a:gd name="connsiteY7" fmla="*/ 75168 h 915478"/>
              <a:gd name="connsiteX8" fmla="*/ 75168 w 861522"/>
              <a:gd name="connsiteY8" fmla="*/ 0 h 915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522" h="915478">
                <a:moveTo>
                  <a:pt x="75168" y="0"/>
                </a:moveTo>
                <a:lnTo>
                  <a:pt x="786354" y="0"/>
                </a:lnTo>
                <a:cubicBezTo>
                  <a:pt x="827868" y="0"/>
                  <a:pt x="861522" y="33654"/>
                  <a:pt x="861522" y="75168"/>
                </a:cubicBezTo>
                <a:lnTo>
                  <a:pt x="861522" y="840310"/>
                </a:lnTo>
                <a:cubicBezTo>
                  <a:pt x="861522" y="881824"/>
                  <a:pt x="827868" y="915478"/>
                  <a:pt x="786354" y="915478"/>
                </a:cubicBezTo>
                <a:lnTo>
                  <a:pt x="75168" y="915478"/>
                </a:lnTo>
                <a:cubicBezTo>
                  <a:pt x="33654" y="915478"/>
                  <a:pt x="0" y="881824"/>
                  <a:pt x="0" y="840310"/>
                </a:cubicBezTo>
                <a:lnTo>
                  <a:pt x="0" y="75168"/>
                </a:lnTo>
                <a:cubicBezTo>
                  <a:pt x="0" y="33654"/>
                  <a:pt x="33654" y="0"/>
                  <a:pt x="751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BF988E9-BD9D-CAB5-CBD1-59DF54D79870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3100892" y="2871812"/>
            <a:ext cx="723436" cy="768744"/>
          </a:xfrm>
          <a:custGeom>
            <a:avLst/>
            <a:gdLst>
              <a:gd name="connsiteX0" fmla="*/ 75168 w 861522"/>
              <a:gd name="connsiteY0" fmla="*/ 0 h 915478"/>
              <a:gd name="connsiteX1" fmla="*/ 786354 w 861522"/>
              <a:gd name="connsiteY1" fmla="*/ 0 h 915478"/>
              <a:gd name="connsiteX2" fmla="*/ 861522 w 861522"/>
              <a:gd name="connsiteY2" fmla="*/ 75168 h 915478"/>
              <a:gd name="connsiteX3" fmla="*/ 861522 w 861522"/>
              <a:gd name="connsiteY3" fmla="*/ 840310 h 915478"/>
              <a:gd name="connsiteX4" fmla="*/ 786354 w 861522"/>
              <a:gd name="connsiteY4" fmla="*/ 915478 h 915478"/>
              <a:gd name="connsiteX5" fmla="*/ 75168 w 861522"/>
              <a:gd name="connsiteY5" fmla="*/ 915478 h 915478"/>
              <a:gd name="connsiteX6" fmla="*/ 0 w 861522"/>
              <a:gd name="connsiteY6" fmla="*/ 840310 h 915478"/>
              <a:gd name="connsiteX7" fmla="*/ 0 w 861522"/>
              <a:gd name="connsiteY7" fmla="*/ 75168 h 915478"/>
              <a:gd name="connsiteX8" fmla="*/ 75168 w 861522"/>
              <a:gd name="connsiteY8" fmla="*/ 0 h 915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522" h="915478">
                <a:moveTo>
                  <a:pt x="75168" y="0"/>
                </a:moveTo>
                <a:lnTo>
                  <a:pt x="786354" y="0"/>
                </a:lnTo>
                <a:cubicBezTo>
                  <a:pt x="827868" y="0"/>
                  <a:pt x="861522" y="33654"/>
                  <a:pt x="861522" y="75168"/>
                </a:cubicBezTo>
                <a:lnTo>
                  <a:pt x="861522" y="840310"/>
                </a:lnTo>
                <a:cubicBezTo>
                  <a:pt x="861522" y="881824"/>
                  <a:pt x="827868" y="915478"/>
                  <a:pt x="786354" y="915478"/>
                </a:cubicBezTo>
                <a:lnTo>
                  <a:pt x="75168" y="915478"/>
                </a:lnTo>
                <a:cubicBezTo>
                  <a:pt x="33654" y="915478"/>
                  <a:pt x="0" y="881824"/>
                  <a:pt x="0" y="840310"/>
                </a:cubicBezTo>
                <a:lnTo>
                  <a:pt x="0" y="75168"/>
                </a:lnTo>
                <a:cubicBezTo>
                  <a:pt x="0" y="33654"/>
                  <a:pt x="33654" y="0"/>
                  <a:pt x="751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C98BBB7F-6762-A943-DCDB-DE0DD118B107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8367672" y="2871812"/>
            <a:ext cx="723436" cy="768744"/>
          </a:xfrm>
          <a:custGeom>
            <a:avLst/>
            <a:gdLst>
              <a:gd name="connsiteX0" fmla="*/ 75168 w 861522"/>
              <a:gd name="connsiteY0" fmla="*/ 0 h 915478"/>
              <a:gd name="connsiteX1" fmla="*/ 786354 w 861522"/>
              <a:gd name="connsiteY1" fmla="*/ 0 h 915478"/>
              <a:gd name="connsiteX2" fmla="*/ 861522 w 861522"/>
              <a:gd name="connsiteY2" fmla="*/ 75168 h 915478"/>
              <a:gd name="connsiteX3" fmla="*/ 861522 w 861522"/>
              <a:gd name="connsiteY3" fmla="*/ 840310 h 915478"/>
              <a:gd name="connsiteX4" fmla="*/ 786354 w 861522"/>
              <a:gd name="connsiteY4" fmla="*/ 915478 h 915478"/>
              <a:gd name="connsiteX5" fmla="*/ 75168 w 861522"/>
              <a:gd name="connsiteY5" fmla="*/ 915478 h 915478"/>
              <a:gd name="connsiteX6" fmla="*/ 0 w 861522"/>
              <a:gd name="connsiteY6" fmla="*/ 840310 h 915478"/>
              <a:gd name="connsiteX7" fmla="*/ 0 w 861522"/>
              <a:gd name="connsiteY7" fmla="*/ 75168 h 915478"/>
              <a:gd name="connsiteX8" fmla="*/ 75168 w 861522"/>
              <a:gd name="connsiteY8" fmla="*/ 0 h 915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522" h="915478">
                <a:moveTo>
                  <a:pt x="75168" y="0"/>
                </a:moveTo>
                <a:lnTo>
                  <a:pt x="786354" y="0"/>
                </a:lnTo>
                <a:cubicBezTo>
                  <a:pt x="827868" y="0"/>
                  <a:pt x="861522" y="33654"/>
                  <a:pt x="861522" y="75168"/>
                </a:cubicBezTo>
                <a:lnTo>
                  <a:pt x="861522" y="840310"/>
                </a:lnTo>
                <a:cubicBezTo>
                  <a:pt x="861522" y="881824"/>
                  <a:pt x="827868" y="915478"/>
                  <a:pt x="786354" y="915478"/>
                </a:cubicBezTo>
                <a:lnTo>
                  <a:pt x="75168" y="915478"/>
                </a:lnTo>
                <a:cubicBezTo>
                  <a:pt x="33654" y="915478"/>
                  <a:pt x="0" y="881824"/>
                  <a:pt x="0" y="840310"/>
                </a:cubicBezTo>
                <a:lnTo>
                  <a:pt x="0" y="75168"/>
                </a:lnTo>
                <a:cubicBezTo>
                  <a:pt x="0" y="33654"/>
                  <a:pt x="33654" y="0"/>
                  <a:pt x="751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9C57A12-53E6-B9B9-386E-6439FC9B23D7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5734282" y="1467200"/>
            <a:ext cx="723436" cy="768744"/>
          </a:xfrm>
          <a:custGeom>
            <a:avLst/>
            <a:gdLst>
              <a:gd name="connsiteX0" fmla="*/ 75168 w 861522"/>
              <a:gd name="connsiteY0" fmla="*/ 0 h 915478"/>
              <a:gd name="connsiteX1" fmla="*/ 786354 w 861522"/>
              <a:gd name="connsiteY1" fmla="*/ 0 h 915478"/>
              <a:gd name="connsiteX2" fmla="*/ 861522 w 861522"/>
              <a:gd name="connsiteY2" fmla="*/ 75168 h 915478"/>
              <a:gd name="connsiteX3" fmla="*/ 861522 w 861522"/>
              <a:gd name="connsiteY3" fmla="*/ 840310 h 915478"/>
              <a:gd name="connsiteX4" fmla="*/ 786354 w 861522"/>
              <a:gd name="connsiteY4" fmla="*/ 915478 h 915478"/>
              <a:gd name="connsiteX5" fmla="*/ 75168 w 861522"/>
              <a:gd name="connsiteY5" fmla="*/ 915478 h 915478"/>
              <a:gd name="connsiteX6" fmla="*/ 0 w 861522"/>
              <a:gd name="connsiteY6" fmla="*/ 840310 h 915478"/>
              <a:gd name="connsiteX7" fmla="*/ 0 w 861522"/>
              <a:gd name="connsiteY7" fmla="*/ 75168 h 915478"/>
              <a:gd name="connsiteX8" fmla="*/ 75168 w 861522"/>
              <a:gd name="connsiteY8" fmla="*/ 0 h 915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522" h="915478">
                <a:moveTo>
                  <a:pt x="75168" y="0"/>
                </a:moveTo>
                <a:lnTo>
                  <a:pt x="786354" y="0"/>
                </a:lnTo>
                <a:cubicBezTo>
                  <a:pt x="827868" y="0"/>
                  <a:pt x="861522" y="33654"/>
                  <a:pt x="861522" y="75168"/>
                </a:cubicBezTo>
                <a:lnTo>
                  <a:pt x="861522" y="840310"/>
                </a:lnTo>
                <a:cubicBezTo>
                  <a:pt x="861522" y="881824"/>
                  <a:pt x="827868" y="915478"/>
                  <a:pt x="786354" y="915478"/>
                </a:cubicBezTo>
                <a:lnTo>
                  <a:pt x="75168" y="915478"/>
                </a:lnTo>
                <a:cubicBezTo>
                  <a:pt x="33654" y="915478"/>
                  <a:pt x="0" y="881824"/>
                  <a:pt x="0" y="840310"/>
                </a:cubicBezTo>
                <a:lnTo>
                  <a:pt x="0" y="75168"/>
                </a:lnTo>
                <a:cubicBezTo>
                  <a:pt x="0" y="33654"/>
                  <a:pt x="33654" y="0"/>
                  <a:pt x="751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781E5411-90D6-5226-9A18-A8D82587C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760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00000"/>
              </a:lnSpc>
              <a:defRPr lang="en-IN" sz="32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633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22042-4113-C7F3-D995-B69FBBE23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411D0-6077-5051-0713-BA3A4804F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E4E1E-9481-34C9-AF03-987E0948FF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256906-6A1E-463E-B3B6-7BE4B9C977D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0ABF0-4172-5B59-3A02-CAC996B20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06930-63EE-4549-984A-20B48A22B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0B96EB-AC3B-4138-96B5-73B797FA0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11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D47A-0EFC-C286-B493-EEFD6C0B2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0DF8F-CA7B-DA17-12EF-5C93021DB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F4A8-83BE-1689-8C2E-8BD0A7649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A6B1D-257C-C5CB-D7AC-D6FD25D5B3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256906-6A1E-463E-B3B6-7BE4B9C977D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6F15F-E86F-3557-D13E-43FBDABD6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5692E-53A8-892C-20BC-6956C0630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0B96EB-AC3B-4138-96B5-73B797FA0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5411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28A7-2F84-4ED4-8E9F-EF8AB5D92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8516C-67ED-551F-177A-5046C5577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329F2-D5D0-D932-9C85-BCE71171D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779ED-763C-1DB5-7DC7-69D30241C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1B2198-7403-6EDB-24D1-C69E178F3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4D0718-49D6-43E1-78BF-D61D7568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256906-6A1E-463E-B3B6-7BE4B9C977D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4B7A09-7A4A-C47F-FA41-F2E63CC46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265D78-A814-777E-87C6-2782FF48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0B96EB-AC3B-4138-96B5-73B797FA0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20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5903-7255-BB59-9827-06A87D7F9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1C6221-6B86-7DAC-D0DA-BEC7D56FA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256906-6A1E-463E-B3B6-7BE4B9C977D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914F1-8E49-6C4B-0FD7-422AD05C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38C54-9590-7DD0-52CC-E106A3A1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0B96EB-AC3B-4138-96B5-73B797FA0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222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F5EA25-1B21-D8F3-D6AF-0E2613F190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256906-6A1E-463E-B3B6-7BE4B9C977D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254C7-A909-9533-0655-04DDFAAB9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03D21-39F8-DB42-C123-51DDCAB9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0B96EB-AC3B-4138-96B5-73B797FA0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034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C76E5-2BEC-8C47-FC68-92FB21277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393BB-6912-B12B-6278-96F74D642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2833F8-E320-F022-72F9-D711E2BC8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D27EB-2D69-B61E-0C78-190144B7E9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256906-6A1E-463E-B3B6-7BE4B9C977D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243CE-DBA7-673B-F6ED-D76D2A59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03EF5-9D20-C880-651F-02EC29CC9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0B96EB-AC3B-4138-96B5-73B797FA0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085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1D67-E66E-2EA1-9228-0D28A82D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2B9C9C-F019-B227-DF8E-808606286F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9ECF87-E03F-FC9A-C748-9854C7B20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94289-F9FF-AC31-BB43-07FD0BE13E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256906-6A1E-463E-B3B6-7BE4B9C977D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69502-6401-5688-5102-8F1F86A18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A7A7A-3E02-F408-F35E-5C436DAA3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0B96EB-AC3B-4138-96B5-73B797FA0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685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18FD-1143-85E6-B3F0-FA7225D4E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F2AB3-9D76-36C5-E8C6-81D5F9480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6DEEE-7ABE-A740-36E8-E09CE550E5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256906-6A1E-463E-B3B6-7BE4B9C977D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45C87-0014-100B-9FF3-E28E2B1F2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581A-AEC3-5093-E49B-ABE5B345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0B96EB-AC3B-4138-96B5-73B797FA0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598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65B00C-A861-0835-0F4D-EA7FB45338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2DF676-49F1-BD47-6A98-C685DD8AD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6C59D-B879-8F96-F8D7-1CD38F29D6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256906-6A1E-463E-B3B6-7BE4B9C977D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2F3AC-A988-B63A-25E2-9DF65006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A528D-9CE8-E03A-301D-3521EE04B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0B96EB-AC3B-4138-96B5-73B797FA0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235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4">
            <a:extLst>
              <a:ext uri="{FF2B5EF4-FFF2-40B4-BE49-F238E27FC236}">
                <a16:creationId xmlns:a16="http://schemas.microsoft.com/office/drawing/2014/main" id="{E775956A-E177-3956-896F-390C6E92E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848" y="2370931"/>
            <a:ext cx="6824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ctr">
              <a:defRPr lang="en-IN" sz="8000" b="1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18" name="Rectangle: Single Corner Snipped 17">
            <a:extLst>
              <a:ext uri="{FF2B5EF4-FFF2-40B4-BE49-F238E27FC236}">
                <a16:creationId xmlns:a16="http://schemas.microsoft.com/office/drawing/2014/main" id="{C20A5AF0-1578-2330-5A01-EA20BB5C1BF6}"/>
              </a:ext>
            </a:extLst>
          </p:cNvPr>
          <p:cNvSpPr/>
          <p:nvPr userDrawn="1"/>
        </p:nvSpPr>
        <p:spPr>
          <a:xfrm>
            <a:off x="0" y="4544785"/>
            <a:ext cx="12192000" cy="981075"/>
          </a:xfrm>
          <a:prstGeom prst="snip1Rect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9C5DE4-7D93-5095-1B22-2AB996753BCA}"/>
              </a:ext>
            </a:extLst>
          </p:cNvPr>
          <p:cNvGrpSpPr/>
          <p:nvPr userDrawn="1"/>
        </p:nvGrpSpPr>
        <p:grpSpPr>
          <a:xfrm>
            <a:off x="2097533" y="4260632"/>
            <a:ext cx="495300" cy="495300"/>
            <a:chOff x="2171847" y="4449056"/>
            <a:chExt cx="495300" cy="495300"/>
          </a:xfrm>
        </p:grpSpPr>
        <p:sp>
          <p:nvSpPr>
            <p:cNvPr id="20" name="Rectangle: Single Corner Snipped 19">
              <a:extLst>
                <a:ext uri="{FF2B5EF4-FFF2-40B4-BE49-F238E27FC236}">
                  <a16:creationId xmlns:a16="http://schemas.microsoft.com/office/drawing/2014/main" id="{026364FE-6BDD-8671-58B1-0604B6AA1F8E}"/>
                </a:ext>
              </a:extLst>
            </p:cNvPr>
            <p:cNvSpPr/>
            <p:nvPr/>
          </p:nvSpPr>
          <p:spPr>
            <a:xfrm>
              <a:off x="2171847" y="4449056"/>
              <a:ext cx="495300" cy="495300"/>
            </a:xfrm>
            <a:prstGeom prst="snip1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AB86DFB7-20A9-87DB-8183-2048BBD31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50445" y="4527654"/>
              <a:ext cx="338104" cy="33810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E4411E-2497-67A5-CCAC-9933C498C35D}"/>
              </a:ext>
            </a:extLst>
          </p:cNvPr>
          <p:cNvGrpSpPr/>
          <p:nvPr userDrawn="1"/>
        </p:nvGrpSpPr>
        <p:grpSpPr>
          <a:xfrm>
            <a:off x="5848351" y="4260632"/>
            <a:ext cx="495300" cy="495300"/>
            <a:chOff x="5853120" y="4260632"/>
            <a:chExt cx="495300" cy="495300"/>
          </a:xfrm>
        </p:grpSpPr>
        <p:sp>
          <p:nvSpPr>
            <p:cNvPr id="22" name="Rectangle: Single Corner Snipped 21">
              <a:extLst>
                <a:ext uri="{FF2B5EF4-FFF2-40B4-BE49-F238E27FC236}">
                  <a16:creationId xmlns:a16="http://schemas.microsoft.com/office/drawing/2014/main" id="{76D63AA7-E986-3198-85A4-0E66D1CE712D}"/>
                </a:ext>
              </a:extLst>
            </p:cNvPr>
            <p:cNvSpPr/>
            <p:nvPr userDrawn="1"/>
          </p:nvSpPr>
          <p:spPr>
            <a:xfrm>
              <a:off x="5853120" y="4260632"/>
              <a:ext cx="495300" cy="495300"/>
            </a:xfrm>
            <a:prstGeom prst="snip1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ADC0E5AA-CFB5-817F-A3DD-2104B42A0E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57630" y="4356506"/>
              <a:ext cx="286278" cy="30355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235AE8-53A8-0C85-BA46-028C2A6DA923}"/>
              </a:ext>
            </a:extLst>
          </p:cNvPr>
          <p:cNvGrpSpPr/>
          <p:nvPr userDrawn="1"/>
        </p:nvGrpSpPr>
        <p:grpSpPr>
          <a:xfrm>
            <a:off x="9599168" y="4260632"/>
            <a:ext cx="495300" cy="495300"/>
            <a:chOff x="9599168" y="4260632"/>
            <a:chExt cx="495300" cy="495300"/>
          </a:xfrm>
        </p:grpSpPr>
        <p:sp>
          <p:nvSpPr>
            <p:cNvPr id="23" name="Rectangle: Single Corner Snipped 22">
              <a:extLst>
                <a:ext uri="{FF2B5EF4-FFF2-40B4-BE49-F238E27FC236}">
                  <a16:creationId xmlns:a16="http://schemas.microsoft.com/office/drawing/2014/main" id="{AA8BA5B6-081A-EF4D-C175-36488C02C41B}"/>
                </a:ext>
              </a:extLst>
            </p:cNvPr>
            <p:cNvSpPr/>
            <p:nvPr userDrawn="1"/>
          </p:nvSpPr>
          <p:spPr>
            <a:xfrm>
              <a:off x="9599168" y="4260632"/>
              <a:ext cx="495300" cy="495300"/>
            </a:xfrm>
            <a:prstGeom prst="snip1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779C0E73-A9D3-B8BB-1A72-DF3ECF1B01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85170" y="4388588"/>
              <a:ext cx="323297" cy="239388"/>
            </a:xfrm>
            <a:prstGeom prst="rect">
              <a:avLst/>
            </a:prstGeom>
          </p:spPr>
        </p:pic>
      </p:grpSp>
      <p:sp>
        <p:nvSpPr>
          <p:cNvPr id="2" name="Content Placeholder 59">
            <a:extLst>
              <a:ext uri="{FF2B5EF4-FFF2-40B4-BE49-F238E27FC236}">
                <a16:creationId xmlns:a16="http://schemas.microsoft.com/office/drawing/2014/main" id="{C17841EA-E6EC-23EB-A36C-D085E697109B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8467313" y="4875013"/>
            <a:ext cx="2778125" cy="3079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spc="30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Open Sans" pitchFamily="2" charset="0"/>
                <a:cs typeface="Open Sans" pitchFamily="2" charset="0"/>
              </a:defRPr>
            </a:lvl1pPr>
            <a:lvl2pPr marL="4572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9144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3716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18288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</a:lstStyle>
          <a:p>
            <a:pPr lvl="0"/>
            <a:endParaRPr lang="en-IN" dirty="0"/>
          </a:p>
        </p:txBody>
      </p:sp>
      <p:sp>
        <p:nvSpPr>
          <p:cNvPr id="3" name="Content Placeholder 59">
            <a:extLst>
              <a:ext uri="{FF2B5EF4-FFF2-40B4-BE49-F238E27FC236}">
                <a16:creationId xmlns:a16="http://schemas.microsoft.com/office/drawing/2014/main" id="{CF7848AB-A823-519C-AB0E-E550CEBDF4AA}"/>
              </a:ext>
            </a:extLst>
          </p:cNvPr>
          <p:cNvSpPr>
            <a:spLocks noGrp="1"/>
          </p:cNvSpPr>
          <p:nvPr userDrawn="1">
            <p:ph sz="quarter" idx="10"/>
          </p:nvPr>
        </p:nvSpPr>
        <p:spPr>
          <a:xfrm>
            <a:off x="967740" y="5133646"/>
            <a:ext cx="2778125" cy="3079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spc="30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  <a:ea typeface="Open Sans" pitchFamily="2" charset="0"/>
                <a:cs typeface="Open Sans" pitchFamily="2" charset="0"/>
              </a:defRPr>
            </a:lvl1pPr>
            <a:lvl2pPr marL="4572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9144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3716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18288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</a:lstStyle>
          <a:p>
            <a:pPr lvl="0"/>
            <a:endParaRPr lang="en-IN" dirty="0"/>
          </a:p>
        </p:txBody>
      </p:sp>
      <p:sp>
        <p:nvSpPr>
          <p:cNvPr id="4" name="Content Placeholder 59">
            <a:extLst>
              <a:ext uri="{FF2B5EF4-FFF2-40B4-BE49-F238E27FC236}">
                <a16:creationId xmlns:a16="http://schemas.microsoft.com/office/drawing/2014/main" id="{C6CB9385-1E5A-21B4-3E9A-6B03088CED38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4711135" y="5133646"/>
            <a:ext cx="2778125" cy="3079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spc="30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  <a:ea typeface="Open Sans" pitchFamily="2" charset="0"/>
                <a:cs typeface="Open Sans" pitchFamily="2" charset="0"/>
              </a:defRPr>
            </a:lvl1pPr>
            <a:lvl2pPr marL="4572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9144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3716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18288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</a:lstStyle>
          <a:p>
            <a:pPr lvl="0"/>
            <a:endParaRPr lang="en-IN" dirty="0"/>
          </a:p>
        </p:txBody>
      </p:sp>
      <p:sp>
        <p:nvSpPr>
          <p:cNvPr id="5" name="Content Placeholder 59">
            <a:extLst>
              <a:ext uri="{FF2B5EF4-FFF2-40B4-BE49-F238E27FC236}">
                <a16:creationId xmlns:a16="http://schemas.microsoft.com/office/drawing/2014/main" id="{CA3751D4-BD55-D078-5A89-F801FC710674}"/>
              </a:ext>
            </a:extLst>
          </p:cNvPr>
          <p:cNvSpPr>
            <a:spLocks noGrp="1"/>
          </p:cNvSpPr>
          <p:nvPr userDrawn="1">
            <p:ph sz="quarter" idx="12"/>
          </p:nvPr>
        </p:nvSpPr>
        <p:spPr>
          <a:xfrm>
            <a:off x="8467313" y="5133646"/>
            <a:ext cx="2778125" cy="3079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spc="30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  <a:ea typeface="Open Sans" pitchFamily="2" charset="0"/>
                <a:cs typeface="Open Sans" pitchFamily="2" charset="0"/>
              </a:defRPr>
            </a:lvl1pPr>
            <a:lvl2pPr marL="4572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9144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3716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18288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</a:lstStyle>
          <a:p>
            <a:pPr lvl="0"/>
            <a:endParaRPr lang="en-IN" dirty="0"/>
          </a:p>
        </p:txBody>
      </p:sp>
      <p:sp>
        <p:nvSpPr>
          <p:cNvPr id="6" name="Content Placeholder 59">
            <a:extLst>
              <a:ext uri="{FF2B5EF4-FFF2-40B4-BE49-F238E27FC236}">
                <a16:creationId xmlns:a16="http://schemas.microsoft.com/office/drawing/2014/main" id="{FA4133DD-F4FF-AAE7-4FD0-B7669B6FE82D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67740" y="4875013"/>
            <a:ext cx="2778125" cy="3079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spc="30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Open Sans" pitchFamily="2" charset="0"/>
                <a:cs typeface="Open Sans" pitchFamily="2" charset="0"/>
              </a:defRPr>
            </a:lvl1pPr>
            <a:lvl2pPr marL="4572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9144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3716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18288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</a:lstStyle>
          <a:p>
            <a:pPr lvl="0"/>
            <a:endParaRPr lang="en-IN" dirty="0"/>
          </a:p>
        </p:txBody>
      </p:sp>
      <p:sp>
        <p:nvSpPr>
          <p:cNvPr id="13" name="Content Placeholder 59">
            <a:extLst>
              <a:ext uri="{FF2B5EF4-FFF2-40B4-BE49-F238E27FC236}">
                <a16:creationId xmlns:a16="http://schemas.microsoft.com/office/drawing/2014/main" id="{04F0D3C4-C253-D097-B5C5-6F87B55841EA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>
          <a:xfrm>
            <a:off x="4709865" y="4875013"/>
            <a:ext cx="2778125" cy="3079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spc="30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Open Sans" pitchFamily="2" charset="0"/>
                <a:cs typeface="Open Sans" pitchFamily="2" charset="0"/>
              </a:defRPr>
            </a:lvl1pPr>
            <a:lvl2pPr marL="4572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9144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3716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1828800" indent="0" algn="ctr">
              <a:buNone/>
              <a:defRPr sz="1000">
                <a:solidFill>
                  <a:schemeClr val="accent5">
                    <a:lumMod val="20000"/>
                    <a:lumOff val="8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</a:lstStyle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7319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4DBC64-6585-29B6-51FF-DD0D5B360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900" y="1244600"/>
            <a:ext cx="4892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lnSpc>
                <a:spcPct val="100000"/>
              </a:lnSpc>
              <a:defRPr lang="en-IN" sz="54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509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2">
            <a:extLst>
              <a:ext uri="{FF2B5EF4-FFF2-40B4-BE49-F238E27FC236}">
                <a16:creationId xmlns:a16="http://schemas.microsoft.com/office/drawing/2014/main" id="{A2B3C508-7D6F-063D-E49C-067413F0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760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00000"/>
              </a:lnSpc>
              <a:defRPr lang="en-IN" sz="32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1850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2">
            <a:extLst>
              <a:ext uri="{FF2B5EF4-FFF2-40B4-BE49-F238E27FC236}">
                <a16:creationId xmlns:a16="http://schemas.microsoft.com/office/drawing/2014/main" id="{5E5D0B4C-2E3C-83E0-EE53-E49EA87FF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760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00000"/>
              </a:lnSpc>
              <a:defRPr lang="en-IN" sz="32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757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2">
            <a:extLst>
              <a:ext uri="{FF2B5EF4-FFF2-40B4-BE49-F238E27FC236}">
                <a16:creationId xmlns:a16="http://schemas.microsoft.com/office/drawing/2014/main" id="{4B9D8FC7-A3FD-9454-3353-4C9F70F0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760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00000"/>
              </a:lnSpc>
              <a:defRPr lang="en-IN" sz="32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49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2">
            <a:extLst>
              <a:ext uri="{FF2B5EF4-FFF2-40B4-BE49-F238E27FC236}">
                <a16:creationId xmlns:a16="http://schemas.microsoft.com/office/drawing/2014/main" id="{70EB7593-5BC1-B6D9-9F26-B1305ED92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760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00000"/>
              </a:lnSpc>
              <a:defRPr lang="en-IN" sz="32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1146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71C9F-0426-9C8F-1EE0-AC1724FCA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63" y="1881512"/>
            <a:ext cx="3465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lnSpc>
                <a:spcPct val="100000"/>
              </a:lnSpc>
              <a:defRPr lang="en-IN" sz="3200" b="1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002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008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E86C-0C44-BE80-B2C1-A05A8169B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03F7D-D9D9-A14A-2F83-FFA6926F5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0A51C-7B49-9BBF-6C95-2A865A1E3A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256906-6A1E-463E-B3B6-7BE4B9C977D2}" type="datetimeFigureOut">
              <a:rPr lang="en-IN" smtClean="0"/>
              <a:t>09-08-2024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D85ED-EE95-D159-B5C1-A08715984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5F65C-DC04-4182-D145-A8AED2065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0B96EB-AC3B-4138-96B5-73B797FA0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921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227">
            <a:extLst>
              <a:ext uri="{FF2B5EF4-FFF2-40B4-BE49-F238E27FC236}">
                <a16:creationId xmlns:a16="http://schemas.microsoft.com/office/drawing/2014/main" id="{8A5292BA-4F73-71BF-F758-40A736FBF4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10800000"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7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242914-C2BA-EFF4-C64B-05B56A03BBC7}"/>
              </a:ext>
            </a:extLst>
          </p:cNvPr>
          <p:cNvSpPr/>
          <p:nvPr/>
        </p:nvSpPr>
        <p:spPr>
          <a:xfrm>
            <a:off x="0" y="-1"/>
            <a:ext cx="12192000" cy="6858002"/>
          </a:xfrm>
          <a:custGeom>
            <a:avLst/>
            <a:gdLst>
              <a:gd name="connsiteX0" fmla="*/ 7646326 w 12192000"/>
              <a:gd name="connsiteY0" fmla="*/ 6836332 h 6858002"/>
              <a:gd name="connsiteX1" fmla="*/ 7646278 w 12192000"/>
              <a:gd name="connsiteY1" fmla="*/ 6836428 h 6858002"/>
              <a:gd name="connsiteX2" fmla="*/ 7676185 w 12192000"/>
              <a:gd name="connsiteY2" fmla="*/ 6849094 h 6858002"/>
              <a:gd name="connsiteX3" fmla="*/ 7679802 w 12192000"/>
              <a:gd name="connsiteY3" fmla="*/ 6858002 h 6858002"/>
              <a:gd name="connsiteX4" fmla="*/ 7610676 w 12192000"/>
              <a:gd name="connsiteY4" fmla="*/ 6858002 h 6858002"/>
              <a:gd name="connsiteX5" fmla="*/ 7616179 w 12192000"/>
              <a:gd name="connsiteY5" fmla="*/ 6848371 h 6858002"/>
              <a:gd name="connsiteX6" fmla="*/ 7646326 w 12192000"/>
              <a:gd name="connsiteY6" fmla="*/ 6836332 h 6858002"/>
              <a:gd name="connsiteX7" fmla="*/ 3721396 w 12192000"/>
              <a:gd name="connsiteY7" fmla="*/ 6832863 h 6858002"/>
              <a:gd name="connsiteX8" fmla="*/ 3721348 w 12192000"/>
              <a:gd name="connsiteY8" fmla="*/ 6833007 h 6858002"/>
              <a:gd name="connsiteX9" fmla="*/ 3751254 w 12192000"/>
              <a:gd name="connsiteY9" fmla="*/ 6845673 h 6858002"/>
              <a:gd name="connsiteX10" fmla="*/ 3756261 w 12192000"/>
              <a:gd name="connsiteY10" fmla="*/ 6858002 h 6858002"/>
              <a:gd name="connsiteX11" fmla="*/ 3683764 w 12192000"/>
              <a:gd name="connsiteY11" fmla="*/ 6858002 h 6858002"/>
              <a:gd name="connsiteX12" fmla="*/ 3691248 w 12192000"/>
              <a:gd name="connsiteY12" fmla="*/ 6844902 h 6858002"/>
              <a:gd name="connsiteX13" fmla="*/ 3721396 w 12192000"/>
              <a:gd name="connsiteY13" fmla="*/ 6832863 h 6858002"/>
              <a:gd name="connsiteX14" fmla="*/ 7074047 w 12192000"/>
              <a:gd name="connsiteY14" fmla="*/ 6792121 h 6858002"/>
              <a:gd name="connsiteX15" fmla="*/ 7073953 w 12192000"/>
              <a:gd name="connsiteY15" fmla="*/ 6792217 h 6858002"/>
              <a:gd name="connsiteX16" fmla="*/ 7083102 w 12192000"/>
              <a:gd name="connsiteY16" fmla="*/ 6801560 h 6858002"/>
              <a:gd name="connsiteX17" fmla="*/ 7083152 w 12192000"/>
              <a:gd name="connsiteY17" fmla="*/ 6802908 h 6858002"/>
              <a:gd name="connsiteX18" fmla="*/ 7083152 w 12192000"/>
              <a:gd name="connsiteY18" fmla="*/ 6858002 h 6858002"/>
              <a:gd name="connsiteX19" fmla="*/ 7061961 w 12192000"/>
              <a:gd name="connsiteY19" fmla="*/ 6858002 h 6858002"/>
              <a:gd name="connsiteX20" fmla="*/ 7061961 w 12192000"/>
              <a:gd name="connsiteY20" fmla="*/ 6802523 h 6858002"/>
              <a:gd name="connsiteX21" fmla="*/ 7062731 w 12192000"/>
              <a:gd name="connsiteY21" fmla="*/ 6798718 h 6858002"/>
              <a:gd name="connsiteX22" fmla="*/ 7074047 w 12192000"/>
              <a:gd name="connsiteY22" fmla="*/ 6792121 h 6858002"/>
              <a:gd name="connsiteX23" fmla="*/ 3149089 w 12192000"/>
              <a:gd name="connsiteY23" fmla="*/ 6788623 h 6858002"/>
              <a:gd name="connsiteX24" fmla="*/ 3158221 w 12192000"/>
              <a:gd name="connsiteY24" fmla="*/ 6797948 h 6858002"/>
              <a:gd name="connsiteX25" fmla="*/ 3158270 w 12192000"/>
              <a:gd name="connsiteY25" fmla="*/ 6799344 h 6858002"/>
              <a:gd name="connsiteX26" fmla="*/ 3158270 w 12192000"/>
              <a:gd name="connsiteY26" fmla="*/ 6858002 h 6858002"/>
              <a:gd name="connsiteX27" fmla="*/ 3137031 w 12192000"/>
              <a:gd name="connsiteY27" fmla="*/ 6858002 h 6858002"/>
              <a:gd name="connsiteX28" fmla="*/ 3137031 w 12192000"/>
              <a:gd name="connsiteY28" fmla="*/ 6799007 h 6858002"/>
              <a:gd name="connsiteX29" fmla="*/ 3137801 w 12192000"/>
              <a:gd name="connsiteY29" fmla="*/ 6795202 h 6858002"/>
              <a:gd name="connsiteX30" fmla="*/ 3149072 w 12192000"/>
              <a:gd name="connsiteY30" fmla="*/ 6788605 h 6858002"/>
              <a:gd name="connsiteX31" fmla="*/ 3149120 w 12192000"/>
              <a:gd name="connsiteY31" fmla="*/ 6788605 h 6858002"/>
              <a:gd name="connsiteX32" fmla="*/ 3149089 w 12192000"/>
              <a:gd name="connsiteY32" fmla="*/ 6788623 h 6858002"/>
              <a:gd name="connsiteX33" fmla="*/ 10925840 w 12192000"/>
              <a:gd name="connsiteY33" fmla="*/ 6753870 h 6858002"/>
              <a:gd name="connsiteX34" fmla="*/ 10934954 w 12192000"/>
              <a:gd name="connsiteY34" fmla="*/ 6763176 h 6858002"/>
              <a:gd name="connsiteX35" fmla="*/ 10935003 w 12192000"/>
              <a:gd name="connsiteY35" fmla="*/ 6764573 h 6858002"/>
              <a:gd name="connsiteX36" fmla="*/ 10935003 w 12192000"/>
              <a:gd name="connsiteY36" fmla="*/ 6858002 h 6858002"/>
              <a:gd name="connsiteX37" fmla="*/ 10913813 w 12192000"/>
              <a:gd name="connsiteY37" fmla="*/ 6858002 h 6858002"/>
              <a:gd name="connsiteX38" fmla="*/ 10913813 w 12192000"/>
              <a:gd name="connsiteY38" fmla="*/ 6764236 h 6858002"/>
              <a:gd name="connsiteX39" fmla="*/ 10914583 w 12192000"/>
              <a:gd name="connsiteY39" fmla="*/ 6760431 h 6858002"/>
              <a:gd name="connsiteX40" fmla="*/ 10925805 w 12192000"/>
              <a:gd name="connsiteY40" fmla="*/ 6753834 h 6858002"/>
              <a:gd name="connsiteX41" fmla="*/ 10925901 w 12192000"/>
              <a:gd name="connsiteY41" fmla="*/ 6753834 h 6858002"/>
              <a:gd name="connsiteX42" fmla="*/ 10925840 w 12192000"/>
              <a:gd name="connsiteY42" fmla="*/ 6753870 h 6858002"/>
              <a:gd name="connsiteX43" fmla="*/ 1770758 w 12192000"/>
              <a:gd name="connsiteY43" fmla="*/ 6700137 h 6858002"/>
              <a:gd name="connsiteX44" fmla="*/ 1770856 w 12192000"/>
              <a:gd name="connsiteY44" fmla="*/ 6700137 h 6858002"/>
              <a:gd name="connsiteX45" fmla="*/ 1770808 w 12192000"/>
              <a:gd name="connsiteY45" fmla="*/ 6700157 h 6858002"/>
              <a:gd name="connsiteX46" fmla="*/ 1389579 w 12192000"/>
              <a:gd name="connsiteY46" fmla="*/ 6677454 h 6858002"/>
              <a:gd name="connsiteX47" fmla="*/ 1396898 w 12192000"/>
              <a:gd name="connsiteY47" fmla="*/ 6680007 h 6858002"/>
              <a:gd name="connsiteX48" fmla="*/ 1400559 w 12192000"/>
              <a:gd name="connsiteY48" fmla="*/ 6687423 h 6858002"/>
              <a:gd name="connsiteX49" fmla="*/ 1402821 w 12192000"/>
              <a:gd name="connsiteY49" fmla="*/ 6858002 h 6858002"/>
              <a:gd name="connsiteX50" fmla="*/ 1381439 w 12192000"/>
              <a:gd name="connsiteY50" fmla="*/ 6858002 h 6858002"/>
              <a:gd name="connsiteX51" fmla="*/ 1379513 w 12192000"/>
              <a:gd name="connsiteY51" fmla="*/ 6699174 h 6858002"/>
              <a:gd name="connsiteX52" fmla="*/ 1379513 w 12192000"/>
              <a:gd name="connsiteY52" fmla="*/ 6698836 h 6858002"/>
              <a:gd name="connsiteX53" fmla="*/ 1212738 w 12192000"/>
              <a:gd name="connsiteY53" fmla="*/ 6701004 h 6858002"/>
              <a:gd name="connsiteX54" fmla="*/ 1212738 w 12192000"/>
              <a:gd name="connsiteY54" fmla="*/ 6701389 h 6858002"/>
              <a:gd name="connsiteX55" fmla="*/ 1214730 w 12192000"/>
              <a:gd name="connsiteY55" fmla="*/ 6858002 h 6858002"/>
              <a:gd name="connsiteX56" fmla="*/ 1193494 w 12192000"/>
              <a:gd name="connsiteY56" fmla="*/ 6858002 h 6858002"/>
              <a:gd name="connsiteX57" fmla="*/ 1191307 w 12192000"/>
              <a:gd name="connsiteY57" fmla="*/ 6690360 h 6858002"/>
              <a:gd name="connsiteX58" fmla="*/ 1191259 w 12192000"/>
              <a:gd name="connsiteY58" fmla="*/ 6690409 h 6858002"/>
              <a:gd name="connsiteX59" fmla="*/ 1201276 w 12192000"/>
              <a:gd name="connsiteY59" fmla="*/ 6679910 h 6858002"/>
              <a:gd name="connsiteX60" fmla="*/ 6680298 w 12192000"/>
              <a:gd name="connsiteY60" fmla="*/ 6672446 h 6858002"/>
              <a:gd name="connsiteX61" fmla="*/ 6868120 w 12192000"/>
              <a:gd name="connsiteY61" fmla="*/ 6674902 h 6858002"/>
              <a:gd name="connsiteX62" fmla="*/ 6868167 w 12192000"/>
              <a:gd name="connsiteY62" fmla="*/ 6674854 h 6858002"/>
              <a:gd name="connsiteX63" fmla="*/ 6878378 w 12192000"/>
              <a:gd name="connsiteY63" fmla="*/ 6685642 h 6858002"/>
              <a:gd name="connsiteX64" fmla="*/ 6878378 w 12192000"/>
              <a:gd name="connsiteY64" fmla="*/ 6686219 h 6858002"/>
              <a:gd name="connsiteX65" fmla="*/ 6876102 w 12192000"/>
              <a:gd name="connsiteY65" fmla="*/ 6858002 h 6858002"/>
              <a:gd name="connsiteX66" fmla="*/ 6854829 w 12192000"/>
              <a:gd name="connsiteY66" fmla="*/ 6858002 h 6858002"/>
              <a:gd name="connsiteX67" fmla="*/ 6856707 w 12192000"/>
              <a:gd name="connsiteY67" fmla="*/ 6696044 h 6858002"/>
              <a:gd name="connsiteX68" fmla="*/ 6690123 w 12192000"/>
              <a:gd name="connsiteY68" fmla="*/ 6694166 h 6858002"/>
              <a:gd name="connsiteX69" fmla="*/ 6688035 w 12192000"/>
              <a:gd name="connsiteY69" fmla="*/ 6858002 h 6858002"/>
              <a:gd name="connsiteX70" fmla="*/ 6666798 w 12192000"/>
              <a:gd name="connsiteY70" fmla="*/ 6858002 h 6858002"/>
              <a:gd name="connsiteX71" fmla="*/ 6669028 w 12192000"/>
              <a:gd name="connsiteY71" fmla="*/ 6683908 h 6858002"/>
              <a:gd name="connsiteX72" fmla="*/ 6680298 w 12192000"/>
              <a:gd name="connsiteY72" fmla="*/ 6672446 h 6858002"/>
              <a:gd name="connsiteX73" fmla="*/ 2755371 w 12192000"/>
              <a:gd name="connsiteY73" fmla="*/ 6669026 h 6858002"/>
              <a:gd name="connsiteX74" fmla="*/ 2943192 w 12192000"/>
              <a:gd name="connsiteY74" fmla="*/ 6671434 h 6858002"/>
              <a:gd name="connsiteX75" fmla="*/ 2953450 w 12192000"/>
              <a:gd name="connsiteY75" fmla="*/ 6682222 h 6858002"/>
              <a:gd name="connsiteX76" fmla="*/ 2953450 w 12192000"/>
              <a:gd name="connsiteY76" fmla="*/ 6682799 h 6858002"/>
              <a:gd name="connsiteX77" fmla="*/ 2951171 w 12192000"/>
              <a:gd name="connsiteY77" fmla="*/ 6858002 h 6858002"/>
              <a:gd name="connsiteX78" fmla="*/ 2929861 w 12192000"/>
              <a:gd name="connsiteY78" fmla="*/ 6858002 h 6858002"/>
              <a:gd name="connsiteX79" fmla="*/ 2931777 w 12192000"/>
              <a:gd name="connsiteY79" fmla="*/ 6692528 h 6858002"/>
              <a:gd name="connsiteX80" fmla="*/ 2765196 w 12192000"/>
              <a:gd name="connsiteY80" fmla="*/ 6690649 h 6858002"/>
              <a:gd name="connsiteX81" fmla="*/ 2763064 w 12192000"/>
              <a:gd name="connsiteY81" fmla="*/ 6858002 h 6858002"/>
              <a:gd name="connsiteX82" fmla="*/ 2741826 w 12192000"/>
              <a:gd name="connsiteY82" fmla="*/ 6858002 h 6858002"/>
              <a:gd name="connsiteX83" fmla="*/ 2744102 w 12192000"/>
              <a:gd name="connsiteY83" fmla="*/ 6680488 h 6858002"/>
              <a:gd name="connsiteX84" fmla="*/ 2755371 w 12192000"/>
              <a:gd name="connsiteY84" fmla="*/ 6669026 h 6858002"/>
              <a:gd name="connsiteX85" fmla="*/ 9547684 w 12192000"/>
              <a:gd name="connsiteY85" fmla="*/ 6665270 h 6858002"/>
              <a:gd name="connsiteX86" fmla="*/ 9547554 w 12192000"/>
              <a:gd name="connsiteY86" fmla="*/ 6665325 h 6858002"/>
              <a:gd name="connsiteX87" fmla="*/ 9547539 w 12192000"/>
              <a:gd name="connsiteY87" fmla="*/ 6665319 h 6858002"/>
              <a:gd name="connsiteX88" fmla="*/ 9156253 w 12192000"/>
              <a:gd name="connsiteY88" fmla="*/ 6664017 h 6858002"/>
              <a:gd name="connsiteX89" fmla="*/ 8989478 w 12192000"/>
              <a:gd name="connsiteY89" fmla="*/ 6666185 h 6858002"/>
              <a:gd name="connsiteX90" fmla="*/ 8989478 w 12192000"/>
              <a:gd name="connsiteY90" fmla="*/ 6666570 h 6858002"/>
              <a:gd name="connsiteX91" fmla="*/ 8991644 w 12192000"/>
              <a:gd name="connsiteY91" fmla="*/ 6837102 h 6858002"/>
              <a:gd name="connsiteX92" fmla="*/ 9158325 w 12192000"/>
              <a:gd name="connsiteY92" fmla="*/ 6835127 h 6858002"/>
              <a:gd name="connsiteX93" fmla="*/ 9156253 w 12192000"/>
              <a:gd name="connsiteY93" fmla="*/ 6664355 h 6858002"/>
              <a:gd name="connsiteX94" fmla="*/ 10541976 w 12192000"/>
              <a:gd name="connsiteY94" fmla="*/ 6655927 h 6858002"/>
              <a:gd name="connsiteX95" fmla="*/ 10539810 w 12192000"/>
              <a:gd name="connsiteY95" fmla="*/ 6825976 h 6858002"/>
              <a:gd name="connsiteX96" fmla="*/ 10539905 w 12192000"/>
              <a:gd name="connsiteY96" fmla="*/ 6826747 h 6858002"/>
              <a:gd name="connsiteX97" fmla="*/ 10706632 w 12192000"/>
              <a:gd name="connsiteY97" fmla="*/ 6828914 h 6858002"/>
              <a:gd name="connsiteX98" fmla="*/ 10706632 w 12192000"/>
              <a:gd name="connsiteY98" fmla="*/ 6828191 h 6858002"/>
              <a:gd name="connsiteX99" fmla="*/ 10706584 w 12192000"/>
              <a:gd name="connsiteY99" fmla="*/ 6828240 h 6858002"/>
              <a:gd name="connsiteX100" fmla="*/ 10708558 w 12192000"/>
              <a:gd name="connsiteY100" fmla="*/ 6657804 h 6858002"/>
              <a:gd name="connsiteX101" fmla="*/ 8968095 w 12192000"/>
              <a:gd name="connsiteY101" fmla="*/ 6655541 h 6858002"/>
              <a:gd name="connsiteX102" fmla="*/ 8968096 w 12192000"/>
              <a:gd name="connsiteY102" fmla="*/ 6655589 h 6858002"/>
              <a:gd name="connsiteX103" fmla="*/ 8968095 w 12192000"/>
              <a:gd name="connsiteY103" fmla="*/ 6655590 h 6858002"/>
              <a:gd name="connsiteX104" fmla="*/ 9166415 w 12192000"/>
              <a:gd name="connsiteY104" fmla="*/ 6642635 h 6858002"/>
              <a:gd name="connsiteX105" fmla="*/ 9173734 w 12192000"/>
              <a:gd name="connsiteY105" fmla="*/ 6645187 h 6858002"/>
              <a:gd name="connsiteX106" fmla="*/ 9177395 w 12192000"/>
              <a:gd name="connsiteY106" fmla="*/ 6652604 h 6858002"/>
              <a:gd name="connsiteX107" fmla="*/ 9179948 w 12192000"/>
              <a:gd name="connsiteY107" fmla="*/ 6845047 h 6858002"/>
              <a:gd name="connsiteX108" fmla="*/ 9179948 w 12192000"/>
              <a:gd name="connsiteY108" fmla="*/ 6845529 h 6858002"/>
              <a:gd name="connsiteX109" fmla="*/ 9169690 w 12192000"/>
              <a:gd name="connsiteY109" fmla="*/ 6856269 h 6858002"/>
              <a:gd name="connsiteX110" fmla="*/ 9034455 w 12192000"/>
              <a:gd name="connsiteY110" fmla="*/ 6858002 h 6858002"/>
              <a:gd name="connsiteX111" fmla="*/ 8979911 w 12192000"/>
              <a:gd name="connsiteY111" fmla="*/ 6858002 h 6858002"/>
              <a:gd name="connsiteX112" fmla="*/ 8974067 w 12192000"/>
              <a:gd name="connsiteY112" fmla="*/ 6855883 h 6858002"/>
              <a:gd name="connsiteX113" fmla="*/ 8970600 w 12192000"/>
              <a:gd name="connsiteY113" fmla="*/ 6847552 h 6858002"/>
              <a:gd name="connsiteX114" fmla="*/ 8968096 w 12192000"/>
              <a:gd name="connsiteY114" fmla="*/ 6655589 h 6858002"/>
              <a:gd name="connsiteX115" fmla="*/ 8978112 w 12192000"/>
              <a:gd name="connsiteY115" fmla="*/ 6645091 h 6858002"/>
              <a:gd name="connsiteX116" fmla="*/ 5231331 w 12192000"/>
              <a:gd name="connsiteY116" fmla="*/ 6641239 h 6858002"/>
              <a:gd name="connsiteX117" fmla="*/ 5064555 w 12192000"/>
              <a:gd name="connsiteY117" fmla="*/ 6643405 h 6858002"/>
              <a:gd name="connsiteX118" fmla="*/ 5064555 w 12192000"/>
              <a:gd name="connsiteY118" fmla="*/ 6643839 h 6858002"/>
              <a:gd name="connsiteX119" fmla="*/ 5066722 w 12192000"/>
              <a:gd name="connsiteY119" fmla="*/ 6814370 h 6858002"/>
              <a:gd name="connsiteX120" fmla="*/ 5233402 w 12192000"/>
              <a:gd name="connsiteY120" fmla="*/ 6812396 h 6858002"/>
              <a:gd name="connsiteX121" fmla="*/ 5231331 w 12192000"/>
              <a:gd name="connsiteY121" fmla="*/ 6641575 h 6858002"/>
              <a:gd name="connsiteX122" fmla="*/ 10532152 w 12192000"/>
              <a:gd name="connsiteY122" fmla="*/ 6634207 h 6858002"/>
              <a:gd name="connsiteX123" fmla="*/ 10719972 w 12192000"/>
              <a:gd name="connsiteY123" fmla="*/ 6636663 h 6858002"/>
              <a:gd name="connsiteX124" fmla="*/ 10720021 w 12192000"/>
              <a:gd name="connsiteY124" fmla="*/ 6636663 h 6858002"/>
              <a:gd name="connsiteX125" fmla="*/ 10730230 w 12192000"/>
              <a:gd name="connsiteY125" fmla="*/ 6647403 h 6858002"/>
              <a:gd name="connsiteX126" fmla="*/ 10730230 w 12192000"/>
              <a:gd name="connsiteY126" fmla="*/ 6647980 h 6858002"/>
              <a:gd name="connsiteX127" fmla="*/ 10727725 w 12192000"/>
              <a:gd name="connsiteY127" fmla="*/ 6840424 h 6858002"/>
              <a:gd name="connsiteX128" fmla="*/ 10716650 w 12192000"/>
              <a:gd name="connsiteY128" fmla="*/ 6850297 h 6858002"/>
              <a:gd name="connsiteX129" fmla="*/ 10528395 w 12192000"/>
              <a:gd name="connsiteY129" fmla="*/ 6847841 h 6858002"/>
              <a:gd name="connsiteX130" fmla="*/ 10521364 w 12192000"/>
              <a:gd name="connsiteY130" fmla="*/ 6844566 h 6858002"/>
              <a:gd name="connsiteX131" fmla="*/ 10518426 w 12192000"/>
              <a:gd name="connsiteY131" fmla="*/ 6837245 h 6858002"/>
              <a:gd name="connsiteX132" fmla="*/ 10520882 w 12192000"/>
              <a:gd name="connsiteY132" fmla="*/ 6645669 h 6858002"/>
              <a:gd name="connsiteX133" fmla="*/ 10532152 w 12192000"/>
              <a:gd name="connsiteY133" fmla="*/ 6634207 h 6858002"/>
              <a:gd name="connsiteX134" fmla="*/ 5241536 w 12192000"/>
              <a:gd name="connsiteY134" fmla="*/ 6619952 h 6858002"/>
              <a:gd name="connsiteX135" fmla="*/ 5248865 w 12192000"/>
              <a:gd name="connsiteY135" fmla="*/ 6622505 h 6858002"/>
              <a:gd name="connsiteX136" fmla="*/ 5252522 w 12192000"/>
              <a:gd name="connsiteY136" fmla="*/ 6629921 h 6858002"/>
              <a:gd name="connsiteX137" fmla="*/ 5255023 w 12192000"/>
              <a:gd name="connsiteY137" fmla="*/ 6822317 h 6858002"/>
              <a:gd name="connsiteX138" fmla="*/ 5255023 w 12192000"/>
              <a:gd name="connsiteY138" fmla="*/ 6822798 h 6858002"/>
              <a:gd name="connsiteX139" fmla="*/ 5244772 w 12192000"/>
              <a:gd name="connsiteY139" fmla="*/ 6833538 h 6858002"/>
              <a:gd name="connsiteX140" fmla="*/ 5056854 w 12192000"/>
              <a:gd name="connsiteY140" fmla="*/ 6835946 h 6858002"/>
              <a:gd name="connsiteX141" fmla="*/ 5049142 w 12192000"/>
              <a:gd name="connsiteY141" fmla="*/ 6833152 h 6858002"/>
              <a:gd name="connsiteX142" fmla="*/ 5045675 w 12192000"/>
              <a:gd name="connsiteY142" fmla="*/ 6824821 h 6858002"/>
              <a:gd name="connsiteX143" fmla="*/ 5043175 w 12192000"/>
              <a:gd name="connsiteY143" fmla="*/ 6632811 h 6858002"/>
              <a:gd name="connsiteX144" fmla="*/ 5043223 w 12192000"/>
              <a:gd name="connsiteY144" fmla="*/ 6632907 h 6858002"/>
              <a:gd name="connsiteX145" fmla="*/ 5053237 w 12192000"/>
              <a:gd name="connsiteY145" fmla="*/ 6622408 h 6858002"/>
              <a:gd name="connsiteX146" fmla="*/ 7480517 w 12192000"/>
              <a:gd name="connsiteY146" fmla="*/ 6523008 h 6858002"/>
              <a:gd name="connsiteX147" fmla="*/ 7400766 w 12192000"/>
              <a:gd name="connsiteY147" fmla="*/ 6554939 h 6858002"/>
              <a:gd name="connsiteX148" fmla="*/ 7400766 w 12192000"/>
              <a:gd name="connsiteY148" fmla="*/ 6555034 h 6858002"/>
              <a:gd name="connsiteX149" fmla="*/ 7367103 w 12192000"/>
              <a:gd name="connsiteY149" fmla="*/ 6633919 h 6858002"/>
              <a:gd name="connsiteX150" fmla="*/ 7398840 w 12192000"/>
              <a:gd name="connsiteY150" fmla="*/ 6713093 h 6858002"/>
              <a:gd name="connsiteX151" fmla="*/ 7477290 w 12192000"/>
              <a:gd name="connsiteY151" fmla="*/ 6746948 h 6858002"/>
              <a:gd name="connsiteX152" fmla="*/ 7557135 w 12192000"/>
              <a:gd name="connsiteY152" fmla="*/ 6715260 h 6858002"/>
              <a:gd name="connsiteX153" fmla="*/ 7591040 w 12192000"/>
              <a:gd name="connsiteY153" fmla="*/ 6636423 h 6858002"/>
              <a:gd name="connsiteX154" fmla="*/ 7591040 w 12192000"/>
              <a:gd name="connsiteY154" fmla="*/ 6635701 h 6858002"/>
              <a:gd name="connsiteX155" fmla="*/ 7559062 w 12192000"/>
              <a:gd name="connsiteY155" fmla="*/ 6556576 h 6858002"/>
              <a:gd name="connsiteX156" fmla="*/ 7480517 w 12192000"/>
              <a:gd name="connsiteY156" fmla="*/ 6523008 h 6858002"/>
              <a:gd name="connsiteX157" fmla="*/ 3555583 w 12192000"/>
              <a:gd name="connsiteY157" fmla="*/ 6519491 h 6858002"/>
              <a:gd name="connsiteX158" fmla="*/ 3475834 w 12192000"/>
              <a:gd name="connsiteY158" fmla="*/ 6551422 h 6858002"/>
              <a:gd name="connsiteX159" fmla="*/ 3475881 w 12192000"/>
              <a:gd name="connsiteY159" fmla="*/ 6551469 h 6858002"/>
              <a:gd name="connsiteX160" fmla="*/ 3442216 w 12192000"/>
              <a:gd name="connsiteY160" fmla="*/ 6630402 h 6858002"/>
              <a:gd name="connsiteX161" fmla="*/ 3473954 w 12192000"/>
              <a:gd name="connsiteY161" fmla="*/ 6709575 h 6858002"/>
              <a:gd name="connsiteX162" fmla="*/ 3552356 w 12192000"/>
              <a:gd name="connsiteY162" fmla="*/ 6743431 h 6858002"/>
              <a:gd name="connsiteX163" fmla="*/ 3632206 w 12192000"/>
              <a:gd name="connsiteY163" fmla="*/ 6711743 h 6858002"/>
              <a:gd name="connsiteX164" fmla="*/ 3666109 w 12192000"/>
              <a:gd name="connsiteY164" fmla="*/ 6632907 h 6858002"/>
              <a:gd name="connsiteX165" fmla="*/ 3666109 w 12192000"/>
              <a:gd name="connsiteY165" fmla="*/ 6632184 h 6858002"/>
              <a:gd name="connsiteX166" fmla="*/ 3634131 w 12192000"/>
              <a:gd name="connsiteY166" fmla="*/ 6553058 h 6858002"/>
              <a:gd name="connsiteX167" fmla="*/ 3555583 w 12192000"/>
              <a:gd name="connsiteY167" fmla="*/ 6519491 h 6858002"/>
              <a:gd name="connsiteX168" fmla="*/ 7480468 w 12192000"/>
              <a:gd name="connsiteY168" fmla="*/ 6501674 h 6858002"/>
              <a:gd name="connsiteX169" fmla="*/ 7574375 w 12192000"/>
              <a:gd name="connsiteY169" fmla="*/ 6541887 h 6858002"/>
              <a:gd name="connsiteX170" fmla="*/ 7612228 w 12192000"/>
              <a:gd name="connsiteY170" fmla="*/ 6636665 h 6858002"/>
              <a:gd name="connsiteX171" fmla="*/ 7612228 w 12192000"/>
              <a:gd name="connsiteY171" fmla="*/ 6637580 h 6858002"/>
              <a:gd name="connsiteX172" fmla="*/ 7572064 w 12192000"/>
              <a:gd name="connsiteY172" fmla="*/ 6730285 h 6858002"/>
              <a:gd name="connsiteX173" fmla="*/ 7477675 w 12192000"/>
              <a:gd name="connsiteY173" fmla="*/ 6768138 h 6858002"/>
              <a:gd name="connsiteX174" fmla="*/ 7383718 w 12192000"/>
              <a:gd name="connsiteY174" fmla="*/ 6727974 h 6858002"/>
              <a:gd name="connsiteX175" fmla="*/ 7345864 w 12192000"/>
              <a:gd name="connsiteY175" fmla="*/ 6632185 h 6858002"/>
              <a:gd name="connsiteX176" fmla="*/ 7386077 w 12192000"/>
              <a:gd name="connsiteY176" fmla="*/ 6539479 h 6858002"/>
              <a:gd name="connsiteX177" fmla="*/ 7480468 w 12192000"/>
              <a:gd name="connsiteY177" fmla="*/ 6501674 h 6858002"/>
              <a:gd name="connsiteX178" fmla="*/ 3555583 w 12192000"/>
              <a:gd name="connsiteY178" fmla="*/ 6498157 h 6858002"/>
              <a:gd name="connsiteX179" fmla="*/ 3649493 w 12192000"/>
              <a:gd name="connsiteY179" fmla="*/ 6538370 h 6858002"/>
              <a:gd name="connsiteX180" fmla="*/ 3687346 w 12192000"/>
              <a:gd name="connsiteY180" fmla="*/ 6633148 h 6858002"/>
              <a:gd name="connsiteX181" fmla="*/ 3687346 w 12192000"/>
              <a:gd name="connsiteY181" fmla="*/ 6634062 h 6858002"/>
              <a:gd name="connsiteX182" fmla="*/ 3647135 w 12192000"/>
              <a:gd name="connsiteY182" fmla="*/ 6726816 h 6858002"/>
              <a:gd name="connsiteX183" fmla="*/ 3552742 w 12192000"/>
              <a:gd name="connsiteY183" fmla="*/ 6764669 h 6858002"/>
              <a:gd name="connsiteX184" fmla="*/ 3552791 w 12192000"/>
              <a:gd name="connsiteY184" fmla="*/ 6764621 h 6858002"/>
              <a:gd name="connsiteX185" fmla="*/ 3458832 w 12192000"/>
              <a:gd name="connsiteY185" fmla="*/ 6724457 h 6858002"/>
              <a:gd name="connsiteX186" fmla="*/ 3420979 w 12192000"/>
              <a:gd name="connsiteY186" fmla="*/ 6628669 h 6858002"/>
              <a:gd name="connsiteX187" fmla="*/ 3461191 w 12192000"/>
              <a:gd name="connsiteY187" fmla="*/ 6535963 h 6858002"/>
              <a:gd name="connsiteX188" fmla="*/ 3555583 w 12192000"/>
              <a:gd name="connsiteY188" fmla="*/ 6498157 h 6858002"/>
              <a:gd name="connsiteX189" fmla="*/ 11332363 w 12192000"/>
              <a:gd name="connsiteY189" fmla="*/ 6484721 h 6858002"/>
              <a:gd name="connsiteX190" fmla="*/ 11252613 w 12192000"/>
              <a:gd name="connsiteY190" fmla="*/ 6516651 h 6858002"/>
              <a:gd name="connsiteX191" fmla="*/ 11252660 w 12192000"/>
              <a:gd name="connsiteY191" fmla="*/ 6516699 h 6858002"/>
              <a:gd name="connsiteX192" fmla="*/ 11218997 w 12192000"/>
              <a:gd name="connsiteY192" fmla="*/ 6595632 h 6858002"/>
              <a:gd name="connsiteX193" fmla="*/ 11250734 w 12192000"/>
              <a:gd name="connsiteY193" fmla="*/ 6674805 h 6858002"/>
              <a:gd name="connsiteX194" fmla="*/ 11329137 w 12192000"/>
              <a:gd name="connsiteY194" fmla="*/ 6708661 h 6858002"/>
              <a:gd name="connsiteX195" fmla="*/ 11408985 w 12192000"/>
              <a:gd name="connsiteY195" fmla="*/ 6676972 h 6858002"/>
              <a:gd name="connsiteX196" fmla="*/ 11442888 w 12192000"/>
              <a:gd name="connsiteY196" fmla="*/ 6598137 h 6858002"/>
              <a:gd name="connsiteX197" fmla="*/ 11442888 w 12192000"/>
              <a:gd name="connsiteY197" fmla="*/ 6597413 h 6858002"/>
              <a:gd name="connsiteX198" fmla="*/ 11410911 w 12192000"/>
              <a:gd name="connsiteY198" fmla="*/ 6518289 h 6858002"/>
              <a:gd name="connsiteX199" fmla="*/ 11332363 w 12192000"/>
              <a:gd name="connsiteY199" fmla="*/ 6484721 h 6858002"/>
              <a:gd name="connsiteX200" fmla="*/ 11332315 w 12192000"/>
              <a:gd name="connsiteY200" fmla="*/ 6463338 h 6858002"/>
              <a:gd name="connsiteX201" fmla="*/ 11426225 w 12192000"/>
              <a:gd name="connsiteY201" fmla="*/ 6503552 h 6858002"/>
              <a:gd name="connsiteX202" fmla="*/ 11464079 w 12192000"/>
              <a:gd name="connsiteY202" fmla="*/ 6598328 h 6858002"/>
              <a:gd name="connsiteX203" fmla="*/ 11464079 w 12192000"/>
              <a:gd name="connsiteY203" fmla="*/ 6599244 h 6858002"/>
              <a:gd name="connsiteX204" fmla="*/ 11423914 w 12192000"/>
              <a:gd name="connsiteY204" fmla="*/ 6691998 h 6858002"/>
              <a:gd name="connsiteX205" fmla="*/ 11329523 w 12192000"/>
              <a:gd name="connsiteY205" fmla="*/ 6729851 h 6858002"/>
              <a:gd name="connsiteX206" fmla="*/ 11329523 w 12192000"/>
              <a:gd name="connsiteY206" fmla="*/ 6729803 h 6858002"/>
              <a:gd name="connsiteX207" fmla="*/ 11235564 w 12192000"/>
              <a:gd name="connsiteY207" fmla="*/ 6689638 h 6858002"/>
              <a:gd name="connsiteX208" fmla="*/ 11197711 w 12192000"/>
              <a:gd name="connsiteY208" fmla="*/ 6593851 h 6858002"/>
              <a:gd name="connsiteX209" fmla="*/ 11237924 w 12192000"/>
              <a:gd name="connsiteY209" fmla="*/ 6501143 h 6858002"/>
              <a:gd name="connsiteX210" fmla="*/ 11332315 w 12192000"/>
              <a:gd name="connsiteY210" fmla="*/ 6463338 h 6858002"/>
              <a:gd name="connsiteX211" fmla="*/ 1904593 w 12192000"/>
              <a:gd name="connsiteY211" fmla="*/ 6381373 h 6858002"/>
              <a:gd name="connsiteX212" fmla="*/ 1826238 w 12192000"/>
              <a:gd name="connsiteY212" fmla="*/ 6414988 h 6858002"/>
              <a:gd name="connsiteX213" fmla="*/ 1794310 w 12192000"/>
              <a:gd name="connsiteY213" fmla="*/ 6494595 h 6858002"/>
              <a:gd name="connsiteX214" fmla="*/ 1828116 w 12192000"/>
              <a:gd name="connsiteY214" fmla="*/ 6573431 h 6858002"/>
              <a:gd name="connsiteX215" fmla="*/ 1907820 w 12192000"/>
              <a:gd name="connsiteY215" fmla="*/ 6605216 h 6858002"/>
              <a:gd name="connsiteX216" fmla="*/ 1986222 w 12192000"/>
              <a:gd name="connsiteY216" fmla="*/ 6571649 h 6858002"/>
              <a:gd name="connsiteX217" fmla="*/ 2018248 w 12192000"/>
              <a:gd name="connsiteY217" fmla="*/ 6492090 h 6858002"/>
              <a:gd name="connsiteX218" fmla="*/ 2018200 w 12192000"/>
              <a:gd name="connsiteY218" fmla="*/ 6492139 h 6858002"/>
              <a:gd name="connsiteX219" fmla="*/ 2018200 w 12192000"/>
              <a:gd name="connsiteY219" fmla="*/ 6491899 h 6858002"/>
              <a:gd name="connsiteX220" fmla="*/ 1984297 w 12192000"/>
              <a:gd name="connsiteY220" fmla="*/ 6413061 h 6858002"/>
              <a:gd name="connsiteX221" fmla="*/ 1904593 w 12192000"/>
              <a:gd name="connsiteY221" fmla="*/ 6381373 h 6858002"/>
              <a:gd name="connsiteX222" fmla="*/ 908420 w 12192000"/>
              <a:gd name="connsiteY222" fmla="*/ 6370344 h 6858002"/>
              <a:gd name="connsiteX223" fmla="*/ 917908 w 12192000"/>
              <a:gd name="connsiteY223" fmla="*/ 6378772 h 6858002"/>
              <a:gd name="connsiteX224" fmla="*/ 918149 w 12192000"/>
              <a:gd name="connsiteY224" fmla="*/ 6380988 h 6858002"/>
              <a:gd name="connsiteX225" fmla="*/ 918437 w 12192000"/>
              <a:gd name="connsiteY225" fmla="*/ 6469552 h 6858002"/>
              <a:gd name="connsiteX226" fmla="*/ 917715 w 12192000"/>
              <a:gd name="connsiteY226" fmla="*/ 6473308 h 6858002"/>
              <a:gd name="connsiteX227" fmla="*/ 906879 w 12192000"/>
              <a:gd name="connsiteY227" fmla="*/ 6480051 h 6858002"/>
              <a:gd name="connsiteX228" fmla="*/ 897392 w 12192000"/>
              <a:gd name="connsiteY228" fmla="*/ 6471623 h 6858002"/>
              <a:gd name="connsiteX229" fmla="*/ 897151 w 12192000"/>
              <a:gd name="connsiteY229" fmla="*/ 6469600 h 6858002"/>
              <a:gd name="connsiteX230" fmla="*/ 896862 w 12192000"/>
              <a:gd name="connsiteY230" fmla="*/ 6381035 h 6858002"/>
              <a:gd name="connsiteX231" fmla="*/ 897585 w 12192000"/>
              <a:gd name="connsiteY231" fmla="*/ 6377087 h 6858002"/>
              <a:gd name="connsiteX232" fmla="*/ 908372 w 12192000"/>
              <a:gd name="connsiteY232" fmla="*/ 6370392 h 6858002"/>
              <a:gd name="connsiteX233" fmla="*/ 1904882 w 12192000"/>
              <a:gd name="connsiteY233" fmla="*/ 6360038 h 6858002"/>
              <a:gd name="connsiteX234" fmla="*/ 1999129 w 12192000"/>
              <a:gd name="connsiteY234" fmla="*/ 6397746 h 6858002"/>
              <a:gd name="connsiteX235" fmla="*/ 2039486 w 12192000"/>
              <a:gd name="connsiteY235" fmla="*/ 6491465 h 6858002"/>
              <a:gd name="connsiteX236" fmla="*/ 2039438 w 12192000"/>
              <a:gd name="connsiteY236" fmla="*/ 6491465 h 6858002"/>
              <a:gd name="connsiteX237" fmla="*/ 2039438 w 12192000"/>
              <a:gd name="connsiteY237" fmla="*/ 6491562 h 6858002"/>
              <a:gd name="connsiteX238" fmla="*/ 2001633 w 12192000"/>
              <a:gd name="connsiteY238" fmla="*/ 6586289 h 6858002"/>
              <a:gd name="connsiteX239" fmla="*/ 1907868 w 12192000"/>
              <a:gd name="connsiteY239" fmla="*/ 6626503 h 6858002"/>
              <a:gd name="connsiteX240" fmla="*/ 1813139 w 12192000"/>
              <a:gd name="connsiteY240" fmla="*/ 6588602 h 6858002"/>
              <a:gd name="connsiteX241" fmla="*/ 1773022 w 12192000"/>
              <a:gd name="connsiteY241" fmla="*/ 6494787 h 6858002"/>
              <a:gd name="connsiteX242" fmla="*/ 1811021 w 12192000"/>
              <a:gd name="connsiteY242" fmla="*/ 6400107 h 6858002"/>
              <a:gd name="connsiteX243" fmla="*/ 1904882 w 12192000"/>
              <a:gd name="connsiteY243" fmla="*/ 6360038 h 6858002"/>
              <a:gd name="connsiteX244" fmla="*/ 9681326 w 12192000"/>
              <a:gd name="connsiteY244" fmla="*/ 6346554 h 6858002"/>
              <a:gd name="connsiteX245" fmla="*/ 9602971 w 12192000"/>
              <a:gd name="connsiteY245" fmla="*/ 6380169 h 6858002"/>
              <a:gd name="connsiteX246" fmla="*/ 9571041 w 12192000"/>
              <a:gd name="connsiteY246" fmla="*/ 6459775 h 6858002"/>
              <a:gd name="connsiteX247" fmla="*/ 9604849 w 12192000"/>
              <a:gd name="connsiteY247" fmla="*/ 6538613 h 6858002"/>
              <a:gd name="connsiteX248" fmla="*/ 9684552 w 12192000"/>
              <a:gd name="connsiteY248" fmla="*/ 6570397 h 6858002"/>
              <a:gd name="connsiteX249" fmla="*/ 9762955 w 12192000"/>
              <a:gd name="connsiteY249" fmla="*/ 6536831 h 6858002"/>
              <a:gd name="connsiteX250" fmla="*/ 9794981 w 12192000"/>
              <a:gd name="connsiteY250" fmla="*/ 6457271 h 6858002"/>
              <a:gd name="connsiteX251" fmla="*/ 9794932 w 12192000"/>
              <a:gd name="connsiteY251" fmla="*/ 6457271 h 6858002"/>
              <a:gd name="connsiteX252" fmla="*/ 9794932 w 12192000"/>
              <a:gd name="connsiteY252" fmla="*/ 6457031 h 6858002"/>
              <a:gd name="connsiteX253" fmla="*/ 9761028 w 12192000"/>
              <a:gd name="connsiteY253" fmla="*/ 6378242 h 6858002"/>
              <a:gd name="connsiteX254" fmla="*/ 9681326 w 12192000"/>
              <a:gd name="connsiteY254" fmla="*/ 6346554 h 6858002"/>
              <a:gd name="connsiteX255" fmla="*/ 8685208 w 12192000"/>
              <a:gd name="connsiteY255" fmla="*/ 6335525 h 6858002"/>
              <a:gd name="connsiteX256" fmla="*/ 8694695 w 12192000"/>
              <a:gd name="connsiteY256" fmla="*/ 6343953 h 6858002"/>
              <a:gd name="connsiteX257" fmla="*/ 8694937 w 12192000"/>
              <a:gd name="connsiteY257" fmla="*/ 6346217 h 6858002"/>
              <a:gd name="connsiteX258" fmla="*/ 8695225 w 12192000"/>
              <a:gd name="connsiteY258" fmla="*/ 6434781 h 6858002"/>
              <a:gd name="connsiteX259" fmla="*/ 8694502 w 12192000"/>
              <a:gd name="connsiteY259" fmla="*/ 6438537 h 6858002"/>
              <a:gd name="connsiteX260" fmla="*/ 8683667 w 12192000"/>
              <a:gd name="connsiteY260" fmla="*/ 6445280 h 6858002"/>
              <a:gd name="connsiteX261" fmla="*/ 8674179 w 12192000"/>
              <a:gd name="connsiteY261" fmla="*/ 6436851 h 6858002"/>
              <a:gd name="connsiteX262" fmla="*/ 8673938 w 12192000"/>
              <a:gd name="connsiteY262" fmla="*/ 6434829 h 6858002"/>
              <a:gd name="connsiteX263" fmla="*/ 8673650 w 12192000"/>
              <a:gd name="connsiteY263" fmla="*/ 6346264 h 6858002"/>
              <a:gd name="connsiteX264" fmla="*/ 8674372 w 12192000"/>
              <a:gd name="connsiteY264" fmla="*/ 6342316 h 6858002"/>
              <a:gd name="connsiteX265" fmla="*/ 8685160 w 12192000"/>
              <a:gd name="connsiteY265" fmla="*/ 6335573 h 6858002"/>
              <a:gd name="connsiteX266" fmla="*/ 9681662 w 12192000"/>
              <a:gd name="connsiteY266" fmla="*/ 6325219 h 6858002"/>
              <a:gd name="connsiteX267" fmla="*/ 9775910 w 12192000"/>
              <a:gd name="connsiteY267" fmla="*/ 6362927 h 6858002"/>
              <a:gd name="connsiteX268" fmla="*/ 9816268 w 12192000"/>
              <a:gd name="connsiteY268" fmla="*/ 6456645 h 6858002"/>
              <a:gd name="connsiteX269" fmla="*/ 9816220 w 12192000"/>
              <a:gd name="connsiteY269" fmla="*/ 6456741 h 6858002"/>
              <a:gd name="connsiteX270" fmla="*/ 9778414 w 12192000"/>
              <a:gd name="connsiteY270" fmla="*/ 6551470 h 6858002"/>
              <a:gd name="connsiteX271" fmla="*/ 9684649 w 12192000"/>
              <a:gd name="connsiteY271" fmla="*/ 6591683 h 6858002"/>
              <a:gd name="connsiteX272" fmla="*/ 9589920 w 12192000"/>
              <a:gd name="connsiteY272" fmla="*/ 6553782 h 6858002"/>
              <a:gd name="connsiteX273" fmla="*/ 9549803 w 12192000"/>
              <a:gd name="connsiteY273" fmla="*/ 6459968 h 6858002"/>
              <a:gd name="connsiteX274" fmla="*/ 9587800 w 12192000"/>
              <a:gd name="connsiteY274" fmla="*/ 6365287 h 6858002"/>
              <a:gd name="connsiteX275" fmla="*/ 9681662 w 12192000"/>
              <a:gd name="connsiteY275" fmla="*/ 6325219 h 6858002"/>
              <a:gd name="connsiteX276" fmla="*/ 5756456 w 12192000"/>
              <a:gd name="connsiteY276" fmla="*/ 6323822 h 6858002"/>
              <a:gd name="connsiteX277" fmla="*/ 5678102 w 12192000"/>
              <a:gd name="connsiteY277" fmla="*/ 6357437 h 6858002"/>
              <a:gd name="connsiteX278" fmla="*/ 5646175 w 12192000"/>
              <a:gd name="connsiteY278" fmla="*/ 6437044 h 6858002"/>
              <a:gd name="connsiteX279" fmla="*/ 5679983 w 12192000"/>
              <a:gd name="connsiteY279" fmla="*/ 6515881 h 6858002"/>
              <a:gd name="connsiteX280" fmla="*/ 5759633 w 12192000"/>
              <a:gd name="connsiteY280" fmla="*/ 6547667 h 6858002"/>
              <a:gd name="connsiteX281" fmla="*/ 5838045 w 12192000"/>
              <a:gd name="connsiteY281" fmla="*/ 6514099 h 6858002"/>
              <a:gd name="connsiteX282" fmla="*/ 5870066 w 12192000"/>
              <a:gd name="connsiteY282" fmla="*/ 6434541 h 6858002"/>
              <a:gd name="connsiteX283" fmla="*/ 5870066 w 12192000"/>
              <a:gd name="connsiteY283" fmla="*/ 6434348 h 6858002"/>
              <a:gd name="connsiteX284" fmla="*/ 5836164 w 12192000"/>
              <a:gd name="connsiteY284" fmla="*/ 6355512 h 6858002"/>
              <a:gd name="connsiteX285" fmla="*/ 5756456 w 12192000"/>
              <a:gd name="connsiteY285" fmla="*/ 6323822 h 6858002"/>
              <a:gd name="connsiteX286" fmla="*/ 4760285 w 12192000"/>
              <a:gd name="connsiteY286" fmla="*/ 6312795 h 6858002"/>
              <a:gd name="connsiteX287" fmla="*/ 4769773 w 12192000"/>
              <a:gd name="connsiteY287" fmla="*/ 6321175 h 6858002"/>
              <a:gd name="connsiteX288" fmla="*/ 4770015 w 12192000"/>
              <a:gd name="connsiteY288" fmla="*/ 6323437 h 6858002"/>
              <a:gd name="connsiteX289" fmla="*/ 4770300 w 12192000"/>
              <a:gd name="connsiteY289" fmla="*/ 6412002 h 6858002"/>
              <a:gd name="connsiteX290" fmla="*/ 4769580 w 12192000"/>
              <a:gd name="connsiteY290" fmla="*/ 6415759 h 6858002"/>
              <a:gd name="connsiteX291" fmla="*/ 4758791 w 12192000"/>
              <a:gd name="connsiteY291" fmla="*/ 6422500 h 6858002"/>
              <a:gd name="connsiteX292" fmla="*/ 4749305 w 12192000"/>
              <a:gd name="connsiteY292" fmla="*/ 6414072 h 6858002"/>
              <a:gd name="connsiteX293" fmla="*/ 4749064 w 12192000"/>
              <a:gd name="connsiteY293" fmla="*/ 6412051 h 6858002"/>
              <a:gd name="connsiteX294" fmla="*/ 4748727 w 12192000"/>
              <a:gd name="connsiteY294" fmla="*/ 6323485 h 6858002"/>
              <a:gd name="connsiteX295" fmla="*/ 4749450 w 12192000"/>
              <a:gd name="connsiteY295" fmla="*/ 6319536 h 6858002"/>
              <a:gd name="connsiteX296" fmla="*/ 4760236 w 12192000"/>
              <a:gd name="connsiteY296" fmla="*/ 6312842 h 6858002"/>
              <a:gd name="connsiteX297" fmla="*/ 5756752 w 12192000"/>
              <a:gd name="connsiteY297" fmla="*/ 6302489 h 6858002"/>
              <a:gd name="connsiteX298" fmla="*/ 5850996 w 12192000"/>
              <a:gd name="connsiteY298" fmla="*/ 6340197 h 6858002"/>
              <a:gd name="connsiteX299" fmla="*/ 5891350 w 12192000"/>
              <a:gd name="connsiteY299" fmla="*/ 6433914 h 6858002"/>
              <a:gd name="connsiteX300" fmla="*/ 5891350 w 12192000"/>
              <a:gd name="connsiteY300" fmla="*/ 6434010 h 6858002"/>
              <a:gd name="connsiteX301" fmla="*/ 5853497 w 12192000"/>
              <a:gd name="connsiteY301" fmla="*/ 6528739 h 6858002"/>
              <a:gd name="connsiteX302" fmla="*/ 5759729 w 12192000"/>
              <a:gd name="connsiteY302" fmla="*/ 6568952 h 6858002"/>
              <a:gd name="connsiteX303" fmla="*/ 5665001 w 12192000"/>
              <a:gd name="connsiteY303" fmla="*/ 6531051 h 6858002"/>
              <a:gd name="connsiteX304" fmla="*/ 5624884 w 12192000"/>
              <a:gd name="connsiteY304" fmla="*/ 6437238 h 6858002"/>
              <a:gd name="connsiteX305" fmla="*/ 5662888 w 12192000"/>
              <a:gd name="connsiteY305" fmla="*/ 6342556 h 6858002"/>
              <a:gd name="connsiteX306" fmla="*/ 5756752 w 12192000"/>
              <a:gd name="connsiteY306" fmla="*/ 6302489 h 6858002"/>
              <a:gd name="connsiteX307" fmla="*/ 26434 w 12192000"/>
              <a:gd name="connsiteY307" fmla="*/ 6131715 h 6858002"/>
              <a:gd name="connsiteX308" fmla="*/ 37222 w 12192000"/>
              <a:gd name="connsiteY308" fmla="*/ 6138410 h 6858002"/>
              <a:gd name="connsiteX309" fmla="*/ 37222 w 12192000"/>
              <a:gd name="connsiteY309" fmla="*/ 6138457 h 6858002"/>
              <a:gd name="connsiteX310" fmla="*/ 37944 w 12192000"/>
              <a:gd name="connsiteY310" fmla="*/ 6142262 h 6858002"/>
              <a:gd name="connsiteX311" fmla="*/ 37607 w 12192000"/>
              <a:gd name="connsiteY311" fmla="*/ 6230826 h 6858002"/>
              <a:gd name="connsiteX312" fmla="*/ 36981 w 12192000"/>
              <a:gd name="connsiteY312" fmla="*/ 6407763 h 6858002"/>
              <a:gd name="connsiteX313" fmla="*/ 36933 w 12192000"/>
              <a:gd name="connsiteY313" fmla="*/ 6409112 h 6858002"/>
              <a:gd name="connsiteX314" fmla="*/ 27736 w 12192000"/>
              <a:gd name="connsiteY314" fmla="*/ 6418406 h 6858002"/>
              <a:gd name="connsiteX315" fmla="*/ 16465 w 12192000"/>
              <a:gd name="connsiteY315" fmla="*/ 6411761 h 6858002"/>
              <a:gd name="connsiteX316" fmla="*/ 15744 w 12192000"/>
              <a:gd name="connsiteY316" fmla="*/ 6407956 h 6858002"/>
              <a:gd name="connsiteX317" fmla="*/ 16369 w 12192000"/>
              <a:gd name="connsiteY317" fmla="*/ 6231790 h 6858002"/>
              <a:gd name="connsiteX318" fmla="*/ 16369 w 12192000"/>
              <a:gd name="connsiteY318" fmla="*/ 6230923 h 6858002"/>
              <a:gd name="connsiteX319" fmla="*/ 16369 w 12192000"/>
              <a:gd name="connsiteY319" fmla="*/ 6230778 h 6858002"/>
              <a:gd name="connsiteX320" fmla="*/ 16706 w 12192000"/>
              <a:gd name="connsiteY320" fmla="*/ 6142214 h 6858002"/>
              <a:gd name="connsiteX321" fmla="*/ 16899 w 12192000"/>
              <a:gd name="connsiteY321" fmla="*/ 6140142 h 6858002"/>
              <a:gd name="connsiteX322" fmla="*/ 26434 w 12192000"/>
              <a:gd name="connsiteY322" fmla="*/ 6131715 h 6858002"/>
              <a:gd name="connsiteX323" fmla="*/ 7276413 w 12192000"/>
              <a:gd name="connsiteY323" fmla="*/ 6130030 h 6858002"/>
              <a:gd name="connsiteX324" fmla="*/ 7306326 w 12192000"/>
              <a:gd name="connsiteY324" fmla="*/ 6142696 h 6858002"/>
              <a:gd name="connsiteX325" fmla="*/ 7318606 w 12192000"/>
              <a:gd name="connsiteY325" fmla="*/ 6172892 h 6858002"/>
              <a:gd name="connsiteX326" fmla="*/ 7318606 w 12192000"/>
              <a:gd name="connsiteY326" fmla="*/ 6174337 h 6858002"/>
              <a:gd name="connsiteX327" fmla="*/ 7305266 w 12192000"/>
              <a:gd name="connsiteY327" fmla="*/ 6203617 h 6858002"/>
              <a:gd name="connsiteX328" fmla="*/ 7281855 w 12192000"/>
              <a:gd name="connsiteY328" fmla="*/ 6214646 h 6858002"/>
              <a:gd name="connsiteX329" fmla="*/ 7281855 w 12192000"/>
              <a:gd name="connsiteY329" fmla="*/ 6530955 h 6858002"/>
              <a:gd name="connsiteX330" fmla="*/ 7285418 w 12192000"/>
              <a:gd name="connsiteY330" fmla="*/ 6591829 h 6858002"/>
              <a:gd name="connsiteX331" fmla="*/ 7322796 w 12192000"/>
              <a:gd name="connsiteY331" fmla="*/ 6721424 h 6858002"/>
              <a:gd name="connsiteX332" fmla="*/ 7433417 w 12192000"/>
              <a:gd name="connsiteY332" fmla="*/ 6829879 h 6858002"/>
              <a:gd name="connsiteX333" fmla="*/ 7504112 w 12192000"/>
              <a:gd name="connsiteY333" fmla="*/ 6855451 h 6858002"/>
              <a:gd name="connsiteX334" fmla="*/ 7524165 w 12192000"/>
              <a:gd name="connsiteY334" fmla="*/ 6858002 h 6858002"/>
              <a:gd name="connsiteX335" fmla="*/ 7444514 w 12192000"/>
              <a:gd name="connsiteY335" fmla="*/ 6858002 h 6858002"/>
              <a:gd name="connsiteX336" fmla="*/ 7436403 w 12192000"/>
              <a:gd name="connsiteY336" fmla="*/ 6855884 h 6858002"/>
              <a:gd name="connsiteX337" fmla="*/ 7304207 w 12192000"/>
              <a:gd name="connsiteY337" fmla="*/ 6733945 h 6858002"/>
              <a:gd name="connsiteX338" fmla="*/ 7262448 w 12192000"/>
              <a:gd name="connsiteY338" fmla="*/ 6576128 h 6858002"/>
              <a:gd name="connsiteX339" fmla="*/ 7260568 w 12192000"/>
              <a:gd name="connsiteY339" fmla="*/ 6529222 h 6858002"/>
              <a:gd name="connsiteX340" fmla="*/ 7260568 w 12192000"/>
              <a:gd name="connsiteY340" fmla="*/ 6212238 h 6858002"/>
              <a:gd name="connsiteX341" fmla="*/ 7245592 w 12192000"/>
              <a:gd name="connsiteY341" fmla="*/ 6202510 h 6858002"/>
              <a:gd name="connsiteX342" fmla="*/ 7233360 w 12192000"/>
              <a:gd name="connsiteY342" fmla="*/ 6172217 h 6858002"/>
              <a:gd name="connsiteX343" fmla="*/ 7246265 w 12192000"/>
              <a:gd name="connsiteY343" fmla="*/ 6142118 h 6858002"/>
              <a:gd name="connsiteX344" fmla="*/ 7276413 w 12192000"/>
              <a:gd name="connsiteY344" fmla="*/ 6130030 h 6858002"/>
              <a:gd name="connsiteX345" fmla="*/ 3351486 w 12192000"/>
              <a:gd name="connsiteY345" fmla="*/ 6126561 h 6858002"/>
              <a:gd name="connsiteX346" fmla="*/ 3381394 w 12192000"/>
              <a:gd name="connsiteY346" fmla="*/ 6139227 h 6858002"/>
              <a:gd name="connsiteX347" fmla="*/ 3393673 w 12192000"/>
              <a:gd name="connsiteY347" fmla="*/ 6169423 h 6858002"/>
              <a:gd name="connsiteX348" fmla="*/ 3393673 w 12192000"/>
              <a:gd name="connsiteY348" fmla="*/ 6170868 h 6858002"/>
              <a:gd name="connsiteX349" fmla="*/ 3380334 w 12192000"/>
              <a:gd name="connsiteY349" fmla="*/ 6200149 h 6858002"/>
              <a:gd name="connsiteX350" fmla="*/ 3356928 w 12192000"/>
              <a:gd name="connsiteY350" fmla="*/ 6211176 h 6858002"/>
              <a:gd name="connsiteX351" fmla="*/ 3356928 w 12192000"/>
              <a:gd name="connsiteY351" fmla="*/ 6527487 h 6858002"/>
              <a:gd name="connsiteX352" fmla="*/ 3360491 w 12192000"/>
              <a:gd name="connsiteY352" fmla="*/ 6588359 h 6858002"/>
              <a:gd name="connsiteX353" fmla="*/ 3397863 w 12192000"/>
              <a:gd name="connsiteY353" fmla="*/ 6717955 h 6858002"/>
              <a:gd name="connsiteX354" fmla="*/ 3508485 w 12192000"/>
              <a:gd name="connsiteY354" fmla="*/ 6826409 h 6858002"/>
              <a:gd name="connsiteX355" fmla="*/ 3579183 w 12192000"/>
              <a:gd name="connsiteY355" fmla="*/ 6851982 h 6858002"/>
              <a:gd name="connsiteX356" fmla="*/ 3626507 w 12192000"/>
              <a:gd name="connsiteY356" fmla="*/ 6858002 h 6858002"/>
              <a:gd name="connsiteX357" fmla="*/ 3532684 w 12192000"/>
              <a:gd name="connsiteY357" fmla="*/ 6858002 h 6858002"/>
              <a:gd name="connsiteX358" fmla="*/ 3511471 w 12192000"/>
              <a:gd name="connsiteY358" fmla="*/ 6852463 h 6858002"/>
              <a:gd name="connsiteX359" fmla="*/ 3379273 w 12192000"/>
              <a:gd name="connsiteY359" fmla="*/ 6730525 h 6858002"/>
              <a:gd name="connsiteX360" fmla="*/ 3337520 w 12192000"/>
              <a:gd name="connsiteY360" fmla="*/ 6572707 h 6858002"/>
              <a:gd name="connsiteX361" fmla="*/ 3335642 w 12192000"/>
              <a:gd name="connsiteY361" fmla="*/ 6525801 h 6858002"/>
              <a:gd name="connsiteX362" fmla="*/ 3335642 w 12192000"/>
              <a:gd name="connsiteY362" fmla="*/ 6208817 h 6858002"/>
              <a:gd name="connsiteX363" fmla="*/ 3320663 w 12192000"/>
              <a:gd name="connsiteY363" fmla="*/ 6199041 h 6858002"/>
              <a:gd name="connsiteX364" fmla="*/ 3308431 w 12192000"/>
              <a:gd name="connsiteY364" fmla="*/ 6168749 h 6858002"/>
              <a:gd name="connsiteX365" fmla="*/ 3321338 w 12192000"/>
              <a:gd name="connsiteY365" fmla="*/ 6138650 h 6858002"/>
              <a:gd name="connsiteX366" fmla="*/ 3351486 w 12192000"/>
              <a:gd name="connsiteY366" fmla="*/ 6126561 h 6858002"/>
              <a:gd name="connsiteX367" fmla="*/ 7803229 w 12192000"/>
              <a:gd name="connsiteY367" fmla="*/ 6116161 h 6858002"/>
              <a:gd name="connsiteX368" fmla="*/ 7814017 w 12192000"/>
              <a:gd name="connsiteY368" fmla="*/ 6122855 h 6858002"/>
              <a:gd name="connsiteX369" fmla="*/ 7813968 w 12192000"/>
              <a:gd name="connsiteY369" fmla="*/ 6122855 h 6858002"/>
              <a:gd name="connsiteX370" fmla="*/ 7814690 w 12192000"/>
              <a:gd name="connsiteY370" fmla="*/ 6126660 h 6858002"/>
              <a:gd name="connsiteX371" fmla="*/ 7814354 w 12192000"/>
              <a:gd name="connsiteY371" fmla="*/ 6215224 h 6858002"/>
              <a:gd name="connsiteX372" fmla="*/ 7813728 w 12192000"/>
              <a:gd name="connsiteY372" fmla="*/ 6392161 h 6858002"/>
              <a:gd name="connsiteX373" fmla="*/ 7813678 w 12192000"/>
              <a:gd name="connsiteY373" fmla="*/ 6393508 h 6858002"/>
              <a:gd name="connsiteX374" fmla="*/ 7804482 w 12192000"/>
              <a:gd name="connsiteY374" fmla="*/ 6402804 h 6858002"/>
              <a:gd name="connsiteX375" fmla="*/ 7793213 w 12192000"/>
              <a:gd name="connsiteY375" fmla="*/ 6396157 h 6858002"/>
              <a:gd name="connsiteX376" fmla="*/ 7792489 w 12192000"/>
              <a:gd name="connsiteY376" fmla="*/ 6392401 h 6858002"/>
              <a:gd name="connsiteX377" fmla="*/ 7793116 w 12192000"/>
              <a:gd name="connsiteY377" fmla="*/ 6216235 h 6858002"/>
              <a:gd name="connsiteX378" fmla="*/ 7793116 w 12192000"/>
              <a:gd name="connsiteY378" fmla="*/ 6215367 h 6858002"/>
              <a:gd name="connsiteX379" fmla="*/ 7793116 w 12192000"/>
              <a:gd name="connsiteY379" fmla="*/ 6215224 h 6858002"/>
              <a:gd name="connsiteX380" fmla="*/ 7793453 w 12192000"/>
              <a:gd name="connsiteY380" fmla="*/ 6126660 h 6858002"/>
              <a:gd name="connsiteX381" fmla="*/ 7793694 w 12192000"/>
              <a:gd name="connsiteY381" fmla="*/ 6124587 h 6858002"/>
              <a:gd name="connsiteX382" fmla="*/ 7803229 w 12192000"/>
              <a:gd name="connsiteY382" fmla="*/ 6116161 h 6858002"/>
              <a:gd name="connsiteX383" fmla="*/ 3878298 w 12192000"/>
              <a:gd name="connsiteY383" fmla="*/ 6112693 h 6858002"/>
              <a:gd name="connsiteX384" fmla="*/ 3889085 w 12192000"/>
              <a:gd name="connsiteY384" fmla="*/ 6119386 h 6858002"/>
              <a:gd name="connsiteX385" fmla="*/ 3889085 w 12192000"/>
              <a:gd name="connsiteY385" fmla="*/ 6119338 h 6858002"/>
              <a:gd name="connsiteX386" fmla="*/ 3889809 w 12192000"/>
              <a:gd name="connsiteY386" fmla="*/ 6123142 h 6858002"/>
              <a:gd name="connsiteX387" fmla="*/ 3889470 w 12192000"/>
              <a:gd name="connsiteY387" fmla="*/ 6211706 h 6858002"/>
              <a:gd name="connsiteX388" fmla="*/ 3888845 w 12192000"/>
              <a:gd name="connsiteY388" fmla="*/ 6388691 h 6858002"/>
              <a:gd name="connsiteX389" fmla="*/ 3888798 w 12192000"/>
              <a:gd name="connsiteY389" fmla="*/ 6390040 h 6858002"/>
              <a:gd name="connsiteX390" fmla="*/ 3879598 w 12192000"/>
              <a:gd name="connsiteY390" fmla="*/ 6399336 h 6858002"/>
              <a:gd name="connsiteX391" fmla="*/ 3868330 w 12192000"/>
              <a:gd name="connsiteY391" fmla="*/ 6392689 h 6858002"/>
              <a:gd name="connsiteX392" fmla="*/ 3867606 w 12192000"/>
              <a:gd name="connsiteY392" fmla="*/ 6388932 h 6858002"/>
              <a:gd name="connsiteX393" fmla="*/ 3868232 w 12192000"/>
              <a:gd name="connsiteY393" fmla="*/ 6212767 h 6858002"/>
              <a:gd name="connsiteX394" fmla="*/ 3868232 w 12192000"/>
              <a:gd name="connsiteY394" fmla="*/ 6211899 h 6858002"/>
              <a:gd name="connsiteX395" fmla="*/ 3868232 w 12192000"/>
              <a:gd name="connsiteY395" fmla="*/ 6211756 h 6858002"/>
              <a:gd name="connsiteX396" fmla="*/ 3868569 w 12192000"/>
              <a:gd name="connsiteY396" fmla="*/ 6123192 h 6858002"/>
              <a:gd name="connsiteX397" fmla="*/ 3868762 w 12192000"/>
              <a:gd name="connsiteY397" fmla="*/ 6121119 h 6858002"/>
              <a:gd name="connsiteX398" fmla="*/ 3878298 w 12192000"/>
              <a:gd name="connsiteY398" fmla="*/ 6112693 h 6858002"/>
              <a:gd name="connsiteX399" fmla="*/ 11128314 w 12192000"/>
              <a:gd name="connsiteY399" fmla="*/ 6091742 h 6858002"/>
              <a:gd name="connsiteX400" fmla="*/ 11158221 w 12192000"/>
              <a:gd name="connsiteY400" fmla="*/ 6104408 h 6858002"/>
              <a:gd name="connsiteX401" fmla="*/ 11170501 w 12192000"/>
              <a:gd name="connsiteY401" fmla="*/ 6134605 h 6858002"/>
              <a:gd name="connsiteX402" fmla="*/ 11170501 w 12192000"/>
              <a:gd name="connsiteY402" fmla="*/ 6136048 h 6858002"/>
              <a:gd name="connsiteX403" fmla="*/ 11157161 w 12192000"/>
              <a:gd name="connsiteY403" fmla="*/ 6165329 h 6858002"/>
              <a:gd name="connsiteX404" fmla="*/ 11133707 w 12192000"/>
              <a:gd name="connsiteY404" fmla="*/ 6176358 h 6858002"/>
              <a:gd name="connsiteX405" fmla="*/ 11133707 w 12192000"/>
              <a:gd name="connsiteY405" fmla="*/ 6492667 h 6858002"/>
              <a:gd name="connsiteX406" fmla="*/ 11137271 w 12192000"/>
              <a:gd name="connsiteY406" fmla="*/ 6553541 h 6858002"/>
              <a:gd name="connsiteX407" fmla="*/ 11174642 w 12192000"/>
              <a:gd name="connsiteY407" fmla="*/ 6683136 h 6858002"/>
              <a:gd name="connsiteX408" fmla="*/ 11285264 w 12192000"/>
              <a:gd name="connsiteY408" fmla="*/ 6791590 h 6858002"/>
              <a:gd name="connsiteX409" fmla="*/ 11355962 w 12192000"/>
              <a:gd name="connsiteY409" fmla="*/ 6817163 h 6858002"/>
              <a:gd name="connsiteX410" fmla="*/ 11456662 w 12192000"/>
              <a:gd name="connsiteY410" fmla="*/ 6830021 h 6858002"/>
              <a:gd name="connsiteX411" fmla="*/ 11468029 w 12192000"/>
              <a:gd name="connsiteY411" fmla="*/ 6810131 h 6858002"/>
              <a:gd name="connsiteX412" fmla="*/ 11498176 w 12192000"/>
              <a:gd name="connsiteY412" fmla="*/ 6798091 h 6858002"/>
              <a:gd name="connsiteX413" fmla="*/ 11498128 w 12192000"/>
              <a:gd name="connsiteY413" fmla="*/ 6798140 h 6858002"/>
              <a:gd name="connsiteX414" fmla="*/ 11528035 w 12192000"/>
              <a:gd name="connsiteY414" fmla="*/ 6810805 h 6858002"/>
              <a:gd name="connsiteX415" fmla="*/ 11540315 w 12192000"/>
              <a:gd name="connsiteY415" fmla="*/ 6841049 h 6858002"/>
              <a:gd name="connsiteX416" fmla="*/ 11540315 w 12192000"/>
              <a:gd name="connsiteY416" fmla="*/ 6842302 h 6858002"/>
              <a:gd name="connsiteX417" fmla="*/ 11533209 w 12192000"/>
              <a:gd name="connsiteY417" fmla="*/ 6858002 h 6858002"/>
              <a:gd name="connsiteX418" fmla="*/ 11460320 w 12192000"/>
              <a:gd name="connsiteY418" fmla="*/ 6858002 h 6858002"/>
              <a:gd name="connsiteX419" fmla="*/ 11456614 w 12192000"/>
              <a:gd name="connsiteY419" fmla="*/ 6851307 h 6858002"/>
              <a:gd name="connsiteX420" fmla="*/ 11402050 w 12192000"/>
              <a:gd name="connsiteY420" fmla="*/ 6847310 h 6858002"/>
              <a:gd name="connsiteX421" fmla="*/ 11288250 w 12192000"/>
              <a:gd name="connsiteY421" fmla="*/ 6817596 h 6858002"/>
              <a:gd name="connsiteX422" fmla="*/ 11156054 w 12192000"/>
              <a:gd name="connsiteY422" fmla="*/ 6695657 h 6858002"/>
              <a:gd name="connsiteX423" fmla="*/ 11114299 w 12192000"/>
              <a:gd name="connsiteY423" fmla="*/ 6537840 h 6858002"/>
              <a:gd name="connsiteX424" fmla="*/ 11112421 w 12192000"/>
              <a:gd name="connsiteY424" fmla="*/ 6490934 h 6858002"/>
              <a:gd name="connsiteX425" fmla="*/ 11112421 w 12192000"/>
              <a:gd name="connsiteY425" fmla="*/ 6173949 h 6858002"/>
              <a:gd name="connsiteX426" fmla="*/ 11097443 w 12192000"/>
              <a:gd name="connsiteY426" fmla="*/ 6164221 h 6858002"/>
              <a:gd name="connsiteX427" fmla="*/ 11085260 w 12192000"/>
              <a:gd name="connsiteY427" fmla="*/ 6133929 h 6858002"/>
              <a:gd name="connsiteX428" fmla="*/ 11098166 w 12192000"/>
              <a:gd name="connsiteY428" fmla="*/ 6103830 h 6858002"/>
              <a:gd name="connsiteX429" fmla="*/ 11128314 w 12192000"/>
              <a:gd name="connsiteY429" fmla="*/ 6091742 h 6858002"/>
              <a:gd name="connsiteX430" fmla="*/ 11655078 w 12192000"/>
              <a:gd name="connsiteY430" fmla="*/ 6077873 h 6858002"/>
              <a:gd name="connsiteX431" fmla="*/ 11665866 w 12192000"/>
              <a:gd name="connsiteY431" fmla="*/ 6084567 h 6858002"/>
              <a:gd name="connsiteX432" fmla="*/ 11665914 w 12192000"/>
              <a:gd name="connsiteY432" fmla="*/ 6084567 h 6858002"/>
              <a:gd name="connsiteX433" fmla="*/ 11666637 w 12192000"/>
              <a:gd name="connsiteY433" fmla="*/ 6088371 h 6858002"/>
              <a:gd name="connsiteX434" fmla="*/ 11666299 w 12192000"/>
              <a:gd name="connsiteY434" fmla="*/ 6176936 h 6858002"/>
              <a:gd name="connsiteX435" fmla="*/ 11665673 w 12192000"/>
              <a:gd name="connsiteY435" fmla="*/ 6353920 h 6858002"/>
              <a:gd name="connsiteX436" fmla="*/ 11665625 w 12192000"/>
              <a:gd name="connsiteY436" fmla="*/ 6355269 h 6858002"/>
              <a:gd name="connsiteX437" fmla="*/ 11656427 w 12192000"/>
              <a:gd name="connsiteY437" fmla="*/ 6364565 h 6858002"/>
              <a:gd name="connsiteX438" fmla="*/ 11645157 w 12192000"/>
              <a:gd name="connsiteY438" fmla="*/ 6357918 h 6858002"/>
              <a:gd name="connsiteX439" fmla="*/ 11644435 w 12192000"/>
              <a:gd name="connsiteY439" fmla="*/ 6354161 h 6858002"/>
              <a:gd name="connsiteX440" fmla="*/ 11645062 w 12192000"/>
              <a:gd name="connsiteY440" fmla="*/ 6177947 h 6858002"/>
              <a:gd name="connsiteX441" fmla="*/ 11645062 w 12192000"/>
              <a:gd name="connsiteY441" fmla="*/ 6177080 h 6858002"/>
              <a:gd name="connsiteX442" fmla="*/ 11645062 w 12192000"/>
              <a:gd name="connsiteY442" fmla="*/ 6176936 h 6858002"/>
              <a:gd name="connsiteX443" fmla="*/ 11645398 w 12192000"/>
              <a:gd name="connsiteY443" fmla="*/ 6088371 h 6858002"/>
              <a:gd name="connsiteX444" fmla="*/ 11645591 w 12192000"/>
              <a:gd name="connsiteY444" fmla="*/ 6086300 h 6858002"/>
              <a:gd name="connsiteX445" fmla="*/ 11655078 w 12192000"/>
              <a:gd name="connsiteY445" fmla="*/ 6077873 h 6858002"/>
              <a:gd name="connsiteX446" fmla="*/ 6842739 w 12192000"/>
              <a:gd name="connsiteY446" fmla="*/ 6018637 h 6858002"/>
              <a:gd name="connsiteX447" fmla="*/ 6778447 w 12192000"/>
              <a:gd name="connsiteY447" fmla="*/ 6044643 h 6858002"/>
              <a:gd name="connsiteX448" fmla="*/ 6751479 w 12192000"/>
              <a:gd name="connsiteY448" fmla="*/ 6108118 h 6858002"/>
              <a:gd name="connsiteX449" fmla="*/ 6777387 w 12192000"/>
              <a:gd name="connsiteY449" fmla="*/ 6172458 h 6858002"/>
              <a:gd name="connsiteX450" fmla="*/ 6841247 w 12192000"/>
              <a:gd name="connsiteY450" fmla="*/ 6199523 h 6858002"/>
              <a:gd name="connsiteX451" fmla="*/ 6904914 w 12192000"/>
              <a:gd name="connsiteY451" fmla="*/ 6174048 h 6858002"/>
              <a:gd name="connsiteX452" fmla="*/ 6932366 w 12192000"/>
              <a:gd name="connsiteY452" fmla="*/ 6110332 h 6858002"/>
              <a:gd name="connsiteX453" fmla="*/ 6932315 w 12192000"/>
              <a:gd name="connsiteY453" fmla="*/ 6110332 h 6858002"/>
              <a:gd name="connsiteX454" fmla="*/ 6932315 w 12192000"/>
              <a:gd name="connsiteY454" fmla="*/ 6108936 h 6858002"/>
              <a:gd name="connsiteX455" fmla="*/ 6906551 w 12192000"/>
              <a:gd name="connsiteY455" fmla="*/ 6045848 h 6858002"/>
              <a:gd name="connsiteX456" fmla="*/ 6842739 w 12192000"/>
              <a:gd name="connsiteY456" fmla="*/ 6018637 h 6858002"/>
              <a:gd name="connsiteX457" fmla="*/ 907650 w 12192000"/>
              <a:gd name="connsiteY457" fmla="*/ 6016374 h 6858002"/>
              <a:gd name="connsiteX458" fmla="*/ 916800 w 12192000"/>
              <a:gd name="connsiteY458" fmla="*/ 6025621 h 6858002"/>
              <a:gd name="connsiteX459" fmla="*/ 916849 w 12192000"/>
              <a:gd name="connsiteY459" fmla="*/ 6026969 h 6858002"/>
              <a:gd name="connsiteX460" fmla="*/ 917474 w 12192000"/>
              <a:gd name="connsiteY460" fmla="*/ 6203954 h 6858002"/>
              <a:gd name="connsiteX461" fmla="*/ 917811 w 12192000"/>
              <a:gd name="connsiteY461" fmla="*/ 6292518 h 6858002"/>
              <a:gd name="connsiteX462" fmla="*/ 917090 w 12192000"/>
              <a:gd name="connsiteY462" fmla="*/ 6296323 h 6858002"/>
              <a:gd name="connsiteX463" fmla="*/ 906301 w 12192000"/>
              <a:gd name="connsiteY463" fmla="*/ 6303017 h 6858002"/>
              <a:gd name="connsiteX464" fmla="*/ 896814 w 12192000"/>
              <a:gd name="connsiteY464" fmla="*/ 6294590 h 6858002"/>
              <a:gd name="connsiteX465" fmla="*/ 896621 w 12192000"/>
              <a:gd name="connsiteY465" fmla="*/ 6292568 h 6858002"/>
              <a:gd name="connsiteX466" fmla="*/ 896285 w 12192000"/>
              <a:gd name="connsiteY466" fmla="*/ 6204002 h 6858002"/>
              <a:gd name="connsiteX467" fmla="*/ 896285 w 12192000"/>
              <a:gd name="connsiteY467" fmla="*/ 6203810 h 6858002"/>
              <a:gd name="connsiteX468" fmla="*/ 896285 w 12192000"/>
              <a:gd name="connsiteY468" fmla="*/ 6202943 h 6858002"/>
              <a:gd name="connsiteX469" fmla="*/ 895658 w 12192000"/>
              <a:gd name="connsiteY469" fmla="*/ 6026777 h 6858002"/>
              <a:gd name="connsiteX470" fmla="*/ 896382 w 12192000"/>
              <a:gd name="connsiteY470" fmla="*/ 6023021 h 6858002"/>
              <a:gd name="connsiteX471" fmla="*/ 2917811 w 12192000"/>
              <a:gd name="connsiteY471" fmla="*/ 6015170 h 6858002"/>
              <a:gd name="connsiteX472" fmla="*/ 2853519 w 12192000"/>
              <a:gd name="connsiteY472" fmla="*/ 6041176 h 6858002"/>
              <a:gd name="connsiteX473" fmla="*/ 2826550 w 12192000"/>
              <a:gd name="connsiteY473" fmla="*/ 6104650 h 6858002"/>
              <a:gd name="connsiteX474" fmla="*/ 2852460 w 12192000"/>
              <a:gd name="connsiteY474" fmla="*/ 6168989 h 6858002"/>
              <a:gd name="connsiteX475" fmla="*/ 2916318 w 12192000"/>
              <a:gd name="connsiteY475" fmla="*/ 6196055 h 6858002"/>
              <a:gd name="connsiteX476" fmla="*/ 2979985 w 12192000"/>
              <a:gd name="connsiteY476" fmla="*/ 6170579 h 6858002"/>
              <a:gd name="connsiteX477" fmla="*/ 3007436 w 12192000"/>
              <a:gd name="connsiteY477" fmla="*/ 6106866 h 6858002"/>
              <a:gd name="connsiteX478" fmla="*/ 3007387 w 12192000"/>
              <a:gd name="connsiteY478" fmla="*/ 6106816 h 6858002"/>
              <a:gd name="connsiteX479" fmla="*/ 3007387 w 12192000"/>
              <a:gd name="connsiteY479" fmla="*/ 6105421 h 6858002"/>
              <a:gd name="connsiteX480" fmla="*/ 2981622 w 12192000"/>
              <a:gd name="connsiteY480" fmla="*/ 6042331 h 6858002"/>
              <a:gd name="connsiteX481" fmla="*/ 2917811 w 12192000"/>
              <a:gd name="connsiteY481" fmla="*/ 6015170 h 6858002"/>
              <a:gd name="connsiteX482" fmla="*/ 6843848 w 12192000"/>
              <a:gd name="connsiteY482" fmla="*/ 5997399 h 6858002"/>
              <a:gd name="connsiteX483" fmla="*/ 6922300 w 12192000"/>
              <a:gd name="connsiteY483" fmla="*/ 6031448 h 6858002"/>
              <a:gd name="connsiteX484" fmla="*/ 6953602 w 12192000"/>
              <a:gd name="connsiteY484" fmla="*/ 6110621 h 6858002"/>
              <a:gd name="connsiteX485" fmla="*/ 6953602 w 12192000"/>
              <a:gd name="connsiteY485" fmla="*/ 6112066 h 6858002"/>
              <a:gd name="connsiteX486" fmla="*/ 6919409 w 12192000"/>
              <a:gd name="connsiteY486" fmla="*/ 6189603 h 6858002"/>
              <a:gd name="connsiteX487" fmla="*/ 6839802 w 12192000"/>
              <a:gd name="connsiteY487" fmla="*/ 6220810 h 6858002"/>
              <a:gd name="connsiteX488" fmla="*/ 6761736 w 12192000"/>
              <a:gd name="connsiteY488" fmla="*/ 6186857 h 6858002"/>
              <a:gd name="connsiteX489" fmla="*/ 6730289 w 12192000"/>
              <a:gd name="connsiteY489" fmla="*/ 6107298 h 6858002"/>
              <a:gd name="connsiteX490" fmla="*/ 6764627 w 12192000"/>
              <a:gd name="connsiteY490" fmla="*/ 6028511 h 6858002"/>
              <a:gd name="connsiteX491" fmla="*/ 6843848 w 12192000"/>
              <a:gd name="connsiteY491" fmla="*/ 5997399 h 6858002"/>
              <a:gd name="connsiteX492" fmla="*/ 2918921 w 12192000"/>
              <a:gd name="connsiteY492" fmla="*/ 5993883 h 6858002"/>
              <a:gd name="connsiteX493" fmla="*/ 2997371 w 12192000"/>
              <a:gd name="connsiteY493" fmla="*/ 6027980 h 6858002"/>
              <a:gd name="connsiteX494" fmla="*/ 3028674 w 12192000"/>
              <a:gd name="connsiteY494" fmla="*/ 6107153 h 6858002"/>
              <a:gd name="connsiteX495" fmla="*/ 3028674 w 12192000"/>
              <a:gd name="connsiteY495" fmla="*/ 6108598 h 6858002"/>
              <a:gd name="connsiteX496" fmla="*/ 2994481 w 12192000"/>
              <a:gd name="connsiteY496" fmla="*/ 6186134 h 6858002"/>
              <a:gd name="connsiteX497" fmla="*/ 2914874 w 12192000"/>
              <a:gd name="connsiteY497" fmla="*/ 6217342 h 6858002"/>
              <a:gd name="connsiteX498" fmla="*/ 2836809 w 12192000"/>
              <a:gd name="connsiteY498" fmla="*/ 6183390 h 6858002"/>
              <a:gd name="connsiteX499" fmla="*/ 2805360 w 12192000"/>
              <a:gd name="connsiteY499" fmla="*/ 6103831 h 6858002"/>
              <a:gd name="connsiteX500" fmla="*/ 2839698 w 12192000"/>
              <a:gd name="connsiteY500" fmla="*/ 6025043 h 6858002"/>
              <a:gd name="connsiteX501" fmla="*/ 2918921 w 12192000"/>
              <a:gd name="connsiteY501" fmla="*/ 5993931 h 6858002"/>
              <a:gd name="connsiteX502" fmla="*/ 8684437 w 12192000"/>
              <a:gd name="connsiteY502" fmla="*/ 5981604 h 6858002"/>
              <a:gd name="connsiteX503" fmla="*/ 8693588 w 12192000"/>
              <a:gd name="connsiteY503" fmla="*/ 5990850 h 6858002"/>
              <a:gd name="connsiteX504" fmla="*/ 8693636 w 12192000"/>
              <a:gd name="connsiteY504" fmla="*/ 5992198 h 6858002"/>
              <a:gd name="connsiteX505" fmla="*/ 8694262 w 12192000"/>
              <a:gd name="connsiteY505" fmla="*/ 6169183 h 6858002"/>
              <a:gd name="connsiteX506" fmla="*/ 8694598 w 12192000"/>
              <a:gd name="connsiteY506" fmla="*/ 6257747 h 6858002"/>
              <a:gd name="connsiteX507" fmla="*/ 8693877 w 12192000"/>
              <a:gd name="connsiteY507" fmla="*/ 6261552 h 6858002"/>
              <a:gd name="connsiteX508" fmla="*/ 8683090 w 12192000"/>
              <a:gd name="connsiteY508" fmla="*/ 6268246 h 6858002"/>
              <a:gd name="connsiteX509" fmla="*/ 8673602 w 12192000"/>
              <a:gd name="connsiteY509" fmla="*/ 6259819 h 6858002"/>
              <a:gd name="connsiteX510" fmla="*/ 8673409 w 12192000"/>
              <a:gd name="connsiteY510" fmla="*/ 6257797 h 6858002"/>
              <a:gd name="connsiteX511" fmla="*/ 8673073 w 12192000"/>
              <a:gd name="connsiteY511" fmla="*/ 6169231 h 6858002"/>
              <a:gd name="connsiteX512" fmla="*/ 8673073 w 12192000"/>
              <a:gd name="connsiteY512" fmla="*/ 6169039 h 6858002"/>
              <a:gd name="connsiteX513" fmla="*/ 8673073 w 12192000"/>
              <a:gd name="connsiteY513" fmla="*/ 6168172 h 6858002"/>
              <a:gd name="connsiteX514" fmla="*/ 8672446 w 12192000"/>
              <a:gd name="connsiteY514" fmla="*/ 5992005 h 6858002"/>
              <a:gd name="connsiteX515" fmla="*/ 8673169 w 12192000"/>
              <a:gd name="connsiteY515" fmla="*/ 5988250 h 6858002"/>
              <a:gd name="connsiteX516" fmla="*/ 8684389 w 12192000"/>
              <a:gd name="connsiteY516" fmla="*/ 5981556 h 6858002"/>
              <a:gd name="connsiteX517" fmla="*/ 8684438 w 12192000"/>
              <a:gd name="connsiteY517" fmla="*/ 5981603 h 6858002"/>
              <a:gd name="connsiteX518" fmla="*/ 8684437 w 12192000"/>
              <a:gd name="connsiteY518" fmla="*/ 5981604 h 6858002"/>
              <a:gd name="connsiteX519" fmla="*/ 10694593 w 12192000"/>
              <a:gd name="connsiteY519" fmla="*/ 5980351 h 6858002"/>
              <a:gd name="connsiteX520" fmla="*/ 10630300 w 12192000"/>
              <a:gd name="connsiteY520" fmla="*/ 6006358 h 6858002"/>
              <a:gd name="connsiteX521" fmla="*/ 10603332 w 12192000"/>
              <a:gd name="connsiteY521" fmla="*/ 6069830 h 6858002"/>
              <a:gd name="connsiteX522" fmla="*/ 10629241 w 12192000"/>
              <a:gd name="connsiteY522" fmla="*/ 6134171 h 6858002"/>
              <a:gd name="connsiteX523" fmla="*/ 10693100 w 12192000"/>
              <a:gd name="connsiteY523" fmla="*/ 6161237 h 6858002"/>
              <a:gd name="connsiteX524" fmla="*/ 10756766 w 12192000"/>
              <a:gd name="connsiteY524" fmla="*/ 6135760 h 6858002"/>
              <a:gd name="connsiteX525" fmla="*/ 10784218 w 12192000"/>
              <a:gd name="connsiteY525" fmla="*/ 6072045 h 6858002"/>
              <a:gd name="connsiteX526" fmla="*/ 10784169 w 12192000"/>
              <a:gd name="connsiteY526" fmla="*/ 6071998 h 6858002"/>
              <a:gd name="connsiteX527" fmla="*/ 10784169 w 12192000"/>
              <a:gd name="connsiteY527" fmla="*/ 6070601 h 6858002"/>
              <a:gd name="connsiteX528" fmla="*/ 10758404 w 12192000"/>
              <a:gd name="connsiteY528" fmla="*/ 6007513 h 6858002"/>
              <a:gd name="connsiteX529" fmla="*/ 10694593 w 12192000"/>
              <a:gd name="connsiteY529" fmla="*/ 5980351 h 6858002"/>
              <a:gd name="connsiteX530" fmla="*/ 10695701 w 12192000"/>
              <a:gd name="connsiteY530" fmla="*/ 5959064 h 6858002"/>
              <a:gd name="connsiteX531" fmla="*/ 10774152 w 12192000"/>
              <a:gd name="connsiteY531" fmla="*/ 5993161 h 6858002"/>
              <a:gd name="connsiteX532" fmla="*/ 10805455 w 12192000"/>
              <a:gd name="connsiteY532" fmla="*/ 6072334 h 6858002"/>
              <a:gd name="connsiteX533" fmla="*/ 10805455 w 12192000"/>
              <a:gd name="connsiteY533" fmla="*/ 6073779 h 6858002"/>
              <a:gd name="connsiteX534" fmla="*/ 10771262 w 12192000"/>
              <a:gd name="connsiteY534" fmla="*/ 6151315 h 6858002"/>
              <a:gd name="connsiteX535" fmla="*/ 10691655 w 12192000"/>
              <a:gd name="connsiteY535" fmla="*/ 6182522 h 6858002"/>
              <a:gd name="connsiteX536" fmla="*/ 10613589 w 12192000"/>
              <a:gd name="connsiteY536" fmla="*/ 6148570 h 6858002"/>
              <a:gd name="connsiteX537" fmla="*/ 10582141 w 12192000"/>
              <a:gd name="connsiteY537" fmla="*/ 6069012 h 6858002"/>
              <a:gd name="connsiteX538" fmla="*/ 10616479 w 12192000"/>
              <a:gd name="connsiteY538" fmla="*/ 5990223 h 6858002"/>
              <a:gd name="connsiteX539" fmla="*/ 10695701 w 12192000"/>
              <a:gd name="connsiteY539" fmla="*/ 5959113 h 6858002"/>
              <a:gd name="connsiteX540" fmla="*/ 4759483 w 12192000"/>
              <a:gd name="connsiteY540" fmla="*/ 5958842 h 6858002"/>
              <a:gd name="connsiteX541" fmla="*/ 4768665 w 12192000"/>
              <a:gd name="connsiteY541" fmla="*/ 5968118 h 6858002"/>
              <a:gd name="connsiteX542" fmla="*/ 4768714 w 12192000"/>
              <a:gd name="connsiteY542" fmla="*/ 5969468 h 6858002"/>
              <a:gd name="connsiteX543" fmla="*/ 4769338 w 12192000"/>
              <a:gd name="connsiteY543" fmla="*/ 6146403 h 6858002"/>
              <a:gd name="connsiteX544" fmla="*/ 4769678 w 12192000"/>
              <a:gd name="connsiteY544" fmla="*/ 6234968 h 6858002"/>
              <a:gd name="connsiteX545" fmla="*/ 4768955 w 12192000"/>
              <a:gd name="connsiteY545" fmla="*/ 6238774 h 6858002"/>
              <a:gd name="connsiteX546" fmla="*/ 4758166 w 12192000"/>
              <a:gd name="connsiteY546" fmla="*/ 6245466 h 6858002"/>
              <a:gd name="connsiteX547" fmla="*/ 4748680 w 12192000"/>
              <a:gd name="connsiteY547" fmla="*/ 6237039 h 6858002"/>
              <a:gd name="connsiteX548" fmla="*/ 4748487 w 12192000"/>
              <a:gd name="connsiteY548" fmla="*/ 6235017 h 6858002"/>
              <a:gd name="connsiteX549" fmla="*/ 4748147 w 12192000"/>
              <a:gd name="connsiteY549" fmla="*/ 6146453 h 6858002"/>
              <a:gd name="connsiteX550" fmla="*/ 4748147 w 12192000"/>
              <a:gd name="connsiteY550" fmla="*/ 6146259 h 6858002"/>
              <a:gd name="connsiteX551" fmla="*/ 4748147 w 12192000"/>
              <a:gd name="connsiteY551" fmla="*/ 6145392 h 6858002"/>
              <a:gd name="connsiteX552" fmla="*/ 4747524 w 12192000"/>
              <a:gd name="connsiteY552" fmla="*/ 5969226 h 6858002"/>
              <a:gd name="connsiteX553" fmla="*/ 4748247 w 12192000"/>
              <a:gd name="connsiteY553" fmla="*/ 5965470 h 6858002"/>
              <a:gd name="connsiteX554" fmla="*/ 4759466 w 12192000"/>
              <a:gd name="connsiteY554" fmla="*/ 5958824 h 6858002"/>
              <a:gd name="connsiteX555" fmla="*/ 4759516 w 12192000"/>
              <a:gd name="connsiteY555" fmla="*/ 5958824 h 6858002"/>
              <a:gd name="connsiteX556" fmla="*/ 4759483 w 12192000"/>
              <a:gd name="connsiteY556" fmla="*/ 5958842 h 6858002"/>
              <a:gd name="connsiteX557" fmla="*/ 27060 w 12192000"/>
              <a:gd name="connsiteY557" fmla="*/ 5954684 h 6858002"/>
              <a:gd name="connsiteX558" fmla="*/ 37849 w 12192000"/>
              <a:gd name="connsiteY558" fmla="*/ 5961377 h 6858002"/>
              <a:gd name="connsiteX559" fmla="*/ 38570 w 12192000"/>
              <a:gd name="connsiteY559" fmla="*/ 5965183 h 6858002"/>
              <a:gd name="connsiteX560" fmla="*/ 38281 w 12192000"/>
              <a:gd name="connsiteY560" fmla="*/ 6053747 h 6858002"/>
              <a:gd name="connsiteX561" fmla="*/ 38040 w 12192000"/>
              <a:gd name="connsiteY561" fmla="*/ 6055961 h 6858002"/>
              <a:gd name="connsiteX562" fmla="*/ 28554 w 12192000"/>
              <a:gd name="connsiteY562" fmla="*/ 6064341 h 6858002"/>
              <a:gd name="connsiteX563" fmla="*/ 17766 w 12192000"/>
              <a:gd name="connsiteY563" fmla="*/ 6057648 h 6858002"/>
              <a:gd name="connsiteX564" fmla="*/ 17044 w 12192000"/>
              <a:gd name="connsiteY564" fmla="*/ 6053698 h 6858002"/>
              <a:gd name="connsiteX565" fmla="*/ 17380 w 12192000"/>
              <a:gd name="connsiteY565" fmla="*/ 5965133 h 6858002"/>
              <a:gd name="connsiteX566" fmla="*/ 17573 w 12192000"/>
              <a:gd name="connsiteY566" fmla="*/ 5963111 h 6858002"/>
              <a:gd name="connsiteX567" fmla="*/ 27060 w 12192000"/>
              <a:gd name="connsiteY567" fmla="*/ 5954684 h 6858002"/>
              <a:gd name="connsiteX568" fmla="*/ 7803855 w 12192000"/>
              <a:gd name="connsiteY568" fmla="*/ 5939127 h 6858002"/>
              <a:gd name="connsiteX569" fmla="*/ 7814641 w 12192000"/>
              <a:gd name="connsiteY569" fmla="*/ 5945821 h 6858002"/>
              <a:gd name="connsiteX570" fmla="*/ 7815365 w 12192000"/>
              <a:gd name="connsiteY570" fmla="*/ 5949626 h 6858002"/>
              <a:gd name="connsiteX571" fmla="*/ 7815075 w 12192000"/>
              <a:gd name="connsiteY571" fmla="*/ 6038190 h 6858002"/>
              <a:gd name="connsiteX572" fmla="*/ 7814835 w 12192000"/>
              <a:gd name="connsiteY572" fmla="*/ 6040405 h 6858002"/>
              <a:gd name="connsiteX573" fmla="*/ 7805348 w 12192000"/>
              <a:gd name="connsiteY573" fmla="*/ 6048785 h 6858002"/>
              <a:gd name="connsiteX574" fmla="*/ 7794560 w 12192000"/>
              <a:gd name="connsiteY574" fmla="*/ 6042091 h 6858002"/>
              <a:gd name="connsiteX575" fmla="*/ 7793837 w 12192000"/>
              <a:gd name="connsiteY575" fmla="*/ 6038142 h 6858002"/>
              <a:gd name="connsiteX576" fmla="*/ 7794174 w 12192000"/>
              <a:gd name="connsiteY576" fmla="*/ 5949578 h 6858002"/>
              <a:gd name="connsiteX577" fmla="*/ 7794368 w 12192000"/>
              <a:gd name="connsiteY577" fmla="*/ 5947554 h 6858002"/>
              <a:gd name="connsiteX578" fmla="*/ 7803855 w 12192000"/>
              <a:gd name="connsiteY578" fmla="*/ 5939127 h 6858002"/>
              <a:gd name="connsiteX579" fmla="*/ 3878923 w 12192000"/>
              <a:gd name="connsiteY579" fmla="*/ 5935659 h 6858002"/>
              <a:gd name="connsiteX580" fmla="*/ 3889712 w 12192000"/>
              <a:gd name="connsiteY580" fmla="*/ 5942353 h 6858002"/>
              <a:gd name="connsiteX581" fmla="*/ 3889712 w 12192000"/>
              <a:gd name="connsiteY581" fmla="*/ 5942401 h 6858002"/>
              <a:gd name="connsiteX582" fmla="*/ 3890433 w 12192000"/>
              <a:gd name="connsiteY582" fmla="*/ 5946158 h 6858002"/>
              <a:gd name="connsiteX583" fmla="*/ 3890145 w 12192000"/>
              <a:gd name="connsiteY583" fmla="*/ 6034722 h 6858002"/>
              <a:gd name="connsiteX584" fmla="*/ 3889905 w 12192000"/>
              <a:gd name="connsiteY584" fmla="*/ 6036937 h 6858002"/>
              <a:gd name="connsiteX585" fmla="*/ 3880368 w 12192000"/>
              <a:gd name="connsiteY585" fmla="*/ 6045317 h 6858002"/>
              <a:gd name="connsiteX586" fmla="*/ 3869581 w 12192000"/>
              <a:gd name="connsiteY586" fmla="*/ 6038623 h 6858002"/>
              <a:gd name="connsiteX587" fmla="*/ 3868858 w 12192000"/>
              <a:gd name="connsiteY587" fmla="*/ 6034675 h 6858002"/>
              <a:gd name="connsiteX588" fmla="*/ 3869196 w 12192000"/>
              <a:gd name="connsiteY588" fmla="*/ 5946109 h 6858002"/>
              <a:gd name="connsiteX589" fmla="*/ 3869389 w 12192000"/>
              <a:gd name="connsiteY589" fmla="*/ 5944086 h 6858002"/>
              <a:gd name="connsiteX590" fmla="*/ 3878923 w 12192000"/>
              <a:gd name="connsiteY590" fmla="*/ 5935659 h 6858002"/>
              <a:gd name="connsiteX591" fmla="*/ 6843318 w 12192000"/>
              <a:gd name="connsiteY591" fmla="*/ 5931807 h 6858002"/>
              <a:gd name="connsiteX592" fmla="*/ 6715019 w 12192000"/>
              <a:gd name="connsiteY592" fmla="*/ 5983531 h 6858002"/>
              <a:gd name="connsiteX593" fmla="*/ 6660553 w 12192000"/>
              <a:gd name="connsiteY593" fmla="*/ 6112067 h 6858002"/>
              <a:gd name="connsiteX594" fmla="*/ 6711891 w 12192000"/>
              <a:gd name="connsiteY594" fmla="*/ 6239495 h 6858002"/>
              <a:gd name="connsiteX595" fmla="*/ 6839755 w 12192000"/>
              <a:gd name="connsiteY595" fmla="*/ 6294253 h 6858002"/>
              <a:gd name="connsiteX596" fmla="*/ 6968772 w 12192000"/>
              <a:gd name="connsiteY596" fmla="*/ 6242337 h 6858002"/>
              <a:gd name="connsiteX597" fmla="*/ 7023000 w 12192000"/>
              <a:gd name="connsiteY597" fmla="*/ 6115294 h 6858002"/>
              <a:gd name="connsiteX598" fmla="*/ 7023000 w 12192000"/>
              <a:gd name="connsiteY598" fmla="*/ 6114378 h 6858002"/>
              <a:gd name="connsiteX599" fmla="*/ 6971275 w 12192000"/>
              <a:gd name="connsiteY599" fmla="*/ 5986275 h 6858002"/>
              <a:gd name="connsiteX600" fmla="*/ 6843318 w 12192000"/>
              <a:gd name="connsiteY600" fmla="*/ 5931807 h 6858002"/>
              <a:gd name="connsiteX601" fmla="*/ 2918390 w 12192000"/>
              <a:gd name="connsiteY601" fmla="*/ 5928338 h 6858002"/>
              <a:gd name="connsiteX602" fmla="*/ 2790094 w 12192000"/>
              <a:gd name="connsiteY602" fmla="*/ 5980061 h 6858002"/>
              <a:gd name="connsiteX603" fmla="*/ 2735625 w 12192000"/>
              <a:gd name="connsiteY603" fmla="*/ 6108598 h 6858002"/>
              <a:gd name="connsiteX604" fmla="*/ 2786963 w 12192000"/>
              <a:gd name="connsiteY604" fmla="*/ 6236028 h 6858002"/>
              <a:gd name="connsiteX605" fmla="*/ 2914826 w 12192000"/>
              <a:gd name="connsiteY605" fmla="*/ 6290785 h 6858002"/>
              <a:gd name="connsiteX606" fmla="*/ 3043844 w 12192000"/>
              <a:gd name="connsiteY606" fmla="*/ 6238868 h 6858002"/>
              <a:gd name="connsiteX607" fmla="*/ 3098071 w 12192000"/>
              <a:gd name="connsiteY607" fmla="*/ 6111825 h 6858002"/>
              <a:gd name="connsiteX608" fmla="*/ 3098071 w 12192000"/>
              <a:gd name="connsiteY608" fmla="*/ 6110909 h 6858002"/>
              <a:gd name="connsiteX609" fmla="*/ 3046348 w 12192000"/>
              <a:gd name="connsiteY609" fmla="*/ 5982807 h 6858002"/>
              <a:gd name="connsiteX610" fmla="*/ 2918390 w 12192000"/>
              <a:gd name="connsiteY610" fmla="*/ 5928338 h 6858002"/>
              <a:gd name="connsiteX611" fmla="*/ 6844666 w 12192000"/>
              <a:gd name="connsiteY611" fmla="*/ 5910569 h 6858002"/>
              <a:gd name="connsiteX612" fmla="*/ 6844666 w 12192000"/>
              <a:gd name="connsiteY612" fmla="*/ 5910617 h 6858002"/>
              <a:gd name="connsiteX613" fmla="*/ 6986688 w 12192000"/>
              <a:gd name="connsiteY613" fmla="*/ 5971635 h 6858002"/>
              <a:gd name="connsiteX614" fmla="*/ 7044238 w 12192000"/>
              <a:gd name="connsiteY614" fmla="*/ 6115630 h 6858002"/>
              <a:gd name="connsiteX615" fmla="*/ 7044238 w 12192000"/>
              <a:gd name="connsiteY615" fmla="*/ 6117075 h 6858002"/>
              <a:gd name="connsiteX616" fmla="*/ 6982594 w 12192000"/>
              <a:gd name="connsiteY616" fmla="*/ 6258568 h 6858002"/>
              <a:gd name="connsiteX617" fmla="*/ 6838115 w 12192000"/>
              <a:gd name="connsiteY617" fmla="*/ 6315539 h 6858002"/>
              <a:gd name="connsiteX618" fmla="*/ 6696336 w 12192000"/>
              <a:gd name="connsiteY618" fmla="*/ 6253992 h 6858002"/>
              <a:gd name="connsiteX619" fmla="*/ 6639268 w 12192000"/>
              <a:gd name="connsiteY619" fmla="*/ 6108985 h 6858002"/>
              <a:gd name="connsiteX620" fmla="*/ 6700957 w 12192000"/>
              <a:gd name="connsiteY620" fmla="*/ 5967493 h 6858002"/>
              <a:gd name="connsiteX621" fmla="*/ 6844666 w 12192000"/>
              <a:gd name="connsiteY621" fmla="*/ 5910569 h 6858002"/>
              <a:gd name="connsiteX622" fmla="*/ 2919738 w 12192000"/>
              <a:gd name="connsiteY622" fmla="*/ 5907052 h 6858002"/>
              <a:gd name="connsiteX623" fmla="*/ 2919738 w 12192000"/>
              <a:gd name="connsiteY623" fmla="*/ 5907101 h 6858002"/>
              <a:gd name="connsiteX624" fmla="*/ 3061759 w 12192000"/>
              <a:gd name="connsiteY624" fmla="*/ 5968118 h 6858002"/>
              <a:gd name="connsiteX625" fmla="*/ 3119310 w 12192000"/>
              <a:gd name="connsiteY625" fmla="*/ 6112113 h 6858002"/>
              <a:gd name="connsiteX626" fmla="*/ 3119310 w 12192000"/>
              <a:gd name="connsiteY626" fmla="*/ 6113558 h 6858002"/>
              <a:gd name="connsiteX627" fmla="*/ 3057665 w 12192000"/>
              <a:gd name="connsiteY627" fmla="*/ 6255050 h 6858002"/>
              <a:gd name="connsiteX628" fmla="*/ 2913189 w 12192000"/>
              <a:gd name="connsiteY628" fmla="*/ 6312022 h 6858002"/>
              <a:gd name="connsiteX629" fmla="*/ 2771409 w 12192000"/>
              <a:gd name="connsiteY629" fmla="*/ 6250475 h 6858002"/>
              <a:gd name="connsiteX630" fmla="*/ 2714340 w 12192000"/>
              <a:gd name="connsiteY630" fmla="*/ 6105468 h 6858002"/>
              <a:gd name="connsiteX631" fmla="*/ 2776031 w 12192000"/>
              <a:gd name="connsiteY631" fmla="*/ 5963976 h 6858002"/>
              <a:gd name="connsiteX632" fmla="*/ 2919738 w 12192000"/>
              <a:gd name="connsiteY632" fmla="*/ 5907052 h 6858002"/>
              <a:gd name="connsiteX633" fmla="*/ 11655704 w 12192000"/>
              <a:gd name="connsiteY633" fmla="*/ 5900841 h 6858002"/>
              <a:gd name="connsiteX634" fmla="*/ 11666492 w 12192000"/>
              <a:gd name="connsiteY634" fmla="*/ 5907535 h 6858002"/>
              <a:gd name="connsiteX635" fmla="*/ 11666492 w 12192000"/>
              <a:gd name="connsiteY635" fmla="*/ 5907486 h 6858002"/>
              <a:gd name="connsiteX636" fmla="*/ 11667214 w 12192000"/>
              <a:gd name="connsiteY636" fmla="*/ 5911290 h 6858002"/>
              <a:gd name="connsiteX637" fmla="*/ 11666925 w 12192000"/>
              <a:gd name="connsiteY637" fmla="*/ 5999854 h 6858002"/>
              <a:gd name="connsiteX638" fmla="*/ 11666685 w 12192000"/>
              <a:gd name="connsiteY638" fmla="*/ 6002118 h 6858002"/>
              <a:gd name="connsiteX639" fmla="*/ 11657197 w 12192000"/>
              <a:gd name="connsiteY639" fmla="*/ 6010498 h 6858002"/>
              <a:gd name="connsiteX640" fmla="*/ 11646409 w 12192000"/>
              <a:gd name="connsiteY640" fmla="*/ 6003805 h 6858002"/>
              <a:gd name="connsiteX641" fmla="*/ 11645687 w 12192000"/>
              <a:gd name="connsiteY641" fmla="*/ 5999854 h 6858002"/>
              <a:gd name="connsiteX642" fmla="*/ 11646024 w 12192000"/>
              <a:gd name="connsiteY642" fmla="*/ 5911290 h 6858002"/>
              <a:gd name="connsiteX643" fmla="*/ 11646217 w 12192000"/>
              <a:gd name="connsiteY643" fmla="*/ 5909267 h 6858002"/>
              <a:gd name="connsiteX644" fmla="*/ 11655704 w 12192000"/>
              <a:gd name="connsiteY644" fmla="*/ 5900841 h 6858002"/>
              <a:gd name="connsiteX645" fmla="*/ 10695123 w 12192000"/>
              <a:gd name="connsiteY645" fmla="*/ 5893519 h 6858002"/>
              <a:gd name="connsiteX646" fmla="*/ 10566826 w 12192000"/>
              <a:gd name="connsiteY646" fmla="*/ 5945243 h 6858002"/>
              <a:gd name="connsiteX647" fmla="*/ 10512358 w 12192000"/>
              <a:gd name="connsiteY647" fmla="*/ 6073779 h 6858002"/>
              <a:gd name="connsiteX648" fmla="*/ 10563745 w 12192000"/>
              <a:gd name="connsiteY648" fmla="*/ 6201208 h 6858002"/>
              <a:gd name="connsiteX649" fmla="*/ 10691606 w 12192000"/>
              <a:gd name="connsiteY649" fmla="*/ 6255965 h 6858002"/>
              <a:gd name="connsiteX650" fmla="*/ 10820625 w 12192000"/>
              <a:gd name="connsiteY650" fmla="*/ 6204050 h 6858002"/>
              <a:gd name="connsiteX651" fmla="*/ 10874852 w 12192000"/>
              <a:gd name="connsiteY651" fmla="*/ 6077006 h 6858002"/>
              <a:gd name="connsiteX652" fmla="*/ 10874804 w 12192000"/>
              <a:gd name="connsiteY652" fmla="*/ 6077054 h 6858002"/>
              <a:gd name="connsiteX653" fmla="*/ 10874804 w 12192000"/>
              <a:gd name="connsiteY653" fmla="*/ 6076091 h 6858002"/>
              <a:gd name="connsiteX654" fmla="*/ 10823081 w 12192000"/>
              <a:gd name="connsiteY654" fmla="*/ 5947988 h 6858002"/>
              <a:gd name="connsiteX655" fmla="*/ 10695123 w 12192000"/>
              <a:gd name="connsiteY655" fmla="*/ 5893519 h 6858002"/>
              <a:gd name="connsiteX656" fmla="*/ 10696518 w 12192000"/>
              <a:gd name="connsiteY656" fmla="*/ 5872281 h 6858002"/>
              <a:gd name="connsiteX657" fmla="*/ 10696518 w 12192000"/>
              <a:gd name="connsiteY657" fmla="*/ 5872329 h 6858002"/>
              <a:gd name="connsiteX658" fmla="*/ 10838540 w 12192000"/>
              <a:gd name="connsiteY658" fmla="*/ 5933347 h 6858002"/>
              <a:gd name="connsiteX659" fmla="*/ 10896091 w 12192000"/>
              <a:gd name="connsiteY659" fmla="*/ 6077343 h 6858002"/>
              <a:gd name="connsiteX660" fmla="*/ 10896091 w 12192000"/>
              <a:gd name="connsiteY660" fmla="*/ 6078787 h 6858002"/>
              <a:gd name="connsiteX661" fmla="*/ 10834447 w 12192000"/>
              <a:gd name="connsiteY661" fmla="*/ 6220279 h 6858002"/>
              <a:gd name="connsiteX662" fmla="*/ 10689969 w 12192000"/>
              <a:gd name="connsiteY662" fmla="*/ 6277251 h 6858002"/>
              <a:gd name="connsiteX663" fmla="*/ 10548189 w 12192000"/>
              <a:gd name="connsiteY663" fmla="*/ 6215704 h 6858002"/>
              <a:gd name="connsiteX664" fmla="*/ 10491120 w 12192000"/>
              <a:gd name="connsiteY664" fmla="*/ 6070697 h 6858002"/>
              <a:gd name="connsiteX665" fmla="*/ 10552812 w 12192000"/>
              <a:gd name="connsiteY665" fmla="*/ 5929205 h 6858002"/>
              <a:gd name="connsiteX666" fmla="*/ 10696518 w 12192000"/>
              <a:gd name="connsiteY666" fmla="*/ 5872281 h 6858002"/>
              <a:gd name="connsiteX667" fmla="*/ 1558426 w 12192000"/>
              <a:gd name="connsiteY667" fmla="*/ 5702378 h 6858002"/>
              <a:gd name="connsiteX668" fmla="*/ 1494566 w 12192000"/>
              <a:gd name="connsiteY668" fmla="*/ 5729443 h 6858002"/>
              <a:gd name="connsiteX669" fmla="*/ 1468656 w 12192000"/>
              <a:gd name="connsiteY669" fmla="*/ 5793783 h 6858002"/>
              <a:gd name="connsiteX670" fmla="*/ 1495625 w 12192000"/>
              <a:gd name="connsiteY670" fmla="*/ 5857256 h 6858002"/>
              <a:gd name="connsiteX671" fmla="*/ 1559918 w 12192000"/>
              <a:gd name="connsiteY671" fmla="*/ 5883262 h 6858002"/>
              <a:gd name="connsiteX672" fmla="*/ 1623728 w 12192000"/>
              <a:gd name="connsiteY672" fmla="*/ 5856052 h 6858002"/>
              <a:gd name="connsiteX673" fmla="*/ 1649542 w 12192000"/>
              <a:gd name="connsiteY673" fmla="*/ 5792531 h 6858002"/>
              <a:gd name="connsiteX674" fmla="*/ 1649542 w 12192000"/>
              <a:gd name="connsiteY674" fmla="*/ 5791567 h 6858002"/>
              <a:gd name="connsiteX675" fmla="*/ 1622043 w 12192000"/>
              <a:gd name="connsiteY675" fmla="*/ 5727854 h 6858002"/>
              <a:gd name="connsiteX676" fmla="*/ 1558426 w 12192000"/>
              <a:gd name="connsiteY676" fmla="*/ 5702378 h 6858002"/>
              <a:gd name="connsiteX677" fmla="*/ 6403866 w 12192000"/>
              <a:gd name="connsiteY677" fmla="*/ 5683980 h 6858002"/>
              <a:gd name="connsiteX678" fmla="*/ 6403866 w 12192000"/>
              <a:gd name="connsiteY678" fmla="*/ 5684030 h 6858002"/>
              <a:gd name="connsiteX679" fmla="*/ 6413355 w 12192000"/>
              <a:gd name="connsiteY679" fmla="*/ 5692456 h 6858002"/>
              <a:gd name="connsiteX680" fmla="*/ 6413547 w 12192000"/>
              <a:gd name="connsiteY680" fmla="*/ 5694720 h 6858002"/>
              <a:gd name="connsiteX681" fmla="*/ 6413547 w 12192000"/>
              <a:gd name="connsiteY681" fmla="*/ 5783236 h 6858002"/>
              <a:gd name="connsiteX682" fmla="*/ 6412778 w 12192000"/>
              <a:gd name="connsiteY682" fmla="*/ 5787041 h 6858002"/>
              <a:gd name="connsiteX683" fmla="*/ 6401940 w 12192000"/>
              <a:gd name="connsiteY683" fmla="*/ 5793688 h 6858002"/>
              <a:gd name="connsiteX684" fmla="*/ 6392500 w 12192000"/>
              <a:gd name="connsiteY684" fmla="*/ 5785212 h 6858002"/>
              <a:gd name="connsiteX685" fmla="*/ 6392308 w 12192000"/>
              <a:gd name="connsiteY685" fmla="*/ 5783189 h 6858002"/>
              <a:gd name="connsiteX686" fmla="*/ 6392308 w 12192000"/>
              <a:gd name="connsiteY686" fmla="*/ 5694623 h 6858002"/>
              <a:gd name="connsiteX687" fmla="*/ 6393032 w 12192000"/>
              <a:gd name="connsiteY687" fmla="*/ 5690675 h 6858002"/>
              <a:gd name="connsiteX688" fmla="*/ 6403866 w 12192000"/>
              <a:gd name="connsiteY688" fmla="*/ 5683980 h 6858002"/>
              <a:gd name="connsiteX689" fmla="*/ 1556932 w 12192000"/>
              <a:gd name="connsiteY689" fmla="*/ 5681140 h 6858002"/>
              <a:gd name="connsiteX690" fmla="*/ 1556981 w 12192000"/>
              <a:gd name="connsiteY690" fmla="*/ 5681140 h 6858002"/>
              <a:gd name="connsiteX691" fmla="*/ 1636587 w 12192000"/>
              <a:gd name="connsiteY691" fmla="*/ 5712297 h 6858002"/>
              <a:gd name="connsiteX692" fmla="*/ 1670829 w 12192000"/>
              <a:gd name="connsiteY692" fmla="*/ 5790268 h 6858002"/>
              <a:gd name="connsiteX693" fmla="*/ 1670829 w 12192000"/>
              <a:gd name="connsiteY693" fmla="*/ 5791279 h 6858002"/>
              <a:gd name="connsiteX694" fmla="*/ 1639477 w 12192000"/>
              <a:gd name="connsiteY694" fmla="*/ 5870452 h 6858002"/>
              <a:gd name="connsiteX695" fmla="*/ 1561026 w 12192000"/>
              <a:gd name="connsiteY695" fmla="*/ 5904549 h 6858002"/>
              <a:gd name="connsiteX696" fmla="*/ 1481756 w 12192000"/>
              <a:gd name="connsiteY696" fmla="*/ 5873439 h 6858002"/>
              <a:gd name="connsiteX697" fmla="*/ 1447419 w 12192000"/>
              <a:gd name="connsiteY697" fmla="*/ 5794649 h 6858002"/>
              <a:gd name="connsiteX698" fmla="*/ 1478866 w 12192000"/>
              <a:gd name="connsiteY698" fmla="*/ 5715090 h 6858002"/>
              <a:gd name="connsiteX699" fmla="*/ 1556932 w 12192000"/>
              <a:gd name="connsiteY699" fmla="*/ 5681140 h 6858002"/>
              <a:gd name="connsiteX700" fmla="*/ 2478938 w 12192000"/>
              <a:gd name="connsiteY700" fmla="*/ 5680512 h 6858002"/>
              <a:gd name="connsiteX701" fmla="*/ 2478938 w 12192000"/>
              <a:gd name="connsiteY701" fmla="*/ 5680560 h 6858002"/>
              <a:gd name="connsiteX702" fmla="*/ 2488426 w 12192000"/>
              <a:gd name="connsiteY702" fmla="*/ 5688987 h 6858002"/>
              <a:gd name="connsiteX703" fmla="*/ 2488618 w 12192000"/>
              <a:gd name="connsiteY703" fmla="*/ 5691251 h 6858002"/>
              <a:gd name="connsiteX704" fmla="*/ 2488618 w 12192000"/>
              <a:gd name="connsiteY704" fmla="*/ 5779767 h 6858002"/>
              <a:gd name="connsiteX705" fmla="*/ 2487896 w 12192000"/>
              <a:gd name="connsiteY705" fmla="*/ 5783573 h 6858002"/>
              <a:gd name="connsiteX706" fmla="*/ 2477061 w 12192000"/>
              <a:gd name="connsiteY706" fmla="*/ 5790218 h 6858002"/>
              <a:gd name="connsiteX707" fmla="*/ 2467620 w 12192000"/>
              <a:gd name="connsiteY707" fmla="*/ 5781742 h 6858002"/>
              <a:gd name="connsiteX708" fmla="*/ 2467379 w 12192000"/>
              <a:gd name="connsiteY708" fmla="*/ 5779719 h 6858002"/>
              <a:gd name="connsiteX709" fmla="*/ 2467379 w 12192000"/>
              <a:gd name="connsiteY709" fmla="*/ 5691154 h 6858002"/>
              <a:gd name="connsiteX710" fmla="*/ 2468103 w 12192000"/>
              <a:gd name="connsiteY710" fmla="*/ 5687207 h 6858002"/>
              <a:gd name="connsiteX711" fmla="*/ 2478938 w 12192000"/>
              <a:gd name="connsiteY711" fmla="*/ 5680512 h 6858002"/>
              <a:gd name="connsiteX712" fmla="*/ 9335212 w 12192000"/>
              <a:gd name="connsiteY712" fmla="*/ 5667605 h 6858002"/>
              <a:gd name="connsiteX713" fmla="*/ 9271352 w 12192000"/>
              <a:gd name="connsiteY713" fmla="*/ 5694672 h 6858002"/>
              <a:gd name="connsiteX714" fmla="*/ 9245443 w 12192000"/>
              <a:gd name="connsiteY714" fmla="*/ 5759011 h 6858002"/>
              <a:gd name="connsiteX715" fmla="*/ 9272411 w 12192000"/>
              <a:gd name="connsiteY715" fmla="*/ 5822486 h 6858002"/>
              <a:gd name="connsiteX716" fmla="*/ 9336704 w 12192000"/>
              <a:gd name="connsiteY716" fmla="*/ 5848491 h 6858002"/>
              <a:gd name="connsiteX717" fmla="*/ 9400515 w 12192000"/>
              <a:gd name="connsiteY717" fmla="*/ 5821281 h 6858002"/>
              <a:gd name="connsiteX718" fmla="*/ 9426325 w 12192000"/>
              <a:gd name="connsiteY718" fmla="*/ 5757760 h 6858002"/>
              <a:gd name="connsiteX719" fmla="*/ 9426325 w 12192000"/>
              <a:gd name="connsiteY719" fmla="*/ 5756796 h 6858002"/>
              <a:gd name="connsiteX720" fmla="*/ 9398829 w 12192000"/>
              <a:gd name="connsiteY720" fmla="*/ 5693082 h 6858002"/>
              <a:gd name="connsiteX721" fmla="*/ 9335212 w 12192000"/>
              <a:gd name="connsiteY721" fmla="*/ 5667605 h 6858002"/>
              <a:gd name="connsiteX722" fmla="*/ 9333767 w 12192000"/>
              <a:gd name="connsiteY722" fmla="*/ 5646272 h 6858002"/>
              <a:gd name="connsiteX723" fmla="*/ 9413373 w 12192000"/>
              <a:gd name="connsiteY723" fmla="*/ 5677479 h 6858002"/>
              <a:gd name="connsiteX724" fmla="*/ 9447609 w 12192000"/>
              <a:gd name="connsiteY724" fmla="*/ 5755447 h 6858002"/>
              <a:gd name="connsiteX725" fmla="*/ 9447609 w 12192000"/>
              <a:gd name="connsiteY725" fmla="*/ 5756459 h 6858002"/>
              <a:gd name="connsiteX726" fmla="*/ 9416263 w 12192000"/>
              <a:gd name="connsiteY726" fmla="*/ 5835634 h 6858002"/>
              <a:gd name="connsiteX727" fmla="*/ 9337812 w 12192000"/>
              <a:gd name="connsiteY727" fmla="*/ 5869731 h 6858002"/>
              <a:gd name="connsiteX728" fmla="*/ 9258542 w 12192000"/>
              <a:gd name="connsiteY728" fmla="*/ 5838618 h 6858002"/>
              <a:gd name="connsiteX729" fmla="*/ 9224204 w 12192000"/>
              <a:gd name="connsiteY729" fmla="*/ 5759830 h 6858002"/>
              <a:gd name="connsiteX730" fmla="*/ 9255652 w 12192000"/>
              <a:gd name="connsiteY730" fmla="*/ 5680272 h 6858002"/>
              <a:gd name="connsiteX731" fmla="*/ 9333718 w 12192000"/>
              <a:gd name="connsiteY731" fmla="*/ 5646319 h 6858002"/>
              <a:gd name="connsiteX732" fmla="*/ 10255719 w 12192000"/>
              <a:gd name="connsiteY732" fmla="*/ 5645692 h 6858002"/>
              <a:gd name="connsiteX733" fmla="*/ 10255671 w 12192000"/>
              <a:gd name="connsiteY733" fmla="*/ 5645741 h 6858002"/>
              <a:gd name="connsiteX734" fmla="*/ 10265158 w 12192000"/>
              <a:gd name="connsiteY734" fmla="*/ 5654168 h 6858002"/>
              <a:gd name="connsiteX735" fmla="*/ 10265351 w 12192000"/>
              <a:gd name="connsiteY735" fmla="*/ 5656432 h 6858002"/>
              <a:gd name="connsiteX736" fmla="*/ 10265351 w 12192000"/>
              <a:gd name="connsiteY736" fmla="*/ 5744948 h 6858002"/>
              <a:gd name="connsiteX737" fmla="*/ 10264628 w 12192000"/>
              <a:gd name="connsiteY737" fmla="*/ 5748753 h 6858002"/>
              <a:gd name="connsiteX738" fmla="*/ 10253792 w 12192000"/>
              <a:gd name="connsiteY738" fmla="*/ 5755398 h 6858002"/>
              <a:gd name="connsiteX739" fmla="*/ 10244353 w 12192000"/>
              <a:gd name="connsiteY739" fmla="*/ 5746923 h 6858002"/>
              <a:gd name="connsiteX740" fmla="*/ 10244160 w 12192000"/>
              <a:gd name="connsiteY740" fmla="*/ 5744901 h 6858002"/>
              <a:gd name="connsiteX741" fmla="*/ 10244160 w 12192000"/>
              <a:gd name="connsiteY741" fmla="*/ 5656335 h 6858002"/>
              <a:gd name="connsiteX742" fmla="*/ 10244883 w 12192000"/>
              <a:gd name="connsiteY742" fmla="*/ 5652387 h 6858002"/>
              <a:gd name="connsiteX743" fmla="*/ 10255719 w 12192000"/>
              <a:gd name="connsiteY743" fmla="*/ 5645692 h 6858002"/>
              <a:gd name="connsiteX744" fmla="*/ 5410287 w 12192000"/>
              <a:gd name="connsiteY744" fmla="*/ 5644827 h 6858002"/>
              <a:gd name="connsiteX745" fmla="*/ 5346431 w 12192000"/>
              <a:gd name="connsiteY745" fmla="*/ 5671892 h 6858002"/>
              <a:gd name="connsiteX746" fmla="*/ 5346431 w 12192000"/>
              <a:gd name="connsiteY746" fmla="*/ 5671845 h 6858002"/>
              <a:gd name="connsiteX747" fmla="*/ 5320517 w 12192000"/>
              <a:gd name="connsiteY747" fmla="*/ 5736185 h 6858002"/>
              <a:gd name="connsiteX748" fmla="*/ 5347489 w 12192000"/>
              <a:gd name="connsiteY748" fmla="*/ 5799659 h 6858002"/>
              <a:gd name="connsiteX749" fmla="*/ 5411784 w 12192000"/>
              <a:gd name="connsiteY749" fmla="*/ 5825666 h 6858002"/>
              <a:gd name="connsiteX750" fmla="*/ 5475592 w 12192000"/>
              <a:gd name="connsiteY750" fmla="*/ 5798504 h 6858002"/>
              <a:gd name="connsiteX751" fmla="*/ 5501409 w 12192000"/>
              <a:gd name="connsiteY751" fmla="*/ 5734981 h 6858002"/>
              <a:gd name="connsiteX752" fmla="*/ 5501409 w 12192000"/>
              <a:gd name="connsiteY752" fmla="*/ 5734018 h 6858002"/>
              <a:gd name="connsiteX753" fmla="*/ 5473912 w 12192000"/>
              <a:gd name="connsiteY753" fmla="*/ 5670304 h 6858002"/>
              <a:gd name="connsiteX754" fmla="*/ 5410287 w 12192000"/>
              <a:gd name="connsiteY754" fmla="*/ 5644827 h 6858002"/>
              <a:gd name="connsiteX755" fmla="*/ 5408797 w 12192000"/>
              <a:gd name="connsiteY755" fmla="*/ 5623589 h 6858002"/>
              <a:gd name="connsiteX756" fmla="*/ 5408847 w 12192000"/>
              <a:gd name="connsiteY756" fmla="*/ 5623589 h 6858002"/>
              <a:gd name="connsiteX757" fmla="*/ 5488451 w 12192000"/>
              <a:gd name="connsiteY757" fmla="*/ 5654749 h 6858002"/>
              <a:gd name="connsiteX758" fmla="*/ 5522694 w 12192000"/>
              <a:gd name="connsiteY758" fmla="*/ 5732717 h 6858002"/>
              <a:gd name="connsiteX759" fmla="*/ 5522694 w 12192000"/>
              <a:gd name="connsiteY759" fmla="*/ 5733729 h 6858002"/>
              <a:gd name="connsiteX760" fmla="*/ 5491341 w 12192000"/>
              <a:gd name="connsiteY760" fmla="*/ 5812902 h 6858002"/>
              <a:gd name="connsiteX761" fmla="*/ 5412892 w 12192000"/>
              <a:gd name="connsiteY761" fmla="*/ 5846999 h 6858002"/>
              <a:gd name="connsiteX762" fmla="*/ 5333624 w 12192000"/>
              <a:gd name="connsiteY762" fmla="*/ 5815888 h 6858002"/>
              <a:gd name="connsiteX763" fmla="*/ 5299282 w 12192000"/>
              <a:gd name="connsiteY763" fmla="*/ 5737100 h 6858002"/>
              <a:gd name="connsiteX764" fmla="*/ 5330731 w 12192000"/>
              <a:gd name="connsiteY764" fmla="*/ 5657542 h 6858002"/>
              <a:gd name="connsiteX765" fmla="*/ 5408797 w 12192000"/>
              <a:gd name="connsiteY765" fmla="*/ 5623589 h 6858002"/>
              <a:gd name="connsiteX766" fmla="*/ 2005823 w 12192000"/>
              <a:gd name="connsiteY766" fmla="*/ 5503962 h 6858002"/>
              <a:gd name="connsiteX767" fmla="*/ 1888653 w 12192000"/>
              <a:gd name="connsiteY767" fmla="*/ 5505503 h 6858002"/>
              <a:gd name="connsiteX768" fmla="*/ 1890000 w 12192000"/>
              <a:gd name="connsiteY768" fmla="*/ 5623879 h 6858002"/>
              <a:gd name="connsiteX769" fmla="*/ 1890433 w 12192000"/>
              <a:gd name="connsiteY769" fmla="*/ 5625131 h 6858002"/>
              <a:gd name="connsiteX770" fmla="*/ 2007268 w 12192000"/>
              <a:gd name="connsiteY770" fmla="*/ 5623589 h 6858002"/>
              <a:gd name="connsiteX771" fmla="*/ 2007316 w 12192000"/>
              <a:gd name="connsiteY771" fmla="*/ 5623589 h 6858002"/>
              <a:gd name="connsiteX772" fmla="*/ 2005823 w 12192000"/>
              <a:gd name="connsiteY772" fmla="*/ 5504155 h 6858002"/>
              <a:gd name="connsiteX773" fmla="*/ 2015984 w 12192000"/>
              <a:gd name="connsiteY773" fmla="*/ 5482531 h 6858002"/>
              <a:gd name="connsiteX774" fmla="*/ 2026821 w 12192000"/>
              <a:gd name="connsiteY774" fmla="*/ 5492259 h 6858002"/>
              <a:gd name="connsiteX775" fmla="*/ 2028698 w 12192000"/>
              <a:gd name="connsiteY775" fmla="*/ 5633510 h 6858002"/>
              <a:gd name="connsiteX776" fmla="*/ 2028698 w 12192000"/>
              <a:gd name="connsiteY776" fmla="*/ 5633991 h 6858002"/>
              <a:gd name="connsiteX777" fmla="*/ 2018875 w 12192000"/>
              <a:gd name="connsiteY777" fmla="*/ 5644731 h 6858002"/>
              <a:gd name="connsiteX778" fmla="*/ 2018826 w 12192000"/>
              <a:gd name="connsiteY778" fmla="*/ 5644731 h 6858002"/>
              <a:gd name="connsiteX779" fmla="*/ 1879549 w 12192000"/>
              <a:gd name="connsiteY779" fmla="*/ 5646562 h 6858002"/>
              <a:gd name="connsiteX780" fmla="*/ 1868811 w 12192000"/>
              <a:gd name="connsiteY780" fmla="*/ 5635389 h 6858002"/>
              <a:gd name="connsiteX781" fmla="*/ 1866981 w 12192000"/>
              <a:gd name="connsiteY781" fmla="*/ 5494764 h 6858002"/>
              <a:gd name="connsiteX782" fmla="*/ 1869966 w 12192000"/>
              <a:gd name="connsiteY782" fmla="*/ 5487539 h 6858002"/>
              <a:gd name="connsiteX783" fmla="*/ 1877334 w 12192000"/>
              <a:gd name="connsiteY783" fmla="*/ 5484313 h 6858002"/>
              <a:gd name="connsiteX784" fmla="*/ 9782603 w 12192000"/>
              <a:gd name="connsiteY784" fmla="*/ 5469142 h 6858002"/>
              <a:gd name="connsiteX785" fmla="*/ 9665433 w 12192000"/>
              <a:gd name="connsiteY785" fmla="*/ 5470636 h 6858002"/>
              <a:gd name="connsiteX786" fmla="*/ 9666781 w 12192000"/>
              <a:gd name="connsiteY786" fmla="*/ 5589059 h 6858002"/>
              <a:gd name="connsiteX787" fmla="*/ 9667214 w 12192000"/>
              <a:gd name="connsiteY787" fmla="*/ 5590311 h 6858002"/>
              <a:gd name="connsiteX788" fmla="*/ 9784048 w 12192000"/>
              <a:gd name="connsiteY788" fmla="*/ 5588769 h 6858002"/>
              <a:gd name="connsiteX789" fmla="*/ 9784096 w 12192000"/>
              <a:gd name="connsiteY789" fmla="*/ 5588769 h 6858002"/>
              <a:gd name="connsiteX790" fmla="*/ 9782603 w 12192000"/>
              <a:gd name="connsiteY790" fmla="*/ 5469335 h 6858002"/>
              <a:gd name="connsiteX791" fmla="*/ 9792765 w 12192000"/>
              <a:gd name="connsiteY791" fmla="*/ 5447760 h 6858002"/>
              <a:gd name="connsiteX792" fmla="*/ 9803601 w 12192000"/>
              <a:gd name="connsiteY792" fmla="*/ 5457488 h 6858002"/>
              <a:gd name="connsiteX793" fmla="*/ 9805479 w 12192000"/>
              <a:gd name="connsiteY793" fmla="*/ 5598740 h 6858002"/>
              <a:gd name="connsiteX794" fmla="*/ 9805479 w 12192000"/>
              <a:gd name="connsiteY794" fmla="*/ 5599220 h 6858002"/>
              <a:gd name="connsiteX795" fmla="*/ 9795655 w 12192000"/>
              <a:gd name="connsiteY795" fmla="*/ 5609960 h 6858002"/>
              <a:gd name="connsiteX796" fmla="*/ 9795607 w 12192000"/>
              <a:gd name="connsiteY796" fmla="*/ 5609960 h 6858002"/>
              <a:gd name="connsiteX797" fmla="*/ 9656330 w 12192000"/>
              <a:gd name="connsiteY797" fmla="*/ 5611790 h 6858002"/>
              <a:gd name="connsiteX798" fmla="*/ 9645590 w 12192000"/>
              <a:gd name="connsiteY798" fmla="*/ 5600618 h 6858002"/>
              <a:gd name="connsiteX799" fmla="*/ 9643761 w 12192000"/>
              <a:gd name="connsiteY799" fmla="*/ 5459993 h 6858002"/>
              <a:gd name="connsiteX800" fmla="*/ 9646746 w 12192000"/>
              <a:gd name="connsiteY800" fmla="*/ 5452768 h 6858002"/>
              <a:gd name="connsiteX801" fmla="*/ 9654115 w 12192000"/>
              <a:gd name="connsiteY801" fmla="*/ 5449542 h 6858002"/>
              <a:gd name="connsiteX802" fmla="*/ 5857639 w 12192000"/>
              <a:gd name="connsiteY802" fmla="*/ 5446364 h 6858002"/>
              <a:gd name="connsiteX803" fmla="*/ 5740515 w 12192000"/>
              <a:gd name="connsiteY803" fmla="*/ 5447904 h 6858002"/>
              <a:gd name="connsiteX804" fmla="*/ 5741863 w 12192000"/>
              <a:gd name="connsiteY804" fmla="*/ 5566328 h 6858002"/>
              <a:gd name="connsiteX805" fmla="*/ 5742300 w 12192000"/>
              <a:gd name="connsiteY805" fmla="*/ 5567580 h 6858002"/>
              <a:gd name="connsiteX806" fmla="*/ 5859130 w 12192000"/>
              <a:gd name="connsiteY806" fmla="*/ 5566038 h 6858002"/>
              <a:gd name="connsiteX807" fmla="*/ 5859130 w 12192000"/>
              <a:gd name="connsiteY807" fmla="*/ 5565991 h 6858002"/>
              <a:gd name="connsiteX808" fmla="*/ 5857639 w 12192000"/>
              <a:gd name="connsiteY808" fmla="*/ 5446557 h 6858002"/>
              <a:gd name="connsiteX809" fmla="*/ 5867900 w 12192000"/>
              <a:gd name="connsiteY809" fmla="*/ 5424980 h 6858002"/>
              <a:gd name="connsiteX810" fmla="*/ 5878734 w 12192000"/>
              <a:gd name="connsiteY810" fmla="*/ 5434708 h 6858002"/>
              <a:gd name="connsiteX811" fmla="*/ 5880565 w 12192000"/>
              <a:gd name="connsiteY811" fmla="*/ 5575959 h 6858002"/>
              <a:gd name="connsiteX812" fmla="*/ 5880565 w 12192000"/>
              <a:gd name="connsiteY812" fmla="*/ 5576441 h 6858002"/>
              <a:gd name="connsiteX813" fmla="*/ 5870736 w 12192000"/>
              <a:gd name="connsiteY813" fmla="*/ 5587180 h 6858002"/>
              <a:gd name="connsiteX814" fmla="*/ 5870696 w 12192000"/>
              <a:gd name="connsiteY814" fmla="*/ 5587180 h 6858002"/>
              <a:gd name="connsiteX815" fmla="*/ 5731461 w 12192000"/>
              <a:gd name="connsiteY815" fmla="*/ 5589011 h 6858002"/>
              <a:gd name="connsiteX816" fmla="*/ 5720721 w 12192000"/>
              <a:gd name="connsiteY816" fmla="*/ 5577838 h 6858002"/>
              <a:gd name="connsiteX817" fmla="*/ 5718895 w 12192000"/>
              <a:gd name="connsiteY817" fmla="*/ 5437213 h 6858002"/>
              <a:gd name="connsiteX818" fmla="*/ 5721876 w 12192000"/>
              <a:gd name="connsiteY818" fmla="*/ 5429989 h 6858002"/>
              <a:gd name="connsiteX819" fmla="*/ 5729247 w 12192000"/>
              <a:gd name="connsiteY819" fmla="*/ 5426762 h 6858002"/>
              <a:gd name="connsiteX820" fmla="*/ 7368162 w 12192000"/>
              <a:gd name="connsiteY820" fmla="*/ 5388092 h 6858002"/>
              <a:gd name="connsiteX821" fmla="*/ 7367537 w 12192000"/>
              <a:gd name="connsiteY821" fmla="*/ 5389295 h 6858002"/>
              <a:gd name="connsiteX822" fmla="*/ 7367585 w 12192000"/>
              <a:gd name="connsiteY822" fmla="*/ 5389344 h 6858002"/>
              <a:gd name="connsiteX823" fmla="*/ 7366285 w 12192000"/>
              <a:gd name="connsiteY823" fmla="*/ 5507910 h 6858002"/>
              <a:gd name="connsiteX824" fmla="*/ 7483406 w 12192000"/>
              <a:gd name="connsiteY824" fmla="*/ 5509404 h 6858002"/>
              <a:gd name="connsiteX825" fmla="*/ 7483406 w 12192000"/>
              <a:gd name="connsiteY825" fmla="*/ 5508537 h 6858002"/>
              <a:gd name="connsiteX826" fmla="*/ 7484852 w 12192000"/>
              <a:gd name="connsiteY826" fmla="*/ 5390016 h 6858002"/>
              <a:gd name="connsiteX827" fmla="*/ 3443180 w 12192000"/>
              <a:gd name="connsiteY827" fmla="*/ 5384622 h 6858002"/>
              <a:gd name="connsiteX828" fmla="*/ 3442602 w 12192000"/>
              <a:gd name="connsiteY828" fmla="*/ 5385826 h 6858002"/>
              <a:gd name="connsiteX829" fmla="*/ 3442555 w 12192000"/>
              <a:gd name="connsiteY829" fmla="*/ 5385826 h 6858002"/>
              <a:gd name="connsiteX830" fmla="*/ 3441254 w 12192000"/>
              <a:gd name="connsiteY830" fmla="*/ 5504395 h 6858002"/>
              <a:gd name="connsiteX831" fmla="*/ 3558377 w 12192000"/>
              <a:gd name="connsiteY831" fmla="*/ 5505887 h 6858002"/>
              <a:gd name="connsiteX832" fmla="*/ 3558377 w 12192000"/>
              <a:gd name="connsiteY832" fmla="*/ 5505069 h 6858002"/>
              <a:gd name="connsiteX833" fmla="*/ 3559870 w 12192000"/>
              <a:gd name="connsiteY833" fmla="*/ 5386548 h 6858002"/>
              <a:gd name="connsiteX834" fmla="*/ 7357182 w 12192000"/>
              <a:gd name="connsiteY834" fmla="*/ 5366804 h 6858002"/>
              <a:gd name="connsiteX835" fmla="*/ 7496411 w 12192000"/>
              <a:gd name="connsiteY835" fmla="*/ 5368634 h 6858002"/>
              <a:gd name="connsiteX836" fmla="*/ 7506233 w 12192000"/>
              <a:gd name="connsiteY836" fmla="*/ 5379373 h 6858002"/>
              <a:gd name="connsiteX837" fmla="*/ 7506233 w 12192000"/>
              <a:gd name="connsiteY837" fmla="*/ 5380723 h 6858002"/>
              <a:gd name="connsiteX838" fmla="*/ 7504402 w 12192000"/>
              <a:gd name="connsiteY838" fmla="*/ 5521010 h 6858002"/>
              <a:gd name="connsiteX839" fmla="*/ 7501177 w 12192000"/>
              <a:gd name="connsiteY839" fmla="*/ 5527849 h 6858002"/>
              <a:gd name="connsiteX840" fmla="*/ 7493664 w 12192000"/>
              <a:gd name="connsiteY840" fmla="*/ 5530834 h 6858002"/>
              <a:gd name="connsiteX841" fmla="*/ 7493664 w 12192000"/>
              <a:gd name="connsiteY841" fmla="*/ 5530786 h 6858002"/>
              <a:gd name="connsiteX842" fmla="*/ 7355063 w 12192000"/>
              <a:gd name="connsiteY842" fmla="*/ 5529004 h 6858002"/>
              <a:gd name="connsiteX843" fmla="*/ 7344614 w 12192000"/>
              <a:gd name="connsiteY843" fmla="*/ 5519179 h 6858002"/>
              <a:gd name="connsiteX844" fmla="*/ 7346394 w 12192000"/>
              <a:gd name="connsiteY844" fmla="*/ 5378267 h 6858002"/>
              <a:gd name="connsiteX845" fmla="*/ 7357182 w 12192000"/>
              <a:gd name="connsiteY845" fmla="*/ 5366804 h 6858002"/>
              <a:gd name="connsiteX846" fmla="*/ 3432247 w 12192000"/>
              <a:gd name="connsiteY846" fmla="*/ 5363336 h 6858002"/>
              <a:gd name="connsiteX847" fmla="*/ 3571476 w 12192000"/>
              <a:gd name="connsiteY847" fmla="*/ 5365166 h 6858002"/>
              <a:gd name="connsiteX848" fmla="*/ 3581300 w 12192000"/>
              <a:gd name="connsiteY848" fmla="*/ 5375905 h 6858002"/>
              <a:gd name="connsiteX849" fmla="*/ 3581300 w 12192000"/>
              <a:gd name="connsiteY849" fmla="*/ 5377254 h 6858002"/>
              <a:gd name="connsiteX850" fmla="*/ 3579471 w 12192000"/>
              <a:gd name="connsiteY850" fmla="*/ 5517542 h 6858002"/>
              <a:gd name="connsiteX851" fmla="*/ 3576243 w 12192000"/>
              <a:gd name="connsiteY851" fmla="*/ 5524380 h 6858002"/>
              <a:gd name="connsiteX852" fmla="*/ 3568731 w 12192000"/>
              <a:gd name="connsiteY852" fmla="*/ 5527366 h 6858002"/>
              <a:gd name="connsiteX853" fmla="*/ 3568731 w 12192000"/>
              <a:gd name="connsiteY853" fmla="*/ 5527317 h 6858002"/>
              <a:gd name="connsiteX854" fmla="*/ 3430129 w 12192000"/>
              <a:gd name="connsiteY854" fmla="*/ 5525537 h 6858002"/>
              <a:gd name="connsiteX855" fmla="*/ 3419678 w 12192000"/>
              <a:gd name="connsiteY855" fmla="*/ 5515712 h 6858002"/>
              <a:gd name="connsiteX856" fmla="*/ 3421461 w 12192000"/>
              <a:gd name="connsiteY856" fmla="*/ 5374798 h 6858002"/>
              <a:gd name="connsiteX857" fmla="*/ 3432247 w 12192000"/>
              <a:gd name="connsiteY857" fmla="*/ 5363336 h 6858002"/>
              <a:gd name="connsiteX858" fmla="*/ 11220009 w 12192000"/>
              <a:gd name="connsiteY858" fmla="*/ 5349851 h 6858002"/>
              <a:gd name="connsiteX859" fmla="*/ 11219383 w 12192000"/>
              <a:gd name="connsiteY859" fmla="*/ 5351055 h 6858002"/>
              <a:gd name="connsiteX860" fmla="*/ 11219431 w 12192000"/>
              <a:gd name="connsiteY860" fmla="*/ 5351055 h 6858002"/>
              <a:gd name="connsiteX861" fmla="*/ 11218131 w 12192000"/>
              <a:gd name="connsiteY861" fmla="*/ 5469624 h 6858002"/>
              <a:gd name="connsiteX862" fmla="*/ 11335254 w 12192000"/>
              <a:gd name="connsiteY862" fmla="*/ 5471164 h 6858002"/>
              <a:gd name="connsiteX863" fmla="*/ 11335254 w 12192000"/>
              <a:gd name="connsiteY863" fmla="*/ 5470298 h 6858002"/>
              <a:gd name="connsiteX864" fmla="*/ 11336699 w 12192000"/>
              <a:gd name="connsiteY864" fmla="*/ 5351779 h 6858002"/>
              <a:gd name="connsiteX865" fmla="*/ 621682 w 12192000"/>
              <a:gd name="connsiteY865" fmla="*/ 5336079 h 6858002"/>
              <a:gd name="connsiteX866" fmla="*/ 504558 w 12192000"/>
              <a:gd name="connsiteY866" fmla="*/ 5337573 h 6858002"/>
              <a:gd name="connsiteX867" fmla="*/ 505859 w 12192000"/>
              <a:gd name="connsiteY867" fmla="*/ 5456429 h 6858002"/>
              <a:gd name="connsiteX868" fmla="*/ 506485 w 12192000"/>
              <a:gd name="connsiteY868" fmla="*/ 5457344 h 6858002"/>
              <a:gd name="connsiteX869" fmla="*/ 623175 w 12192000"/>
              <a:gd name="connsiteY869" fmla="*/ 5455274 h 6858002"/>
              <a:gd name="connsiteX870" fmla="*/ 621682 w 12192000"/>
              <a:gd name="connsiteY870" fmla="*/ 5337090 h 6858002"/>
              <a:gd name="connsiteX871" fmla="*/ 6404350 w 12192000"/>
              <a:gd name="connsiteY871" fmla="*/ 5330010 h 6858002"/>
              <a:gd name="connsiteX872" fmla="*/ 6404396 w 12192000"/>
              <a:gd name="connsiteY872" fmla="*/ 5330010 h 6858002"/>
              <a:gd name="connsiteX873" fmla="*/ 6413547 w 12192000"/>
              <a:gd name="connsiteY873" fmla="*/ 5339353 h 6858002"/>
              <a:gd name="connsiteX874" fmla="*/ 6413594 w 12192000"/>
              <a:gd name="connsiteY874" fmla="*/ 5340701 h 6858002"/>
              <a:gd name="connsiteX875" fmla="*/ 6413594 w 12192000"/>
              <a:gd name="connsiteY875" fmla="*/ 5606203 h 6858002"/>
              <a:gd name="connsiteX876" fmla="*/ 6412825 w 12192000"/>
              <a:gd name="connsiteY876" fmla="*/ 5610056 h 6858002"/>
              <a:gd name="connsiteX877" fmla="*/ 6401987 w 12192000"/>
              <a:gd name="connsiteY877" fmla="*/ 5616702 h 6858002"/>
              <a:gd name="connsiteX878" fmla="*/ 6392547 w 12192000"/>
              <a:gd name="connsiteY878" fmla="*/ 5608225 h 6858002"/>
              <a:gd name="connsiteX879" fmla="*/ 6392357 w 12192000"/>
              <a:gd name="connsiteY879" fmla="*/ 5606203 h 6858002"/>
              <a:gd name="connsiteX880" fmla="*/ 6392357 w 12192000"/>
              <a:gd name="connsiteY880" fmla="*/ 5517638 h 6858002"/>
              <a:gd name="connsiteX881" fmla="*/ 6392357 w 12192000"/>
              <a:gd name="connsiteY881" fmla="*/ 5517494 h 6858002"/>
              <a:gd name="connsiteX882" fmla="*/ 6392357 w 12192000"/>
              <a:gd name="connsiteY882" fmla="*/ 5516627 h 6858002"/>
              <a:gd name="connsiteX883" fmla="*/ 6392357 w 12192000"/>
              <a:gd name="connsiteY883" fmla="*/ 5340413 h 6858002"/>
              <a:gd name="connsiteX884" fmla="*/ 6393078 w 12192000"/>
              <a:gd name="connsiteY884" fmla="*/ 5336608 h 6858002"/>
              <a:gd name="connsiteX885" fmla="*/ 6404350 w 12192000"/>
              <a:gd name="connsiteY885" fmla="*/ 5330010 h 6858002"/>
              <a:gd name="connsiteX886" fmla="*/ 11209029 w 12192000"/>
              <a:gd name="connsiteY886" fmla="*/ 5328517 h 6858002"/>
              <a:gd name="connsiteX887" fmla="*/ 11348257 w 12192000"/>
              <a:gd name="connsiteY887" fmla="*/ 5330348 h 6858002"/>
              <a:gd name="connsiteX888" fmla="*/ 11358081 w 12192000"/>
              <a:gd name="connsiteY888" fmla="*/ 5341087 h 6858002"/>
              <a:gd name="connsiteX889" fmla="*/ 11358081 w 12192000"/>
              <a:gd name="connsiteY889" fmla="*/ 5342435 h 6858002"/>
              <a:gd name="connsiteX890" fmla="*/ 11356251 w 12192000"/>
              <a:gd name="connsiteY890" fmla="*/ 5482723 h 6858002"/>
              <a:gd name="connsiteX891" fmla="*/ 11353024 w 12192000"/>
              <a:gd name="connsiteY891" fmla="*/ 5489561 h 6858002"/>
              <a:gd name="connsiteX892" fmla="*/ 11345511 w 12192000"/>
              <a:gd name="connsiteY892" fmla="*/ 5492548 h 6858002"/>
              <a:gd name="connsiteX893" fmla="*/ 11345511 w 12192000"/>
              <a:gd name="connsiteY893" fmla="*/ 5492498 h 6858002"/>
              <a:gd name="connsiteX894" fmla="*/ 11206909 w 12192000"/>
              <a:gd name="connsiteY894" fmla="*/ 5490717 h 6858002"/>
              <a:gd name="connsiteX895" fmla="*/ 11196459 w 12192000"/>
              <a:gd name="connsiteY895" fmla="*/ 5480892 h 6858002"/>
              <a:gd name="connsiteX896" fmla="*/ 11198241 w 12192000"/>
              <a:gd name="connsiteY896" fmla="*/ 5339979 h 6858002"/>
              <a:gd name="connsiteX897" fmla="*/ 11209029 w 12192000"/>
              <a:gd name="connsiteY897" fmla="*/ 5328517 h 6858002"/>
              <a:gd name="connsiteX898" fmla="*/ 2479419 w 12192000"/>
              <a:gd name="connsiteY898" fmla="*/ 5326494 h 6858002"/>
              <a:gd name="connsiteX899" fmla="*/ 2479419 w 12192000"/>
              <a:gd name="connsiteY899" fmla="*/ 5326543 h 6858002"/>
              <a:gd name="connsiteX900" fmla="*/ 2488570 w 12192000"/>
              <a:gd name="connsiteY900" fmla="*/ 5335884 h 6858002"/>
              <a:gd name="connsiteX901" fmla="*/ 2488618 w 12192000"/>
              <a:gd name="connsiteY901" fmla="*/ 5337233 h 6858002"/>
              <a:gd name="connsiteX902" fmla="*/ 2488618 w 12192000"/>
              <a:gd name="connsiteY902" fmla="*/ 5602734 h 6858002"/>
              <a:gd name="connsiteX903" fmla="*/ 2487896 w 12192000"/>
              <a:gd name="connsiteY903" fmla="*/ 5606539 h 6858002"/>
              <a:gd name="connsiteX904" fmla="*/ 2477061 w 12192000"/>
              <a:gd name="connsiteY904" fmla="*/ 5613186 h 6858002"/>
              <a:gd name="connsiteX905" fmla="*/ 2467620 w 12192000"/>
              <a:gd name="connsiteY905" fmla="*/ 5604710 h 6858002"/>
              <a:gd name="connsiteX906" fmla="*/ 2467379 w 12192000"/>
              <a:gd name="connsiteY906" fmla="*/ 5602687 h 6858002"/>
              <a:gd name="connsiteX907" fmla="*/ 2467379 w 12192000"/>
              <a:gd name="connsiteY907" fmla="*/ 5514121 h 6858002"/>
              <a:gd name="connsiteX908" fmla="*/ 2467379 w 12192000"/>
              <a:gd name="connsiteY908" fmla="*/ 5513977 h 6858002"/>
              <a:gd name="connsiteX909" fmla="*/ 2467379 w 12192000"/>
              <a:gd name="connsiteY909" fmla="*/ 5513110 h 6858002"/>
              <a:gd name="connsiteX910" fmla="*/ 2467379 w 12192000"/>
              <a:gd name="connsiteY910" fmla="*/ 5336896 h 6858002"/>
              <a:gd name="connsiteX911" fmla="*/ 2468103 w 12192000"/>
              <a:gd name="connsiteY911" fmla="*/ 5333091 h 6858002"/>
              <a:gd name="connsiteX912" fmla="*/ 2479419 w 12192000"/>
              <a:gd name="connsiteY912" fmla="*/ 5326494 h 6858002"/>
              <a:gd name="connsiteX913" fmla="*/ 632036 w 12192000"/>
              <a:gd name="connsiteY913" fmla="*/ 5314600 h 6858002"/>
              <a:gd name="connsiteX914" fmla="*/ 639548 w 12192000"/>
              <a:gd name="connsiteY914" fmla="*/ 5317586 h 6858002"/>
              <a:gd name="connsiteX915" fmla="*/ 642776 w 12192000"/>
              <a:gd name="connsiteY915" fmla="*/ 5324424 h 6858002"/>
              <a:gd name="connsiteX916" fmla="*/ 644653 w 12192000"/>
              <a:gd name="connsiteY916" fmla="*/ 5464712 h 6858002"/>
              <a:gd name="connsiteX917" fmla="*/ 644653 w 12192000"/>
              <a:gd name="connsiteY917" fmla="*/ 5466060 h 6858002"/>
              <a:gd name="connsiteX918" fmla="*/ 634781 w 12192000"/>
              <a:gd name="connsiteY918" fmla="*/ 5476800 h 6858002"/>
              <a:gd name="connsiteX919" fmla="*/ 495553 w 12192000"/>
              <a:gd name="connsiteY919" fmla="*/ 5478630 h 6858002"/>
              <a:gd name="connsiteX920" fmla="*/ 484766 w 12192000"/>
              <a:gd name="connsiteY920" fmla="*/ 5467168 h 6858002"/>
              <a:gd name="connsiteX921" fmla="*/ 482983 w 12192000"/>
              <a:gd name="connsiteY921" fmla="*/ 5326254 h 6858002"/>
              <a:gd name="connsiteX922" fmla="*/ 482983 w 12192000"/>
              <a:gd name="connsiteY922" fmla="*/ 5326206 h 6858002"/>
              <a:gd name="connsiteX923" fmla="*/ 493434 w 12192000"/>
              <a:gd name="connsiteY923" fmla="*/ 5316382 h 6858002"/>
              <a:gd name="connsiteX924" fmla="*/ 1139488 w 12192000"/>
              <a:gd name="connsiteY924" fmla="*/ 5308772 h 6858002"/>
              <a:gd name="connsiteX925" fmla="*/ 1075629 w 12192000"/>
              <a:gd name="connsiteY925" fmla="*/ 5335838 h 6858002"/>
              <a:gd name="connsiteX926" fmla="*/ 1049730 w 12192000"/>
              <a:gd name="connsiteY926" fmla="*/ 5400154 h 6858002"/>
              <a:gd name="connsiteX927" fmla="*/ 1049719 w 12192000"/>
              <a:gd name="connsiteY927" fmla="*/ 5400130 h 6858002"/>
              <a:gd name="connsiteX928" fmla="*/ 1049719 w 12192000"/>
              <a:gd name="connsiteY928" fmla="*/ 5400180 h 6858002"/>
              <a:gd name="connsiteX929" fmla="*/ 1049730 w 12192000"/>
              <a:gd name="connsiteY929" fmla="*/ 5400154 h 6858002"/>
              <a:gd name="connsiteX930" fmla="*/ 1076690 w 12192000"/>
              <a:gd name="connsiteY930" fmla="*/ 5463604 h 6858002"/>
              <a:gd name="connsiteX931" fmla="*/ 1141030 w 12192000"/>
              <a:gd name="connsiteY931" fmla="*/ 5489611 h 6858002"/>
              <a:gd name="connsiteX932" fmla="*/ 1204840 w 12192000"/>
              <a:gd name="connsiteY932" fmla="*/ 5462449 h 6858002"/>
              <a:gd name="connsiteX933" fmla="*/ 1230605 w 12192000"/>
              <a:gd name="connsiteY933" fmla="*/ 5398926 h 6858002"/>
              <a:gd name="connsiteX934" fmla="*/ 1230605 w 12192000"/>
              <a:gd name="connsiteY934" fmla="*/ 5397915 h 6858002"/>
              <a:gd name="connsiteX935" fmla="*/ 1203155 w 12192000"/>
              <a:gd name="connsiteY935" fmla="*/ 5334249 h 6858002"/>
              <a:gd name="connsiteX936" fmla="*/ 1139488 w 12192000"/>
              <a:gd name="connsiteY936" fmla="*/ 5308772 h 6858002"/>
              <a:gd name="connsiteX937" fmla="*/ 8398473 w 12192000"/>
              <a:gd name="connsiteY937" fmla="*/ 5301260 h 6858002"/>
              <a:gd name="connsiteX938" fmla="*/ 8281352 w 12192000"/>
              <a:gd name="connsiteY938" fmla="*/ 5302753 h 6858002"/>
              <a:gd name="connsiteX939" fmla="*/ 8282652 w 12192000"/>
              <a:gd name="connsiteY939" fmla="*/ 5421658 h 6858002"/>
              <a:gd name="connsiteX940" fmla="*/ 8283278 w 12192000"/>
              <a:gd name="connsiteY940" fmla="*/ 5422573 h 6858002"/>
              <a:gd name="connsiteX941" fmla="*/ 8399968 w 12192000"/>
              <a:gd name="connsiteY941" fmla="*/ 5420502 h 6858002"/>
              <a:gd name="connsiteX942" fmla="*/ 8398473 w 12192000"/>
              <a:gd name="connsiteY942" fmla="*/ 5302321 h 6858002"/>
              <a:gd name="connsiteX943" fmla="*/ 10256200 w 12192000"/>
              <a:gd name="connsiteY943" fmla="*/ 5291724 h 6858002"/>
              <a:gd name="connsiteX944" fmla="*/ 10256152 w 12192000"/>
              <a:gd name="connsiteY944" fmla="*/ 5291772 h 6858002"/>
              <a:gd name="connsiteX945" fmla="*/ 10265303 w 12192000"/>
              <a:gd name="connsiteY945" fmla="*/ 5301114 h 6858002"/>
              <a:gd name="connsiteX946" fmla="*/ 10265351 w 12192000"/>
              <a:gd name="connsiteY946" fmla="*/ 5302463 h 6858002"/>
              <a:gd name="connsiteX947" fmla="*/ 10265351 w 12192000"/>
              <a:gd name="connsiteY947" fmla="*/ 5567964 h 6858002"/>
              <a:gd name="connsiteX948" fmla="*/ 10264628 w 12192000"/>
              <a:gd name="connsiteY948" fmla="*/ 5571769 h 6858002"/>
              <a:gd name="connsiteX949" fmla="*/ 10253792 w 12192000"/>
              <a:gd name="connsiteY949" fmla="*/ 5578415 h 6858002"/>
              <a:gd name="connsiteX950" fmla="*/ 10244353 w 12192000"/>
              <a:gd name="connsiteY950" fmla="*/ 5569939 h 6858002"/>
              <a:gd name="connsiteX951" fmla="*/ 10244160 w 12192000"/>
              <a:gd name="connsiteY951" fmla="*/ 5567917 h 6858002"/>
              <a:gd name="connsiteX952" fmla="*/ 10244160 w 12192000"/>
              <a:gd name="connsiteY952" fmla="*/ 5479352 h 6858002"/>
              <a:gd name="connsiteX953" fmla="*/ 10244160 w 12192000"/>
              <a:gd name="connsiteY953" fmla="*/ 5479207 h 6858002"/>
              <a:gd name="connsiteX954" fmla="*/ 10244160 w 12192000"/>
              <a:gd name="connsiteY954" fmla="*/ 5478341 h 6858002"/>
              <a:gd name="connsiteX955" fmla="*/ 10244160 w 12192000"/>
              <a:gd name="connsiteY955" fmla="*/ 5302126 h 6858002"/>
              <a:gd name="connsiteX956" fmla="*/ 10244883 w 12192000"/>
              <a:gd name="connsiteY956" fmla="*/ 5298321 h 6858002"/>
              <a:gd name="connsiteX957" fmla="*/ 10256200 w 12192000"/>
              <a:gd name="connsiteY957" fmla="*/ 5291724 h 6858002"/>
              <a:gd name="connsiteX958" fmla="*/ 1137899 w 12192000"/>
              <a:gd name="connsiteY958" fmla="*/ 5287487 h 6858002"/>
              <a:gd name="connsiteX959" fmla="*/ 1217555 w 12192000"/>
              <a:gd name="connsiteY959" fmla="*/ 5318645 h 6858002"/>
              <a:gd name="connsiteX960" fmla="*/ 1251795 w 12192000"/>
              <a:gd name="connsiteY960" fmla="*/ 5396615 h 6858002"/>
              <a:gd name="connsiteX961" fmla="*/ 1251795 w 12192000"/>
              <a:gd name="connsiteY961" fmla="*/ 5397627 h 6858002"/>
              <a:gd name="connsiteX962" fmla="*/ 1220492 w 12192000"/>
              <a:gd name="connsiteY962" fmla="*/ 5476800 h 6858002"/>
              <a:gd name="connsiteX963" fmla="*/ 1142040 w 12192000"/>
              <a:gd name="connsiteY963" fmla="*/ 5510896 h 6858002"/>
              <a:gd name="connsiteX964" fmla="*/ 1062770 w 12192000"/>
              <a:gd name="connsiteY964" fmla="*/ 5479833 h 6858002"/>
              <a:gd name="connsiteX965" fmla="*/ 1028434 w 12192000"/>
              <a:gd name="connsiteY965" fmla="*/ 5401045 h 6858002"/>
              <a:gd name="connsiteX966" fmla="*/ 1059881 w 12192000"/>
              <a:gd name="connsiteY966" fmla="*/ 5321487 h 6858002"/>
              <a:gd name="connsiteX967" fmla="*/ 1059833 w 12192000"/>
              <a:gd name="connsiteY967" fmla="*/ 5321438 h 6858002"/>
              <a:gd name="connsiteX968" fmla="*/ 1137899 w 12192000"/>
              <a:gd name="connsiteY968" fmla="*/ 5287487 h 6858002"/>
              <a:gd name="connsiteX969" fmla="*/ 8408829 w 12192000"/>
              <a:gd name="connsiteY969" fmla="*/ 5279829 h 6858002"/>
              <a:gd name="connsiteX970" fmla="*/ 8416341 w 12192000"/>
              <a:gd name="connsiteY970" fmla="*/ 5282815 h 6858002"/>
              <a:gd name="connsiteX971" fmla="*/ 8419569 w 12192000"/>
              <a:gd name="connsiteY971" fmla="*/ 5289654 h 6858002"/>
              <a:gd name="connsiteX972" fmla="*/ 8421445 w 12192000"/>
              <a:gd name="connsiteY972" fmla="*/ 5429941 h 6858002"/>
              <a:gd name="connsiteX973" fmla="*/ 8421445 w 12192000"/>
              <a:gd name="connsiteY973" fmla="*/ 5431290 h 6858002"/>
              <a:gd name="connsiteX974" fmla="*/ 8411573 w 12192000"/>
              <a:gd name="connsiteY974" fmla="*/ 5442029 h 6858002"/>
              <a:gd name="connsiteX975" fmla="*/ 8272347 w 12192000"/>
              <a:gd name="connsiteY975" fmla="*/ 5443859 h 6858002"/>
              <a:gd name="connsiteX976" fmla="*/ 8261558 w 12192000"/>
              <a:gd name="connsiteY976" fmla="*/ 5432397 h 6858002"/>
              <a:gd name="connsiteX977" fmla="*/ 8259776 w 12192000"/>
              <a:gd name="connsiteY977" fmla="*/ 5291485 h 6858002"/>
              <a:gd name="connsiteX978" fmla="*/ 8259776 w 12192000"/>
              <a:gd name="connsiteY978" fmla="*/ 5291436 h 6858002"/>
              <a:gd name="connsiteX979" fmla="*/ 8270227 w 12192000"/>
              <a:gd name="connsiteY979" fmla="*/ 5281611 h 6858002"/>
              <a:gd name="connsiteX980" fmla="*/ 4473546 w 12192000"/>
              <a:gd name="connsiteY980" fmla="*/ 5278528 h 6858002"/>
              <a:gd name="connsiteX981" fmla="*/ 4356422 w 12192000"/>
              <a:gd name="connsiteY981" fmla="*/ 5280022 h 6858002"/>
              <a:gd name="connsiteX982" fmla="*/ 4356374 w 12192000"/>
              <a:gd name="connsiteY982" fmla="*/ 5279973 h 6858002"/>
              <a:gd name="connsiteX983" fmla="*/ 4357680 w 12192000"/>
              <a:gd name="connsiteY983" fmla="*/ 5398878 h 6858002"/>
              <a:gd name="connsiteX984" fmla="*/ 4358301 w 12192000"/>
              <a:gd name="connsiteY984" fmla="*/ 5399793 h 6858002"/>
              <a:gd name="connsiteX985" fmla="*/ 4474993 w 12192000"/>
              <a:gd name="connsiteY985" fmla="*/ 5397723 h 6858002"/>
              <a:gd name="connsiteX986" fmla="*/ 4473546 w 12192000"/>
              <a:gd name="connsiteY986" fmla="*/ 5279541 h 6858002"/>
              <a:gd name="connsiteX987" fmla="*/ 8916227 w 12192000"/>
              <a:gd name="connsiteY987" fmla="*/ 5273955 h 6858002"/>
              <a:gd name="connsiteX988" fmla="*/ 8852369 w 12192000"/>
              <a:gd name="connsiteY988" fmla="*/ 5301020 h 6858002"/>
              <a:gd name="connsiteX989" fmla="*/ 8826459 w 12192000"/>
              <a:gd name="connsiteY989" fmla="*/ 5365409 h 6858002"/>
              <a:gd name="connsiteX990" fmla="*/ 8826411 w 12192000"/>
              <a:gd name="connsiteY990" fmla="*/ 5365312 h 6858002"/>
              <a:gd name="connsiteX991" fmla="*/ 8853380 w 12192000"/>
              <a:gd name="connsiteY991" fmla="*/ 5428785 h 6858002"/>
              <a:gd name="connsiteX992" fmla="*/ 8917720 w 12192000"/>
              <a:gd name="connsiteY992" fmla="*/ 5454791 h 6858002"/>
              <a:gd name="connsiteX993" fmla="*/ 8981532 w 12192000"/>
              <a:gd name="connsiteY993" fmla="*/ 5427630 h 6858002"/>
              <a:gd name="connsiteX994" fmla="*/ 9007295 w 12192000"/>
              <a:gd name="connsiteY994" fmla="*/ 5364107 h 6858002"/>
              <a:gd name="connsiteX995" fmla="*/ 9007295 w 12192000"/>
              <a:gd name="connsiteY995" fmla="*/ 5363096 h 6858002"/>
              <a:gd name="connsiteX996" fmla="*/ 8979845 w 12192000"/>
              <a:gd name="connsiteY996" fmla="*/ 5299431 h 6858002"/>
              <a:gd name="connsiteX997" fmla="*/ 8916227 w 12192000"/>
              <a:gd name="connsiteY997" fmla="*/ 5273955 h 6858002"/>
              <a:gd name="connsiteX998" fmla="*/ 2131325 w 12192000"/>
              <a:gd name="connsiteY998" fmla="*/ 5271449 h 6858002"/>
              <a:gd name="connsiteX999" fmla="*/ 2161474 w 12192000"/>
              <a:gd name="connsiteY999" fmla="*/ 5283586 h 6858002"/>
              <a:gd name="connsiteX1000" fmla="*/ 2174333 w 12192000"/>
              <a:gd name="connsiteY1000" fmla="*/ 5313733 h 6858002"/>
              <a:gd name="connsiteX1001" fmla="*/ 2162051 w 12192000"/>
              <a:gd name="connsiteY1001" fmla="*/ 5344025 h 6858002"/>
              <a:gd name="connsiteX1002" fmla="*/ 2148326 w 12192000"/>
              <a:gd name="connsiteY1002" fmla="*/ 5353319 h 6858002"/>
              <a:gd name="connsiteX1003" fmla="*/ 2148326 w 12192000"/>
              <a:gd name="connsiteY1003" fmla="*/ 5685039 h 6858002"/>
              <a:gd name="connsiteX1004" fmla="*/ 2148326 w 12192000"/>
              <a:gd name="connsiteY1004" fmla="*/ 5685522 h 6858002"/>
              <a:gd name="connsiteX1005" fmla="*/ 2148326 w 12192000"/>
              <a:gd name="connsiteY1005" fmla="*/ 6393316 h 6858002"/>
              <a:gd name="connsiteX1006" fmla="*/ 2148326 w 12192000"/>
              <a:gd name="connsiteY1006" fmla="*/ 6393606 h 6858002"/>
              <a:gd name="connsiteX1007" fmla="*/ 2051816 w 12192000"/>
              <a:gd name="connsiteY1007" fmla="*/ 6672446 h 6858002"/>
              <a:gd name="connsiteX1008" fmla="*/ 1923567 w 12192000"/>
              <a:gd name="connsiteY1008" fmla="*/ 6741602 h 6858002"/>
              <a:gd name="connsiteX1009" fmla="*/ 1815788 w 12192000"/>
              <a:gd name="connsiteY1009" fmla="*/ 6757688 h 6858002"/>
              <a:gd name="connsiteX1010" fmla="*/ 1810971 w 12192000"/>
              <a:gd name="connsiteY1010" fmla="*/ 6757880 h 6858002"/>
              <a:gd name="connsiteX1011" fmla="*/ 1801532 w 12192000"/>
              <a:gd name="connsiteY1011" fmla="*/ 6772761 h 6858002"/>
              <a:gd name="connsiteX1012" fmla="*/ 1771625 w 12192000"/>
              <a:gd name="connsiteY1012" fmla="*/ 6785427 h 6858002"/>
              <a:gd name="connsiteX1013" fmla="*/ 1741477 w 12192000"/>
              <a:gd name="connsiteY1013" fmla="*/ 6773340 h 6858002"/>
              <a:gd name="connsiteX1014" fmla="*/ 1728619 w 12192000"/>
              <a:gd name="connsiteY1014" fmla="*/ 6743192 h 6858002"/>
              <a:gd name="connsiteX1015" fmla="*/ 1740804 w 12192000"/>
              <a:gd name="connsiteY1015" fmla="*/ 6712900 h 6858002"/>
              <a:gd name="connsiteX1016" fmla="*/ 1770808 w 12192000"/>
              <a:gd name="connsiteY1016" fmla="*/ 6700157 h 6858002"/>
              <a:gd name="connsiteX1017" fmla="*/ 1800906 w 12192000"/>
              <a:gd name="connsiteY1017" fmla="*/ 6712274 h 6858002"/>
              <a:gd name="connsiteX1018" fmla="*/ 1813090 w 12192000"/>
              <a:gd name="connsiteY1018" fmla="*/ 6736498 h 6858002"/>
              <a:gd name="connsiteX1019" fmla="*/ 1939074 w 12192000"/>
              <a:gd name="connsiteY1019" fmla="*/ 6713911 h 6858002"/>
              <a:gd name="connsiteX1020" fmla="*/ 2036548 w 12192000"/>
              <a:gd name="connsiteY1020" fmla="*/ 6655783 h 6858002"/>
              <a:gd name="connsiteX1021" fmla="*/ 2096459 w 12192000"/>
              <a:gd name="connsiteY1021" fmla="*/ 6568133 h 6858002"/>
              <a:gd name="connsiteX1022" fmla="*/ 2127376 w 12192000"/>
              <a:gd name="connsiteY1022" fmla="*/ 6395579 h 6858002"/>
              <a:gd name="connsiteX1023" fmla="*/ 2127039 w 12192000"/>
              <a:gd name="connsiteY1023" fmla="*/ 6394472 h 6858002"/>
              <a:gd name="connsiteX1024" fmla="*/ 2127039 w 12192000"/>
              <a:gd name="connsiteY1024" fmla="*/ 6393797 h 6858002"/>
              <a:gd name="connsiteX1025" fmla="*/ 2127039 w 12192000"/>
              <a:gd name="connsiteY1025" fmla="*/ 5685039 h 6858002"/>
              <a:gd name="connsiteX1026" fmla="*/ 2127039 w 12192000"/>
              <a:gd name="connsiteY1026" fmla="*/ 5356211 h 6858002"/>
              <a:gd name="connsiteX1027" fmla="*/ 2101997 w 12192000"/>
              <a:gd name="connsiteY1027" fmla="*/ 5344604 h 6858002"/>
              <a:gd name="connsiteX1028" fmla="*/ 2089091 w 12192000"/>
              <a:gd name="connsiteY1028" fmla="*/ 5314456 h 6858002"/>
              <a:gd name="connsiteX1029" fmla="*/ 2101274 w 12192000"/>
              <a:gd name="connsiteY1029" fmla="*/ 5284211 h 6858002"/>
              <a:gd name="connsiteX1030" fmla="*/ 2131325 w 12192000"/>
              <a:gd name="connsiteY1030" fmla="*/ 5271449 h 6858002"/>
              <a:gd name="connsiteX1031" fmla="*/ 7784543 w 12192000"/>
              <a:gd name="connsiteY1031" fmla="*/ 5269330 h 6858002"/>
              <a:gd name="connsiteX1032" fmla="*/ 7720251 w 12192000"/>
              <a:gd name="connsiteY1032" fmla="*/ 5295336 h 6858002"/>
              <a:gd name="connsiteX1033" fmla="*/ 7693330 w 12192000"/>
              <a:gd name="connsiteY1033" fmla="*/ 5358809 h 6858002"/>
              <a:gd name="connsiteX1034" fmla="*/ 7719240 w 12192000"/>
              <a:gd name="connsiteY1034" fmla="*/ 5423150 h 6858002"/>
              <a:gd name="connsiteX1035" fmla="*/ 7783099 w 12192000"/>
              <a:gd name="connsiteY1035" fmla="*/ 5450215 h 6858002"/>
              <a:gd name="connsiteX1036" fmla="*/ 7846716 w 12192000"/>
              <a:gd name="connsiteY1036" fmla="*/ 5424739 h 6858002"/>
              <a:gd name="connsiteX1037" fmla="*/ 7874168 w 12192000"/>
              <a:gd name="connsiteY1037" fmla="*/ 5361074 h 6858002"/>
              <a:gd name="connsiteX1038" fmla="*/ 7874168 w 12192000"/>
              <a:gd name="connsiteY1038" fmla="*/ 5361025 h 6858002"/>
              <a:gd name="connsiteX1039" fmla="*/ 7874168 w 12192000"/>
              <a:gd name="connsiteY1039" fmla="*/ 5360447 h 6858002"/>
              <a:gd name="connsiteX1040" fmla="*/ 7848353 w 12192000"/>
              <a:gd name="connsiteY1040" fmla="*/ 5296492 h 6858002"/>
              <a:gd name="connsiteX1041" fmla="*/ 7784543 w 12192000"/>
              <a:gd name="connsiteY1041" fmla="*/ 5269330 h 6858002"/>
              <a:gd name="connsiteX1042" fmla="*/ 12192000 w 12192000"/>
              <a:gd name="connsiteY1042" fmla="*/ 5266508 h 6858002"/>
              <a:gd name="connsiteX1043" fmla="*/ 12192000 w 12192000"/>
              <a:gd name="connsiteY1043" fmla="*/ 5287774 h 6858002"/>
              <a:gd name="connsiteX1044" fmla="*/ 12133203 w 12192000"/>
              <a:gd name="connsiteY1044" fmla="*/ 5288547 h 6858002"/>
              <a:gd name="connsiteX1045" fmla="*/ 12133202 w 12192000"/>
              <a:gd name="connsiteY1045" fmla="*/ 5288499 h 6858002"/>
              <a:gd name="connsiteX1046" fmla="*/ 12133202 w 12192000"/>
              <a:gd name="connsiteY1046" fmla="*/ 5288547 h 6858002"/>
              <a:gd name="connsiteX1047" fmla="*/ 12133203 w 12192000"/>
              <a:gd name="connsiteY1047" fmla="*/ 5288547 h 6858002"/>
              <a:gd name="connsiteX1048" fmla="*/ 12134503 w 12192000"/>
              <a:gd name="connsiteY1048" fmla="*/ 5407405 h 6858002"/>
              <a:gd name="connsiteX1049" fmla="*/ 12135129 w 12192000"/>
              <a:gd name="connsiteY1049" fmla="*/ 5408319 h 6858002"/>
              <a:gd name="connsiteX1050" fmla="*/ 12192000 w 12192000"/>
              <a:gd name="connsiteY1050" fmla="*/ 5407308 h 6858002"/>
              <a:gd name="connsiteX1051" fmla="*/ 12192000 w 12192000"/>
              <a:gd name="connsiteY1051" fmla="*/ 5428763 h 6858002"/>
              <a:gd name="connsiteX1052" fmla="*/ 12124197 w 12192000"/>
              <a:gd name="connsiteY1052" fmla="*/ 5429654 h 6858002"/>
              <a:gd name="connsiteX1053" fmla="*/ 12113409 w 12192000"/>
              <a:gd name="connsiteY1053" fmla="*/ 5418191 h 6858002"/>
              <a:gd name="connsiteX1054" fmla="*/ 12111627 w 12192000"/>
              <a:gd name="connsiteY1054" fmla="*/ 5277279 h 6858002"/>
              <a:gd name="connsiteX1055" fmla="*/ 12111723 w 12192000"/>
              <a:gd name="connsiteY1055" fmla="*/ 5277230 h 6858002"/>
              <a:gd name="connsiteX1056" fmla="*/ 12122174 w 12192000"/>
              <a:gd name="connsiteY1056" fmla="*/ 5267405 h 6858002"/>
              <a:gd name="connsiteX1057" fmla="*/ 3859660 w 12192000"/>
              <a:gd name="connsiteY1057" fmla="*/ 5265862 h 6858002"/>
              <a:gd name="connsiteX1058" fmla="*/ 3795368 w 12192000"/>
              <a:gd name="connsiteY1058" fmla="*/ 5291869 h 6858002"/>
              <a:gd name="connsiteX1059" fmla="*/ 3768400 w 12192000"/>
              <a:gd name="connsiteY1059" fmla="*/ 5355342 h 6858002"/>
              <a:gd name="connsiteX1060" fmla="*/ 3794309 w 12192000"/>
              <a:gd name="connsiteY1060" fmla="*/ 5419682 h 6858002"/>
              <a:gd name="connsiteX1061" fmla="*/ 3858167 w 12192000"/>
              <a:gd name="connsiteY1061" fmla="*/ 5446748 h 6858002"/>
              <a:gd name="connsiteX1062" fmla="*/ 3921785 w 12192000"/>
              <a:gd name="connsiteY1062" fmla="*/ 5421224 h 6858002"/>
              <a:gd name="connsiteX1063" fmla="*/ 3949236 w 12192000"/>
              <a:gd name="connsiteY1063" fmla="*/ 5357557 h 6858002"/>
              <a:gd name="connsiteX1064" fmla="*/ 3949284 w 12192000"/>
              <a:gd name="connsiteY1064" fmla="*/ 5357557 h 6858002"/>
              <a:gd name="connsiteX1065" fmla="*/ 3949284 w 12192000"/>
              <a:gd name="connsiteY1065" fmla="*/ 5356979 h 6858002"/>
              <a:gd name="connsiteX1066" fmla="*/ 3923471 w 12192000"/>
              <a:gd name="connsiteY1066" fmla="*/ 5293024 h 6858002"/>
              <a:gd name="connsiteX1067" fmla="*/ 3859660 w 12192000"/>
              <a:gd name="connsiteY1067" fmla="*/ 5265862 h 6858002"/>
              <a:gd name="connsiteX1068" fmla="*/ 8809 w 12192000"/>
              <a:gd name="connsiteY1068" fmla="*/ 5263552 h 6858002"/>
              <a:gd name="connsiteX1069" fmla="*/ 87261 w 12192000"/>
              <a:gd name="connsiteY1069" fmla="*/ 5297647 h 6858002"/>
              <a:gd name="connsiteX1070" fmla="*/ 118613 w 12192000"/>
              <a:gd name="connsiteY1070" fmla="*/ 5376822 h 6858002"/>
              <a:gd name="connsiteX1071" fmla="*/ 118613 w 12192000"/>
              <a:gd name="connsiteY1071" fmla="*/ 5377447 h 6858002"/>
              <a:gd name="connsiteX1072" fmla="*/ 84371 w 12192000"/>
              <a:gd name="connsiteY1072" fmla="*/ 5455850 h 6858002"/>
              <a:gd name="connsiteX1073" fmla="*/ 4717 w 12192000"/>
              <a:gd name="connsiteY1073" fmla="*/ 5487009 h 6858002"/>
              <a:gd name="connsiteX1074" fmla="*/ 0 w 12192000"/>
              <a:gd name="connsiteY1074" fmla="*/ 5485991 h 6858002"/>
              <a:gd name="connsiteX1075" fmla="*/ 0 w 12192000"/>
              <a:gd name="connsiteY1075" fmla="*/ 5464415 h 6858002"/>
              <a:gd name="connsiteX1076" fmla="*/ 6306 w 12192000"/>
              <a:gd name="connsiteY1076" fmla="*/ 5465723 h 6858002"/>
              <a:gd name="connsiteX1077" fmla="*/ 69923 w 12192000"/>
              <a:gd name="connsiteY1077" fmla="*/ 5440247 h 6858002"/>
              <a:gd name="connsiteX1078" fmla="*/ 97374 w 12192000"/>
              <a:gd name="connsiteY1078" fmla="*/ 5376580 h 6858002"/>
              <a:gd name="connsiteX1079" fmla="*/ 97374 w 12192000"/>
              <a:gd name="connsiteY1079" fmla="*/ 5376532 h 6858002"/>
              <a:gd name="connsiteX1080" fmla="*/ 97374 w 12192000"/>
              <a:gd name="connsiteY1080" fmla="*/ 5375954 h 6858002"/>
              <a:gd name="connsiteX1081" fmla="*/ 71561 w 12192000"/>
              <a:gd name="connsiteY1081" fmla="*/ 5311999 h 6858002"/>
              <a:gd name="connsiteX1082" fmla="*/ 7752 w 12192000"/>
              <a:gd name="connsiteY1082" fmla="*/ 5284837 h 6858002"/>
              <a:gd name="connsiteX1083" fmla="*/ 0 w 12192000"/>
              <a:gd name="connsiteY1083" fmla="*/ 5286321 h 6858002"/>
              <a:gd name="connsiteX1084" fmla="*/ 0 w 12192000"/>
              <a:gd name="connsiteY1084" fmla="*/ 5265261 h 6858002"/>
              <a:gd name="connsiteX1085" fmla="*/ 8857 w 12192000"/>
              <a:gd name="connsiteY1085" fmla="*/ 5263647 h 6858002"/>
              <a:gd name="connsiteX1086" fmla="*/ 4483949 w 12192000"/>
              <a:gd name="connsiteY1086" fmla="*/ 5257049 h 6858002"/>
              <a:gd name="connsiteX1087" fmla="*/ 4491461 w 12192000"/>
              <a:gd name="connsiteY1087" fmla="*/ 5260035 h 6858002"/>
              <a:gd name="connsiteX1088" fmla="*/ 4494685 w 12192000"/>
              <a:gd name="connsiteY1088" fmla="*/ 5266874 h 6858002"/>
              <a:gd name="connsiteX1089" fmla="*/ 4496566 w 12192000"/>
              <a:gd name="connsiteY1089" fmla="*/ 5407161 h 6858002"/>
              <a:gd name="connsiteX1090" fmla="*/ 4496566 w 12192000"/>
              <a:gd name="connsiteY1090" fmla="*/ 5408510 h 6858002"/>
              <a:gd name="connsiteX1091" fmla="*/ 4486697 w 12192000"/>
              <a:gd name="connsiteY1091" fmla="*/ 5419249 h 6858002"/>
              <a:gd name="connsiteX1092" fmla="*/ 4347419 w 12192000"/>
              <a:gd name="connsiteY1092" fmla="*/ 5421079 h 6858002"/>
              <a:gd name="connsiteX1093" fmla="*/ 4336633 w 12192000"/>
              <a:gd name="connsiteY1093" fmla="*/ 5409617 h 6858002"/>
              <a:gd name="connsiteX1094" fmla="*/ 4334847 w 12192000"/>
              <a:gd name="connsiteY1094" fmla="*/ 5268705 h 6858002"/>
              <a:gd name="connsiteX1095" fmla="*/ 4334896 w 12192000"/>
              <a:gd name="connsiteY1095" fmla="*/ 5268656 h 6858002"/>
              <a:gd name="connsiteX1096" fmla="*/ 4345347 w 12192000"/>
              <a:gd name="connsiteY1096" fmla="*/ 5258831 h 6858002"/>
              <a:gd name="connsiteX1097" fmla="*/ 8914686 w 12192000"/>
              <a:gd name="connsiteY1097" fmla="*/ 5252668 h 6858002"/>
              <a:gd name="connsiteX1098" fmla="*/ 8994341 w 12192000"/>
              <a:gd name="connsiteY1098" fmla="*/ 5283826 h 6858002"/>
              <a:gd name="connsiteX1099" fmla="*/ 9028584 w 12192000"/>
              <a:gd name="connsiteY1099" fmla="*/ 5361796 h 6858002"/>
              <a:gd name="connsiteX1100" fmla="*/ 9028584 w 12192000"/>
              <a:gd name="connsiteY1100" fmla="*/ 5362809 h 6858002"/>
              <a:gd name="connsiteX1101" fmla="*/ 8997280 w 12192000"/>
              <a:gd name="connsiteY1101" fmla="*/ 5441982 h 6858002"/>
              <a:gd name="connsiteX1102" fmla="*/ 8918828 w 12192000"/>
              <a:gd name="connsiteY1102" fmla="*/ 5476077 h 6858002"/>
              <a:gd name="connsiteX1103" fmla="*/ 8839558 w 12192000"/>
              <a:gd name="connsiteY1103" fmla="*/ 5445016 h 6858002"/>
              <a:gd name="connsiteX1104" fmla="*/ 8805220 w 12192000"/>
              <a:gd name="connsiteY1104" fmla="*/ 5366227 h 6858002"/>
              <a:gd name="connsiteX1105" fmla="*/ 8836669 w 12192000"/>
              <a:gd name="connsiteY1105" fmla="*/ 5286668 h 6858002"/>
              <a:gd name="connsiteX1106" fmla="*/ 8836620 w 12192000"/>
              <a:gd name="connsiteY1106" fmla="*/ 5286620 h 6858002"/>
              <a:gd name="connsiteX1107" fmla="*/ 8914686 w 12192000"/>
              <a:gd name="connsiteY1107" fmla="*/ 5252668 h 6858002"/>
              <a:gd name="connsiteX1108" fmla="*/ 4991355 w 12192000"/>
              <a:gd name="connsiteY1108" fmla="*/ 5251223 h 6858002"/>
              <a:gd name="connsiteX1109" fmla="*/ 4927493 w 12192000"/>
              <a:gd name="connsiteY1109" fmla="*/ 5278288 h 6858002"/>
              <a:gd name="connsiteX1110" fmla="*/ 4901594 w 12192000"/>
              <a:gd name="connsiteY1110" fmla="*/ 5342605 h 6858002"/>
              <a:gd name="connsiteX1111" fmla="*/ 4901590 w 12192000"/>
              <a:gd name="connsiteY1111" fmla="*/ 5342580 h 6858002"/>
              <a:gd name="connsiteX1112" fmla="*/ 4901590 w 12192000"/>
              <a:gd name="connsiteY1112" fmla="*/ 5342629 h 6858002"/>
              <a:gd name="connsiteX1113" fmla="*/ 4901594 w 12192000"/>
              <a:gd name="connsiteY1113" fmla="*/ 5342605 h 6858002"/>
              <a:gd name="connsiteX1114" fmla="*/ 4928552 w 12192000"/>
              <a:gd name="connsiteY1114" fmla="*/ 5406054 h 6858002"/>
              <a:gd name="connsiteX1115" fmla="*/ 4992894 w 12192000"/>
              <a:gd name="connsiteY1115" fmla="*/ 5432060 h 6858002"/>
              <a:gd name="connsiteX1116" fmla="*/ 5056703 w 12192000"/>
              <a:gd name="connsiteY1116" fmla="*/ 5404899 h 6858002"/>
              <a:gd name="connsiteX1117" fmla="*/ 5082471 w 12192000"/>
              <a:gd name="connsiteY1117" fmla="*/ 5341377 h 6858002"/>
              <a:gd name="connsiteX1118" fmla="*/ 5082471 w 12192000"/>
              <a:gd name="connsiteY1118" fmla="*/ 5340366 h 6858002"/>
              <a:gd name="connsiteX1119" fmla="*/ 5055020 w 12192000"/>
              <a:gd name="connsiteY1119" fmla="*/ 5276699 h 6858002"/>
              <a:gd name="connsiteX1120" fmla="*/ 4991355 w 12192000"/>
              <a:gd name="connsiteY1120" fmla="*/ 5251223 h 6858002"/>
              <a:gd name="connsiteX1121" fmla="*/ 7785603 w 12192000"/>
              <a:gd name="connsiteY1121" fmla="*/ 5247995 h 6858002"/>
              <a:gd name="connsiteX1122" fmla="*/ 7864053 w 12192000"/>
              <a:gd name="connsiteY1122" fmla="*/ 5282092 h 6858002"/>
              <a:gd name="connsiteX1123" fmla="*/ 7895406 w 12192000"/>
              <a:gd name="connsiteY1123" fmla="*/ 5361265 h 6858002"/>
              <a:gd name="connsiteX1124" fmla="*/ 7895406 w 12192000"/>
              <a:gd name="connsiteY1124" fmla="*/ 5361891 h 6858002"/>
              <a:gd name="connsiteX1125" fmla="*/ 7861165 w 12192000"/>
              <a:gd name="connsiteY1125" fmla="*/ 5440295 h 6858002"/>
              <a:gd name="connsiteX1126" fmla="*/ 7781509 w 12192000"/>
              <a:gd name="connsiteY1126" fmla="*/ 5471453 h 6858002"/>
              <a:gd name="connsiteX1127" fmla="*/ 7703443 w 12192000"/>
              <a:gd name="connsiteY1127" fmla="*/ 5437503 h 6858002"/>
              <a:gd name="connsiteX1128" fmla="*/ 7672044 w 12192000"/>
              <a:gd name="connsiteY1128" fmla="*/ 5357943 h 6858002"/>
              <a:gd name="connsiteX1129" fmla="*/ 7706381 w 12192000"/>
              <a:gd name="connsiteY1129" fmla="*/ 5279154 h 6858002"/>
              <a:gd name="connsiteX1130" fmla="*/ 7785651 w 12192000"/>
              <a:gd name="connsiteY1130" fmla="*/ 5248091 h 6858002"/>
              <a:gd name="connsiteX1131" fmla="*/ 3860720 w 12192000"/>
              <a:gd name="connsiteY1131" fmla="*/ 5244624 h 6858002"/>
              <a:gd name="connsiteX1132" fmla="*/ 3939171 w 12192000"/>
              <a:gd name="connsiteY1132" fmla="*/ 5278720 h 6858002"/>
              <a:gd name="connsiteX1133" fmla="*/ 3970475 w 12192000"/>
              <a:gd name="connsiteY1133" fmla="*/ 5357894 h 6858002"/>
              <a:gd name="connsiteX1134" fmla="*/ 3970475 w 12192000"/>
              <a:gd name="connsiteY1134" fmla="*/ 5358472 h 6858002"/>
              <a:gd name="connsiteX1135" fmla="*/ 3936233 w 12192000"/>
              <a:gd name="connsiteY1135" fmla="*/ 5436876 h 6858002"/>
              <a:gd name="connsiteX1136" fmla="*/ 3856579 w 12192000"/>
              <a:gd name="connsiteY1136" fmla="*/ 5468034 h 6858002"/>
              <a:gd name="connsiteX1137" fmla="*/ 3778512 w 12192000"/>
              <a:gd name="connsiteY1137" fmla="*/ 5434034 h 6858002"/>
              <a:gd name="connsiteX1138" fmla="*/ 3747113 w 12192000"/>
              <a:gd name="connsiteY1138" fmla="*/ 5354476 h 6858002"/>
              <a:gd name="connsiteX1139" fmla="*/ 3781449 w 12192000"/>
              <a:gd name="connsiteY1139" fmla="*/ 5275687 h 6858002"/>
              <a:gd name="connsiteX1140" fmla="*/ 3860720 w 12192000"/>
              <a:gd name="connsiteY1140" fmla="*/ 5244624 h 6858002"/>
              <a:gd name="connsiteX1141" fmla="*/ 9908106 w 12192000"/>
              <a:gd name="connsiteY1141" fmla="*/ 5236582 h 6858002"/>
              <a:gd name="connsiteX1142" fmla="*/ 9938254 w 12192000"/>
              <a:gd name="connsiteY1142" fmla="*/ 5248718 h 6858002"/>
              <a:gd name="connsiteX1143" fmla="*/ 9951113 w 12192000"/>
              <a:gd name="connsiteY1143" fmla="*/ 5278867 h 6858002"/>
              <a:gd name="connsiteX1144" fmla="*/ 9938832 w 12192000"/>
              <a:gd name="connsiteY1144" fmla="*/ 5309159 h 6858002"/>
              <a:gd name="connsiteX1145" fmla="*/ 9925106 w 12192000"/>
              <a:gd name="connsiteY1145" fmla="*/ 5318452 h 6858002"/>
              <a:gd name="connsiteX1146" fmla="*/ 9925106 w 12192000"/>
              <a:gd name="connsiteY1146" fmla="*/ 5650173 h 6858002"/>
              <a:gd name="connsiteX1147" fmla="*/ 9925106 w 12192000"/>
              <a:gd name="connsiteY1147" fmla="*/ 5650654 h 6858002"/>
              <a:gd name="connsiteX1148" fmla="*/ 9925106 w 12192000"/>
              <a:gd name="connsiteY1148" fmla="*/ 6358449 h 6858002"/>
              <a:gd name="connsiteX1149" fmla="*/ 9925106 w 12192000"/>
              <a:gd name="connsiteY1149" fmla="*/ 6358739 h 6858002"/>
              <a:gd name="connsiteX1150" fmla="*/ 9828595 w 12192000"/>
              <a:gd name="connsiteY1150" fmla="*/ 6637580 h 6858002"/>
              <a:gd name="connsiteX1151" fmla="*/ 9700348 w 12192000"/>
              <a:gd name="connsiteY1151" fmla="*/ 6706735 h 6858002"/>
              <a:gd name="connsiteX1152" fmla="*/ 9592567 w 12192000"/>
              <a:gd name="connsiteY1152" fmla="*/ 6722820 h 6858002"/>
              <a:gd name="connsiteX1153" fmla="*/ 9587751 w 12192000"/>
              <a:gd name="connsiteY1153" fmla="*/ 6723013 h 6858002"/>
              <a:gd name="connsiteX1154" fmla="*/ 9578312 w 12192000"/>
              <a:gd name="connsiteY1154" fmla="*/ 6737894 h 6858002"/>
              <a:gd name="connsiteX1155" fmla="*/ 9548406 w 12192000"/>
              <a:gd name="connsiteY1155" fmla="*/ 6750560 h 6858002"/>
              <a:gd name="connsiteX1156" fmla="*/ 9518258 w 12192000"/>
              <a:gd name="connsiteY1156" fmla="*/ 6738472 h 6858002"/>
              <a:gd name="connsiteX1157" fmla="*/ 9505400 w 12192000"/>
              <a:gd name="connsiteY1157" fmla="*/ 6708325 h 6858002"/>
              <a:gd name="connsiteX1158" fmla="*/ 9517633 w 12192000"/>
              <a:gd name="connsiteY1158" fmla="*/ 6678033 h 6858002"/>
              <a:gd name="connsiteX1159" fmla="*/ 9547554 w 12192000"/>
              <a:gd name="connsiteY1159" fmla="*/ 6665325 h 6858002"/>
              <a:gd name="connsiteX1160" fmla="*/ 9577639 w 12192000"/>
              <a:gd name="connsiteY1160" fmla="*/ 6677455 h 6858002"/>
              <a:gd name="connsiteX1161" fmla="*/ 9589823 w 12192000"/>
              <a:gd name="connsiteY1161" fmla="*/ 6701679 h 6858002"/>
              <a:gd name="connsiteX1162" fmla="*/ 9715807 w 12192000"/>
              <a:gd name="connsiteY1162" fmla="*/ 6679092 h 6858002"/>
              <a:gd name="connsiteX1163" fmla="*/ 9813281 w 12192000"/>
              <a:gd name="connsiteY1163" fmla="*/ 6620964 h 6858002"/>
              <a:gd name="connsiteX1164" fmla="*/ 9873191 w 12192000"/>
              <a:gd name="connsiteY1164" fmla="*/ 6533314 h 6858002"/>
              <a:gd name="connsiteX1165" fmla="*/ 9904110 w 12192000"/>
              <a:gd name="connsiteY1165" fmla="*/ 6360761 h 6858002"/>
              <a:gd name="connsiteX1166" fmla="*/ 9903772 w 12192000"/>
              <a:gd name="connsiteY1166" fmla="*/ 6359653 h 6858002"/>
              <a:gd name="connsiteX1167" fmla="*/ 9903772 w 12192000"/>
              <a:gd name="connsiteY1167" fmla="*/ 6358979 h 6858002"/>
              <a:gd name="connsiteX1168" fmla="*/ 9903772 w 12192000"/>
              <a:gd name="connsiteY1168" fmla="*/ 5650221 h 6858002"/>
              <a:gd name="connsiteX1169" fmla="*/ 9903772 w 12192000"/>
              <a:gd name="connsiteY1169" fmla="*/ 5321390 h 6858002"/>
              <a:gd name="connsiteX1170" fmla="*/ 9878730 w 12192000"/>
              <a:gd name="connsiteY1170" fmla="*/ 5309784 h 6858002"/>
              <a:gd name="connsiteX1171" fmla="*/ 9865822 w 12192000"/>
              <a:gd name="connsiteY1171" fmla="*/ 5279638 h 6858002"/>
              <a:gd name="connsiteX1172" fmla="*/ 9878055 w 12192000"/>
              <a:gd name="connsiteY1172" fmla="*/ 5249344 h 6858002"/>
              <a:gd name="connsiteX1173" fmla="*/ 9908106 w 12192000"/>
              <a:gd name="connsiteY1173" fmla="*/ 5236582 h 6858002"/>
              <a:gd name="connsiteX1174" fmla="*/ 11636441 w 12192000"/>
              <a:gd name="connsiteY1174" fmla="*/ 5231091 h 6858002"/>
              <a:gd name="connsiteX1175" fmla="*/ 11572149 w 12192000"/>
              <a:gd name="connsiteY1175" fmla="*/ 5257096 h 6858002"/>
              <a:gd name="connsiteX1176" fmla="*/ 11545180 w 12192000"/>
              <a:gd name="connsiteY1176" fmla="*/ 5320570 h 6858002"/>
              <a:gd name="connsiteX1177" fmla="*/ 11571089 w 12192000"/>
              <a:gd name="connsiteY1177" fmla="*/ 5384912 h 6858002"/>
              <a:gd name="connsiteX1178" fmla="*/ 11634948 w 12192000"/>
              <a:gd name="connsiteY1178" fmla="*/ 5411977 h 6858002"/>
              <a:gd name="connsiteX1179" fmla="*/ 11698566 w 12192000"/>
              <a:gd name="connsiteY1179" fmla="*/ 5386453 h 6858002"/>
              <a:gd name="connsiteX1180" fmla="*/ 11726017 w 12192000"/>
              <a:gd name="connsiteY1180" fmla="*/ 5322785 h 6858002"/>
              <a:gd name="connsiteX1181" fmla="*/ 11726065 w 12192000"/>
              <a:gd name="connsiteY1181" fmla="*/ 5322785 h 6858002"/>
              <a:gd name="connsiteX1182" fmla="*/ 11726065 w 12192000"/>
              <a:gd name="connsiteY1182" fmla="*/ 5322208 h 6858002"/>
              <a:gd name="connsiteX1183" fmla="*/ 11700252 w 12192000"/>
              <a:gd name="connsiteY1183" fmla="*/ 5258253 h 6858002"/>
              <a:gd name="connsiteX1184" fmla="*/ 11636441 w 12192000"/>
              <a:gd name="connsiteY1184" fmla="*/ 5231091 h 6858002"/>
              <a:gd name="connsiteX1185" fmla="*/ 4989763 w 12192000"/>
              <a:gd name="connsiteY1185" fmla="*/ 5229936 h 6858002"/>
              <a:gd name="connsiteX1186" fmla="*/ 5069422 w 12192000"/>
              <a:gd name="connsiteY1186" fmla="*/ 5261096 h 6858002"/>
              <a:gd name="connsiteX1187" fmla="*/ 5103658 w 12192000"/>
              <a:gd name="connsiteY1187" fmla="*/ 5339065 h 6858002"/>
              <a:gd name="connsiteX1188" fmla="*/ 5103658 w 12192000"/>
              <a:gd name="connsiteY1188" fmla="*/ 5340076 h 6858002"/>
              <a:gd name="connsiteX1189" fmla="*/ 5072355 w 12192000"/>
              <a:gd name="connsiteY1189" fmla="*/ 5419250 h 6858002"/>
              <a:gd name="connsiteX1190" fmla="*/ 4993905 w 12192000"/>
              <a:gd name="connsiteY1190" fmla="*/ 5453346 h 6858002"/>
              <a:gd name="connsiteX1191" fmla="*/ 4914634 w 12192000"/>
              <a:gd name="connsiteY1191" fmla="*/ 5422284 h 6858002"/>
              <a:gd name="connsiteX1192" fmla="*/ 4880301 w 12192000"/>
              <a:gd name="connsiteY1192" fmla="*/ 5343497 h 6858002"/>
              <a:gd name="connsiteX1193" fmla="*/ 4911744 w 12192000"/>
              <a:gd name="connsiteY1193" fmla="*/ 5263937 h 6858002"/>
              <a:gd name="connsiteX1194" fmla="*/ 4911696 w 12192000"/>
              <a:gd name="connsiteY1194" fmla="*/ 5263890 h 6858002"/>
              <a:gd name="connsiteX1195" fmla="*/ 4989763 w 12192000"/>
              <a:gd name="connsiteY1195" fmla="*/ 5229936 h 6858002"/>
              <a:gd name="connsiteX1196" fmla="*/ 1139247 w 12192000"/>
              <a:gd name="connsiteY1196" fmla="*/ 5219919 h 6858002"/>
              <a:gd name="connsiteX1197" fmla="*/ 1011433 w 12192000"/>
              <a:gd name="connsiteY1197" fmla="*/ 5274724 h 6858002"/>
              <a:gd name="connsiteX1198" fmla="*/ 960095 w 12192000"/>
              <a:gd name="connsiteY1198" fmla="*/ 5401431 h 6858002"/>
              <a:gd name="connsiteX1199" fmla="*/ 960145 w 12192000"/>
              <a:gd name="connsiteY1199" fmla="*/ 5401431 h 6858002"/>
              <a:gd name="connsiteX1200" fmla="*/ 1014130 w 12192000"/>
              <a:gd name="connsiteY1200" fmla="*/ 5530209 h 6858002"/>
              <a:gd name="connsiteX1201" fmla="*/ 1142234 w 12192000"/>
              <a:gd name="connsiteY1201" fmla="*/ 5582365 h 6858002"/>
              <a:gd name="connsiteX1202" fmla="*/ 1270962 w 12192000"/>
              <a:gd name="connsiteY1202" fmla="*/ 5527800 h 6858002"/>
              <a:gd name="connsiteX1203" fmla="*/ 1322542 w 12192000"/>
              <a:gd name="connsiteY1203" fmla="*/ 5400420 h 6858002"/>
              <a:gd name="connsiteX1204" fmla="*/ 1322542 w 12192000"/>
              <a:gd name="connsiteY1204" fmla="*/ 5398878 h 6858002"/>
              <a:gd name="connsiteX1205" fmla="*/ 1268315 w 12192000"/>
              <a:gd name="connsiteY1205" fmla="*/ 5271786 h 6858002"/>
              <a:gd name="connsiteX1206" fmla="*/ 1139247 w 12192000"/>
              <a:gd name="connsiteY1206" fmla="*/ 5219919 h 6858002"/>
              <a:gd name="connsiteX1207" fmla="*/ 5983190 w 12192000"/>
              <a:gd name="connsiteY1207" fmla="*/ 5213804 h 6858002"/>
              <a:gd name="connsiteX1208" fmla="*/ 6013335 w 12192000"/>
              <a:gd name="connsiteY1208" fmla="*/ 5225939 h 6858002"/>
              <a:gd name="connsiteX1209" fmla="*/ 6026198 w 12192000"/>
              <a:gd name="connsiteY1209" fmla="*/ 5256087 h 6858002"/>
              <a:gd name="connsiteX1210" fmla="*/ 6013916 w 12192000"/>
              <a:gd name="connsiteY1210" fmla="*/ 5286379 h 6858002"/>
              <a:gd name="connsiteX1211" fmla="*/ 6000191 w 12192000"/>
              <a:gd name="connsiteY1211" fmla="*/ 5295674 h 6858002"/>
              <a:gd name="connsiteX1212" fmla="*/ 6000191 w 12192000"/>
              <a:gd name="connsiteY1212" fmla="*/ 5627393 h 6858002"/>
              <a:gd name="connsiteX1213" fmla="*/ 6000191 w 12192000"/>
              <a:gd name="connsiteY1213" fmla="*/ 5627875 h 6858002"/>
              <a:gd name="connsiteX1214" fmla="*/ 6000191 w 12192000"/>
              <a:gd name="connsiteY1214" fmla="*/ 6335670 h 6858002"/>
              <a:gd name="connsiteX1215" fmla="*/ 6000191 w 12192000"/>
              <a:gd name="connsiteY1215" fmla="*/ 6335959 h 6858002"/>
              <a:gd name="connsiteX1216" fmla="*/ 5903682 w 12192000"/>
              <a:gd name="connsiteY1216" fmla="*/ 6614800 h 6858002"/>
              <a:gd name="connsiteX1217" fmla="*/ 5775430 w 12192000"/>
              <a:gd name="connsiteY1217" fmla="*/ 6683956 h 6858002"/>
              <a:gd name="connsiteX1218" fmla="*/ 5667603 w 12192000"/>
              <a:gd name="connsiteY1218" fmla="*/ 6700041 h 6858002"/>
              <a:gd name="connsiteX1219" fmla="*/ 5662785 w 12192000"/>
              <a:gd name="connsiteY1219" fmla="*/ 6700234 h 6858002"/>
              <a:gd name="connsiteX1220" fmla="*/ 5653346 w 12192000"/>
              <a:gd name="connsiteY1220" fmla="*/ 6715115 h 6858002"/>
              <a:gd name="connsiteX1221" fmla="*/ 5623438 w 12192000"/>
              <a:gd name="connsiteY1221" fmla="*/ 6727781 h 6858002"/>
              <a:gd name="connsiteX1222" fmla="*/ 5593296 w 12192000"/>
              <a:gd name="connsiteY1222" fmla="*/ 6715693 h 6858002"/>
              <a:gd name="connsiteX1223" fmla="*/ 5580439 w 12192000"/>
              <a:gd name="connsiteY1223" fmla="*/ 6685545 h 6858002"/>
              <a:gd name="connsiteX1224" fmla="*/ 5592620 w 12192000"/>
              <a:gd name="connsiteY1224" fmla="*/ 6655254 h 6858002"/>
              <a:gd name="connsiteX1225" fmla="*/ 5622670 w 12192000"/>
              <a:gd name="connsiteY1225" fmla="*/ 6642491 h 6858002"/>
              <a:gd name="connsiteX1226" fmla="*/ 5622621 w 12192000"/>
              <a:gd name="connsiteY1226" fmla="*/ 6642588 h 6858002"/>
              <a:gd name="connsiteX1227" fmla="*/ 5652770 w 12192000"/>
              <a:gd name="connsiteY1227" fmla="*/ 6654724 h 6858002"/>
              <a:gd name="connsiteX1228" fmla="*/ 5664952 w 12192000"/>
              <a:gd name="connsiteY1228" fmla="*/ 6678948 h 6858002"/>
              <a:gd name="connsiteX1229" fmla="*/ 5790939 w 12192000"/>
              <a:gd name="connsiteY1229" fmla="*/ 6656361 h 6858002"/>
              <a:gd name="connsiteX1230" fmla="*/ 5888412 w 12192000"/>
              <a:gd name="connsiteY1230" fmla="*/ 6598233 h 6858002"/>
              <a:gd name="connsiteX1231" fmla="*/ 5948323 w 12192000"/>
              <a:gd name="connsiteY1231" fmla="*/ 6510535 h 6858002"/>
              <a:gd name="connsiteX1232" fmla="*/ 5979241 w 12192000"/>
              <a:gd name="connsiteY1232" fmla="*/ 6337981 h 6858002"/>
              <a:gd name="connsiteX1233" fmla="*/ 5978906 w 12192000"/>
              <a:gd name="connsiteY1233" fmla="*/ 6336874 h 6858002"/>
              <a:gd name="connsiteX1234" fmla="*/ 5978906 w 12192000"/>
              <a:gd name="connsiteY1234" fmla="*/ 6336200 h 6858002"/>
              <a:gd name="connsiteX1235" fmla="*/ 5978906 w 12192000"/>
              <a:gd name="connsiteY1235" fmla="*/ 5627443 h 6858002"/>
              <a:gd name="connsiteX1236" fmla="*/ 5978906 w 12192000"/>
              <a:gd name="connsiteY1236" fmla="*/ 5298611 h 6858002"/>
              <a:gd name="connsiteX1237" fmla="*/ 5953859 w 12192000"/>
              <a:gd name="connsiteY1237" fmla="*/ 5287005 h 6858002"/>
              <a:gd name="connsiteX1238" fmla="*/ 5940956 w 12192000"/>
              <a:gd name="connsiteY1238" fmla="*/ 5256858 h 6858002"/>
              <a:gd name="connsiteX1239" fmla="*/ 5953139 w 12192000"/>
              <a:gd name="connsiteY1239" fmla="*/ 5226566 h 6858002"/>
              <a:gd name="connsiteX1240" fmla="*/ 5983190 w 12192000"/>
              <a:gd name="connsiteY1240" fmla="*/ 5213804 h 6858002"/>
              <a:gd name="connsiteX1241" fmla="*/ 11637453 w 12192000"/>
              <a:gd name="connsiteY1241" fmla="*/ 5209709 h 6858002"/>
              <a:gd name="connsiteX1242" fmla="*/ 11715904 w 12192000"/>
              <a:gd name="connsiteY1242" fmla="*/ 5243804 h 6858002"/>
              <a:gd name="connsiteX1243" fmla="*/ 11747256 w 12192000"/>
              <a:gd name="connsiteY1243" fmla="*/ 5322979 h 6858002"/>
              <a:gd name="connsiteX1244" fmla="*/ 11747256 w 12192000"/>
              <a:gd name="connsiteY1244" fmla="*/ 5323556 h 6858002"/>
              <a:gd name="connsiteX1245" fmla="*/ 11713014 w 12192000"/>
              <a:gd name="connsiteY1245" fmla="*/ 5401959 h 6858002"/>
              <a:gd name="connsiteX1246" fmla="*/ 11633359 w 12192000"/>
              <a:gd name="connsiteY1246" fmla="*/ 5433118 h 6858002"/>
              <a:gd name="connsiteX1247" fmla="*/ 11555293 w 12192000"/>
              <a:gd name="connsiteY1247" fmla="*/ 5399166 h 6858002"/>
              <a:gd name="connsiteX1248" fmla="*/ 11523893 w 12192000"/>
              <a:gd name="connsiteY1248" fmla="*/ 5319608 h 6858002"/>
              <a:gd name="connsiteX1249" fmla="*/ 11558231 w 12192000"/>
              <a:gd name="connsiteY1249" fmla="*/ 5240867 h 6858002"/>
              <a:gd name="connsiteX1250" fmla="*/ 11637501 w 12192000"/>
              <a:gd name="connsiteY1250" fmla="*/ 5209804 h 6858002"/>
              <a:gd name="connsiteX1251" fmla="*/ 1137851 w 12192000"/>
              <a:gd name="connsiteY1251" fmla="*/ 5198777 h 6858002"/>
              <a:gd name="connsiteX1252" fmla="*/ 1282281 w 12192000"/>
              <a:gd name="connsiteY1252" fmla="*/ 5255847 h 6858002"/>
              <a:gd name="connsiteX1253" fmla="*/ 1343827 w 12192000"/>
              <a:gd name="connsiteY1253" fmla="*/ 5396663 h 6858002"/>
              <a:gd name="connsiteX1254" fmla="*/ 1343827 w 12192000"/>
              <a:gd name="connsiteY1254" fmla="*/ 5398686 h 6858002"/>
              <a:gd name="connsiteX1255" fmla="*/ 1286182 w 12192000"/>
              <a:gd name="connsiteY1255" fmla="*/ 5542730 h 6858002"/>
              <a:gd name="connsiteX1256" fmla="*/ 1144161 w 12192000"/>
              <a:gd name="connsiteY1256" fmla="*/ 5603699 h 6858002"/>
              <a:gd name="connsiteX1257" fmla="*/ 1000501 w 12192000"/>
              <a:gd name="connsiteY1257" fmla="*/ 5546728 h 6858002"/>
              <a:gd name="connsiteX1258" fmla="*/ 938857 w 12192000"/>
              <a:gd name="connsiteY1258" fmla="*/ 5405139 h 6858002"/>
              <a:gd name="connsiteX1259" fmla="*/ 996023 w 12192000"/>
              <a:gd name="connsiteY1259" fmla="*/ 5260132 h 6858002"/>
              <a:gd name="connsiteX1260" fmla="*/ 996023 w 12192000"/>
              <a:gd name="connsiteY1260" fmla="*/ 5260180 h 6858002"/>
              <a:gd name="connsiteX1261" fmla="*/ 1137851 w 12192000"/>
              <a:gd name="connsiteY1261" fmla="*/ 5198777 h 6858002"/>
              <a:gd name="connsiteX1262" fmla="*/ 8916035 w 12192000"/>
              <a:gd name="connsiteY1262" fmla="*/ 5185148 h 6858002"/>
              <a:gd name="connsiteX1263" fmla="*/ 8788220 w 12192000"/>
              <a:gd name="connsiteY1263" fmla="*/ 5239953 h 6858002"/>
              <a:gd name="connsiteX1264" fmla="*/ 8736882 w 12192000"/>
              <a:gd name="connsiteY1264" fmla="*/ 5366660 h 6858002"/>
              <a:gd name="connsiteX1265" fmla="*/ 8736931 w 12192000"/>
              <a:gd name="connsiteY1265" fmla="*/ 5366611 h 6858002"/>
              <a:gd name="connsiteX1266" fmla="*/ 8790917 w 12192000"/>
              <a:gd name="connsiteY1266" fmla="*/ 5495389 h 6858002"/>
              <a:gd name="connsiteX1267" fmla="*/ 8919022 w 12192000"/>
              <a:gd name="connsiteY1267" fmla="*/ 5547546 h 6858002"/>
              <a:gd name="connsiteX1268" fmla="*/ 9047750 w 12192000"/>
              <a:gd name="connsiteY1268" fmla="*/ 5493029 h 6858002"/>
              <a:gd name="connsiteX1269" fmla="*/ 9099328 w 12192000"/>
              <a:gd name="connsiteY1269" fmla="*/ 5365649 h 6858002"/>
              <a:gd name="connsiteX1270" fmla="*/ 9099328 w 12192000"/>
              <a:gd name="connsiteY1270" fmla="*/ 5364107 h 6858002"/>
              <a:gd name="connsiteX1271" fmla="*/ 9045101 w 12192000"/>
              <a:gd name="connsiteY1271" fmla="*/ 5237016 h 6858002"/>
              <a:gd name="connsiteX1272" fmla="*/ 8916035 w 12192000"/>
              <a:gd name="connsiteY1272" fmla="*/ 5185148 h 6858002"/>
              <a:gd name="connsiteX1273" fmla="*/ 8914686 w 12192000"/>
              <a:gd name="connsiteY1273" fmla="*/ 5163959 h 6858002"/>
              <a:gd name="connsiteX1274" fmla="*/ 9059115 w 12192000"/>
              <a:gd name="connsiteY1274" fmla="*/ 5221027 h 6858002"/>
              <a:gd name="connsiteX1275" fmla="*/ 9120663 w 12192000"/>
              <a:gd name="connsiteY1275" fmla="*/ 5361845 h 6858002"/>
              <a:gd name="connsiteX1276" fmla="*/ 9120663 w 12192000"/>
              <a:gd name="connsiteY1276" fmla="*/ 5363867 h 6858002"/>
              <a:gd name="connsiteX1277" fmla="*/ 9063016 w 12192000"/>
              <a:gd name="connsiteY1277" fmla="*/ 5507911 h 6858002"/>
              <a:gd name="connsiteX1278" fmla="*/ 8920995 w 12192000"/>
              <a:gd name="connsiteY1278" fmla="*/ 5568881 h 6858002"/>
              <a:gd name="connsiteX1279" fmla="*/ 8777288 w 12192000"/>
              <a:gd name="connsiteY1279" fmla="*/ 5511908 h 6858002"/>
              <a:gd name="connsiteX1280" fmla="*/ 8715645 w 12192000"/>
              <a:gd name="connsiteY1280" fmla="*/ 5370321 h 6858002"/>
              <a:gd name="connsiteX1281" fmla="*/ 8772809 w 12192000"/>
              <a:gd name="connsiteY1281" fmla="*/ 5225314 h 6858002"/>
              <a:gd name="connsiteX1282" fmla="*/ 8772857 w 12192000"/>
              <a:gd name="connsiteY1282" fmla="*/ 5225361 h 6858002"/>
              <a:gd name="connsiteX1283" fmla="*/ 8914686 w 12192000"/>
              <a:gd name="connsiteY1283" fmla="*/ 5163959 h 6858002"/>
              <a:gd name="connsiteX1284" fmla="*/ 4991111 w 12192000"/>
              <a:gd name="connsiteY1284" fmla="*/ 5162417 h 6858002"/>
              <a:gd name="connsiteX1285" fmla="*/ 4863304 w 12192000"/>
              <a:gd name="connsiteY1285" fmla="*/ 5217222 h 6858002"/>
              <a:gd name="connsiteX1286" fmla="*/ 4811961 w 12192000"/>
              <a:gd name="connsiteY1286" fmla="*/ 5343930 h 6858002"/>
              <a:gd name="connsiteX1287" fmla="*/ 4812058 w 12192000"/>
              <a:gd name="connsiteY1287" fmla="*/ 5343977 h 6858002"/>
              <a:gd name="connsiteX1288" fmla="*/ 4866042 w 12192000"/>
              <a:gd name="connsiteY1288" fmla="*/ 5472755 h 6858002"/>
              <a:gd name="connsiteX1289" fmla="*/ 4994145 w 12192000"/>
              <a:gd name="connsiteY1289" fmla="*/ 5524910 h 6858002"/>
              <a:gd name="connsiteX1290" fmla="*/ 5122875 w 12192000"/>
              <a:gd name="connsiteY1290" fmla="*/ 5470346 h 6858002"/>
              <a:gd name="connsiteX1291" fmla="*/ 5174455 w 12192000"/>
              <a:gd name="connsiteY1291" fmla="*/ 5342966 h 6858002"/>
              <a:gd name="connsiteX1292" fmla="*/ 5174455 w 12192000"/>
              <a:gd name="connsiteY1292" fmla="*/ 5341424 h 6858002"/>
              <a:gd name="connsiteX1293" fmla="*/ 5120182 w 12192000"/>
              <a:gd name="connsiteY1293" fmla="*/ 5214332 h 6858002"/>
              <a:gd name="connsiteX1294" fmla="*/ 4991111 w 12192000"/>
              <a:gd name="connsiteY1294" fmla="*/ 5162417 h 6858002"/>
              <a:gd name="connsiteX1295" fmla="*/ 4989763 w 12192000"/>
              <a:gd name="connsiteY1295" fmla="*/ 5141227 h 6858002"/>
              <a:gd name="connsiteX1296" fmla="*/ 5134194 w 12192000"/>
              <a:gd name="connsiteY1296" fmla="*/ 5198296 h 6858002"/>
              <a:gd name="connsiteX1297" fmla="*/ 5195741 w 12192000"/>
              <a:gd name="connsiteY1297" fmla="*/ 5339113 h 6858002"/>
              <a:gd name="connsiteX1298" fmla="*/ 5195741 w 12192000"/>
              <a:gd name="connsiteY1298" fmla="*/ 5341137 h 6858002"/>
              <a:gd name="connsiteX1299" fmla="*/ 5138091 w 12192000"/>
              <a:gd name="connsiteY1299" fmla="*/ 5485179 h 6858002"/>
              <a:gd name="connsiteX1300" fmla="*/ 4996071 w 12192000"/>
              <a:gd name="connsiteY1300" fmla="*/ 5546149 h 6858002"/>
              <a:gd name="connsiteX1301" fmla="*/ 4852365 w 12192000"/>
              <a:gd name="connsiteY1301" fmla="*/ 5489178 h 6858002"/>
              <a:gd name="connsiteX1302" fmla="*/ 4790725 w 12192000"/>
              <a:gd name="connsiteY1302" fmla="*/ 5347589 h 6858002"/>
              <a:gd name="connsiteX1303" fmla="*/ 4847890 w 12192000"/>
              <a:gd name="connsiteY1303" fmla="*/ 5202582 h 6858002"/>
              <a:gd name="connsiteX1304" fmla="*/ 4847936 w 12192000"/>
              <a:gd name="connsiteY1304" fmla="*/ 5202631 h 6858002"/>
              <a:gd name="connsiteX1305" fmla="*/ 4989763 w 12192000"/>
              <a:gd name="connsiteY1305" fmla="*/ 5141227 h 6858002"/>
              <a:gd name="connsiteX1306" fmla="*/ 6733902 w 12192000"/>
              <a:gd name="connsiteY1306" fmla="*/ 5141179 h 6858002"/>
              <a:gd name="connsiteX1307" fmla="*/ 6731732 w 12192000"/>
              <a:gd name="connsiteY1307" fmla="*/ 5311228 h 6858002"/>
              <a:gd name="connsiteX1308" fmla="*/ 6732648 w 12192000"/>
              <a:gd name="connsiteY1308" fmla="*/ 5311999 h 6858002"/>
              <a:gd name="connsiteX1309" fmla="*/ 6898558 w 12192000"/>
              <a:gd name="connsiteY1309" fmla="*/ 5314166 h 6858002"/>
              <a:gd name="connsiteX1310" fmla="*/ 6898558 w 12192000"/>
              <a:gd name="connsiteY1310" fmla="*/ 5313444 h 6858002"/>
              <a:gd name="connsiteX1311" fmla="*/ 6900532 w 12192000"/>
              <a:gd name="connsiteY1311" fmla="*/ 5143058 h 6858002"/>
              <a:gd name="connsiteX1312" fmla="*/ 6733948 w 12192000"/>
              <a:gd name="connsiteY1312" fmla="*/ 5141179 h 6858002"/>
              <a:gd name="connsiteX1313" fmla="*/ 2809021 w 12192000"/>
              <a:gd name="connsiteY1313" fmla="*/ 5137663 h 6858002"/>
              <a:gd name="connsiteX1314" fmla="*/ 2806854 w 12192000"/>
              <a:gd name="connsiteY1314" fmla="*/ 5307712 h 6858002"/>
              <a:gd name="connsiteX1315" fmla="*/ 2807768 w 12192000"/>
              <a:gd name="connsiteY1315" fmla="*/ 5308483 h 6858002"/>
              <a:gd name="connsiteX1316" fmla="*/ 2973677 w 12192000"/>
              <a:gd name="connsiteY1316" fmla="*/ 5310651 h 6858002"/>
              <a:gd name="connsiteX1317" fmla="*/ 2973677 w 12192000"/>
              <a:gd name="connsiteY1317" fmla="*/ 5309927 h 6858002"/>
              <a:gd name="connsiteX1318" fmla="*/ 2975651 w 12192000"/>
              <a:gd name="connsiteY1318" fmla="*/ 5139541 h 6858002"/>
              <a:gd name="connsiteX1319" fmla="*/ 0 w 12192000"/>
              <a:gd name="connsiteY1319" fmla="*/ 5135557 h 6858002"/>
              <a:gd name="connsiteX1320" fmla="*/ 57498 w 12192000"/>
              <a:gd name="connsiteY1320" fmla="*/ 5157776 h 6858002"/>
              <a:gd name="connsiteX1321" fmla="*/ 115819 w 12192000"/>
              <a:gd name="connsiteY1321" fmla="*/ 5199210 h 6858002"/>
              <a:gd name="connsiteX1322" fmla="*/ 213101 w 12192000"/>
              <a:gd name="connsiteY1322" fmla="*/ 5476993 h 6858002"/>
              <a:gd name="connsiteX1323" fmla="*/ 213101 w 12192000"/>
              <a:gd name="connsiteY1323" fmla="*/ 5477667 h 6858002"/>
              <a:gd name="connsiteX1324" fmla="*/ 213051 w 12192000"/>
              <a:gd name="connsiteY1324" fmla="*/ 5478341 h 6858002"/>
              <a:gd name="connsiteX1325" fmla="*/ 213101 w 12192000"/>
              <a:gd name="connsiteY1325" fmla="*/ 5478533 h 6858002"/>
              <a:gd name="connsiteX1326" fmla="*/ 213101 w 12192000"/>
              <a:gd name="connsiteY1326" fmla="*/ 6152954 h 6858002"/>
              <a:gd name="connsiteX1327" fmla="*/ 213003 w 12192000"/>
              <a:gd name="connsiteY1327" fmla="*/ 6153147 h 6858002"/>
              <a:gd name="connsiteX1328" fmla="*/ 229570 w 12192000"/>
              <a:gd name="connsiteY1328" fmla="*/ 6163356 h 6858002"/>
              <a:gd name="connsiteX1329" fmla="*/ 241851 w 12192000"/>
              <a:gd name="connsiteY1329" fmla="*/ 6193601 h 6858002"/>
              <a:gd name="connsiteX1330" fmla="*/ 241851 w 12192000"/>
              <a:gd name="connsiteY1330" fmla="*/ 6194804 h 6858002"/>
              <a:gd name="connsiteX1331" fmla="*/ 228799 w 12192000"/>
              <a:gd name="connsiteY1331" fmla="*/ 6224037 h 6858002"/>
              <a:gd name="connsiteX1332" fmla="*/ 198411 w 12192000"/>
              <a:gd name="connsiteY1332" fmla="*/ 6235884 h 6858002"/>
              <a:gd name="connsiteX1333" fmla="*/ 168842 w 12192000"/>
              <a:gd name="connsiteY1333" fmla="*/ 6223123 h 6858002"/>
              <a:gd name="connsiteX1334" fmla="*/ 156657 w 12192000"/>
              <a:gd name="connsiteY1334" fmla="*/ 6192877 h 6858002"/>
              <a:gd name="connsiteX1335" fmla="*/ 169564 w 12192000"/>
              <a:gd name="connsiteY1335" fmla="*/ 6162730 h 6858002"/>
              <a:gd name="connsiteX1336" fmla="*/ 191765 w 12192000"/>
              <a:gd name="connsiteY1336" fmla="*/ 6151413 h 6858002"/>
              <a:gd name="connsiteX1337" fmla="*/ 191765 w 12192000"/>
              <a:gd name="connsiteY1337" fmla="*/ 5478967 h 6858002"/>
              <a:gd name="connsiteX1338" fmla="*/ 191910 w 12192000"/>
              <a:gd name="connsiteY1338" fmla="*/ 5476993 h 6858002"/>
              <a:gd name="connsiteX1339" fmla="*/ 192151 w 12192000"/>
              <a:gd name="connsiteY1339" fmla="*/ 5476319 h 6858002"/>
              <a:gd name="connsiteX1340" fmla="*/ 160751 w 12192000"/>
              <a:gd name="connsiteY1340" fmla="*/ 5303234 h 6858002"/>
              <a:gd name="connsiteX1341" fmla="*/ 100455 w 12192000"/>
              <a:gd name="connsiteY1341" fmla="*/ 5215826 h 6858002"/>
              <a:gd name="connsiteX1342" fmla="*/ 2018 w 12192000"/>
              <a:gd name="connsiteY1342" fmla="*/ 5157890 h 6858002"/>
              <a:gd name="connsiteX1343" fmla="*/ 0 w 12192000"/>
              <a:gd name="connsiteY1343" fmla="*/ 5157521 h 6858002"/>
              <a:gd name="connsiteX1344" fmla="*/ 6724124 w 12192000"/>
              <a:gd name="connsiteY1344" fmla="*/ 5119460 h 6858002"/>
              <a:gd name="connsiteX1345" fmla="*/ 6911944 w 12192000"/>
              <a:gd name="connsiteY1345" fmla="*/ 5121916 h 6858002"/>
              <a:gd name="connsiteX1346" fmla="*/ 6922204 w 12192000"/>
              <a:gd name="connsiteY1346" fmla="*/ 5132655 h 6858002"/>
              <a:gd name="connsiteX1347" fmla="*/ 6922204 w 12192000"/>
              <a:gd name="connsiteY1347" fmla="*/ 5133233 h 6858002"/>
              <a:gd name="connsiteX1348" fmla="*/ 6919650 w 12192000"/>
              <a:gd name="connsiteY1348" fmla="*/ 5325676 h 6858002"/>
              <a:gd name="connsiteX1349" fmla="*/ 6908574 w 12192000"/>
              <a:gd name="connsiteY1349" fmla="*/ 5335550 h 6858002"/>
              <a:gd name="connsiteX1350" fmla="*/ 6908574 w 12192000"/>
              <a:gd name="connsiteY1350" fmla="*/ 5335501 h 6858002"/>
              <a:gd name="connsiteX1351" fmla="*/ 6720367 w 12192000"/>
              <a:gd name="connsiteY1351" fmla="*/ 5333094 h 6858002"/>
              <a:gd name="connsiteX1352" fmla="*/ 6713336 w 12192000"/>
              <a:gd name="connsiteY1352" fmla="*/ 5329818 h 6858002"/>
              <a:gd name="connsiteX1353" fmla="*/ 6710399 w 12192000"/>
              <a:gd name="connsiteY1353" fmla="*/ 5322498 h 6858002"/>
              <a:gd name="connsiteX1354" fmla="*/ 6712854 w 12192000"/>
              <a:gd name="connsiteY1354" fmla="*/ 5130921 h 6858002"/>
              <a:gd name="connsiteX1355" fmla="*/ 6724124 w 12192000"/>
              <a:gd name="connsiteY1355" fmla="*/ 5119460 h 6858002"/>
              <a:gd name="connsiteX1356" fmla="*/ 2799195 w 12192000"/>
              <a:gd name="connsiteY1356" fmla="*/ 5115943 h 6858002"/>
              <a:gd name="connsiteX1357" fmla="*/ 2987016 w 12192000"/>
              <a:gd name="connsiteY1357" fmla="*/ 5118399 h 6858002"/>
              <a:gd name="connsiteX1358" fmla="*/ 2997274 w 12192000"/>
              <a:gd name="connsiteY1358" fmla="*/ 5129188 h 6858002"/>
              <a:gd name="connsiteX1359" fmla="*/ 2997274 w 12192000"/>
              <a:gd name="connsiteY1359" fmla="*/ 5129765 h 6858002"/>
              <a:gd name="connsiteX1360" fmla="*/ 2994721 w 12192000"/>
              <a:gd name="connsiteY1360" fmla="*/ 5322208 h 6858002"/>
              <a:gd name="connsiteX1361" fmla="*/ 2983646 w 12192000"/>
              <a:gd name="connsiteY1361" fmla="*/ 5332081 h 6858002"/>
              <a:gd name="connsiteX1362" fmla="*/ 2983646 w 12192000"/>
              <a:gd name="connsiteY1362" fmla="*/ 5331986 h 6858002"/>
              <a:gd name="connsiteX1363" fmla="*/ 2795439 w 12192000"/>
              <a:gd name="connsiteY1363" fmla="*/ 5329577 h 6858002"/>
              <a:gd name="connsiteX1364" fmla="*/ 2788408 w 12192000"/>
              <a:gd name="connsiteY1364" fmla="*/ 5326303 h 6858002"/>
              <a:gd name="connsiteX1365" fmla="*/ 2785471 w 12192000"/>
              <a:gd name="connsiteY1365" fmla="*/ 5318981 h 6858002"/>
              <a:gd name="connsiteX1366" fmla="*/ 2787927 w 12192000"/>
              <a:gd name="connsiteY1366" fmla="*/ 5127406 h 6858002"/>
              <a:gd name="connsiteX1367" fmla="*/ 2799195 w 12192000"/>
              <a:gd name="connsiteY1367" fmla="*/ 5115943 h 6858002"/>
              <a:gd name="connsiteX1368" fmla="*/ 10585753 w 12192000"/>
              <a:gd name="connsiteY1368" fmla="*/ 5102891 h 6858002"/>
              <a:gd name="connsiteX1369" fmla="*/ 10583586 w 12192000"/>
              <a:gd name="connsiteY1369" fmla="*/ 5272941 h 6858002"/>
              <a:gd name="connsiteX1370" fmla="*/ 10584501 w 12192000"/>
              <a:gd name="connsiteY1370" fmla="*/ 5273712 h 6858002"/>
              <a:gd name="connsiteX1371" fmla="*/ 10750410 w 12192000"/>
              <a:gd name="connsiteY1371" fmla="*/ 5275880 h 6858002"/>
              <a:gd name="connsiteX1372" fmla="*/ 10750410 w 12192000"/>
              <a:gd name="connsiteY1372" fmla="*/ 5275156 h 6858002"/>
              <a:gd name="connsiteX1373" fmla="*/ 10752384 w 12192000"/>
              <a:gd name="connsiteY1373" fmla="*/ 5104769 h 6858002"/>
              <a:gd name="connsiteX1374" fmla="*/ 10585801 w 12192000"/>
              <a:gd name="connsiteY1374" fmla="*/ 5102891 h 6858002"/>
              <a:gd name="connsiteX1375" fmla="*/ 10575978 w 12192000"/>
              <a:gd name="connsiteY1375" fmla="*/ 5081171 h 6858002"/>
              <a:gd name="connsiteX1376" fmla="*/ 10763798 w 12192000"/>
              <a:gd name="connsiteY1376" fmla="*/ 5083628 h 6858002"/>
              <a:gd name="connsiteX1377" fmla="*/ 10774056 w 12192000"/>
              <a:gd name="connsiteY1377" fmla="*/ 5094415 h 6858002"/>
              <a:gd name="connsiteX1378" fmla="*/ 10774056 w 12192000"/>
              <a:gd name="connsiteY1378" fmla="*/ 5094994 h 6858002"/>
              <a:gd name="connsiteX1379" fmla="*/ 10771503 w 12192000"/>
              <a:gd name="connsiteY1379" fmla="*/ 5287437 h 6858002"/>
              <a:gd name="connsiteX1380" fmla="*/ 10760426 w 12192000"/>
              <a:gd name="connsiteY1380" fmla="*/ 5297309 h 6858002"/>
              <a:gd name="connsiteX1381" fmla="*/ 10760426 w 12192000"/>
              <a:gd name="connsiteY1381" fmla="*/ 5297213 h 6858002"/>
              <a:gd name="connsiteX1382" fmla="*/ 10572221 w 12192000"/>
              <a:gd name="connsiteY1382" fmla="*/ 5294806 h 6858002"/>
              <a:gd name="connsiteX1383" fmla="*/ 10565189 w 12192000"/>
              <a:gd name="connsiteY1383" fmla="*/ 5291530 h 6858002"/>
              <a:gd name="connsiteX1384" fmla="*/ 10562252 w 12192000"/>
              <a:gd name="connsiteY1384" fmla="*/ 5284210 h 6858002"/>
              <a:gd name="connsiteX1385" fmla="*/ 10564708 w 12192000"/>
              <a:gd name="connsiteY1385" fmla="*/ 5092633 h 6858002"/>
              <a:gd name="connsiteX1386" fmla="*/ 10575978 w 12192000"/>
              <a:gd name="connsiteY1386" fmla="*/ 5081171 h 6858002"/>
              <a:gd name="connsiteX1387" fmla="*/ 7619646 w 12192000"/>
              <a:gd name="connsiteY1387" fmla="*/ 5067640 h 6858002"/>
              <a:gd name="connsiteX1388" fmla="*/ 7649552 w 12192000"/>
              <a:gd name="connsiteY1388" fmla="*/ 5080307 h 6858002"/>
              <a:gd name="connsiteX1389" fmla="*/ 7660243 w 12192000"/>
              <a:gd name="connsiteY1389" fmla="*/ 5099426 h 6858002"/>
              <a:gd name="connsiteX1390" fmla="*/ 7762678 w 12192000"/>
              <a:gd name="connsiteY1390" fmla="*/ 5114548 h 6858002"/>
              <a:gd name="connsiteX1391" fmla="*/ 7892612 w 12192000"/>
              <a:gd name="connsiteY1391" fmla="*/ 5183655 h 6858002"/>
              <a:gd name="connsiteX1392" fmla="*/ 7989893 w 12192000"/>
              <a:gd name="connsiteY1392" fmla="*/ 5461438 h 6858002"/>
              <a:gd name="connsiteX1393" fmla="*/ 7989893 w 12192000"/>
              <a:gd name="connsiteY1393" fmla="*/ 5462112 h 6858002"/>
              <a:gd name="connsiteX1394" fmla="*/ 7989845 w 12192000"/>
              <a:gd name="connsiteY1394" fmla="*/ 5462787 h 6858002"/>
              <a:gd name="connsiteX1395" fmla="*/ 7989893 w 12192000"/>
              <a:gd name="connsiteY1395" fmla="*/ 5463027 h 6858002"/>
              <a:gd name="connsiteX1396" fmla="*/ 7989893 w 12192000"/>
              <a:gd name="connsiteY1396" fmla="*/ 6137447 h 6858002"/>
              <a:gd name="connsiteX1397" fmla="*/ 7989845 w 12192000"/>
              <a:gd name="connsiteY1397" fmla="*/ 6137592 h 6858002"/>
              <a:gd name="connsiteX1398" fmla="*/ 8006412 w 12192000"/>
              <a:gd name="connsiteY1398" fmla="*/ 6147801 h 6858002"/>
              <a:gd name="connsiteX1399" fmla="*/ 8018691 w 12192000"/>
              <a:gd name="connsiteY1399" fmla="*/ 6178044 h 6858002"/>
              <a:gd name="connsiteX1400" fmla="*/ 8018691 w 12192000"/>
              <a:gd name="connsiteY1400" fmla="*/ 6179248 h 6858002"/>
              <a:gd name="connsiteX1401" fmla="*/ 8005639 w 12192000"/>
              <a:gd name="connsiteY1401" fmla="*/ 6208482 h 6858002"/>
              <a:gd name="connsiteX1402" fmla="*/ 7975253 w 12192000"/>
              <a:gd name="connsiteY1402" fmla="*/ 6220329 h 6858002"/>
              <a:gd name="connsiteX1403" fmla="*/ 7945683 w 12192000"/>
              <a:gd name="connsiteY1403" fmla="*/ 6207566 h 6858002"/>
              <a:gd name="connsiteX1404" fmla="*/ 7933499 w 12192000"/>
              <a:gd name="connsiteY1404" fmla="*/ 6177322 h 6858002"/>
              <a:gd name="connsiteX1405" fmla="*/ 7946404 w 12192000"/>
              <a:gd name="connsiteY1405" fmla="*/ 6147175 h 6858002"/>
              <a:gd name="connsiteX1406" fmla="*/ 7968606 w 12192000"/>
              <a:gd name="connsiteY1406" fmla="*/ 6135857 h 6858002"/>
              <a:gd name="connsiteX1407" fmla="*/ 7968606 w 12192000"/>
              <a:gd name="connsiteY1407" fmla="*/ 5463412 h 6858002"/>
              <a:gd name="connsiteX1408" fmla="*/ 7968751 w 12192000"/>
              <a:gd name="connsiteY1408" fmla="*/ 5461438 h 6858002"/>
              <a:gd name="connsiteX1409" fmla="*/ 7968992 w 12192000"/>
              <a:gd name="connsiteY1409" fmla="*/ 5460764 h 6858002"/>
              <a:gd name="connsiteX1410" fmla="*/ 7937593 w 12192000"/>
              <a:gd name="connsiteY1410" fmla="*/ 5287679 h 6858002"/>
              <a:gd name="connsiteX1411" fmla="*/ 7877296 w 12192000"/>
              <a:gd name="connsiteY1411" fmla="*/ 5200271 h 6858002"/>
              <a:gd name="connsiteX1412" fmla="*/ 7778860 w 12192000"/>
              <a:gd name="connsiteY1412" fmla="*/ 5142335 h 6858002"/>
              <a:gd name="connsiteX1413" fmla="*/ 7660533 w 12192000"/>
              <a:gd name="connsiteY1413" fmla="*/ 5120711 h 6858002"/>
              <a:gd name="connsiteX1414" fmla="*/ 7648734 w 12192000"/>
              <a:gd name="connsiteY1414" fmla="*/ 5141035 h 6858002"/>
              <a:gd name="connsiteX1415" fmla="*/ 7618538 w 12192000"/>
              <a:gd name="connsiteY1415" fmla="*/ 5152882 h 6858002"/>
              <a:gd name="connsiteX1416" fmla="*/ 7588824 w 12192000"/>
              <a:gd name="connsiteY1416" fmla="*/ 5140121 h 6858002"/>
              <a:gd name="connsiteX1417" fmla="*/ 7576592 w 12192000"/>
              <a:gd name="connsiteY1417" fmla="*/ 5109876 h 6858002"/>
              <a:gd name="connsiteX1418" fmla="*/ 7589497 w 12192000"/>
              <a:gd name="connsiteY1418" fmla="*/ 5079728 h 6858002"/>
              <a:gd name="connsiteX1419" fmla="*/ 7619646 w 12192000"/>
              <a:gd name="connsiteY1419" fmla="*/ 5067640 h 6858002"/>
              <a:gd name="connsiteX1420" fmla="*/ 3694717 w 12192000"/>
              <a:gd name="connsiteY1420" fmla="*/ 5064171 h 6858002"/>
              <a:gd name="connsiteX1421" fmla="*/ 3724622 w 12192000"/>
              <a:gd name="connsiteY1421" fmla="*/ 5076837 h 6858002"/>
              <a:gd name="connsiteX1422" fmla="*/ 3735312 w 12192000"/>
              <a:gd name="connsiteY1422" fmla="*/ 5095956 h 6858002"/>
              <a:gd name="connsiteX1423" fmla="*/ 3837747 w 12192000"/>
              <a:gd name="connsiteY1423" fmla="*/ 5111078 h 6858002"/>
              <a:gd name="connsiteX1424" fmla="*/ 3967680 w 12192000"/>
              <a:gd name="connsiteY1424" fmla="*/ 5180186 h 6858002"/>
              <a:gd name="connsiteX1425" fmla="*/ 4064963 w 12192000"/>
              <a:gd name="connsiteY1425" fmla="*/ 5457968 h 6858002"/>
              <a:gd name="connsiteX1426" fmla="*/ 4064963 w 12192000"/>
              <a:gd name="connsiteY1426" fmla="*/ 5458642 h 6858002"/>
              <a:gd name="connsiteX1427" fmla="*/ 4064915 w 12192000"/>
              <a:gd name="connsiteY1427" fmla="*/ 5459316 h 6858002"/>
              <a:gd name="connsiteX1428" fmla="*/ 4064963 w 12192000"/>
              <a:gd name="connsiteY1428" fmla="*/ 5459509 h 6858002"/>
              <a:gd name="connsiteX1429" fmla="*/ 4064963 w 12192000"/>
              <a:gd name="connsiteY1429" fmla="*/ 6133929 h 6858002"/>
              <a:gd name="connsiteX1430" fmla="*/ 4064915 w 12192000"/>
              <a:gd name="connsiteY1430" fmla="*/ 6134073 h 6858002"/>
              <a:gd name="connsiteX1431" fmla="*/ 4081481 w 12192000"/>
              <a:gd name="connsiteY1431" fmla="*/ 6144283 h 6858002"/>
              <a:gd name="connsiteX1432" fmla="*/ 4093762 w 12192000"/>
              <a:gd name="connsiteY1432" fmla="*/ 6174527 h 6858002"/>
              <a:gd name="connsiteX1433" fmla="*/ 4093762 w 12192000"/>
              <a:gd name="connsiteY1433" fmla="*/ 6175731 h 6858002"/>
              <a:gd name="connsiteX1434" fmla="*/ 4080710 w 12192000"/>
              <a:gd name="connsiteY1434" fmla="*/ 6204965 h 6858002"/>
              <a:gd name="connsiteX1435" fmla="*/ 4050322 w 12192000"/>
              <a:gd name="connsiteY1435" fmla="*/ 6216812 h 6858002"/>
              <a:gd name="connsiteX1436" fmla="*/ 4020802 w 12192000"/>
              <a:gd name="connsiteY1436" fmla="*/ 6204050 h 6858002"/>
              <a:gd name="connsiteX1437" fmla="*/ 4008568 w 12192000"/>
              <a:gd name="connsiteY1437" fmla="*/ 6173805 h 6858002"/>
              <a:gd name="connsiteX1438" fmla="*/ 4021475 w 12192000"/>
              <a:gd name="connsiteY1438" fmla="*/ 6143659 h 6858002"/>
              <a:gd name="connsiteX1439" fmla="*/ 4043676 w 12192000"/>
              <a:gd name="connsiteY1439" fmla="*/ 6132340 h 6858002"/>
              <a:gd name="connsiteX1440" fmla="*/ 4043676 w 12192000"/>
              <a:gd name="connsiteY1440" fmla="*/ 5459894 h 6858002"/>
              <a:gd name="connsiteX1441" fmla="*/ 4043820 w 12192000"/>
              <a:gd name="connsiteY1441" fmla="*/ 5457921 h 6858002"/>
              <a:gd name="connsiteX1442" fmla="*/ 4044063 w 12192000"/>
              <a:gd name="connsiteY1442" fmla="*/ 5457247 h 6858002"/>
              <a:gd name="connsiteX1443" fmla="*/ 4012614 w 12192000"/>
              <a:gd name="connsiteY1443" fmla="*/ 5284210 h 6858002"/>
              <a:gd name="connsiteX1444" fmla="*/ 3952320 w 12192000"/>
              <a:gd name="connsiteY1444" fmla="*/ 5196801 h 6858002"/>
              <a:gd name="connsiteX1445" fmla="*/ 3853882 w 12192000"/>
              <a:gd name="connsiteY1445" fmla="*/ 5138866 h 6858002"/>
              <a:gd name="connsiteX1446" fmla="*/ 3735554 w 12192000"/>
              <a:gd name="connsiteY1446" fmla="*/ 5117242 h 6858002"/>
              <a:gd name="connsiteX1447" fmla="*/ 3723803 w 12192000"/>
              <a:gd name="connsiteY1447" fmla="*/ 5137565 h 6858002"/>
              <a:gd name="connsiteX1448" fmla="*/ 3693560 w 12192000"/>
              <a:gd name="connsiteY1448" fmla="*/ 5149412 h 6858002"/>
              <a:gd name="connsiteX1449" fmla="*/ 3663844 w 12192000"/>
              <a:gd name="connsiteY1449" fmla="*/ 5136650 h 6858002"/>
              <a:gd name="connsiteX1450" fmla="*/ 3651662 w 12192000"/>
              <a:gd name="connsiteY1450" fmla="*/ 5106408 h 6858002"/>
              <a:gd name="connsiteX1451" fmla="*/ 3664568 w 12192000"/>
              <a:gd name="connsiteY1451" fmla="*/ 5076259 h 6858002"/>
              <a:gd name="connsiteX1452" fmla="*/ 3694717 w 12192000"/>
              <a:gd name="connsiteY1452" fmla="*/ 5064171 h 6858002"/>
              <a:gd name="connsiteX1453" fmla="*/ 11471544 w 12192000"/>
              <a:gd name="connsiteY1453" fmla="*/ 5029401 h 6858002"/>
              <a:gd name="connsiteX1454" fmla="*/ 11501451 w 12192000"/>
              <a:gd name="connsiteY1454" fmla="*/ 5042066 h 6858002"/>
              <a:gd name="connsiteX1455" fmla="*/ 11512142 w 12192000"/>
              <a:gd name="connsiteY1455" fmla="*/ 5061185 h 6858002"/>
              <a:gd name="connsiteX1456" fmla="*/ 11614576 w 12192000"/>
              <a:gd name="connsiteY1456" fmla="*/ 5076309 h 6858002"/>
              <a:gd name="connsiteX1457" fmla="*/ 11744461 w 12192000"/>
              <a:gd name="connsiteY1457" fmla="*/ 5145417 h 6858002"/>
              <a:gd name="connsiteX1458" fmla="*/ 11841743 w 12192000"/>
              <a:gd name="connsiteY1458" fmla="*/ 5423197 h 6858002"/>
              <a:gd name="connsiteX1459" fmla="*/ 11841743 w 12192000"/>
              <a:gd name="connsiteY1459" fmla="*/ 5423871 h 6858002"/>
              <a:gd name="connsiteX1460" fmla="*/ 11841694 w 12192000"/>
              <a:gd name="connsiteY1460" fmla="*/ 5424546 h 6858002"/>
              <a:gd name="connsiteX1461" fmla="*/ 11841743 w 12192000"/>
              <a:gd name="connsiteY1461" fmla="*/ 5424739 h 6858002"/>
              <a:gd name="connsiteX1462" fmla="*/ 11841743 w 12192000"/>
              <a:gd name="connsiteY1462" fmla="*/ 6099158 h 6858002"/>
              <a:gd name="connsiteX1463" fmla="*/ 11841694 w 12192000"/>
              <a:gd name="connsiteY1463" fmla="*/ 6099304 h 6858002"/>
              <a:gd name="connsiteX1464" fmla="*/ 11858261 w 12192000"/>
              <a:gd name="connsiteY1464" fmla="*/ 6109513 h 6858002"/>
              <a:gd name="connsiteX1465" fmla="*/ 11870542 w 12192000"/>
              <a:gd name="connsiteY1465" fmla="*/ 6139758 h 6858002"/>
              <a:gd name="connsiteX1466" fmla="*/ 11870542 w 12192000"/>
              <a:gd name="connsiteY1466" fmla="*/ 6140961 h 6858002"/>
              <a:gd name="connsiteX1467" fmla="*/ 11857491 w 12192000"/>
              <a:gd name="connsiteY1467" fmla="*/ 6170194 h 6858002"/>
              <a:gd name="connsiteX1468" fmla="*/ 11827102 w 12192000"/>
              <a:gd name="connsiteY1468" fmla="*/ 6182041 h 6858002"/>
              <a:gd name="connsiteX1469" fmla="*/ 11797581 w 12192000"/>
              <a:gd name="connsiteY1469" fmla="*/ 6169279 h 6858002"/>
              <a:gd name="connsiteX1470" fmla="*/ 11785397 w 12192000"/>
              <a:gd name="connsiteY1470" fmla="*/ 6139034 h 6858002"/>
              <a:gd name="connsiteX1471" fmla="*/ 11798303 w 12192000"/>
              <a:gd name="connsiteY1471" fmla="*/ 6108888 h 6858002"/>
              <a:gd name="connsiteX1472" fmla="*/ 11820505 w 12192000"/>
              <a:gd name="connsiteY1472" fmla="*/ 6097569 h 6858002"/>
              <a:gd name="connsiteX1473" fmla="*/ 11820505 w 12192000"/>
              <a:gd name="connsiteY1473" fmla="*/ 5425125 h 6858002"/>
              <a:gd name="connsiteX1474" fmla="*/ 11820650 w 12192000"/>
              <a:gd name="connsiteY1474" fmla="*/ 5423150 h 6858002"/>
              <a:gd name="connsiteX1475" fmla="*/ 11820891 w 12192000"/>
              <a:gd name="connsiteY1475" fmla="*/ 5422476 h 6858002"/>
              <a:gd name="connsiteX1476" fmla="*/ 11789491 w 12192000"/>
              <a:gd name="connsiteY1476" fmla="*/ 5249439 h 6858002"/>
              <a:gd name="connsiteX1477" fmla="*/ 11729195 w 12192000"/>
              <a:gd name="connsiteY1477" fmla="*/ 5162030 h 6858002"/>
              <a:gd name="connsiteX1478" fmla="*/ 11630757 w 12192000"/>
              <a:gd name="connsiteY1478" fmla="*/ 5104095 h 6858002"/>
              <a:gd name="connsiteX1479" fmla="*/ 11512431 w 12192000"/>
              <a:gd name="connsiteY1479" fmla="*/ 5082471 h 6858002"/>
              <a:gd name="connsiteX1480" fmla="*/ 11500632 w 12192000"/>
              <a:gd name="connsiteY1480" fmla="*/ 5102795 h 6858002"/>
              <a:gd name="connsiteX1481" fmla="*/ 11470388 w 12192000"/>
              <a:gd name="connsiteY1481" fmla="*/ 5114642 h 6858002"/>
              <a:gd name="connsiteX1482" fmla="*/ 11440673 w 12192000"/>
              <a:gd name="connsiteY1482" fmla="*/ 5101880 h 6858002"/>
              <a:gd name="connsiteX1483" fmla="*/ 11428489 w 12192000"/>
              <a:gd name="connsiteY1483" fmla="*/ 5071637 h 6858002"/>
              <a:gd name="connsiteX1484" fmla="*/ 11441396 w 12192000"/>
              <a:gd name="connsiteY1484" fmla="*/ 5041488 h 6858002"/>
              <a:gd name="connsiteX1485" fmla="*/ 11471544 w 12192000"/>
              <a:gd name="connsiteY1485" fmla="*/ 5029401 h 6858002"/>
              <a:gd name="connsiteX1486" fmla="*/ 584598 w 12192000"/>
              <a:gd name="connsiteY1486" fmla="*/ 4759133 h 6858002"/>
              <a:gd name="connsiteX1487" fmla="*/ 506195 w 12192000"/>
              <a:gd name="connsiteY1487" fmla="*/ 4792796 h 6858002"/>
              <a:gd name="connsiteX1488" fmla="*/ 474315 w 12192000"/>
              <a:gd name="connsiteY1488" fmla="*/ 4872450 h 6858002"/>
              <a:gd name="connsiteX1489" fmla="*/ 474362 w 12192000"/>
              <a:gd name="connsiteY1489" fmla="*/ 4872450 h 6858002"/>
              <a:gd name="connsiteX1490" fmla="*/ 508169 w 12192000"/>
              <a:gd name="connsiteY1490" fmla="*/ 4951287 h 6858002"/>
              <a:gd name="connsiteX1491" fmla="*/ 587874 w 12192000"/>
              <a:gd name="connsiteY1491" fmla="*/ 4983073 h 6858002"/>
              <a:gd name="connsiteX1492" fmla="*/ 666276 w 12192000"/>
              <a:gd name="connsiteY1492" fmla="*/ 4949457 h 6858002"/>
              <a:gd name="connsiteX1493" fmla="*/ 698253 w 12192000"/>
              <a:gd name="connsiteY1493" fmla="*/ 4870381 h 6858002"/>
              <a:gd name="connsiteX1494" fmla="*/ 698253 w 12192000"/>
              <a:gd name="connsiteY1494" fmla="*/ 4869657 h 6858002"/>
              <a:gd name="connsiteX1495" fmla="*/ 664349 w 12192000"/>
              <a:gd name="connsiteY1495" fmla="*/ 4790821 h 6858002"/>
              <a:gd name="connsiteX1496" fmla="*/ 584598 w 12192000"/>
              <a:gd name="connsiteY1496" fmla="*/ 4759133 h 6858002"/>
              <a:gd name="connsiteX1497" fmla="*/ 6485784 w 12192000"/>
              <a:gd name="connsiteY1497" fmla="*/ 4740351 h 6858002"/>
              <a:gd name="connsiteX1498" fmla="*/ 6421493 w 12192000"/>
              <a:gd name="connsiteY1498" fmla="*/ 4766356 h 6858002"/>
              <a:gd name="connsiteX1499" fmla="*/ 6394524 w 12192000"/>
              <a:gd name="connsiteY1499" fmla="*/ 4829830 h 6858002"/>
              <a:gd name="connsiteX1500" fmla="*/ 6420432 w 12192000"/>
              <a:gd name="connsiteY1500" fmla="*/ 4894170 h 6858002"/>
              <a:gd name="connsiteX1501" fmla="*/ 6484291 w 12192000"/>
              <a:gd name="connsiteY1501" fmla="*/ 4921237 h 6858002"/>
              <a:gd name="connsiteX1502" fmla="*/ 6547909 w 12192000"/>
              <a:gd name="connsiteY1502" fmla="*/ 4895712 h 6858002"/>
              <a:gd name="connsiteX1503" fmla="*/ 6575410 w 12192000"/>
              <a:gd name="connsiteY1503" fmla="*/ 4832046 h 6858002"/>
              <a:gd name="connsiteX1504" fmla="*/ 6575410 w 12192000"/>
              <a:gd name="connsiteY1504" fmla="*/ 4831035 h 6858002"/>
              <a:gd name="connsiteX1505" fmla="*/ 6549597 w 12192000"/>
              <a:gd name="connsiteY1505" fmla="*/ 4767513 h 6858002"/>
              <a:gd name="connsiteX1506" fmla="*/ 6485784 w 12192000"/>
              <a:gd name="connsiteY1506" fmla="*/ 4740351 h 6858002"/>
              <a:gd name="connsiteX1507" fmla="*/ 584983 w 12192000"/>
              <a:gd name="connsiteY1507" fmla="*/ 4737846 h 6858002"/>
              <a:gd name="connsiteX1508" fmla="*/ 679231 w 12192000"/>
              <a:gd name="connsiteY1508" fmla="*/ 4775651 h 6858002"/>
              <a:gd name="connsiteX1509" fmla="*/ 719492 w 12192000"/>
              <a:gd name="connsiteY1509" fmla="*/ 4868887 h 6858002"/>
              <a:gd name="connsiteX1510" fmla="*/ 719492 w 12192000"/>
              <a:gd name="connsiteY1510" fmla="*/ 4869369 h 6858002"/>
              <a:gd name="connsiteX1511" fmla="*/ 681638 w 12192000"/>
              <a:gd name="connsiteY1511" fmla="*/ 4964097 h 6858002"/>
              <a:gd name="connsiteX1512" fmla="*/ 587874 w 12192000"/>
              <a:gd name="connsiteY1512" fmla="*/ 5004311 h 6858002"/>
              <a:gd name="connsiteX1513" fmla="*/ 493144 w 12192000"/>
              <a:gd name="connsiteY1513" fmla="*/ 4966361 h 6858002"/>
              <a:gd name="connsiteX1514" fmla="*/ 453076 w 12192000"/>
              <a:gd name="connsiteY1514" fmla="*/ 4873606 h 6858002"/>
              <a:gd name="connsiteX1515" fmla="*/ 491121 w 12192000"/>
              <a:gd name="connsiteY1515" fmla="*/ 4777866 h 6858002"/>
              <a:gd name="connsiteX1516" fmla="*/ 491121 w 12192000"/>
              <a:gd name="connsiteY1516" fmla="*/ 4777819 h 6858002"/>
              <a:gd name="connsiteX1517" fmla="*/ 584983 w 12192000"/>
              <a:gd name="connsiteY1517" fmla="*/ 4737846 h 6858002"/>
              <a:gd name="connsiteX1518" fmla="*/ 2560856 w 12192000"/>
              <a:gd name="connsiteY1518" fmla="*/ 4736882 h 6858002"/>
              <a:gd name="connsiteX1519" fmla="*/ 2496565 w 12192000"/>
              <a:gd name="connsiteY1519" fmla="*/ 4762888 h 6858002"/>
              <a:gd name="connsiteX1520" fmla="*/ 2496611 w 12192000"/>
              <a:gd name="connsiteY1520" fmla="*/ 4762888 h 6858002"/>
              <a:gd name="connsiteX1521" fmla="*/ 2469643 w 12192000"/>
              <a:gd name="connsiteY1521" fmla="*/ 4826362 h 6858002"/>
              <a:gd name="connsiteX1522" fmla="*/ 2495505 w 12192000"/>
              <a:gd name="connsiteY1522" fmla="*/ 4890702 h 6858002"/>
              <a:gd name="connsiteX1523" fmla="*/ 2559363 w 12192000"/>
              <a:gd name="connsiteY1523" fmla="*/ 4917768 h 6858002"/>
              <a:gd name="connsiteX1524" fmla="*/ 2622981 w 12192000"/>
              <a:gd name="connsiteY1524" fmla="*/ 4892243 h 6858002"/>
              <a:gd name="connsiteX1525" fmla="*/ 2650480 w 12192000"/>
              <a:gd name="connsiteY1525" fmla="*/ 4828578 h 6858002"/>
              <a:gd name="connsiteX1526" fmla="*/ 2650480 w 12192000"/>
              <a:gd name="connsiteY1526" fmla="*/ 4827567 h 6858002"/>
              <a:gd name="connsiteX1527" fmla="*/ 2624667 w 12192000"/>
              <a:gd name="connsiteY1527" fmla="*/ 4764044 h 6858002"/>
              <a:gd name="connsiteX1528" fmla="*/ 2560856 w 12192000"/>
              <a:gd name="connsiteY1528" fmla="*/ 4736882 h 6858002"/>
              <a:gd name="connsiteX1529" fmla="*/ 1604851 w 12192000"/>
              <a:gd name="connsiteY1529" fmla="*/ 4733030 h 6858002"/>
              <a:gd name="connsiteX1530" fmla="*/ 1614339 w 12192000"/>
              <a:gd name="connsiteY1530" fmla="*/ 4741459 h 6858002"/>
              <a:gd name="connsiteX1531" fmla="*/ 1614530 w 12192000"/>
              <a:gd name="connsiteY1531" fmla="*/ 4743722 h 6858002"/>
              <a:gd name="connsiteX1532" fmla="*/ 1614867 w 12192000"/>
              <a:gd name="connsiteY1532" fmla="*/ 4832239 h 6858002"/>
              <a:gd name="connsiteX1533" fmla="*/ 1614098 w 12192000"/>
              <a:gd name="connsiteY1533" fmla="*/ 4836042 h 6858002"/>
              <a:gd name="connsiteX1534" fmla="*/ 1603309 w 12192000"/>
              <a:gd name="connsiteY1534" fmla="*/ 4842738 h 6858002"/>
              <a:gd name="connsiteX1535" fmla="*/ 1593822 w 12192000"/>
              <a:gd name="connsiteY1535" fmla="*/ 4834309 h 6858002"/>
              <a:gd name="connsiteX1536" fmla="*/ 1593629 w 12192000"/>
              <a:gd name="connsiteY1536" fmla="*/ 4832239 h 6858002"/>
              <a:gd name="connsiteX1537" fmla="*/ 1593293 w 12192000"/>
              <a:gd name="connsiteY1537" fmla="*/ 4743722 h 6858002"/>
              <a:gd name="connsiteX1538" fmla="*/ 1594015 w 12192000"/>
              <a:gd name="connsiteY1538" fmla="*/ 4739772 h 6858002"/>
              <a:gd name="connsiteX1539" fmla="*/ 1604804 w 12192000"/>
              <a:gd name="connsiteY1539" fmla="*/ 4733079 h 6858002"/>
              <a:gd name="connsiteX1540" fmla="*/ 8361393 w 12192000"/>
              <a:gd name="connsiteY1540" fmla="*/ 4724410 h 6858002"/>
              <a:gd name="connsiteX1541" fmla="*/ 8282989 w 12192000"/>
              <a:gd name="connsiteY1541" fmla="*/ 4758073 h 6858002"/>
              <a:gd name="connsiteX1542" fmla="*/ 8251110 w 12192000"/>
              <a:gd name="connsiteY1542" fmla="*/ 4837680 h 6858002"/>
              <a:gd name="connsiteX1543" fmla="*/ 8284916 w 12192000"/>
              <a:gd name="connsiteY1543" fmla="*/ 4916518 h 6858002"/>
              <a:gd name="connsiteX1544" fmla="*/ 8364620 w 12192000"/>
              <a:gd name="connsiteY1544" fmla="*/ 4948302 h 6858002"/>
              <a:gd name="connsiteX1545" fmla="*/ 8443022 w 12192000"/>
              <a:gd name="connsiteY1545" fmla="*/ 4914687 h 6858002"/>
              <a:gd name="connsiteX1546" fmla="*/ 8474995 w 12192000"/>
              <a:gd name="connsiteY1546" fmla="*/ 4835610 h 6858002"/>
              <a:gd name="connsiteX1547" fmla="*/ 8474995 w 12192000"/>
              <a:gd name="connsiteY1547" fmla="*/ 4834887 h 6858002"/>
              <a:gd name="connsiteX1548" fmla="*/ 8441095 w 12192000"/>
              <a:gd name="connsiteY1548" fmla="*/ 4756100 h 6858002"/>
              <a:gd name="connsiteX1549" fmla="*/ 8361393 w 12192000"/>
              <a:gd name="connsiteY1549" fmla="*/ 4724410 h 6858002"/>
              <a:gd name="connsiteX1550" fmla="*/ 7068800 w 12192000"/>
              <a:gd name="connsiteY1550" fmla="*/ 4720171 h 6858002"/>
              <a:gd name="connsiteX1551" fmla="*/ 7078238 w 12192000"/>
              <a:gd name="connsiteY1551" fmla="*/ 4728599 h 6858002"/>
              <a:gd name="connsiteX1552" fmla="*/ 7078431 w 12192000"/>
              <a:gd name="connsiteY1552" fmla="*/ 4730864 h 6858002"/>
              <a:gd name="connsiteX1553" fmla="*/ 7078431 w 12192000"/>
              <a:gd name="connsiteY1553" fmla="*/ 4819379 h 6858002"/>
              <a:gd name="connsiteX1554" fmla="*/ 7077708 w 12192000"/>
              <a:gd name="connsiteY1554" fmla="*/ 4823185 h 6858002"/>
              <a:gd name="connsiteX1555" fmla="*/ 7066873 w 12192000"/>
              <a:gd name="connsiteY1555" fmla="*/ 4829830 h 6858002"/>
              <a:gd name="connsiteX1556" fmla="*/ 7057433 w 12192000"/>
              <a:gd name="connsiteY1556" fmla="*/ 4821354 h 6858002"/>
              <a:gd name="connsiteX1557" fmla="*/ 7057241 w 12192000"/>
              <a:gd name="connsiteY1557" fmla="*/ 4819331 h 6858002"/>
              <a:gd name="connsiteX1558" fmla="*/ 7057194 w 12192000"/>
              <a:gd name="connsiteY1558" fmla="*/ 4819331 h 6858002"/>
              <a:gd name="connsiteX1559" fmla="*/ 7057194 w 12192000"/>
              <a:gd name="connsiteY1559" fmla="*/ 4730767 h 6858002"/>
              <a:gd name="connsiteX1560" fmla="*/ 7057964 w 12192000"/>
              <a:gd name="connsiteY1560" fmla="*/ 4726817 h 6858002"/>
              <a:gd name="connsiteX1561" fmla="*/ 7068800 w 12192000"/>
              <a:gd name="connsiteY1561" fmla="*/ 4720171 h 6858002"/>
              <a:gd name="connsiteX1562" fmla="*/ 6486845 w 12192000"/>
              <a:gd name="connsiteY1562" fmla="*/ 4719113 h 6858002"/>
              <a:gd name="connsiteX1563" fmla="*/ 6565295 w 12192000"/>
              <a:gd name="connsiteY1563" fmla="*/ 4753208 h 6858002"/>
              <a:gd name="connsiteX1564" fmla="*/ 6596645 w 12192000"/>
              <a:gd name="connsiteY1564" fmla="*/ 4832383 h 6858002"/>
              <a:gd name="connsiteX1565" fmla="*/ 6596645 w 12192000"/>
              <a:gd name="connsiteY1565" fmla="*/ 4833394 h 6858002"/>
              <a:gd name="connsiteX1566" fmla="*/ 6562405 w 12192000"/>
              <a:gd name="connsiteY1566" fmla="*/ 4911315 h 6858002"/>
              <a:gd name="connsiteX1567" fmla="*/ 6482750 w 12192000"/>
              <a:gd name="connsiteY1567" fmla="*/ 4942475 h 6858002"/>
              <a:gd name="connsiteX1568" fmla="*/ 6404684 w 12192000"/>
              <a:gd name="connsiteY1568" fmla="*/ 4908522 h 6858002"/>
              <a:gd name="connsiteX1569" fmla="*/ 6373238 w 12192000"/>
              <a:gd name="connsiteY1569" fmla="*/ 4828963 h 6858002"/>
              <a:gd name="connsiteX1570" fmla="*/ 6407572 w 12192000"/>
              <a:gd name="connsiteY1570" fmla="*/ 4750174 h 6858002"/>
              <a:gd name="connsiteX1571" fmla="*/ 6486845 w 12192000"/>
              <a:gd name="connsiteY1571" fmla="*/ 4719113 h 6858002"/>
              <a:gd name="connsiteX1572" fmla="*/ 3143919 w 12192000"/>
              <a:gd name="connsiteY1572" fmla="*/ 4716704 h 6858002"/>
              <a:gd name="connsiteX1573" fmla="*/ 3153359 w 12192000"/>
              <a:gd name="connsiteY1573" fmla="*/ 4725131 h 6858002"/>
              <a:gd name="connsiteX1574" fmla="*/ 3153550 w 12192000"/>
              <a:gd name="connsiteY1574" fmla="*/ 4727396 h 6858002"/>
              <a:gd name="connsiteX1575" fmla="*/ 3153550 w 12192000"/>
              <a:gd name="connsiteY1575" fmla="*/ 4815911 h 6858002"/>
              <a:gd name="connsiteX1576" fmla="*/ 3152829 w 12192000"/>
              <a:gd name="connsiteY1576" fmla="*/ 4819716 h 6858002"/>
              <a:gd name="connsiteX1577" fmla="*/ 3141992 w 12192000"/>
              <a:gd name="connsiteY1577" fmla="*/ 4826362 h 6858002"/>
              <a:gd name="connsiteX1578" fmla="*/ 3132554 w 12192000"/>
              <a:gd name="connsiteY1578" fmla="*/ 4817886 h 6858002"/>
              <a:gd name="connsiteX1579" fmla="*/ 3132362 w 12192000"/>
              <a:gd name="connsiteY1579" fmla="*/ 4815863 h 6858002"/>
              <a:gd name="connsiteX1580" fmla="*/ 3132313 w 12192000"/>
              <a:gd name="connsiteY1580" fmla="*/ 4815911 h 6858002"/>
              <a:gd name="connsiteX1581" fmla="*/ 3132313 w 12192000"/>
              <a:gd name="connsiteY1581" fmla="*/ 4727347 h 6858002"/>
              <a:gd name="connsiteX1582" fmla="*/ 3133083 w 12192000"/>
              <a:gd name="connsiteY1582" fmla="*/ 4723398 h 6858002"/>
              <a:gd name="connsiteX1583" fmla="*/ 3143919 w 12192000"/>
              <a:gd name="connsiteY1583" fmla="*/ 4716704 h 6858002"/>
              <a:gd name="connsiteX1584" fmla="*/ 2561916 w 12192000"/>
              <a:gd name="connsiteY1584" fmla="*/ 4715644 h 6858002"/>
              <a:gd name="connsiteX1585" fmla="*/ 2640367 w 12192000"/>
              <a:gd name="connsiteY1585" fmla="*/ 4749740 h 6858002"/>
              <a:gd name="connsiteX1586" fmla="*/ 2671719 w 12192000"/>
              <a:gd name="connsiteY1586" fmla="*/ 4828915 h 6858002"/>
              <a:gd name="connsiteX1587" fmla="*/ 2671719 w 12192000"/>
              <a:gd name="connsiteY1587" fmla="*/ 4829926 h 6858002"/>
              <a:gd name="connsiteX1588" fmla="*/ 2637477 w 12192000"/>
              <a:gd name="connsiteY1588" fmla="*/ 4907848 h 6858002"/>
              <a:gd name="connsiteX1589" fmla="*/ 2557822 w 12192000"/>
              <a:gd name="connsiteY1589" fmla="*/ 4939006 h 6858002"/>
              <a:gd name="connsiteX1590" fmla="*/ 2479758 w 12192000"/>
              <a:gd name="connsiteY1590" fmla="*/ 4905055 h 6858002"/>
              <a:gd name="connsiteX1591" fmla="*/ 2448309 w 12192000"/>
              <a:gd name="connsiteY1591" fmla="*/ 4825495 h 6858002"/>
              <a:gd name="connsiteX1592" fmla="*/ 2482645 w 12192000"/>
              <a:gd name="connsiteY1592" fmla="*/ 4746706 h 6858002"/>
              <a:gd name="connsiteX1593" fmla="*/ 2561916 w 12192000"/>
              <a:gd name="connsiteY1593" fmla="*/ 4715644 h 6858002"/>
              <a:gd name="connsiteX1594" fmla="*/ 8361730 w 12192000"/>
              <a:gd name="connsiteY1594" fmla="*/ 4703076 h 6858002"/>
              <a:gd name="connsiteX1595" fmla="*/ 8456024 w 12192000"/>
              <a:gd name="connsiteY1595" fmla="*/ 4740882 h 6858002"/>
              <a:gd name="connsiteX1596" fmla="*/ 8496280 w 12192000"/>
              <a:gd name="connsiteY1596" fmla="*/ 4834118 h 6858002"/>
              <a:gd name="connsiteX1597" fmla="*/ 8496280 w 12192000"/>
              <a:gd name="connsiteY1597" fmla="*/ 4834599 h 6858002"/>
              <a:gd name="connsiteX1598" fmla="*/ 8458430 w 12192000"/>
              <a:gd name="connsiteY1598" fmla="*/ 4929327 h 6858002"/>
              <a:gd name="connsiteX1599" fmla="*/ 8364667 w 12192000"/>
              <a:gd name="connsiteY1599" fmla="*/ 4969541 h 6858002"/>
              <a:gd name="connsiteX1600" fmla="*/ 8269940 w 12192000"/>
              <a:gd name="connsiteY1600" fmla="*/ 4931591 h 6858002"/>
              <a:gd name="connsiteX1601" fmla="*/ 8229871 w 12192000"/>
              <a:gd name="connsiteY1601" fmla="*/ 4838837 h 6858002"/>
              <a:gd name="connsiteX1602" fmla="*/ 8267869 w 12192000"/>
              <a:gd name="connsiteY1602" fmla="*/ 4743096 h 6858002"/>
              <a:gd name="connsiteX1603" fmla="*/ 8267869 w 12192000"/>
              <a:gd name="connsiteY1603" fmla="*/ 4743048 h 6858002"/>
              <a:gd name="connsiteX1604" fmla="*/ 8361730 w 12192000"/>
              <a:gd name="connsiteY1604" fmla="*/ 4703076 h 6858002"/>
              <a:gd name="connsiteX1605" fmla="*/ 10337637 w 12192000"/>
              <a:gd name="connsiteY1605" fmla="*/ 4702063 h 6858002"/>
              <a:gd name="connsiteX1606" fmla="*/ 10273346 w 12192000"/>
              <a:gd name="connsiteY1606" fmla="*/ 4728070 h 6858002"/>
              <a:gd name="connsiteX1607" fmla="*/ 10246376 w 12192000"/>
              <a:gd name="connsiteY1607" fmla="*/ 4791543 h 6858002"/>
              <a:gd name="connsiteX1608" fmla="*/ 10272286 w 12192000"/>
              <a:gd name="connsiteY1608" fmla="*/ 4855884 h 6858002"/>
              <a:gd name="connsiteX1609" fmla="*/ 10336145 w 12192000"/>
              <a:gd name="connsiteY1609" fmla="*/ 4882949 h 6858002"/>
              <a:gd name="connsiteX1610" fmla="*/ 10399763 w 12192000"/>
              <a:gd name="connsiteY1610" fmla="*/ 4857425 h 6858002"/>
              <a:gd name="connsiteX1611" fmla="*/ 10427262 w 12192000"/>
              <a:gd name="connsiteY1611" fmla="*/ 4793758 h 6858002"/>
              <a:gd name="connsiteX1612" fmla="*/ 10427262 w 12192000"/>
              <a:gd name="connsiteY1612" fmla="*/ 4792747 h 6858002"/>
              <a:gd name="connsiteX1613" fmla="*/ 10401448 w 12192000"/>
              <a:gd name="connsiteY1613" fmla="*/ 4729225 h 6858002"/>
              <a:gd name="connsiteX1614" fmla="*/ 10337637 w 12192000"/>
              <a:gd name="connsiteY1614" fmla="*/ 4702063 h 6858002"/>
              <a:gd name="connsiteX1615" fmla="*/ 4436461 w 12192000"/>
              <a:gd name="connsiteY1615" fmla="*/ 4701583 h 6858002"/>
              <a:gd name="connsiteX1616" fmla="*/ 4358063 w 12192000"/>
              <a:gd name="connsiteY1616" fmla="*/ 4735246 h 6858002"/>
              <a:gd name="connsiteX1617" fmla="*/ 4326183 w 12192000"/>
              <a:gd name="connsiteY1617" fmla="*/ 4814902 h 6858002"/>
              <a:gd name="connsiteX1618" fmla="*/ 4360035 w 12192000"/>
              <a:gd name="connsiteY1618" fmla="*/ 4893738 h 6858002"/>
              <a:gd name="connsiteX1619" fmla="*/ 4439739 w 12192000"/>
              <a:gd name="connsiteY1619" fmla="*/ 4925522 h 6858002"/>
              <a:gd name="connsiteX1620" fmla="*/ 4518139 w 12192000"/>
              <a:gd name="connsiteY1620" fmla="*/ 4891907 h 6858002"/>
              <a:gd name="connsiteX1621" fmla="*/ 4550122 w 12192000"/>
              <a:gd name="connsiteY1621" fmla="*/ 4812830 h 6858002"/>
              <a:gd name="connsiteX1622" fmla="*/ 4550122 w 12192000"/>
              <a:gd name="connsiteY1622" fmla="*/ 4812107 h 6858002"/>
              <a:gd name="connsiteX1623" fmla="*/ 4516217 w 12192000"/>
              <a:gd name="connsiteY1623" fmla="*/ 4733271 h 6858002"/>
              <a:gd name="connsiteX1624" fmla="*/ 4436461 w 12192000"/>
              <a:gd name="connsiteY1624" fmla="*/ 4701583 h 6858002"/>
              <a:gd name="connsiteX1625" fmla="*/ 9381639 w 12192000"/>
              <a:gd name="connsiteY1625" fmla="*/ 4698165 h 6858002"/>
              <a:gd name="connsiteX1626" fmla="*/ 9381639 w 12192000"/>
              <a:gd name="connsiteY1626" fmla="*/ 4698260 h 6858002"/>
              <a:gd name="connsiteX1627" fmla="*/ 9391125 w 12192000"/>
              <a:gd name="connsiteY1627" fmla="*/ 4706689 h 6858002"/>
              <a:gd name="connsiteX1628" fmla="*/ 9391365 w 12192000"/>
              <a:gd name="connsiteY1628" fmla="*/ 4708904 h 6858002"/>
              <a:gd name="connsiteX1629" fmla="*/ 9391702 w 12192000"/>
              <a:gd name="connsiteY1629" fmla="*/ 4797420 h 6858002"/>
              <a:gd name="connsiteX1630" fmla="*/ 9390932 w 12192000"/>
              <a:gd name="connsiteY1630" fmla="*/ 4801176 h 6858002"/>
              <a:gd name="connsiteX1631" fmla="*/ 9380144 w 12192000"/>
              <a:gd name="connsiteY1631" fmla="*/ 4807871 h 6858002"/>
              <a:gd name="connsiteX1632" fmla="*/ 9370658 w 12192000"/>
              <a:gd name="connsiteY1632" fmla="*/ 4799442 h 6858002"/>
              <a:gd name="connsiteX1633" fmla="*/ 9370464 w 12192000"/>
              <a:gd name="connsiteY1633" fmla="*/ 4797372 h 6858002"/>
              <a:gd name="connsiteX1634" fmla="*/ 9370127 w 12192000"/>
              <a:gd name="connsiteY1634" fmla="*/ 4708855 h 6858002"/>
              <a:gd name="connsiteX1635" fmla="*/ 9370849 w 12192000"/>
              <a:gd name="connsiteY1635" fmla="*/ 4704858 h 6858002"/>
              <a:gd name="connsiteX1636" fmla="*/ 9381639 w 12192000"/>
              <a:gd name="connsiteY1636" fmla="*/ 4698165 h 6858002"/>
              <a:gd name="connsiteX1637" fmla="*/ 12192000 w 12192000"/>
              <a:gd name="connsiteY1637" fmla="*/ 4693412 h 6858002"/>
              <a:gd name="connsiteX1638" fmla="*/ 12192000 w 12192000"/>
              <a:gd name="connsiteY1638" fmla="*/ 4714743 h 6858002"/>
              <a:gd name="connsiteX1639" fmla="*/ 12170694 w 12192000"/>
              <a:gd name="connsiteY1639" fmla="*/ 4719305 h 6858002"/>
              <a:gd name="connsiteX1640" fmla="*/ 12134839 w 12192000"/>
              <a:gd name="connsiteY1640" fmla="*/ 4743866 h 6858002"/>
              <a:gd name="connsiteX1641" fmla="*/ 12102957 w 12192000"/>
              <a:gd name="connsiteY1641" fmla="*/ 4823473 h 6858002"/>
              <a:gd name="connsiteX1642" fmla="*/ 12102909 w 12192000"/>
              <a:gd name="connsiteY1642" fmla="*/ 4823473 h 6858002"/>
              <a:gd name="connsiteX1643" fmla="*/ 12136765 w 12192000"/>
              <a:gd name="connsiteY1643" fmla="*/ 4902310 h 6858002"/>
              <a:gd name="connsiteX1644" fmla="*/ 12173204 w 12192000"/>
              <a:gd name="connsiteY1644" fmla="*/ 4926022 h 6858002"/>
              <a:gd name="connsiteX1645" fmla="*/ 12192000 w 12192000"/>
              <a:gd name="connsiteY1645" fmla="*/ 4929529 h 6858002"/>
              <a:gd name="connsiteX1646" fmla="*/ 12192000 w 12192000"/>
              <a:gd name="connsiteY1646" fmla="*/ 4950728 h 6858002"/>
              <a:gd name="connsiteX1647" fmla="*/ 12165077 w 12192000"/>
              <a:gd name="connsiteY1647" fmla="*/ 4945660 h 6858002"/>
              <a:gd name="connsiteX1648" fmla="*/ 12121740 w 12192000"/>
              <a:gd name="connsiteY1648" fmla="*/ 4917383 h 6858002"/>
              <a:gd name="connsiteX1649" fmla="*/ 12081671 w 12192000"/>
              <a:gd name="connsiteY1649" fmla="*/ 4824630 h 6858002"/>
              <a:gd name="connsiteX1650" fmla="*/ 12119717 w 12192000"/>
              <a:gd name="connsiteY1650" fmla="*/ 4728889 h 6858002"/>
              <a:gd name="connsiteX1651" fmla="*/ 12119668 w 12192000"/>
              <a:gd name="connsiteY1651" fmla="*/ 4728841 h 6858002"/>
              <a:gd name="connsiteX1652" fmla="*/ 12162374 w 12192000"/>
              <a:gd name="connsiteY1652" fmla="*/ 4699662 h 6858002"/>
              <a:gd name="connsiteX1653" fmla="*/ 10920700 w 12192000"/>
              <a:gd name="connsiteY1653" fmla="*/ 4681933 h 6858002"/>
              <a:gd name="connsiteX1654" fmla="*/ 10930139 w 12192000"/>
              <a:gd name="connsiteY1654" fmla="*/ 4690360 h 6858002"/>
              <a:gd name="connsiteX1655" fmla="*/ 10930332 w 12192000"/>
              <a:gd name="connsiteY1655" fmla="*/ 4692625 h 6858002"/>
              <a:gd name="connsiteX1656" fmla="*/ 10930332 w 12192000"/>
              <a:gd name="connsiteY1656" fmla="*/ 4781140 h 6858002"/>
              <a:gd name="connsiteX1657" fmla="*/ 10929610 w 12192000"/>
              <a:gd name="connsiteY1657" fmla="*/ 4784945 h 6858002"/>
              <a:gd name="connsiteX1658" fmla="*/ 10918774 w 12192000"/>
              <a:gd name="connsiteY1658" fmla="*/ 4791591 h 6858002"/>
              <a:gd name="connsiteX1659" fmla="*/ 10909287 w 12192000"/>
              <a:gd name="connsiteY1659" fmla="*/ 4783115 h 6858002"/>
              <a:gd name="connsiteX1660" fmla="*/ 10909094 w 12192000"/>
              <a:gd name="connsiteY1660" fmla="*/ 4781092 h 6858002"/>
              <a:gd name="connsiteX1661" fmla="*/ 10909094 w 12192000"/>
              <a:gd name="connsiteY1661" fmla="*/ 4692575 h 6858002"/>
              <a:gd name="connsiteX1662" fmla="*/ 10909864 w 12192000"/>
              <a:gd name="connsiteY1662" fmla="*/ 4688627 h 6858002"/>
              <a:gd name="connsiteX1663" fmla="*/ 10920700 w 12192000"/>
              <a:gd name="connsiteY1663" fmla="*/ 4681933 h 6858002"/>
              <a:gd name="connsiteX1664" fmla="*/ 10338698 w 12192000"/>
              <a:gd name="connsiteY1664" fmla="*/ 4680778 h 6858002"/>
              <a:gd name="connsiteX1665" fmla="*/ 10417148 w 12192000"/>
              <a:gd name="connsiteY1665" fmla="*/ 4714873 h 6858002"/>
              <a:gd name="connsiteX1666" fmla="*/ 10448500 w 12192000"/>
              <a:gd name="connsiteY1666" fmla="*/ 4794048 h 6858002"/>
              <a:gd name="connsiteX1667" fmla="*/ 10448500 w 12192000"/>
              <a:gd name="connsiteY1667" fmla="*/ 4795059 h 6858002"/>
              <a:gd name="connsiteX1668" fmla="*/ 10414259 w 12192000"/>
              <a:gd name="connsiteY1668" fmla="*/ 4872980 h 6858002"/>
              <a:gd name="connsiteX1669" fmla="*/ 10334604 w 12192000"/>
              <a:gd name="connsiteY1669" fmla="*/ 4904187 h 6858002"/>
              <a:gd name="connsiteX1670" fmla="*/ 10334604 w 12192000"/>
              <a:gd name="connsiteY1670" fmla="*/ 4904140 h 6858002"/>
              <a:gd name="connsiteX1671" fmla="*/ 10256538 w 12192000"/>
              <a:gd name="connsiteY1671" fmla="*/ 4870187 h 6858002"/>
              <a:gd name="connsiteX1672" fmla="*/ 10225090 w 12192000"/>
              <a:gd name="connsiteY1672" fmla="*/ 4790628 h 6858002"/>
              <a:gd name="connsiteX1673" fmla="*/ 10259427 w 12192000"/>
              <a:gd name="connsiteY1673" fmla="*/ 4711839 h 6858002"/>
              <a:gd name="connsiteX1674" fmla="*/ 10338698 w 12192000"/>
              <a:gd name="connsiteY1674" fmla="*/ 4680778 h 6858002"/>
              <a:gd name="connsiteX1675" fmla="*/ 4436751 w 12192000"/>
              <a:gd name="connsiteY1675" fmla="*/ 4680297 h 6858002"/>
              <a:gd name="connsiteX1676" fmla="*/ 4531049 w 12192000"/>
              <a:gd name="connsiteY1676" fmla="*/ 4718102 h 6858002"/>
              <a:gd name="connsiteX1677" fmla="*/ 4571310 w 12192000"/>
              <a:gd name="connsiteY1677" fmla="*/ 4811338 h 6858002"/>
              <a:gd name="connsiteX1678" fmla="*/ 4571310 w 12192000"/>
              <a:gd name="connsiteY1678" fmla="*/ 4811819 h 6858002"/>
              <a:gd name="connsiteX1679" fmla="*/ 4533456 w 12192000"/>
              <a:gd name="connsiteY1679" fmla="*/ 4906548 h 6858002"/>
              <a:gd name="connsiteX1680" fmla="*/ 4439689 w 12192000"/>
              <a:gd name="connsiteY1680" fmla="*/ 4946761 h 6858002"/>
              <a:gd name="connsiteX1681" fmla="*/ 4344967 w 12192000"/>
              <a:gd name="connsiteY1681" fmla="*/ 4908812 h 6858002"/>
              <a:gd name="connsiteX1682" fmla="*/ 4304898 w 12192000"/>
              <a:gd name="connsiteY1682" fmla="*/ 4816057 h 6858002"/>
              <a:gd name="connsiteX1683" fmla="*/ 4342936 w 12192000"/>
              <a:gd name="connsiteY1683" fmla="*/ 4720318 h 6858002"/>
              <a:gd name="connsiteX1684" fmla="*/ 4342889 w 12192000"/>
              <a:gd name="connsiteY1684" fmla="*/ 4720268 h 6858002"/>
              <a:gd name="connsiteX1685" fmla="*/ 4436751 w 12192000"/>
              <a:gd name="connsiteY1685" fmla="*/ 4680297 h 6858002"/>
              <a:gd name="connsiteX1686" fmla="*/ 5456712 w 12192000"/>
              <a:gd name="connsiteY1686" fmla="*/ 4675529 h 6858002"/>
              <a:gd name="connsiteX1687" fmla="*/ 5466200 w 12192000"/>
              <a:gd name="connsiteY1687" fmla="*/ 4683908 h 6858002"/>
              <a:gd name="connsiteX1688" fmla="*/ 5466440 w 12192000"/>
              <a:gd name="connsiteY1688" fmla="*/ 4686172 h 6858002"/>
              <a:gd name="connsiteX1689" fmla="*/ 5466777 w 12192000"/>
              <a:gd name="connsiteY1689" fmla="*/ 4774689 h 6858002"/>
              <a:gd name="connsiteX1690" fmla="*/ 5466057 w 12192000"/>
              <a:gd name="connsiteY1690" fmla="*/ 4778493 h 6858002"/>
              <a:gd name="connsiteX1691" fmla="*/ 5455268 w 12192000"/>
              <a:gd name="connsiteY1691" fmla="*/ 4785187 h 6858002"/>
              <a:gd name="connsiteX1692" fmla="*/ 5445733 w 12192000"/>
              <a:gd name="connsiteY1692" fmla="*/ 4776759 h 6858002"/>
              <a:gd name="connsiteX1693" fmla="*/ 5445539 w 12192000"/>
              <a:gd name="connsiteY1693" fmla="*/ 4774689 h 6858002"/>
              <a:gd name="connsiteX1694" fmla="*/ 5445203 w 12192000"/>
              <a:gd name="connsiteY1694" fmla="*/ 4686172 h 6858002"/>
              <a:gd name="connsiteX1695" fmla="*/ 5445926 w 12192000"/>
              <a:gd name="connsiteY1695" fmla="*/ 4682223 h 6858002"/>
              <a:gd name="connsiteX1696" fmla="*/ 5456712 w 12192000"/>
              <a:gd name="connsiteY1696" fmla="*/ 4675529 h 6858002"/>
              <a:gd name="connsiteX1697" fmla="*/ 6493152 w 12192000"/>
              <a:gd name="connsiteY1697" fmla="*/ 4646247 h 6858002"/>
              <a:gd name="connsiteX1698" fmla="*/ 6423509 w 12192000"/>
              <a:gd name="connsiteY1698" fmla="*/ 4659286 h 6858002"/>
              <a:gd name="connsiteX1699" fmla="*/ 6364255 w 12192000"/>
              <a:gd name="connsiteY1699" fmla="*/ 4698099 h 6858002"/>
              <a:gd name="connsiteX1700" fmla="*/ 6364279 w 12192000"/>
              <a:gd name="connsiteY1700" fmla="*/ 4698066 h 6858002"/>
              <a:gd name="connsiteX1701" fmla="*/ 6364229 w 12192000"/>
              <a:gd name="connsiteY1701" fmla="*/ 4698115 h 6858002"/>
              <a:gd name="connsiteX1702" fmla="*/ 6364255 w 12192000"/>
              <a:gd name="connsiteY1702" fmla="*/ 4698099 h 6858002"/>
              <a:gd name="connsiteX1703" fmla="*/ 6324373 w 12192000"/>
              <a:gd name="connsiteY1703" fmla="*/ 4756580 h 6858002"/>
              <a:gd name="connsiteX1704" fmla="*/ 6310003 w 12192000"/>
              <a:gd name="connsiteY1704" fmla="*/ 4825928 h 6858002"/>
              <a:gd name="connsiteX1705" fmla="*/ 6361582 w 12192000"/>
              <a:gd name="connsiteY1705" fmla="*/ 4954080 h 6858002"/>
              <a:gd name="connsiteX1706" fmla="*/ 6489349 w 12192000"/>
              <a:gd name="connsiteY1706" fmla="*/ 5008693 h 6858002"/>
              <a:gd name="connsiteX1707" fmla="*/ 6618222 w 12192000"/>
              <a:gd name="connsiteY1707" fmla="*/ 4956777 h 6858002"/>
              <a:gd name="connsiteX1708" fmla="*/ 6672448 w 12192000"/>
              <a:gd name="connsiteY1708" fmla="*/ 4829733 h 6858002"/>
              <a:gd name="connsiteX1709" fmla="*/ 6672448 w 12192000"/>
              <a:gd name="connsiteY1709" fmla="*/ 4829059 h 6858002"/>
              <a:gd name="connsiteX1710" fmla="*/ 6620919 w 12192000"/>
              <a:gd name="connsiteY1710" fmla="*/ 4700859 h 6858002"/>
              <a:gd name="connsiteX1711" fmla="*/ 6493152 w 12192000"/>
              <a:gd name="connsiteY1711" fmla="*/ 4646247 h 6858002"/>
              <a:gd name="connsiteX1712" fmla="*/ 2568224 w 12192000"/>
              <a:gd name="connsiteY1712" fmla="*/ 4642780 h 6858002"/>
              <a:gd name="connsiteX1713" fmla="*/ 2439302 w 12192000"/>
              <a:gd name="connsiteY1713" fmla="*/ 4694648 h 6858002"/>
              <a:gd name="connsiteX1714" fmla="*/ 2385028 w 12192000"/>
              <a:gd name="connsiteY1714" fmla="*/ 4822509 h 6858002"/>
              <a:gd name="connsiteX1715" fmla="*/ 2436607 w 12192000"/>
              <a:gd name="connsiteY1715" fmla="*/ 4950661 h 6858002"/>
              <a:gd name="connsiteX1716" fmla="*/ 2564373 w 12192000"/>
              <a:gd name="connsiteY1716" fmla="*/ 5005226 h 6858002"/>
              <a:gd name="connsiteX1717" fmla="*/ 2693247 w 12192000"/>
              <a:gd name="connsiteY1717" fmla="*/ 4953309 h 6858002"/>
              <a:gd name="connsiteX1718" fmla="*/ 2747473 w 12192000"/>
              <a:gd name="connsiteY1718" fmla="*/ 4826265 h 6858002"/>
              <a:gd name="connsiteX1719" fmla="*/ 2747473 w 12192000"/>
              <a:gd name="connsiteY1719" fmla="*/ 4825591 h 6858002"/>
              <a:gd name="connsiteX1720" fmla="*/ 2695991 w 12192000"/>
              <a:gd name="connsiteY1720" fmla="*/ 4697392 h 6858002"/>
              <a:gd name="connsiteX1721" fmla="*/ 2568224 w 12192000"/>
              <a:gd name="connsiteY1721" fmla="*/ 4642780 h 6858002"/>
              <a:gd name="connsiteX1722" fmla="*/ 6494213 w 12192000"/>
              <a:gd name="connsiteY1722" fmla="*/ 4625057 h 6858002"/>
              <a:gd name="connsiteX1723" fmla="*/ 6636088 w 12192000"/>
              <a:gd name="connsiteY1723" fmla="*/ 4686075 h 6858002"/>
              <a:gd name="connsiteX1724" fmla="*/ 6693639 w 12192000"/>
              <a:gd name="connsiteY1724" fmla="*/ 4830071 h 6858002"/>
              <a:gd name="connsiteX1725" fmla="*/ 6693639 w 12192000"/>
              <a:gd name="connsiteY1725" fmla="*/ 4831323 h 6858002"/>
              <a:gd name="connsiteX1726" fmla="*/ 6632138 w 12192000"/>
              <a:gd name="connsiteY1726" fmla="*/ 4972911 h 6858002"/>
              <a:gd name="connsiteX1727" fmla="*/ 6487905 w 12192000"/>
              <a:gd name="connsiteY1727" fmla="*/ 5029979 h 6858002"/>
              <a:gd name="connsiteX1728" fmla="*/ 6345543 w 12192000"/>
              <a:gd name="connsiteY1728" fmla="*/ 4968287 h 6858002"/>
              <a:gd name="connsiteX1729" fmla="*/ 6288718 w 12192000"/>
              <a:gd name="connsiteY1729" fmla="*/ 4824003 h 6858002"/>
              <a:gd name="connsiteX1730" fmla="*/ 6350024 w 12192000"/>
              <a:gd name="connsiteY1730" fmla="*/ 4682366 h 6858002"/>
              <a:gd name="connsiteX1731" fmla="*/ 6494213 w 12192000"/>
              <a:gd name="connsiteY1731" fmla="*/ 4625057 h 6858002"/>
              <a:gd name="connsiteX1732" fmla="*/ 2569334 w 12192000"/>
              <a:gd name="connsiteY1732" fmla="*/ 4621542 h 6858002"/>
              <a:gd name="connsiteX1733" fmla="*/ 2711210 w 12192000"/>
              <a:gd name="connsiteY1733" fmla="*/ 4682560 h 6858002"/>
              <a:gd name="connsiteX1734" fmla="*/ 2768760 w 12192000"/>
              <a:gd name="connsiteY1734" fmla="*/ 4826554 h 6858002"/>
              <a:gd name="connsiteX1735" fmla="*/ 2768760 w 12192000"/>
              <a:gd name="connsiteY1735" fmla="*/ 4827807 h 6858002"/>
              <a:gd name="connsiteX1736" fmla="*/ 2707260 w 12192000"/>
              <a:gd name="connsiteY1736" fmla="*/ 4969394 h 6858002"/>
              <a:gd name="connsiteX1737" fmla="*/ 2562976 w 12192000"/>
              <a:gd name="connsiteY1737" fmla="*/ 5026464 h 6858002"/>
              <a:gd name="connsiteX1738" fmla="*/ 2563071 w 12192000"/>
              <a:gd name="connsiteY1738" fmla="*/ 5026414 h 6858002"/>
              <a:gd name="connsiteX1739" fmla="*/ 2420714 w 12192000"/>
              <a:gd name="connsiteY1739" fmla="*/ 4964723 h 6858002"/>
              <a:gd name="connsiteX1740" fmla="*/ 2363837 w 12192000"/>
              <a:gd name="connsiteY1740" fmla="*/ 4820439 h 6858002"/>
              <a:gd name="connsiteX1741" fmla="*/ 2425145 w 12192000"/>
              <a:gd name="connsiteY1741" fmla="*/ 4678802 h 6858002"/>
              <a:gd name="connsiteX1742" fmla="*/ 2569334 w 12192000"/>
              <a:gd name="connsiteY1742" fmla="*/ 4621542 h 6858002"/>
              <a:gd name="connsiteX1743" fmla="*/ 9528612 w 12192000"/>
              <a:gd name="connsiteY1743" fmla="*/ 4613933 h 6858002"/>
              <a:gd name="connsiteX1744" fmla="*/ 9528713 w 12192000"/>
              <a:gd name="connsiteY1744" fmla="*/ 4613975 h 6858002"/>
              <a:gd name="connsiteX1745" fmla="*/ 9528757 w 12192000"/>
              <a:gd name="connsiteY1745" fmla="*/ 4614077 h 6858002"/>
              <a:gd name="connsiteX1746" fmla="*/ 10345005 w 12192000"/>
              <a:gd name="connsiteY1746" fmla="*/ 4607960 h 6858002"/>
              <a:gd name="connsiteX1747" fmla="*/ 10216083 w 12192000"/>
              <a:gd name="connsiteY1747" fmla="*/ 4659827 h 6858002"/>
              <a:gd name="connsiteX1748" fmla="*/ 10216131 w 12192000"/>
              <a:gd name="connsiteY1748" fmla="*/ 4659827 h 6858002"/>
              <a:gd name="connsiteX1749" fmla="*/ 10161856 w 12192000"/>
              <a:gd name="connsiteY1749" fmla="*/ 4787690 h 6858002"/>
              <a:gd name="connsiteX1750" fmla="*/ 10213435 w 12192000"/>
              <a:gd name="connsiteY1750" fmla="*/ 4915841 h 6858002"/>
              <a:gd name="connsiteX1751" fmla="*/ 10341201 w 12192000"/>
              <a:gd name="connsiteY1751" fmla="*/ 4970405 h 6858002"/>
              <a:gd name="connsiteX1752" fmla="*/ 10470074 w 12192000"/>
              <a:gd name="connsiteY1752" fmla="*/ 4918490 h 6858002"/>
              <a:gd name="connsiteX1753" fmla="*/ 10524301 w 12192000"/>
              <a:gd name="connsiteY1753" fmla="*/ 4791446 h 6858002"/>
              <a:gd name="connsiteX1754" fmla="*/ 10524301 w 12192000"/>
              <a:gd name="connsiteY1754" fmla="*/ 4790772 h 6858002"/>
              <a:gd name="connsiteX1755" fmla="*/ 10472771 w 12192000"/>
              <a:gd name="connsiteY1755" fmla="*/ 4662573 h 6858002"/>
              <a:gd name="connsiteX1756" fmla="*/ 10345005 w 12192000"/>
              <a:gd name="connsiteY1756" fmla="*/ 4607960 h 6858002"/>
              <a:gd name="connsiteX1757" fmla="*/ 12192000 w 12192000"/>
              <a:gd name="connsiteY1757" fmla="*/ 4589897 h 6858002"/>
              <a:gd name="connsiteX1758" fmla="*/ 12192000 w 12192000"/>
              <a:gd name="connsiteY1758" fmla="*/ 4611627 h 6858002"/>
              <a:gd name="connsiteX1759" fmla="*/ 12158196 w 12192000"/>
              <a:gd name="connsiteY1759" fmla="*/ 4623854 h 6858002"/>
              <a:gd name="connsiteX1760" fmla="*/ 12047575 w 12192000"/>
              <a:gd name="connsiteY1760" fmla="*/ 4732309 h 6858002"/>
              <a:gd name="connsiteX1761" fmla="*/ 12010203 w 12192000"/>
              <a:gd name="connsiteY1761" fmla="*/ 4861904 h 6858002"/>
              <a:gd name="connsiteX1762" fmla="*/ 12006640 w 12192000"/>
              <a:gd name="connsiteY1762" fmla="*/ 4922777 h 6858002"/>
              <a:gd name="connsiteX1763" fmla="*/ 12006640 w 12192000"/>
              <a:gd name="connsiteY1763" fmla="*/ 5282959 h 6858002"/>
              <a:gd name="connsiteX1764" fmla="*/ 12006640 w 12192000"/>
              <a:gd name="connsiteY1764" fmla="*/ 5600568 h 6858002"/>
              <a:gd name="connsiteX1765" fmla="*/ 12022484 w 12192000"/>
              <a:gd name="connsiteY1765" fmla="*/ 5610153 h 6858002"/>
              <a:gd name="connsiteX1766" fmla="*/ 12035342 w 12192000"/>
              <a:gd name="connsiteY1766" fmla="*/ 5639818 h 6858002"/>
              <a:gd name="connsiteX1767" fmla="*/ 12035342 w 12192000"/>
              <a:gd name="connsiteY1767" fmla="*/ 5640396 h 6858002"/>
              <a:gd name="connsiteX1768" fmla="*/ 12023063 w 12192000"/>
              <a:gd name="connsiteY1768" fmla="*/ 5670641 h 6858002"/>
              <a:gd name="connsiteX1769" fmla="*/ 11993155 w 12192000"/>
              <a:gd name="connsiteY1769" fmla="*/ 5683305 h 6858002"/>
              <a:gd name="connsiteX1770" fmla="*/ 11963007 w 12192000"/>
              <a:gd name="connsiteY1770" fmla="*/ 5671218 h 6858002"/>
              <a:gd name="connsiteX1771" fmla="*/ 11950101 w 12192000"/>
              <a:gd name="connsiteY1771" fmla="*/ 5641070 h 6858002"/>
              <a:gd name="connsiteX1772" fmla="*/ 11962334 w 12192000"/>
              <a:gd name="connsiteY1772" fmla="*/ 5610827 h 6858002"/>
              <a:gd name="connsiteX1773" fmla="*/ 11962285 w 12192000"/>
              <a:gd name="connsiteY1773" fmla="*/ 5610778 h 6858002"/>
              <a:gd name="connsiteX1774" fmla="*/ 11985402 w 12192000"/>
              <a:gd name="connsiteY1774" fmla="*/ 5598786 h 6858002"/>
              <a:gd name="connsiteX1775" fmla="*/ 11985402 w 12192000"/>
              <a:gd name="connsiteY1775" fmla="*/ 5283200 h 6858002"/>
              <a:gd name="connsiteX1776" fmla="*/ 11985402 w 12192000"/>
              <a:gd name="connsiteY1776" fmla="*/ 5282959 h 6858002"/>
              <a:gd name="connsiteX1777" fmla="*/ 11985402 w 12192000"/>
              <a:gd name="connsiteY1777" fmla="*/ 4924559 h 6858002"/>
              <a:gd name="connsiteX1778" fmla="*/ 11987280 w 12192000"/>
              <a:gd name="connsiteY1778" fmla="*/ 4877700 h 6858002"/>
              <a:gd name="connsiteX1779" fmla="*/ 12029034 w 12192000"/>
              <a:gd name="connsiteY1779" fmla="*/ 4719884 h 6858002"/>
              <a:gd name="connsiteX1780" fmla="*/ 12161231 w 12192000"/>
              <a:gd name="connsiteY1780" fmla="*/ 4597944 h 6858002"/>
              <a:gd name="connsiteX1781" fmla="*/ 10346112 w 12192000"/>
              <a:gd name="connsiteY1781" fmla="*/ 4586771 h 6858002"/>
              <a:gd name="connsiteX1782" fmla="*/ 10487990 w 12192000"/>
              <a:gd name="connsiteY1782" fmla="*/ 4647787 h 6858002"/>
              <a:gd name="connsiteX1783" fmla="*/ 10545540 w 12192000"/>
              <a:gd name="connsiteY1783" fmla="*/ 4791783 h 6858002"/>
              <a:gd name="connsiteX1784" fmla="*/ 10545540 w 12192000"/>
              <a:gd name="connsiteY1784" fmla="*/ 4793036 h 6858002"/>
              <a:gd name="connsiteX1785" fmla="*/ 10484041 w 12192000"/>
              <a:gd name="connsiteY1785" fmla="*/ 4934623 h 6858002"/>
              <a:gd name="connsiteX1786" fmla="*/ 10339756 w 12192000"/>
              <a:gd name="connsiteY1786" fmla="*/ 4991693 h 6858002"/>
              <a:gd name="connsiteX1787" fmla="*/ 10339853 w 12192000"/>
              <a:gd name="connsiteY1787" fmla="*/ 4991643 h 6858002"/>
              <a:gd name="connsiteX1788" fmla="*/ 10197494 w 12192000"/>
              <a:gd name="connsiteY1788" fmla="*/ 4929952 h 6858002"/>
              <a:gd name="connsiteX1789" fmla="*/ 10140618 w 12192000"/>
              <a:gd name="connsiteY1789" fmla="*/ 4785668 h 6858002"/>
              <a:gd name="connsiteX1790" fmla="*/ 10201924 w 12192000"/>
              <a:gd name="connsiteY1790" fmla="*/ 4644031 h 6858002"/>
              <a:gd name="connsiteX1791" fmla="*/ 10346112 w 12192000"/>
              <a:gd name="connsiteY1791" fmla="*/ 4586771 h 6858002"/>
              <a:gd name="connsiteX1792" fmla="*/ 722911 w 12192000"/>
              <a:gd name="connsiteY1792" fmla="*/ 4578536 h 6858002"/>
              <a:gd name="connsiteX1793" fmla="*/ 753059 w 12192000"/>
              <a:gd name="connsiteY1793" fmla="*/ 4590672 h 6858002"/>
              <a:gd name="connsiteX1794" fmla="*/ 765869 w 12192000"/>
              <a:gd name="connsiteY1794" fmla="*/ 4620147 h 6858002"/>
              <a:gd name="connsiteX1795" fmla="*/ 765869 w 12192000"/>
              <a:gd name="connsiteY1795" fmla="*/ 4620916 h 6858002"/>
              <a:gd name="connsiteX1796" fmla="*/ 753589 w 12192000"/>
              <a:gd name="connsiteY1796" fmla="*/ 4651160 h 6858002"/>
              <a:gd name="connsiteX1797" fmla="*/ 723682 w 12192000"/>
              <a:gd name="connsiteY1797" fmla="*/ 4663826 h 6858002"/>
              <a:gd name="connsiteX1798" fmla="*/ 693534 w 12192000"/>
              <a:gd name="connsiteY1798" fmla="*/ 4651738 h 6858002"/>
              <a:gd name="connsiteX1799" fmla="*/ 683276 w 12192000"/>
              <a:gd name="connsiteY1799" fmla="*/ 4635268 h 6858002"/>
              <a:gd name="connsiteX1800" fmla="*/ 600298 w 12192000"/>
              <a:gd name="connsiteY1800" fmla="*/ 4647212 h 6858002"/>
              <a:gd name="connsiteX1801" fmla="*/ 529601 w 12192000"/>
              <a:gd name="connsiteY1801" fmla="*/ 4672785 h 6858002"/>
              <a:gd name="connsiteX1802" fmla="*/ 418979 w 12192000"/>
              <a:gd name="connsiteY1802" fmla="*/ 4781239 h 6858002"/>
              <a:gd name="connsiteX1803" fmla="*/ 381608 w 12192000"/>
              <a:gd name="connsiteY1803" fmla="*/ 4910835 h 6858002"/>
              <a:gd name="connsiteX1804" fmla="*/ 378044 w 12192000"/>
              <a:gd name="connsiteY1804" fmla="*/ 4971707 h 6858002"/>
              <a:gd name="connsiteX1805" fmla="*/ 378044 w 12192000"/>
              <a:gd name="connsiteY1805" fmla="*/ 5331889 h 6858002"/>
              <a:gd name="connsiteX1806" fmla="*/ 378044 w 12192000"/>
              <a:gd name="connsiteY1806" fmla="*/ 5649499 h 6858002"/>
              <a:gd name="connsiteX1807" fmla="*/ 393889 w 12192000"/>
              <a:gd name="connsiteY1807" fmla="*/ 5659082 h 6858002"/>
              <a:gd name="connsiteX1808" fmla="*/ 406699 w 12192000"/>
              <a:gd name="connsiteY1808" fmla="*/ 5688749 h 6858002"/>
              <a:gd name="connsiteX1809" fmla="*/ 406699 w 12192000"/>
              <a:gd name="connsiteY1809" fmla="*/ 5689326 h 6858002"/>
              <a:gd name="connsiteX1810" fmla="*/ 394418 w 12192000"/>
              <a:gd name="connsiteY1810" fmla="*/ 5719571 h 6858002"/>
              <a:gd name="connsiteX1811" fmla="*/ 364511 w 12192000"/>
              <a:gd name="connsiteY1811" fmla="*/ 5732236 h 6858002"/>
              <a:gd name="connsiteX1812" fmla="*/ 334365 w 12192000"/>
              <a:gd name="connsiteY1812" fmla="*/ 5720149 h 6858002"/>
              <a:gd name="connsiteX1813" fmla="*/ 321505 w 12192000"/>
              <a:gd name="connsiteY1813" fmla="*/ 5690000 h 6858002"/>
              <a:gd name="connsiteX1814" fmla="*/ 333689 w 12192000"/>
              <a:gd name="connsiteY1814" fmla="*/ 5659756 h 6858002"/>
              <a:gd name="connsiteX1815" fmla="*/ 356758 w 12192000"/>
              <a:gd name="connsiteY1815" fmla="*/ 5647765 h 6858002"/>
              <a:gd name="connsiteX1816" fmla="*/ 356758 w 12192000"/>
              <a:gd name="connsiteY1816" fmla="*/ 5332178 h 6858002"/>
              <a:gd name="connsiteX1817" fmla="*/ 356758 w 12192000"/>
              <a:gd name="connsiteY1817" fmla="*/ 5331937 h 6858002"/>
              <a:gd name="connsiteX1818" fmla="*/ 356758 w 12192000"/>
              <a:gd name="connsiteY1818" fmla="*/ 4973537 h 6858002"/>
              <a:gd name="connsiteX1819" fmla="*/ 358636 w 12192000"/>
              <a:gd name="connsiteY1819" fmla="*/ 4926678 h 6858002"/>
              <a:gd name="connsiteX1820" fmla="*/ 400391 w 12192000"/>
              <a:gd name="connsiteY1820" fmla="*/ 4768862 h 6858002"/>
              <a:gd name="connsiteX1821" fmla="*/ 532586 w 12192000"/>
              <a:gd name="connsiteY1821" fmla="*/ 4646922 h 6858002"/>
              <a:gd name="connsiteX1822" fmla="*/ 646386 w 12192000"/>
              <a:gd name="connsiteY1822" fmla="*/ 4617160 h 6858002"/>
              <a:gd name="connsiteX1823" fmla="*/ 681398 w 12192000"/>
              <a:gd name="connsiteY1823" fmla="*/ 4614077 h 6858002"/>
              <a:gd name="connsiteX1824" fmla="*/ 692861 w 12192000"/>
              <a:gd name="connsiteY1824" fmla="*/ 4591298 h 6858002"/>
              <a:gd name="connsiteX1825" fmla="*/ 722911 w 12192000"/>
              <a:gd name="connsiteY1825" fmla="*/ 4578536 h 6858002"/>
              <a:gd name="connsiteX1826" fmla="*/ 8499700 w 12192000"/>
              <a:gd name="connsiteY1826" fmla="*/ 4543765 h 6858002"/>
              <a:gd name="connsiteX1827" fmla="*/ 8529848 w 12192000"/>
              <a:gd name="connsiteY1827" fmla="*/ 4555901 h 6858002"/>
              <a:gd name="connsiteX1828" fmla="*/ 8542657 w 12192000"/>
              <a:gd name="connsiteY1828" fmla="*/ 4585376 h 6858002"/>
              <a:gd name="connsiteX1829" fmla="*/ 8542657 w 12192000"/>
              <a:gd name="connsiteY1829" fmla="*/ 4586145 h 6858002"/>
              <a:gd name="connsiteX1830" fmla="*/ 8530378 w 12192000"/>
              <a:gd name="connsiteY1830" fmla="*/ 4616389 h 6858002"/>
              <a:gd name="connsiteX1831" fmla="*/ 8500470 w 12192000"/>
              <a:gd name="connsiteY1831" fmla="*/ 4629055 h 6858002"/>
              <a:gd name="connsiteX1832" fmla="*/ 8470323 w 12192000"/>
              <a:gd name="connsiteY1832" fmla="*/ 4616967 h 6858002"/>
              <a:gd name="connsiteX1833" fmla="*/ 8460067 w 12192000"/>
              <a:gd name="connsiteY1833" fmla="*/ 4600497 h 6858002"/>
              <a:gd name="connsiteX1834" fmla="*/ 8377092 w 12192000"/>
              <a:gd name="connsiteY1834" fmla="*/ 4612441 h 6858002"/>
              <a:gd name="connsiteX1835" fmla="*/ 8306396 w 12192000"/>
              <a:gd name="connsiteY1835" fmla="*/ 4638013 h 6858002"/>
              <a:gd name="connsiteX1836" fmla="*/ 8195773 w 12192000"/>
              <a:gd name="connsiteY1836" fmla="*/ 4746467 h 6858002"/>
              <a:gd name="connsiteX1837" fmla="*/ 8158402 w 12192000"/>
              <a:gd name="connsiteY1837" fmla="*/ 4876064 h 6858002"/>
              <a:gd name="connsiteX1838" fmla="*/ 8154839 w 12192000"/>
              <a:gd name="connsiteY1838" fmla="*/ 4936936 h 6858002"/>
              <a:gd name="connsiteX1839" fmla="*/ 8154839 w 12192000"/>
              <a:gd name="connsiteY1839" fmla="*/ 5297119 h 6858002"/>
              <a:gd name="connsiteX1840" fmla="*/ 8154839 w 12192000"/>
              <a:gd name="connsiteY1840" fmla="*/ 5614728 h 6858002"/>
              <a:gd name="connsiteX1841" fmla="*/ 8170682 w 12192000"/>
              <a:gd name="connsiteY1841" fmla="*/ 5624311 h 6858002"/>
              <a:gd name="connsiteX1842" fmla="*/ 8183541 w 12192000"/>
              <a:gd name="connsiteY1842" fmla="*/ 5653978 h 6858002"/>
              <a:gd name="connsiteX1843" fmla="*/ 8183541 w 12192000"/>
              <a:gd name="connsiteY1843" fmla="*/ 5654555 h 6858002"/>
              <a:gd name="connsiteX1844" fmla="*/ 8171261 w 12192000"/>
              <a:gd name="connsiteY1844" fmla="*/ 5684799 h 6858002"/>
              <a:gd name="connsiteX1845" fmla="*/ 8141353 w 12192000"/>
              <a:gd name="connsiteY1845" fmla="*/ 5697466 h 6858002"/>
              <a:gd name="connsiteX1846" fmla="*/ 8111206 w 12192000"/>
              <a:gd name="connsiteY1846" fmla="*/ 5685378 h 6858002"/>
              <a:gd name="connsiteX1847" fmla="*/ 8098348 w 12192000"/>
              <a:gd name="connsiteY1847" fmla="*/ 5655229 h 6858002"/>
              <a:gd name="connsiteX1848" fmla="*/ 8110580 w 12192000"/>
              <a:gd name="connsiteY1848" fmla="*/ 5624985 h 6858002"/>
              <a:gd name="connsiteX1849" fmla="*/ 8110484 w 12192000"/>
              <a:gd name="connsiteY1849" fmla="*/ 5624985 h 6858002"/>
              <a:gd name="connsiteX1850" fmla="*/ 8133552 w 12192000"/>
              <a:gd name="connsiteY1850" fmla="*/ 5612994 h 6858002"/>
              <a:gd name="connsiteX1851" fmla="*/ 8133552 w 12192000"/>
              <a:gd name="connsiteY1851" fmla="*/ 5297407 h 6858002"/>
              <a:gd name="connsiteX1852" fmla="*/ 8133552 w 12192000"/>
              <a:gd name="connsiteY1852" fmla="*/ 5297166 h 6858002"/>
              <a:gd name="connsiteX1853" fmla="*/ 8133552 w 12192000"/>
              <a:gd name="connsiteY1853" fmla="*/ 4938766 h 6858002"/>
              <a:gd name="connsiteX1854" fmla="*/ 8135429 w 12192000"/>
              <a:gd name="connsiteY1854" fmla="*/ 4891907 h 6858002"/>
              <a:gd name="connsiteX1855" fmla="*/ 8177183 w 12192000"/>
              <a:gd name="connsiteY1855" fmla="*/ 4734091 h 6858002"/>
              <a:gd name="connsiteX1856" fmla="*/ 8309380 w 12192000"/>
              <a:gd name="connsiteY1856" fmla="*/ 4612151 h 6858002"/>
              <a:gd name="connsiteX1857" fmla="*/ 8423180 w 12192000"/>
              <a:gd name="connsiteY1857" fmla="*/ 4582389 h 6858002"/>
              <a:gd name="connsiteX1858" fmla="*/ 8458189 w 12192000"/>
              <a:gd name="connsiteY1858" fmla="*/ 4579306 h 6858002"/>
              <a:gd name="connsiteX1859" fmla="*/ 8469651 w 12192000"/>
              <a:gd name="connsiteY1859" fmla="*/ 4556527 h 6858002"/>
              <a:gd name="connsiteX1860" fmla="*/ 8499700 w 12192000"/>
              <a:gd name="connsiteY1860" fmla="*/ 4543765 h 6858002"/>
              <a:gd name="connsiteX1861" fmla="*/ 1250735 w 12192000"/>
              <a:gd name="connsiteY1861" fmla="*/ 4528980 h 6858002"/>
              <a:gd name="connsiteX1862" fmla="*/ 1186876 w 12192000"/>
              <a:gd name="connsiteY1862" fmla="*/ 4556046 h 6858002"/>
              <a:gd name="connsiteX1863" fmla="*/ 1161015 w 12192000"/>
              <a:gd name="connsiteY1863" fmla="*/ 4620387 h 6858002"/>
              <a:gd name="connsiteX1864" fmla="*/ 1187984 w 12192000"/>
              <a:gd name="connsiteY1864" fmla="*/ 4683860 h 6858002"/>
              <a:gd name="connsiteX1865" fmla="*/ 1252277 w 12192000"/>
              <a:gd name="connsiteY1865" fmla="*/ 4709866 h 6858002"/>
              <a:gd name="connsiteX1866" fmla="*/ 1316087 w 12192000"/>
              <a:gd name="connsiteY1866" fmla="*/ 4682704 h 6858002"/>
              <a:gd name="connsiteX1867" fmla="*/ 1341853 w 12192000"/>
              <a:gd name="connsiteY1867" fmla="*/ 4619182 h 6858002"/>
              <a:gd name="connsiteX1868" fmla="*/ 1341804 w 12192000"/>
              <a:gd name="connsiteY1868" fmla="*/ 4619134 h 6858002"/>
              <a:gd name="connsiteX1869" fmla="*/ 1341804 w 12192000"/>
              <a:gd name="connsiteY1869" fmla="*/ 4618171 h 6858002"/>
              <a:gd name="connsiteX1870" fmla="*/ 1314355 w 12192000"/>
              <a:gd name="connsiteY1870" fmla="*/ 4554456 h 6858002"/>
              <a:gd name="connsiteX1871" fmla="*/ 1250735 w 12192000"/>
              <a:gd name="connsiteY1871" fmla="*/ 4528980 h 6858002"/>
              <a:gd name="connsiteX1872" fmla="*/ 4574778 w 12192000"/>
              <a:gd name="connsiteY1872" fmla="*/ 4520987 h 6858002"/>
              <a:gd name="connsiteX1873" fmla="*/ 4604926 w 12192000"/>
              <a:gd name="connsiteY1873" fmla="*/ 4533122 h 6858002"/>
              <a:gd name="connsiteX1874" fmla="*/ 4617735 w 12192000"/>
              <a:gd name="connsiteY1874" fmla="*/ 4562596 h 6858002"/>
              <a:gd name="connsiteX1875" fmla="*/ 4617735 w 12192000"/>
              <a:gd name="connsiteY1875" fmla="*/ 4563367 h 6858002"/>
              <a:gd name="connsiteX1876" fmla="*/ 4605454 w 12192000"/>
              <a:gd name="connsiteY1876" fmla="*/ 4593610 h 6858002"/>
              <a:gd name="connsiteX1877" fmla="*/ 4575549 w 12192000"/>
              <a:gd name="connsiteY1877" fmla="*/ 4606277 h 6858002"/>
              <a:gd name="connsiteX1878" fmla="*/ 4545398 w 12192000"/>
              <a:gd name="connsiteY1878" fmla="*/ 4594188 h 6858002"/>
              <a:gd name="connsiteX1879" fmla="*/ 4535095 w 12192000"/>
              <a:gd name="connsiteY1879" fmla="*/ 4577718 h 6858002"/>
              <a:gd name="connsiteX1880" fmla="*/ 4452117 w 12192000"/>
              <a:gd name="connsiteY1880" fmla="*/ 4589661 h 6858002"/>
              <a:gd name="connsiteX1881" fmla="*/ 4381417 w 12192000"/>
              <a:gd name="connsiteY1881" fmla="*/ 4615234 h 6858002"/>
              <a:gd name="connsiteX1882" fmla="*/ 4270795 w 12192000"/>
              <a:gd name="connsiteY1882" fmla="*/ 4723689 h 6858002"/>
              <a:gd name="connsiteX1883" fmla="*/ 4233425 w 12192000"/>
              <a:gd name="connsiteY1883" fmla="*/ 4853284 h 6858002"/>
              <a:gd name="connsiteX1884" fmla="*/ 4229863 w 12192000"/>
              <a:gd name="connsiteY1884" fmla="*/ 4914157 h 6858002"/>
              <a:gd name="connsiteX1885" fmla="*/ 4229863 w 12192000"/>
              <a:gd name="connsiteY1885" fmla="*/ 5274339 h 6858002"/>
              <a:gd name="connsiteX1886" fmla="*/ 4229863 w 12192000"/>
              <a:gd name="connsiteY1886" fmla="*/ 5591948 h 6858002"/>
              <a:gd name="connsiteX1887" fmla="*/ 4245707 w 12192000"/>
              <a:gd name="connsiteY1887" fmla="*/ 5601533 h 6858002"/>
              <a:gd name="connsiteX1888" fmla="*/ 4258517 w 12192000"/>
              <a:gd name="connsiteY1888" fmla="*/ 5631198 h 6858002"/>
              <a:gd name="connsiteX1889" fmla="*/ 4258517 w 12192000"/>
              <a:gd name="connsiteY1889" fmla="*/ 5631776 h 6858002"/>
              <a:gd name="connsiteX1890" fmla="*/ 4246237 w 12192000"/>
              <a:gd name="connsiteY1890" fmla="*/ 5662021 h 6858002"/>
              <a:gd name="connsiteX1891" fmla="*/ 4216329 w 12192000"/>
              <a:gd name="connsiteY1891" fmla="*/ 5674686 h 6858002"/>
              <a:gd name="connsiteX1892" fmla="*/ 4186180 w 12192000"/>
              <a:gd name="connsiteY1892" fmla="*/ 5662598 h 6858002"/>
              <a:gd name="connsiteX1893" fmla="*/ 4173273 w 12192000"/>
              <a:gd name="connsiteY1893" fmla="*/ 5632450 h 6858002"/>
              <a:gd name="connsiteX1894" fmla="*/ 4185456 w 12192000"/>
              <a:gd name="connsiteY1894" fmla="*/ 5602207 h 6858002"/>
              <a:gd name="connsiteX1895" fmla="*/ 4185505 w 12192000"/>
              <a:gd name="connsiteY1895" fmla="*/ 5602207 h 6858002"/>
              <a:gd name="connsiteX1896" fmla="*/ 4208620 w 12192000"/>
              <a:gd name="connsiteY1896" fmla="*/ 5590216 h 6858002"/>
              <a:gd name="connsiteX1897" fmla="*/ 4208620 w 12192000"/>
              <a:gd name="connsiteY1897" fmla="*/ 5274629 h 6858002"/>
              <a:gd name="connsiteX1898" fmla="*/ 4208620 w 12192000"/>
              <a:gd name="connsiteY1898" fmla="*/ 5274387 h 6858002"/>
              <a:gd name="connsiteX1899" fmla="*/ 4208620 w 12192000"/>
              <a:gd name="connsiteY1899" fmla="*/ 4915988 h 6858002"/>
              <a:gd name="connsiteX1900" fmla="*/ 4210501 w 12192000"/>
              <a:gd name="connsiteY1900" fmla="*/ 4869129 h 6858002"/>
              <a:gd name="connsiteX1901" fmla="*/ 4252257 w 12192000"/>
              <a:gd name="connsiteY1901" fmla="*/ 4711311 h 6858002"/>
              <a:gd name="connsiteX1902" fmla="*/ 4384452 w 12192000"/>
              <a:gd name="connsiteY1902" fmla="*/ 4589372 h 6858002"/>
              <a:gd name="connsiteX1903" fmla="*/ 4498253 w 12192000"/>
              <a:gd name="connsiteY1903" fmla="*/ 4559610 h 6858002"/>
              <a:gd name="connsiteX1904" fmla="*/ 4533264 w 12192000"/>
              <a:gd name="connsiteY1904" fmla="*/ 4556479 h 6858002"/>
              <a:gd name="connsiteX1905" fmla="*/ 4544727 w 12192000"/>
              <a:gd name="connsiteY1905" fmla="*/ 4533749 h 6858002"/>
              <a:gd name="connsiteX1906" fmla="*/ 4574778 w 12192000"/>
              <a:gd name="connsiteY1906" fmla="*/ 4520987 h 6858002"/>
              <a:gd name="connsiteX1907" fmla="*/ 1249243 w 12192000"/>
              <a:gd name="connsiteY1907" fmla="*/ 4507742 h 6858002"/>
              <a:gd name="connsiteX1908" fmla="*/ 1328897 w 12192000"/>
              <a:gd name="connsiteY1908" fmla="*/ 4538949 h 6858002"/>
              <a:gd name="connsiteX1909" fmla="*/ 1363138 w 12192000"/>
              <a:gd name="connsiteY1909" fmla="*/ 4616920 h 6858002"/>
              <a:gd name="connsiteX1910" fmla="*/ 1363138 w 12192000"/>
              <a:gd name="connsiteY1910" fmla="*/ 4617882 h 6858002"/>
              <a:gd name="connsiteX1911" fmla="*/ 1331788 w 12192000"/>
              <a:gd name="connsiteY1911" fmla="*/ 4697057 h 6858002"/>
              <a:gd name="connsiteX1912" fmla="*/ 1331738 w 12192000"/>
              <a:gd name="connsiteY1912" fmla="*/ 4697057 h 6858002"/>
              <a:gd name="connsiteX1913" fmla="*/ 1253288 w 12192000"/>
              <a:gd name="connsiteY1913" fmla="*/ 4731152 h 6858002"/>
              <a:gd name="connsiteX1914" fmla="*/ 1174066 w 12192000"/>
              <a:gd name="connsiteY1914" fmla="*/ 4700042 h 6858002"/>
              <a:gd name="connsiteX1915" fmla="*/ 1139728 w 12192000"/>
              <a:gd name="connsiteY1915" fmla="*/ 4621253 h 6858002"/>
              <a:gd name="connsiteX1916" fmla="*/ 1171176 w 12192000"/>
              <a:gd name="connsiteY1916" fmla="*/ 4541695 h 6858002"/>
              <a:gd name="connsiteX1917" fmla="*/ 1249243 w 12192000"/>
              <a:gd name="connsiteY1917" fmla="*/ 4507742 h 6858002"/>
              <a:gd name="connsiteX1918" fmla="*/ 9027475 w 12192000"/>
              <a:gd name="connsiteY1918" fmla="*/ 4494113 h 6858002"/>
              <a:gd name="connsiteX1919" fmla="*/ 8963617 w 12192000"/>
              <a:gd name="connsiteY1919" fmla="*/ 4521179 h 6858002"/>
              <a:gd name="connsiteX1920" fmla="*/ 8937754 w 12192000"/>
              <a:gd name="connsiteY1920" fmla="*/ 4585567 h 6858002"/>
              <a:gd name="connsiteX1921" fmla="*/ 8964724 w 12192000"/>
              <a:gd name="connsiteY1921" fmla="*/ 4649041 h 6858002"/>
              <a:gd name="connsiteX1922" fmla="*/ 9029016 w 12192000"/>
              <a:gd name="connsiteY1922" fmla="*/ 4675048 h 6858002"/>
              <a:gd name="connsiteX1923" fmla="*/ 9092827 w 12192000"/>
              <a:gd name="connsiteY1923" fmla="*/ 4647886 h 6858002"/>
              <a:gd name="connsiteX1924" fmla="*/ 9118592 w 12192000"/>
              <a:gd name="connsiteY1924" fmla="*/ 4584363 h 6858002"/>
              <a:gd name="connsiteX1925" fmla="*/ 9118544 w 12192000"/>
              <a:gd name="connsiteY1925" fmla="*/ 4584268 h 6858002"/>
              <a:gd name="connsiteX1926" fmla="*/ 9118544 w 12192000"/>
              <a:gd name="connsiteY1926" fmla="*/ 4583304 h 6858002"/>
              <a:gd name="connsiteX1927" fmla="*/ 9091093 w 12192000"/>
              <a:gd name="connsiteY1927" fmla="*/ 4519589 h 6858002"/>
              <a:gd name="connsiteX1928" fmla="*/ 9027475 w 12192000"/>
              <a:gd name="connsiteY1928" fmla="*/ 4494113 h 6858002"/>
              <a:gd name="connsiteX1929" fmla="*/ 9025983 w 12192000"/>
              <a:gd name="connsiteY1929" fmla="*/ 4472924 h 6858002"/>
              <a:gd name="connsiteX1930" fmla="*/ 9105637 w 12192000"/>
              <a:gd name="connsiteY1930" fmla="*/ 4504131 h 6858002"/>
              <a:gd name="connsiteX1931" fmla="*/ 9139879 w 12192000"/>
              <a:gd name="connsiteY1931" fmla="*/ 4582100 h 6858002"/>
              <a:gd name="connsiteX1932" fmla="*/ 9139879 w 12192000"/>
              <a:gd name="connsiteY1932" fmla="*/ 4583063 h 6858002"/>
              <a:gd name="connsiteX1933" fmla="*/ 9108526 w 12192000"/>
              <a:gd name="connsiteY1933" fmla="*/ 4662236 h 6858002"/>
              <a:gd name="connsiteX1934" fmla="*/ 9108430 w 12192000"/>
              <a:gd name="connsiteY1934" fmla="*/ 4662236 h 6858002"/>
              <a:gd name="connsiteX1935" fmla="*/ 9029980 w 12192000"/>
              <a:gd name="connsiteY1935" fmla="*/ 4696333 h 6858002"/>
              <a:gd name="connsiteX1936" fmla="*/ 8950758 w 12192000"/>
              <a:gd name="connsiteY1936" fmla="*/ 4665223 h 6858002"/>
              <a:gd name="connsiteX1937" fmla="*/ 8916421 w 12192000"/>
              <a:gd name="connsiteY1937" fmla="*/ 4586434 h 6858002"/>
              <a:gd name="connsiteX1938" fmla="*/ 8947916 w 12192000"/>
              <a:gd name="connsiteY1938" fmla="*/ 4506875 h 6858002"/>
              <a:gd name="connsiteX1939" fmla="*/ 9025983 w 12192000"/>
              <a:gd name="connsiteY1939" fmla="*/ 4472924 h 6858002"/>
              <a:gd name="connsiteX1940" fmla="*/ 5102600 w 12192000"/>
              <a:gd name="connsiteY1940" fmla="*/ 4471430 h 6858002"/>
              <a:gd name="connsiteX1941" fmla="*/ 5038740 w 12192000"/>
              <a:gd name="connsiteY1941" fmla="*/ 4498497 h 6858002"/>
              <a:gd name="connsiteX1942" fmla="*/ 5012832 w 12192000"/>
              <a:gd name="connsiteY1942" fmla="*/ 4562837 h 6858002"/>
              <a:gd name="connsiteX1943" fmla="*/ 5039804 w 12192000"/>
              <a:gd name="connsiteY1943" fmla="*/ 4626311 h 6858002"/>
              <a:gd name="connsiteX1944" fmla="*/ 5104099 w 12192000"/>
              <a:gd name="connsiteY1944" fmla="*/ 4652316 h 6858002"/>
              <a:gd name="connsiteX1945" fmla="*/ 5167905 w 12192000"/>
              <a:gd name="connsiteY1945" fmla="*/ 4625154 h 6858002"/>
              <a:gd name="connsiteX1946" fmla="*/ 5193671 w 12192000"/>
              <a:gd name="connsiteY1946" fmla="*/ 4561633 h 6858002"/>
              <a:gd name="connsiteX1947" fmla="*/ 5193671 w 12192000"/>
              <a:gd name="connsiteY1947" fmla="*/ 4561585 h 6858002"/>
              <a:gd name="connsiteX1948" fmla="*/ 5193671 w 12192000"/>
              <a:gd name="connsiteY1948" fmla="*/ 4560621 h 6858002"/>
              <a:gd name="connsiteX1949" fmla="*/ 5166219 w 12192000"/>
              <a:gd name="connsiteY1949" fmla="*/ 4496907 h 6858002"/>
              <a:gd name="connsiteX1950" fmla="*/ 5102600 w 12192000"/>
              <a:gd name="connsiteY1950" fmla="*/ 4471430 h 6858002"/>
              <a:gd name="connsiteX1951" fmla="*/ 2005246 w 12192000"/>
              <a:gd name="connsiteY1951" fmla="*/ 4450337 h 6858002"/>
              <a:gd name="connsiteX1952" fmla="*/ 2005198 w 12192000"/>
              <a:gd name="connsiteY1952" fmla="*/ 4450385 h 6858002"/>
              <a:gd name="connsiteX1953" fmla="*/ 2005215 w 12192000"/>
              <a:gd name="connsiteY1953" fmla="*/ 4450358 h 6858002"/>
              <a:gd name="connsiteX1954" fmla="*/ 5101064 w 12192000"/>
              <a:gd name="connsiteY1954" fmla="*/ 4450192 h 6858002"/>
              <a:gd name="connsiteX1955" fmla="*/ 5180715 w 12192000"/>
              <a:gd name="connsiteY1955" fmla="*/ 4481399 h 6858002"/>
              <a:gd name="connsiteX1956" fmla="*/ 5214955 w 12192000"/>
              <a:gd name="connsiteY1956" fmla="*/ 4559369 h 6858002"/>
              <a:gd name="connsiteX1957" fmla="*/ 5214955 w 12192000"/>
              <a:gd name="connsiteY1957" fmla="*/ 4560333 h 6858002"/>
              <a:gd name="connsiteX1958" fmla="*/ 5183607 w 12192000"/>
              <a:gd name="connsiteY1958" fmla="*/ 4639506 h 6858002"/>
              <a:gd name="connsiteX1959" fmla="*/ 5183560 w 12192000"/>
              <a:gd name="connsiteY1959" fmla="*/ 4639506 h 6858002"/>
              <a:gd name="connsiteX1960" fmla="*/ 5105105 w 12192000"/>
              <a:gd name="connsiteY1960" fmla="*/ 4673603 h 6858002"/>
              <a:gd name="connsiteX1961" fmla="*/ 5025882 w 12192000"/>
              <a:gd name="connsiteY1961" fmla="*/ 4642491 h 6858002"/>
              <a:gd name="connsiteX1962" fmla="*/ 4991549 w 12192000"/>
              <a:gd name="connsiteY1962" fmla="*/ 4563704 h 6858002"/>
              <a:gd name="connsiteX1963" fmla="*/ 5022997 w 12192000"/>
              <a:gd name="connsiteY1963" fmla="*/ 4484144 h 6858002"/>
              <a:gd name="connsiteX1964" fmla="*/ 5101064 w 12192000"/>
              <a:gd name="connsiteY1964" fmla="*/ 4450192 h 6858002"/>
              <a:gd name="connsiteX1965" fmla="*/ 9782026 w 12192000"/>
              <a:gd name="connsiteY1965" fmla="*/ 4415517 h 6858002"/>
              <a:gd name="connsiteX1966" fmla="*/ 9781978 w 12192000"/>
              <a:gd name="connsiteY1966" fmla="*/ 4415567 h 6858002"/>
              <a:gd name="connsiteX1967" fmla="*/ 9781997 w 12192000"/>
              <a:gd name="connsiteY1967" fmla="*/ 4415539 h 6858002"/>
              <a:gd name="connsiteX1968" fmla="*/ 7753866 w 12192000"/>
              <a:gd name="connsiteY1968" fmla="*/ 4389079 h 6858002"/>
              <a:gd name="connsiteX1969" fmla="*/ 7763305 w 12192000"/>
              <a:gd name="connsiteY1969" fmla="*/ 4397506 h 6858002"/>
              <a:gd name="connsiteX1970" fmla="*/ 7763545 w 12192000"/>
              <a:gd name="connsiteY1970" fmla="*/ 4399769 h 6858002"/>
              <a:gd name="connsiteX1971" fmla="*/ 7763545 w 12192000"/>
              <a:gd name="connsiteY1971" fmla="*/ 4488335 h 6858002"/>
              <a:gd name="connsiteX1972" fmla="*/ 7762824 w 12192000"/>
              <a:gd name="connsiteY1972" fmla="*/ 4492140 h 6858002"/>
              <a:gd name="connsiteX1973" fmla="*/ 7751987 w 12192000"/>
              <a:gd name="connsiteY1973" fmla="*/ 4498785 h 6858002"/>
              <a:gd name="connsiteX1974" fmla="*/ 7742500 w 12192000"/>
              <a:gd name="connsiteY1974" fmla="*/ 4490309 h 6858002"/>
              <a:gd name="connsiteX1975" fmla="*/ 7742308 w 12192000"/>
              <a:gd name="connsiteY1975" fmla="*/ 4488286 h 6858002"/>
              <a:gd name="connsiteX1976" fmla="*/ 7742308 w 12192000"/>
              <a:gd name="connsiteY1976" fmla="*/ 4399769 h 6858002"/>
              <a:gd name="connsiteX1977" fmla="*/ 7743079 w 12192000"/>
              <a:gd name="connsiteY1977" fmla="*/ 4395773 h 6858002"/>
              <a:gd name="connsiteX1978" fmla="*/ 7753914 w 12192000"/>
              <a:gd name="connsiteY1978" fmla="*/ 4389126 h 6858002"/>
              <a:gd name="connsiteX1979" fmla="*/ 3828957 w 12192000"/>
              <a:gd name="connsiteY1979" fmla="*/ 4385625 h 6858002"/>
              <a:gd name="connsiteX1980" fmla="*/ 3838326 w 12192000"/>
              <a:gd name="connsiteY1980" fmla="*/ 4393989 h 6858002"/>
              <a:gd name="connsiteX1981" fmla="*/ 3838566 w 12192000"/>
              <a:gd name="connsiteY1981" fmla="*/ 4396252 h 6858002"/>
              <a:gd name="connsiteX1982" fmla="*/ 3838566 w 12192000"/>
              <a:gd name="connsiteY1982" fmla="*/ 4484818 h 6858002"/>
              <a:gd name="connsiteX1983" fmla="*/ 3837844 w 12192000"/>
              <a:gd name="connsiteY1983" fmla="*/ 4488622 h 6858002"/>
              <a:gd name="connsiteX1984" fmla="*/ 3827008 w 12192000"/>
              <a:gd name="connsiteY1984" fmla="*/ 4495268 h 6858002"/>
              <a:gd name="connsiteX1985" fmla="*/ 3817569 w 12192000"/>
              <a:gd name="connsiteY1985" fmla="*/ 4486793 h 6858002"/>
              <a:gd name="connsiteX1986" fmla="*/ 3817376 w 12192000"/>
              <a:gd name="connsiteY1986" fmla="*/ 4484769 h 6858002"/>
              <a:gd name="connsiteX1987" fmla="*/ 3817376 w 12192000"/>
              <a:gd name="connsiteY1987" fmla="*/ 4396204 h 6858002"/>
              <a:gd name="connsiteX1988" fmla="*/ 3818147 w 12192000"/>
              <a:gd name="connsiteY1988" fmla="*/ 4392256 h 6858002"/>
              <a:gd name="connsiteX1989" fmla="*/ 3828886 w 12192000"/>
              <a:gd name="connsiteY1989" fmla="*/ 4385561 h 6858002"/>
              <a:gd name="connsiteX1990" fmla="*/ 3828984 w 12192000"/>
              <a:gd name="connsiteY1990" fmla="*/ 4385609 h 6858002"/>
              <a:gd name="connsiteX1991" fmla="*/ 3828957 w 12192000"/>
              <a:gd name="connsiteY1991" fmla="*/ 4385625 h 6858002"/>
              <a:gd name="connsiteX1992" fmla="*/ 1604034 w 12192000"/>
              <a:gd name="connsiteY1992" fmla="*/ 4379061 h 6858002"/>
              <a:gd name="connsiteX1993" fmla="*/ 1613230 w 12192000"/>
              <a:gd name="connsiteY1993" fmla="*/ 4388405 h 6858002"/>
              <a:gd name="connsiteX1994" fmla="*/ 1613278 w 12192000"/>
              <a:gd name="connsiteY1994" fmla="*/ 4389753 h 6858002"/>
              <a:gd name="connsiteX1995" fmla="*/ 1613905 w 12192000"/>
              <a:gd name="connsiteY1995" fmla="*/ 4566737 h 6858002"/>
              <a:gd name="connsiteX1996" fmla="*/ 1614193 w 12192000"/>
              <a:gd name="connsiteY1996" fmla="*/ 4655253 h 6858002"/>
              <a:gd name="connsiteX1997" fmla="*/ 1613471 w 12192000"/>
              <a:gd name="connsiteY1997" fmla="*/ 4659010 h 6858002"/>
              <a:gd name="connsiteX1998" fmla="*/ 1602683 w 12192000"/>
              <a:gd name="connsiteY1998" fmla="*/ 4665752 h 6858002"/>
              <a:gd name="connsiteX1999" fmla="*/ 1593148 w 12192000"/>
              <a:gd name="connsiteY1999" fmla="*/ 4657324 h 6858002"/>
              <a:gd name="connsiteX2000" fmla="*/ 1592955 w 12192000"/>
              <a:gd name="connsiteY2000" fmla="*/ 4655253 h 6858002"/>
              <a:gd name="connsiteX2001" fmla="*/ 1592666 w 12192000"/>
              <a:gd name="connsiteY2001" fmla="*/ 4566737 h 6858002"/>
              <a:gd name="connsiteX2002" fmla="*/ 1592666 w 12192000"/>
              <a:gd name="connsiteY2002" fmla="*/ 4566592 h 6858002"/>
              <a:gd name="connsiteX2003" fmla="*/ 1592666 w 12192000"/>
              <a:gd name="connsiteY2003" fmla="*/ 4565726 h 6858002"/>
              <a:gd name="connsiteX2004" fmla="*/ 1592041 w 12192000"/>
              <a:gd name="connsiteY2004" fmla="*/ 4389511 h 6858002"/>
              <a:gd name="connsiteX2005" fmla="*/ 1592041 w 12192000"/>
              <a:gd name="connsiteY2005" fmla="*/ 4389463 h 6858002"/>
              <a:gd name="connsiteX2006" fmla="*/ 1592762 w 12192000"/>
              <a:gd name="connsiteY2006" fmla="*/ 4385708 h 6858002"/>
              <a:gd name="connsiteX2007" fmla="*/ 1604034 w 12192000"/>
              <a:gd name="connsiteY2007" fmla="*/ 4379061 h 6858002"/>
              <a:gd name="connsiteX2008" fmla="*/ 7069233 w 12192000"/>
              <a:gd name="connsiteY2008" fmla="*/ 4366203 h 6858002"/>
              <a:gd name="connsiteX2009" fmla="*/ 7078382 w 12192000"/>
              <a:gd name="connsiteY2009" fmla="*/ 4375546 h 6858002"/>
              <a:gd name="connsiteX2010" fmla="*/ 7078431 w 12192000"/>
              <a:gd name="connsiteY2010" fmla="*/ 4376895 h 6858002"/>
              <a:gd name="connsiteX2011" fmla="*/ 7078431 w 12192000"/>
              <a:gd name="connsiteY2011" fmla="*/ 4642396 h 6858002"/>
              <a:gd name="connsiteX2012" fmla="*/ 7077708 w 12192000"/>
              <a:gd name="connsiteY2012" fmla="*/ 4646201 h 6858002"/>
              <a:gd name="connsiteX2013" fmla="*/ 7066873 w 12192000"/>
              <a:gd name="connsiteY2013" fmla="*/ 4652846 h 6858002"/>
              <a:gd name="connsiteX2014" fmla="*/ 7057433 w 12192000"/>
              <a:gd name="connsiteY2014" fmla="*/ 4644370 h 6858002"/>
              <a:gd name="connsiteX2015" fmla="*/ 7057241 w 12192000"/>
              <a:gd name="connsiteY2015" fmla="*/ 4642347 h 6858002"/>
              <a:gd name="connsiteX2016" fmla="*/ 7057194 w 12192000"/>
              <a:gd name="connsiteY2016" fmla="*/ 4642300 h 6858002"/>
              <a:gd name="connsiteX2017" fmla="*/ 7057194 w 12192000"/>
              <a:gd name="connsiteY2017" fmla="*/ 4553735 h 6858002"/>
              <a:gd name="connsiteX2018" fmla="*/ 7057194 w 12192000"/>
              <a:gd name="connsiteY2018" fmla="*/ 4553590 h 6858002"/>
              <a:gd name="connsiteX2019" fmla="*/ 7057194 w 12192000"/>
              <a:gd name="connsiteY2019" fmla="*/ 4552724 h 6858002"/>
              <a:gd name="connsiteX2020" fmla="*/ 7057194 w 12192000"/>
              <a:gd name="connsiteY2020" fmla="*/ 4376557 h 6858002"/>
              <a:gd name="connsiteX2021" fmla="*/ 7057914 w 12192000"/>
              <a:gd name="connsiteY2021" fmla="*/ 4372800 h 6858002"/>
              <a:gd name="connsiteX2022" fmla="*/ 7069233 w 12192000"/>
              <a:gd name="connsiteY2022" fmla="*/ 4366203 h 6858002"/>
              <a:gd name="connsiteX2023" fmla="*/ 3144352 w 12192000"/>
              <a:gd name="connsiteY2023" fmla="*/ 4362686 h 6858002"/>
              <a:gd name="connsiteX2024" fmla="*/ 3153503 w 12192000"/>
              <a:gd name="connsiteY2024" fmla="*/ 4372029 h 6858002"/>
              <a:gd name="connsiteX2025" fmla="*/ 3153550 w 12192000"/>
              <a:gd name="connsiteY2025" fmla="*/ 4373377 h 6858002"/>
              <a:gd name="connsiteX2026" fmla="*/ 3153550 w 12192000"/>
              <a:gd name="connsiteY2026" fmla="*/ 4638879 h 6858002"/>
              <a:gd name="connsiteX2027" fmla="*/ 3152829 w 12192000"/>
              <a:gd name="connsiteY2027" fmla="*/ 4642683 h 6858002"/>
              <a:gd name="connsiteX2028" fmla="*/ 3141992 w 12192000"/>
              <a:gd name="connsiteY2028" fmla="*/ 4649329 h 6858002"/>
              <a:gd name="connsiteX2029" fmla="*/ 3132554 w 12192000"/>
              <a:gd name="connsiteY2029" fmla="*/ 4640854 h 6858002"/>
              <a:gd name="connsiteX2030" fmla="*/ 3132362 w 12192000"/>
              <a:gd name="connsiteY2030" fmla="*/ 4638830 h 6858002"/>
              <a:gd name="connsiteX2031" fmla="*/ 3132313 w 12192000"/>
              <a:gd name="connsiteY2031" fmla="*/ 4638782 h 6858002"/>
              <a:gd name="connsiteX2032" fmla="*/ 3132313 w 12192000"/>
              <a:gd name="connsiteY2032" fmla="*/ 4550218 h 6858002"/>
              <a:gd name="connsiteX2033" fmla="*/ 3132313 w 12192000"/>
              <a:gd name="connsiteY2033" fmla="*/ 4550074 h 6858002"/>
              <a:gd name="connsiteX2034" fmla="*/ 3132313 w 12192000"/>
              <a:gd name="connsiteY2034" fmla="*/ 4549207 h 6858002"/>
              <a:gd name="connsiteX2035" fmla="*/ 3132313 w 12192000"/>
              <a:gd name="connsiteY2035" fmla="*/ 4373040 h 6858002"/>
              <a:gd name="connsiteX2036" fmla="*/ 3133036 w 12192000"/>
              <a:gd name="connsiteY2036" fmla="*/ 4369283 h 6858002"/>
              <a:gd name="connsiteX2037" fmla="*/ 3144352 w 12192000"/>
              <a:gd name="connsiteY2037" fmla="*/ 4362686 h 6858002"/>
              <a:gd name="connsiteX2038" fmla="*/ 6213152 w 12192000"/>
              <a:gd name="connsiteY2038" fmla="*/ 4354259 h 6858002"/>
              <a:gd name="connsiteX2039" fmla="*/ 6243059 w 12192000"/>
              <a:gd name="connsiteY2039" fmla="*/ 4366926 h 6858002"/>
              <a:gd name="connsiteX2040" fmla="*/ 6255296 w 12192000"/>
              <a:gd name="connsiteY2040" fmla="*/ 4397169 h 6858002"/>
              <a:gd name="connsiteX2041" fmla="*/ 6255296 w 12192000"/>
              <a:gd name="connsiteY2041" fmla="*/ 4398904 h 6858002"/>
              <a:gd name="connsiteX2042" fmla="*/ 6241757 w 12192000"/>
              <a:gd name="connsiteY2042" fmla="*/ 4428088 h 6858002"/>
              <a:gd name="connsiteX2043" fmla="*/ 6219699 w 12192000"/>
              <a:gd name="connsiteY2043" fmla="*/ 4438827 h 6858002"/>
              <a:gd name="connsiteX2044" fmla="*/ 6219699 w 12192000"/>
              <a:gd name="connsiteY2044" fmla="*/ 4755376 h 6858002"/>
              <a:gd name="connsiteX2045" fmla="*/ 6219362 w 12192000"/>
              <a:gd name="connsiteY2045" fmla="*/ 4756629 h 6858002"/>
              <a:gd name="connsiteX2046" fmla="*/ 6250575 w 12192000"/>
              <a:gd name="connsiteY2046" fmla="*/ 4929954 h 6858002"/>
              <a:gd name="connsiteX2047" fmla="*/ 6310677 w 12192000"/>
              <a:gd name="connsiteY2047" fmla="*/ 5017458 h 6858002"/>
              <a:gd name="connsiteX2048" fmla="*/ 6409022 w 12192000"/>
              <a:gd name="connsiteY2048" fmla="*/ 5075586 h 6858002"/>
              <a:gd name="connsiteX2049" fmla="*/ 6545984 w 12192000"/>
              <a:gd name="connsiteY2049" fmla="*/ 5098222 h 6858002"/>
              <a:gd name="connsiteX2050" fmla="*/ 6558024 w 12192000"/>
              <a:gd name="connsiteY2050" fmla="*/ 5075827 h 6858002"/>
              <a:gd name="connsiteX2051" fmla="*/ 6588173 w 12192000"/>
              <a:gd name="connsiteY2051" fmla="*/ 5063739 h 6858002"/>
              <a:gd name="connsiteX2052" fmla="*/ 6618079 w 12192000"/>
              <a:gd name="connsiteY2052" fmla="*/ 5076406 h 6858002"/>
              <a:gd name="connsiteX2053" fmla="*/ 6630309 w 12192000"/>
              <a:gd name="connsiteY2053" fmla="*/ 5106649 h 6858002"/>
              <a:gd name="connsiteX2054" fmla="*/ 6630309 w 12192000"/>
              <a:gd name="connsiteY2054" fmla="*/ 5108238 h 6858002"/>
              <a:gd name="connsiteX2055" fmla="*/ 6616874 w 12192000"/>
              <a:gd name="connsiteY2055" fmla="*/ 5137471 h 6858002"/>
              <a:gd name="connsiteX2056" fmla="*/ 6586678 w 12192000"/>
              <a:gd name="connsiteY2056" fmla="*/ 5148981 h 6858002"/>
              <a:gd name="connsiteX2057" fmla="*/ 6557301 w 12192000"/>
              <a:gd name="connsiteY2057" fmla="*/ 5136218 h 6858002"/>
              <a:gd name="connsiteX2058" fmla="*/ 6547333 w 12192000"/>
              <a:gd name="connsiteY2058" fmla="*/ 5119411 h 6858002"/>
              <a:gd name="connsiteX2059" fmla="*/ 6531873 w 12192000"/>
              <a:gd name="connsiteY2059" fmla="*/ 5118930 h 6858002"/>
              <a:gd name="connsiteX2060" fmla="*/ 6423323 w 12192000"/>
              <a:gd name="connsiteY2060" fmla="*/ 5102797 h 6858002"/>
              <a:gd name="connsiteX2061" fmla="*/ 6295076 w 12192000"/>
              <a:gd name="connsiteY2061" fmla="*/ 5033736 h 6858002"/>
              <a:gd name="connsiteX2062" fmla="*/ 6198461 w 12192000"/>
              <a:gd name="connsiteY2062" fmla="*/ 4755039 h 6858002"/>
              <a:gd name="connsiteX2063" fmla="*/ 6198461 w 12192000"/>
              <a:gd name="connsiteY2063" fmla="*/ 4436852 h 6858002"/>
              <a:gd name="connsiteX2064" fmla="*/ 6182328 w 12192000"/>
              <a:gd name="connsiteY2064" fmla="*/ 4426738 h 6858002"/>
              <a:gd name="connsiteX2065" fmla="*/ 6170144 w 12192000"/>
              <a:gd name="connsiteY2065" fmla="*/ 4396157 h 6858002"/>
              <a:gd name="connsiteX2066" fmla="*/ 6183002 w 12192000"/>
              <a:gd name="connsiteY2066" fmla="*/ 4366347 h 6858002"/>
              <a:gd name="connsiteX2067" fmla="*/ 6213152 w 12192000"/>
              <a:gd name="connsiteY2067" fmla="*/ 4354259 h 6858002"/>
              <a:gd name="connsiteX2068" fmla="*/ 2288228 w 12192000"/>
              <a:gd name="connsiteY2068" fmla="*/ 4350791 h 6858002"/>
              <a:gd name="connsiteX2069" fmla="*/ 2318085 w 12192000"/>
              <a:gd name="connsiteY2069" fmla="*/ 4363457 h 6858002"/>
              <a:gd name="connsiteX2070" fmla="*/ 2330366 w 12192000"/>
              <a:gd name="connsiteY2070" fmla="*/ 4393701 h 6858002"/>
              <a:gd name="connsiteX2071" fmla="*/ 2330366 w 12192000"/>
              <a:gd name="connsiteY2071" fmla="*/ 4395434 h 6858002"/>
              <a:gd name="connsiteX2072" fmla="*/ 2316836 w 12192000"/>
              <a:gd name="connsiteY2072" fmla="*/ 4424620 h 6858002"/>
              <a:gd name="connsiteX2073" fmla="*/ 2294778 w 12192000"/>
              <a:gd name="connsiteY2073" fmla="*/ 4435358 h 6858002"/>
              <a:gd name="connsiteX2074" fmla="*/ 2294778 w 12192000"/>
              <a:gd name="connsiteY2074" fmla="*/ 4751908 h 6858002"/>
              <a:gd name="connsiteX2075" fmla="*/ 2294441 w 12192000"/>
              <a:gd name="connsiteY2075" fmla="*/ 4753160 h 6858002"/>
              <a:gd name="connsiteX2076" fmla="*/ 2325647 w 12192000"/>
              <a:gd name="connsiteY2076" fmla="*/ 4926485 h 6858002"/>
              <a:gd name="connsiteX2077" fmla="*/ 2385749 w 12192000"/>
              <a:gd name="connsiteY2077" fmla="*/ 5013990 h 6858002"/>
              <a:gd name="connsiteX2078" fmla="*/ 2484042 w 12192000"/>
              <a:gd name="connsiteY2078" fmla="*/ 5072118 h 6858002"/>
              <a:gd name="connsiteX2079" fmla="*/ 2621057 w 12192000"/>
              <a:gd name="connsiteY2079" fmla="*/ 5094754 h 6858002"/>
              <a:gd name="connsiteX2080" fmla="*/ 2633094 w 12192000"/>
              <a:gd name="connsiteY2080" fmla="*/ 5072359 h 6858002"/>
              <a:gd name="connsiteX2081" fmla="*/ 2663242 w 12192000"/>
              <a:gd name="connsiteY2081" fmla="*/ 5060271 h 6858002"/>
              <a:gd name="connsiteX2082" fmla="*/ 2693150 w 12192000"/>
              <a:gd name="connsiteY2082" fmla="*/ 5072937 h 6858002"/>
              <a:gd name="connsiteX2083" fmla="*/ 2705382 w 12192000"/>
              <a:gd name="connsiteY2083" fmla="*/ 5103181 h 6858002"/>
              <a:gd name="connsiteX2084" fmla="*/ 2705382 w 12192000"/>
              <a:gd name="connsiteY2084" fmla="*/ 5104770 h 6858002"/>
              <a:gd name="connsiteX2085" fmla="*/ 2691946 w 12192000"/>
              <a:gd name="connsiteY2085" fmla="*/ 5134004 h 6858002"/>
              <a:gd name="connsiteX2086" fmla="*/ 2661749 w 12192000"/>
              <a:gd name="connsiteY2086" fmla="*/ 5145514 h 6858002"/>
              <a:gd name="connsiteX2087" fmla="*/ 2632373 w 12192000"/>
              <a:gd name="connsiteY2087" fmla="*/ 5132750 h 6858002"/>
              <a:gd name="connsiteX2088" fmla="*/ 2622431 w 12192000"/>
              <a:gd name="connsiteY2088" fmla="*/ 5115990 h 6858002"/>
              <a:gd name="connsiteX2089" fmla="*/ 2622451 w 12192000"/>
              <a:gd name="connsiteY2089" fmla="*/ 5115992 h 6858002"/>
              <a:gd name="connsiteX2090" fmla="*/ 2622404 w 12192000"/>
              <a:gd name="connsiteY2090" fmla="*/ 5115943 h 6858002"/>
              <a:gd name="connsiteX2091" fmla="*/ 2622431 w 12192000"/>
              <a:gd name="connsiteY2091" fmla="*/ 5115990 h 6858002"/>
              <a:gd name="connsiteX2092" fmla="*/ 2606944 w 12192000"/>
              <a:gd name="connsiteY2092" fmla="*/ 5115462 h 6858002"/>
              <a:gd name="connsiteX2093" fmla="*/ 2498393 w 12192000"/>
              <a:gd name="connsiteY2093" fmla="*/ 5099328 h 6858002"/>
              <a:gd name="connsiteX2094" fmla="*/ 2370145 w 12192000"/>
              <a:gd name="connsiteY2094" fmla="*/ 5030268 h 6858002"/>
              <a:gd name="connsiteX2095" fmla="*/ 2273539 w 12192000"/>
              <a:gd name="connsiteY2095" fmla="*/ 4751571 h 6858002"/>
              <a:gd name="connsiteX2096" fmla="*/ 2273539 w 12192000"/>
              <a:gd name="connsiteY2096" fmla="*/ 4433384 h 6858002"/>
              <a:gd name="connsiteX2097" fmla="*/ 2257405 w 12192000"/>
              <a:gd name="connsiteY2097" fmla="*/ 4423270 h 6858002"/>
              <a:gd name="connsiteX2098" fmla="*/ 2245221 w 12192000"/>
              <a:gd name="connsiteY2098" fmla="*/ 4392690 h 6858002"/>
              <a:gd name="connsiteX2099" fmla="*/ 2258080 w 12192000"/>
              <a:gd name="connsiteY2099" fmla="*/ 4362879 h 6858002"/>
              <a:gd name="connsiteX2100" fmla="*/ 2288228 w 12192000"/>
              <a:gd name="connsiteY2100" fmla="*/ 4350791 h 6858002"/>
              <a:gd name="connsiteX2101" fmla="*/ 11605763 w 12192000"/>
              <a:gd name="connsiteY2101" fmla="*/ 4350742 h 6858002"/>
              <a:gd name="connsiteX2102" fmla="*/ 11615202 w 12192000"/>
              <a:gd name="connsiteY2102" fmla="*/ 4359170 h 6858002"/>
              <a:gd name="connsiteX2103" fmla="*/ 11615395 w 12192000"/>
              <a:gd name="connsiteY2103" fmla="*/ 4361433 h 6858002"/>
              <a:gd name="connsiteX2104" fmla="*/ 11615395 w 12192000"/>
              <a:gd name="connsiteY2104" fmla="*/ 4449998 h 6858002"/>
              <a:gd name="connsiteX2105" fmla="*/ 11614673 w 12192000"/>
              <a:gd name="connsiteY2105" fmla="*/ 4453802 h 6858002"/>
              <a:gd name="connsiteX2106" fmla="*/ 11603837 w 12192000"/>
              <a:gd name="connsiteY2106" fmla="*/ 4460449 h 6858002"/>
              <a:gd name="connsiteX2107" fmla="*/ 11594350 w 12192000"/>
              <a:gd name="connsiteY2107" fmla="*/ 4451972 h 6858002"/>
              <a:gd name="connsiteX2108" fmla="*/ 11594157 w 12192000"/>
              <a:gd name="connsiteY2108" fmla="*/ 4449950 h 6858002"/>
              <a:gd name="connsiteX2109" fmla="*/ 11594157 w 12192000"/>
              <a:gd name="connsiteY2109" fmla="*/ 4361433 h 6858002"/>
              <a:gd name="connsiteX2110" fmla="*/ 11594927 w 12192000"/>
              <a:gd name="connsiteY2110" fmla="*/ 4357485 h 6858002"/>
              <a:gd name="connsiteX2111" fmla="*/ 11605763 w 12192000"/>
              <a:gd name="connsiteY2111" fmla="*/ 4350838 h 6858002"/>
              <a:gd name="connsiteX2112" fmla="*/ 9380818 w 12192000"/>
              <a:gd name="connsiteY2112" fmla="*/ 4344290 h 6858002"/>
              <a:gd name="connsiteX2113" fmla="*/ 9390018 w 12192000"/>
              <a:gd name="connsiteY2113" fmla="*/ 4353584 h 6858002"/>
              <a:gd name="connsiteX2114" fmla="*/ 9390065 w 12192000"/>
              <a:gd name="connsiteY2114" fmla="*/ 4354933 h 6858002"/>
              <a:gd name="connsiteX2115" fmla="*/ 9390691 w 12192000"/>
              <a:gd name="connsiteY2115" fmla="*/ 4531918 h 6858002"/>
              <a:gd name="connsiteX2116" fmla="*/ 9390981 w 12192000"/>
              <a:gd name="connsiteY2116" fmla="*/ 4620434 h 6858002"/>
              <a:gd name="connsiteX2117" fmla="*/ 9390257 w 12192000"/>
              <a:gd name="connsiteY2117" fmla="*/ 4624192 h 6858002"/>
              <a:gd name="connsiteX2118" fmla="*/ 9379470 w 12192000"/>
              <a:gd name="connsiteY2118" fmla="*/ 4630933 h 6858002"/>
              <a:gd name="connsiteX2119" fmla="*/ 9369934 w 12192000"/>
              <a:gd name="connsiteY2119" fmla="*/ 4622506 h 6858002"/>
              <a:gd name="connsiteX2120" fmla="*/ 9369694 w 12192000"/>
              <a:gd name="connsiteY2120" fmla="*/ 4620434 h 6858002"/>
              <a:gd name="connsiteX2121" fmla="*/ 9369405 w 12192000"/>
              <a:gd name="connsiteY2121" fmla="*/ 4531918 h 6858002"/>
              <a:gd name="connsiteX2122" fmla="*/ 9369405 w 12192000"/>
              <a:gd name="connsiteY2122" fmla="*/ 4531773 h 6858002"/>
              <a:gd name="connsiteX2123" fmla="*/ 9369405 w 12192000"/>
              <a:gd name="connsiteY2123" fmla="*/ 4530907 h 6858002"/>
              <a:gd name="connsiteX2124" fmla="*/ 9368778 w 12192000"/>
              <a:gd name="connsiteY2124" fmla="*/ 4354692 h 6858002"/>
              <a:gd name="connsiteX2125" fmla="*/ 9368826 w 12192000"/>
              <a:gd name="connsiteY2125" fmla="*/ 4354692 h 6858002"/>
              <a:gd name="connsiteX2126" fmla="*/ 9369549 w 12192000"/>
              <a:gd name="connsiteY2126" fmla="*/ 4350937 h 6858002"/>
              <a:gd name="connsiteX2127" fmla="*/ 9380818 w 12192000"/>
              <a:gd name="connsiteY2127" fmla="*/ 4344290 h 6858002"/>
              <a:gd name="connsiteX2128" fmla="*/ 10921134 w 12192000"/>
              <a:gd name="connsiteY2128" fmla="*/ 4327915 h 6858002"/>
              <a:gd name="connsiteX2129" fmla="*/ 10930284 w 12192000"/>
              <a:gd name="connsiteY2129" fmla="*/ 4337258 h 6858002"/>
              <a:gd name="connsiteX2130" fmla="*/ 10930332 w 12192000"/>
              <a:gd name="connsiteY2130" fmla="*/ 4338606 h 6858002"/>
              <a:gd name="connsiteX2131" fmla="*/ 10930332 w 12192000"/>
              <a:gd name="connsiteY2131" fmla="*/ 4604108 h 6858002"/>
              <a:gd name="connsiteX2132" fmla="*/ 10929610 w 12192000"/>
              <a:gd name="connsiteY2132" fmla="*/ 4607912 h 6858002"/>
              <a:gd name="connsiteX2133" fmla="*/ 10918774 w 12192000"/>
              <a:gd name="connsiteY2133" fmla="*/ 4614558 h 6858002"/>
              <a:gd name="connsiteX2134" fmla="*/ 10909287 w 12192000"/>
              <a:gd name="connsiteY2134" fmla="*/ 4606082 h 6858002"/>
              <a:gd name="connsiteX2135" fmla="*/ 10909094 w 12192000"/>
              <a:gd name="connsiteY2135" fmla="*/ 4604059 h 6858002"/>
              <a:gd name="connsiteX2136" fmla="*/ 10909094 w 12192000"/>
              <a:gd name="connsiteY2136" fmla="*/ 4515494 h 6858002"/>
              <a:gd name="connsiteX2137" fmla="*/ 10909094 w 12192000"/>
              <a:gd name="connsiteY2137" fmla="*/ 4515350 h 6858002"/>
              <a:gd name="connsiteX2138" fmla="*/ 10909094 w 12192000"/>
              <a:gd name="connsiteY2138" fmla="*/ 4514483 h 6858002"/>
              <a:gd name="connsiteX2139" fmla="*/ 10909094 w 12192000"/>
              <a:gd name="connsiteY2139" fmla="*/ 4338317 h 6858002"/>
              <a:gd name="connsiteX2140" fmla="*/ 10909816 w 12192000"/>
              <a:gd name="connsiteY2140" fmla="*/ 4334512 h 6858002"/>
              <a:gd name="connsiteX2141" fmla="*/ 10921134 w 12192000"/>
              <a:gd name="connsiteY2141" fmla="*/ 4327915 h 6858002"/>
              <a:gd name="connsiteX2142" fmla="*/ 5455895 w 12192000"/>
              <a:gd name="connsiteY2142" fmla="*/ 4321511 h 6858002"/>
              <a:gd name="connsiteX2143" fmla="*/ 5465093 w 12192000"/>
              <a:gd name="connsiteY2143" fmla="*/ 4330805 h 6858002"/>
              <a:gd name="connsiteX2144" fmla="*/ 5465142 w 12192000"/>
              <a:gd name="connsiteY2144" fmla="*/ 4332155 h 6858002"/>
              <a:gd name="connsiteX2145" fmla="*/ 5465767 w 12192000"/>
              <a:gd name="connsiteY2145" fmla="*/ 4509140 h 6858002"/>
              <a:gd name="connsiteX2146" fmla="*/ 5466057 w 12192000"/>
              <a:gd name="connsiteY2146" fmla="*/ 4597655 h 6858002"/>
              <a:gd name="connsiteX2147" fmla="*/ 5465333 w 12192000"/>
              <a:gd name="connsiteY2147" fmla="*/ 4601411 h 6858002"/>
              <a:gd name="connsiteX2148" fmla="*/ 5454547 w 12192000"/>
              <a:gd name="connsiteY2148" fmla="*/ 4608154 h 6858002"/>
              <a:gd name="connsiteX2149" fmla="*/ 5445009 w 12192000"/>
              <a:gd name="connsiteY2149" fmla="*/ 4599726 h 6858002"/>
              <a:gd name="connsiteX2150" fmla="*/ 5444769 w 12192000"/>
              <a:gd name="connsiteY2150" fmla="*/ 4597655 h 6858002"/>
              <a:gd name="connsiteX2151" fmla="*/ 5444482 w 12192000"/>
              <a:gd name="connsiteY2151" fmla="*/ 4509140 h 6858002"/>
              <a:gd name="connsiteX2152" fmla="*/ 5444482 w 12192000"/>
              <a:gd name="connsiteY2152" fmla="*/ 4508994 h 6858002"/>
              <a:gd name="connsiteX2153" fmla="*/ 5444482 w 12192000"/>
              <a:gd name="connsiteY2153" fmla="*/ 4508127 h 6858002"/>
              <a:gd name="connsiteX2154" fmla="*/ 5443855 w 12192000"/>
              <a:gd name="connsiteY2154" fmla="*/ 4331913 h 6858002"/>
              <a:gd name="connsiteX2155" fmla="*/ 5443903 w 12192000"/>
              <a:gd name="connsiteY2155" fmla="*/ 4331913 h 6858002"/>
              <a:gd name="connsiteX2156" fmla="*/ 5444626 w 12192000"/>
              <a:gd name="connsiteY2156" fmla="*/ 4328157 h 6858002"/>
              <a:gd name="connsiteX2157" fmla="*/ 5455895 w 12192000"/>
              <a:gd name="connsiteY2157" fmla="*/ 4321511 h 6858002"/>
              <a:gd name="connsiteX2158" fmla="*/ 10065105 w 12192000"/>
              <a:gd name="connsiteY2158" fmla="*/ 4315971 h 6858002"/>
              <a:gd name="connsiteX2159" fmla="*/ 10094963 w 12192000"/>
              <a:gd name="connsiteY2159" fmla="*/ 4328638 h 6858002"/>
              <a:gd name="connsiteX2160" fmla="*/ 10107196 w 12192000"/>
              <a:gd name="connsiteY2160" fmla="*/ 4358881 h 6858002"/>
              <a:gd name="connsiteX2161" fmla="*/ 10107196 w 12192000"/>
              <a:gd name="connsiteY2161" fmla="*/ 4360615 h 6858002"/>
              <a:gd name="connsiteX2162" fmla="*/ 10093663 w 12192000"/>
              <a:gd name="connsiteY2162" fmla="*/ 4389799 h 6858002"/>
              <a:gd name="connsiteX2163" fmla="*/ 10071606 w 12192000"/>
              <a:gd name="connsiteY2163" fmla="*/ 4400539 h 6858002"/>
              <a:gd name="connsiteX2164" fmla="*/ 10071606 w 12192000"/>
              <a:gd name="connsiteY2164" fmla="*/ 4717088 h 6858002"/>
              <a:gd name="connsiteX2165" fmla="*/ 10071269 w 12192000"/>
              <a:gd name="connsiteY2165" fmla="*/ 4718340 h 6858002"/>
              <a:gd name="connsiteX2166" fmla="*/ 10102428 w 12192000"/>
              <a:gd name="connsiteY2166" fmla="*/ 4891666 h 6858002"/>
              <a:gd name="connsiteX2167" fmla="*/ 10162531 w 12192000"/>
              <a:gd name="connsiteY2167" fmla="*/ 4979170 h 6858002"/>
              <a:gd name="connsiteX2168" fmla="*/ 10260871 w 12192000"/>
              <a:gd name="connsiteY2168" fmla="*/ 5037298 h 6858002"/>
              <a:gd name="connsiteX2169" fmla="*/ 10397836 w 12192000"/>
              <a:gd name="connsiteY2169" fmla="*/ 5059933 h 6858002"/>
              <a:gd name="connsiteX2170" fmla="*/ 10409875 w 12192000"/>
              <a:gd name="connsiteY2170" fmla="*/ 5037540 h 6858002"/>
              <a:gd name="connsiteX2171" fmla="*/ 10440023 w 12192000"/>
              <a:gd name="connsiteY2171" fmla="*/ 5025451 h 6858002"/>
              <a:gd name="connsiteX2172" fmla="*/ 10469931 w 12192000"/>
              <a:gd name="connsiteY2172" fmla="*/ 5038118 h 6858002"/>
              <a:gd name="connsiteX2173" fmla="*/ 10482162 w 12192000"/>
              <a:gd name="connsiteY2173" fmla="*/ 5068361 h 6858002"/>
              <a:gd name="connsiteX2174" fmla="*/ 10482162 w 12192000"/>
              <a:gd name="connsiteY2174" fmla="*/ 5069950 h 6858002"/>
              <a:gd name="connsiteX2175" fmla="*/ 10468727 w 12192000"/>
              <a:gd name="connsiteY2175" fmla="*/ 5099183 h 6858002"/>
              <a:gd name="connsiteX2176" fmla="*/ 10438531 w 12192000"/>
              <a:gd name="connsiteY2176" fmla="*/ 5110693 h 6858002"/>
              <a:gd name="connsiteX2177" fmla="*/ 10409153 w 12192000"/>
              <a:gd name="connsiteY2177" fmla="*/ 5097931 h 6858002"/>
              <a:gd name="connsiteX2178" fmla="*/ 10399211 w 12192000"/>
              <a:gd name="connsiteY2178" fmla="*/ 5081169 h 6858002"/>
              <a:gd name="connsiteX2179" fmla="*/ 10399281 w 12192000"/>
              <a:gd name="connsiteY2179" fmla="*/ 5081171 h 6858002"/>
              <a:gd name="connsiteX2180" fmla="*/ 10399184 w 12192000"/>
              <a:gd name="connsiteY2180" fmla="*/ 5081123 h 6858002"/>
              <a:gd name="connsiteX2181" fmla="*/ 10399211 w 12192000"/>
              <a:gd name="connsiteY2181" fmla="*/ 5081169 h 6858002"/>
              <a:gd name="connsiteX2182" fmla="*/ 10383773 w 12192000"/>
              <a:gd name="connsiteY2182" fmla="*/ 5080641 h 6858002"/>
              <a:gd name="connsiteX2183" fmla="*/ 10275223 w 12192000"/>
              <a:gd name="connsiteY2183" fmla="*/ 5064509 h 6858002"/>
              <a:gd name="connsiteX2184" fmla="*/ 10146975 w 12192000"/>
              <a:gd name="connsiteY2184" fmla="*/ 4995448 h 6858002"/>
              <a:gd name="connsiteX2185" fmla="*/ 10050368 w 12192000"/>
              <a:gd name="connsiteY2185" fmla="*/ 4716751 h 6858002"/>
              <a:gd name="connsiteX2186" fmla="*/ 10050368 w 12192000"/>
              <a:gd name="connsiteY2186" fmla="*/ 4398564 h 6858002"/>
              <a:gd name="connsiteX2187" fmla="*/ 10034234 w 12192000"/>
              <a:gd name="connsiteY2187" fmla="*/ 4388451 h 6858002"/>
              <a:gd name="connsiteX2188" fmla="*/ 10022051 w 12192000"/>
              <a:gd name="connsiteY2188" fmla="*/ 4357869 h 6858002"/>
              <a:gd name="connsiteX2189" fmla="*/ 10034909 w 12192000"/>
              <a:gd name="connsiteY2189" fmla="*/ 4328060 h 6858002"/>
              <a:gd name="connsiteX2190" fmla="*/ 10065105 w 12192000"/>
              <a:gd name="connsiteY2190" fmla="*/ 4315971 h 6858002"/>
              <a:gd name="connsiteX2191" fmla="*/ 575112 w 12192000"/>
              <a:gd name="connsiteY2191" fmla="*/ 4289679 h 6858002"/>
              <a:gd name="connsiteX2192" fmla="*/ 584598 w 12192000"/>
              <a:gd name="connsiteY2192" fmla="*/ 4298106 h 6858002"/>
              <a:gd name="connsiteX2193" fmla="*/ 584839 w 12192000"/>
              <a:gd name="connsiteY2193" fmla="*/ 4300369 h 6858002"/>
              <a:gd name="connsiteX2194" fmla="*/ 585128 w 12192000"/>
              <a:gd name="connsiteY2194" fmla="*/ 4388886 h 6858002"/>
              <a:gd name="connsiteX2195" fmla="*/ 584407 w 12192000"/>
              <a:gd name="connsiteY2195" fmla="*/ 4392690 h 6858002"/>
              <a:gd name="connsiteX2196" fmla="*/ 573618 w 12192000"/>
              <a:gd name="connsiteY2196" fmla="*/ 4399384 h 6858002"/>
              <a:gd name="connsiteX2197" fmla="*/ 564131 w 12192000"/>
              <a:gd name="connsiteY2197" fmla="*/ 4390956 h 6858002"/>
              <a:gd name="connsiteX2198" fmla="*/ 563938 w 12192000"/>
              <a:gd name="connsiteY2198" fmla="*/ 4388935 h 6858002"/>
              <a:gd name="connsiteX2199" fmla="*/ 563602 w 12192000"/>
              <a:gd name="connsiteY2199" fmla="*/ 4300418 h 6858002"/>
              <a:gd name="connsiteX2200" fmla="*/ 564323 w 12192000"/>
              <a:gd name="connsiteY2200" fmla="*/ 4296420 h 6858002"/>
              <a:gd name="connsiteX2201" fmla="*/ 575112 w 12192000"/>
              <a:gd name="connsiteY2201" fmla="*/ 4289726 h 6858002"/>
              <a:gd name="connsiteX2202" fmla="*/ 1924145 w 12192000"/>
              <a:gd name="connsiteY2202" fmla="*/ 4282357 h 6858002"/>
              <a:gd name="connsiteX2203" fmla="*/ 1860286 w 12192000"/>
              <a:gd name="connsiteY2203" fmla="*/ 4309423 h 6858002"/>
              <a:gd name="connsiteX2204" fmla="*/ 1834425 w 12192000"/>
              <a:gd name="connsiteY2204" fmla="*/ 4373764 h 6858002"/>
              <a:gd name="connsiteX2205" fmla="*/ 1861395 w 12192000"/>
              <a:gd name="connsiteY2205" fmla="*/ 4437189 h 6858002"/>
              <a:gd name="connsiteX2206" fmla="*/ 1925735 w 12192000"/>
              <a:gd name="connsiteY2206" fmla="*/ 4463196 h 6858002"/>
              <a:gd name="connsiteX2207" fmla="*/ 1989546 w 12192000"/>
              <a:gd name="connsiteY2207" fmla="*/ 4435985 h 6858002"/>
              <a:gd name="connsiteX2208" fmla="*/ 2015263 w 12192000"/>
              <a:gd name="connsiteY2208" fmla="*/ 4372030 h 6858002"/>
              <a:gd name="connsiteX2209" fmla="*/ 2015263 w 12192000"/>
              <a:gd name="connsiteY2209" fmla="*/ 4371548 h 6858002"/>
              <a:gd name="connsiteX2210" fmla="*/ 1987813 w 12192000"/>
              <a:gd name="connsiteY2210" fmla="*/ 4307883 h 6858002"/>
              <a:gd name="connsiteX2211" fmla="*/ 1924145 w 12192000"/>
              <a:gd name="connsiteY2211" fmla="*/ 4282357 h 6858002"/>
              <a:gd name="connsiteX2212" fmla="*/ 1086127 w 12192000"/>
              <a:gd name="connsiteY2212" fmla="*/ 4280047 h 6858002"/>
              <a:gd name="connsiteX2213" fmla="*/ 1086127 w 12192000"/>
              <a:gd name="connsiteY2213" fmla="*/ 4623421 h 6858002"/>
              <a:gd name="connsiteX2214" fmla="*/ 1085358 w 12192000"/>
              <a:gd name="connsiteY2214" fmla="*/ 4626743 h 6858002"/>
              <a:gd name="connsiteX2215" fmla="*/ 1182543 w 12192000"/>
              <a:gd name="connsiteY2215" fmla="*/ 4890898 h 6858002"/>
              <a:gd name="connsiteX2216" fmla="*/ 1279005 w 12192000"/>
              <a:gd name="connsiteY2216" fmla="*/ 4945269 h 6858002"/>
              <a:gd name="connsiteX2217" fmla="*/ 1418907 w 12192000"/>
              <a:gd name="connsiteY2217" fmla="*/ 4966795 h 6858002"/>
              <a:gd name="connsiteX2218" fmla="*/ 1418907 w 12192000"/>
              <a:gd name="connsiteY2218" fmla="*/ 4624673 h 6858002"/>
              <a:gd name="connsiteX2219" fmla="*/ 1419003 w 12192000"/>
              <a:gd name="connsiteY2219" fmla="*/ 4621929 h 6858002"/>
              <a:gd name="connsiteX2220" fmla="*/ 1419245 w 12192000"/>
              <a:gd name="connsiteY2220" fmla="*/ 4621302 h 6858002"/>
              <a:gd name="connsiteX2221" fmla="*/ 1388085 w 12192000"/>
              <a:gd name="connsiteY2221" fmla="*/ 4448555 h 6858002"/>
              <a:gd name="connsiteX2222" fmla="*/ 1388038 w 12192000"/>
              <a:gd name="connsiteY2222" fmla="*/ 4448459 h 6858002"/>
              <a:gd name="connsiteX2223" fmla="*/ 1327934 w 12192000"/>
              <a:gd name="connsiteY2223" fmla="*/ 4360906 h 6858002"/>
              <a:gd name="connsiteX2224" fmla="*/ 1229643 w 12192000"/>
              <a:gd name="connsiteY2224" fmla="*/ 4302777 h 6858002"/>
              <a:gd name="connsiteX2225" fmla="*/ 1086127 w 12192000"/>
              <a:gd name="connsiteY2225" fmla="*/ 4280047 h 6858002"/>
              <a:gd name="connsiteX2226" fmla="*/ 1922701 w 12192000"/>
              <a:gd name="connsiteY2226" fmla="*/ 4261072 h 6858002"/>
              <a:gd name="connsiteX2227" fmla="*/ 2002404 w 12192000"/>
              <a:gd name="connsiteY2227" fmla="*/ 4292326 h 6858002"/>
              <a:gd name="connsiteX2228" fmla="*/ 2036549 w 12192000"/>
              <a:gd name="connsiteY2228" fmla="*/ 4370729 h 6858002"/>
              <a:gd name="connsiteX2229" fmla="*/ 2036549 w 12192000"/>
              <a:gd name="connsiteY2229" fmla="*/ 4371211 h 6858002"/>
              <a:gd name="connsiteX2230" fmla="*/ 2028530 w 12192000"/>
              <a:gd name="connsiteY2230" fmla="*/ 4414319 h 6858002"/>
              <a:gd name="connsiteX2231" fmla="*/ 2005215 w 12192000"/>
              <a:gd name="connsiteY2231" fmla="*/ 4450358 h 6858002"/>
              <a:gd name="connsiteX2232" fmla="*/ 1969235 w 12192000"/>
              <a:gd name="connsiteY2232" fmla="*/ 4475295 h 6858002"/>
              <a:gd name="connsiteX2233" fmla="*/ 1926794 w 12192000"/>
              <a:gd name="connsiteY2233" fmla="*/ 4484434 h 6858002"/>
              <a:gd name="connsiteX2234" fmla="*/ 1847524 w 12192000"/>
              <a:gd name="connsiteY2234" fmla="*/ 4453322 h 6858002"/>
              <a:gd name="connsiteX2235" fmla="*/ 1813188 w 12192000"/>
              <a:gd name="connsiteY2235" fmla="*/ 4374535 h 6858002"/>
              <a:gd name="connsiteX2236" fmla="*/ 1844636 w 12192000"/>
              <a:gd name="connsiteY2236" fmla="*/ 4295023 h 6858002"/>
              <a:gd name="connsiteX2237" fmla="*/ 1922701 w 12192000"/>
              <a:gd name="connsiteY2237" fmla="*/ 4261072 h 6858002"/>
              <a:gd name="connsiteX2238" fmla="*/ 8351858 w 12192000"/>
              <a:gd name="connsiteY2238" fmla="*/ 4254858 h 6858002"/>
              <a:gd name="connsiteX2239" fmla="*/ 8361345 w 12192000"/>
              <a:gd name="connsiteY2239" fmla="*/ 4263286 h 6858002"/>
              <a:gd name="connsiteX2240" fmla="*/ 8361586 w 12192000"/>
              <a:gd name="connsiteY2240" fmla="*/ 4265550 h 6858002"/>
              <a:gd name="connsiteX2241" fmla="*/ 8361875 w 12192000"/>
              <a:gd name="connsiteY2241" fmla="*/ 4354066 h 6858002"/>
              <a:gd name="connsiteX2242" fmla="*/ 8361152 w 12192000"/>
              <a:gd name="connsiteY2242" fmla="*/ 4357870 h 6858002"/>
              <a:gd name="connsiteX2243" fmla="*/ 8350364 w 12192000"/>
              <a:gd name="connsiteY2243" fmla="*/ 4364613 h 6858002"/>
              <a:gd name="connsiteX2244" fmla="*/ 8340876 w 12192000"/>
              <a:gd name="connsiteY2244" fmla="*/ 4356185 h 6858002"/>
              <a:gd name="connsiteX2245" fmla="*/ 8340684 w 12192000"/>
              <a:gd name="connsiteY2245" fmla="*/ 4354162 h 6858002"/>
              <a:gd name="connsiteX2246" fmla="*/ 8340345 w 12192000"/>
              <a:gd name="connsiteY2246" fmla="*/ 4265647 h 6858002"/>
              <a:gd name="connsiteX2247" fmla="*/ 8341069 w 12192000"/>
              <a:gd name="connsiteY2247" fmla="*/ 4261649 h 6858002"/>
              <a:gd name="connsiteX2248" fmla="*/ 8351858 w 12192000"/>
              <a:gd name="connsiteY2248" fmla="*/ 4254955 h 6858002"/>
              <a:gd name="connsiteX2249" fmla="*/ 9700926 w 12192000"/>
              <a:gd name="connsiteY2249" fmla="*/ 4247539 h 6858002"/>
              <a:gd name="connsiteX2250" fmla="*/ 9637067 w 12192000"/>
              <a:gd name="connsiteY2250" fmla="*/ 4274604 h 6858002"/>
              <a:gd name="connsiteX2251" fmla="*/ 9611206 w 12192000"/>
              <a:gd name="connsiteY2251" fmla="*/ 4338945 h 6858002"/>
              <a:gd name="connsiteX2252" fmla="*/ 9638174 w 12192000"/>
              <a:gd name="connsiteY2252" fmla="*/ 4402371 h 6858002"/>
              <a:gd name="connsiteX2253" fmla="*/ 9702515 w 12192000"/>
              <a:gd name="connsiteY2253" fmla="*/ 4428376 h 6858002"/>
              <a:gd name="connsiteX2254" fmla="*/ 9766326 w 12192000"/>
              <a:gd name="connsiteY2254" fmla="*/ 4401166 h 6858002"/>
              <a:gd name="connsiteX2255" fmla="*/ 9792044 w 12192000"/>
              <a:gd name="connsiteY2255" fmla="*/ 4337211 h 6858002"/>
              <a:gd name="connsiteX2256" fmla="*/ 9792044 w 12192000"/>
              <a:gd name="connsiteY2256" fmla="*/ 4337163 h 6858002"/>
              <a:gd name="connsiteX2257" fmla="*/ 9792044 w 12192000"/>
              <a:gd name="connsiteY2257" fmla="*/ 4336681 h 6858002"/>
              <a:gd name="connsiteX2258" fmla="*/ 9764592 w 12192000"/>
              <a:gd name="connsiteY2258" fmla="*/ 4273016 h 6858002"/>
              <a:gd name="connsiteX2259" fmla="*/ 9700926 w 12192000"/>
              <a:gd name="connsiteY2259" fmla="*/ 4247539 h 6858002"/>
              <a:gd name="connsiteX2260" fmla="*/ 8862914 w 12192000"/>
              <a:gd name="connsiteY2260" fmla="*/ 4245274 h 6858002"/>
              <a:gd name="connsiteX2261" fmla="*/ 8862914 w 12192000"/>
              <a:gd name="connsiteY2261" fmla="*/ 4588650 h 6858002"/>
              <a:gd name="connsiteX2262" fmla="*/ 8862144 w 12192000"/>
              <a:gd name="connsiteY2262" fmla="*/ 4591972 h 6858002"/>
              <a:gd name="connsiteX2263" fmla="*/ 8959329 w 12192000"/>
              <a:gd name="connsiteY2263" fmla="*/ 4856124 h 6858002"/>
              <a:gd name="connsiteX2264" fmla="*/ 9055792 w 12192000"/>
              <a:gd name="connsiteY2264" fmla="*/ 4910496 h 6858002"/>
              <a:gd name="connsiteX2265" fmla="*/ 9195694 w 12192000"/>
              <a:gd name="connsiteY2265" fmla="*/ 4932023 h 6858002"/>
              <a:gd name="connsiteX2266" fmla="*/ 9195694 w 12192000"/>
              <a:gd name="connsiteY2266" fmla="*/ 4589901 h 6858002"/>
              <a:gd name="connsiteX2267" fmla="*/ 9195792 w 12192000"/>
              <a:gd name="connsiteY2267" fmla="*/ 4587156 h 6858002"/>
              <a:gd name="connsiteX2268" fmla="*/ 9196032 w 12192000"/>
              <a:gd name="connsiteY2268" fmla="*/ 4586531 h 6858002"/>
              <a:gd name="connsiteX2269" fmla="*/ 9164873 w 12192000"/>
              <a:gd name="connsiteY2269" fmla="*/ 4413784 h 6858002"/>
              <a:gd name="connsiteX2270" fmla="*/ 9164825 w 12192000"/>
              <a:gd name="connsiteY2270" fmla="*/ 4413735 h 6858002"/>
              <a:gd name="connsiteX2271" fmla="*/ 9104722 w 12192000"/>
              <a:gd name="connsiteY2271" fmla="*/ 4326182 h 6858002"/>
              <a:gd name="connsiteX2272" fmla="*/ 9006430 w 12192000"/>
              <a:gd name="connsiteY2272" fmla="*/ 4268054 h 6858002"/>
              <a:gd name="connsiteX2273" fmla="*/ 8862914 w 12192000"/>
              <a:gd name="connsiteY2273" fmla="*/ 4245274 h 6858002"/>
              <a:gd name="connsiteX2274" fmla="*/ 4426976 w 12192000"/>
              <a:gd name="connsiteY2274" fmla="*/ 4232128 h 6858002"/>
              <a:gd name="connsiteX2275" fmla="*/ 4436461 w 12192000"/>
              <a:gd name="connsiteY2275" fmla="*/ 4240555 h 6858002"/>
              <a:gd name="connsiteX2276" fmla="*/ 4436703 w 12192000"/>
              <a:gd name="connsiteY2276" fmla="*/ 4242818 h 6858002"/>
              <a:gd name="connsiteX2277" fmla="*/ 4436993 w 12192000"/>
              <a:gd name="connsiteY2277" fmla="*/ 4331335 h 6858002"/>
              <a:gd name="connsiteX2278" fmla="*/ 4436270 w 12192000"/>
              <a:gd name="connsiteY2278" fmla="*/ 4335139 h 6858002"/>
              <a:gd name="connsiteX2279" fmla="*/ 4425483 w 12192000"/>
              <a:gd name="connsiteY2279" fmla="*/ 4341833 h 6858002"/>
              <a:gd name="connsiteX2280" fmla="*/ 4415995 w 12192000"/>
              <a:gd name="connsiteY2280" fmla="*/ 4333405 h 6858002"/>
              <a:gd name="connsiteX2281" fmla="*/ 4415803 w 12192000"/>
              <a:gd name="connsiteY2281" fmla="*/ 4331384 h 6858002"/>
              <a:gd name="connsiteX2282" fmla="*/ 4415464 w 12192000"/>
              <a:gd name="connsiteY2282" fmla="*/ 4242867 h 6858002"/>
              <a:gd name="connsiteX2283" fmla="*/ 4416188 w 12192000"/>
              <a:gd name="connsiteY2283" fmla="*/ 4238869 h 6858002"/>
              <a:gd name="connsiteX2284" fmla="*/ 4426976 w 12192000"/>
              <a:gd name="connsiteY2284" fmla="*/ 4232175 h 6858002"/>
              <a:gd name="connsiteX2285" fmla="*/ 9699482 w 12192000"/>
              <a:gd name="connsiteY2285" fmla="*/ 4226252 h 6858002"/>
              <a:gd name="connsiteX2286" fmla="*/ 9779184 w 12192000"/>
              <a:gd name="connsiteY2286" fmla="*/ 4257508 h 6858002"/>
              <a:gd name="connsiteX2287" fmla="*/ 9813330 w 12192000"/>
              <a:gd name="connsiteY2287" fmla="*/ 4335911 h 6858002"/>
              <a:gd name="connsiteX2288" fmla="*/ 9813330 w 12192000"/>
              <a:gd name="connsiteY2288" fmla="*/ 4336392 h 6858002"/>
              <a:gd name="connsiteX2289" fmla="*/ 9805311 w 12192000"/>
              <a:gd name="connsiteY2289" fmla="*/ 4379483 h 6858002"/>
              <a:gd name="connsiteX2290" fmla="*/ 9781997 w 12192000"/>
              <a:gd name="connsiteY2290" fmla="*/ 4415539 h 6858002"/>
              <a:gd name="connsiteX2291" fmla="*/ 9746016 w 12192000"/>
              <a:gd name="connsiteY2291" fmla="*/ 4440477 h 6858002"/>
              <a:gd name="connsiteX2292" fmla="*/ 9703575 w 12192000"/>
              <a:gd name="connsiteY2292" fmla="*/ 4449614 h 6858002"/>
              <a:gd name="connsiteX2293" fmla="*/ 9624305 w 12192000"/>
              <a:gd name="connsiteY2293" fmla="*/ 4418504 h 6858002"/>
              <a:gd name="connsiteX2294" fmla="*/ 9589967 w 12192000"/>
              <a:gd name="connsiteY2294" fmla="*/ 4339715 h 6858002"/>
              <a:gd name="connsiteX2295" fmla="*/ 9621415 w 12192000"/>
              <a:gd name="connsiteY2295" fmla="*/ 4260204 h 6858002"/>
              <a:gd name="connsiteX2296" fmla="*/ 9699482 w 12192000"/>
              <a:gd name="connsiteY2296" fmla="*/ 4226252 h 6858002"/>
              <a:gd name="connsiteX2297" fmla="*/ 5776060 w 12192000"/>
              <a:gd name="connsiteY2297" fmla="*/ 4224807 h 6858002"/>
              <a:gd name="connsiteX2298" fmla="*/ 5712198 w 12192000"/>
              <a:gd name="connsiteY2298" fmla="*/ 4251874 h 6858002"/>
              <a:gd name="connsiteX2299" fmla="*/ 5686291 w 12192000"/>
              <a:gd name="connsiteY2299" fmla="*/ 4316213 h 6858002"/>
              <a:gd name="connsiteX2300" fmla="*/ 5713257 w 12192000"/>
              <a:gd name="connsiteY2300" fmla="*/ 4379639 h 6858002"/>
              <a:gd name="connsiteX2301" fmla="*/ 5777596 w 12192000"/>
              <a:gd name="connsiteY2301" fmla="*/ 4405645 h 6858002"/>
              <a:gd name="connsiteX2302" fmla="*/ 5841414 w 12192000"/>
              <a:gd name="connsiteY2302" fmla="*/ 4378436 h 6858002"/>
              <a:gd name="connsiteX2303" fmla="*/ 5867129 w 12192000"/>
              <a:gd name="connsiteY2303" fmla="*/ 4314481 h 6858002"/>
              <a:gd name="connsiteX2304" fmla="*/ 5867176 w 12192000"/>
              <a:gd name="connsiteY2304" fmla="*/ 4314481 h 6858002"/>
              <a:gd name="connsiteX2305" fmla="*/ 5867176 w 12192000"/>
              <a:gd name="connsiteY2305" fmla="*/ 4313998 h 6858002"/>
              <a:gd name="connsiteX2306" fmla="*/ 5839724 w 12192000"/>
              <a:gd name="connsiteY2306" fmla="*/ 4250333 h 6858002"/>
              <a:gd name="connsiteX2307" fmla="*/ 5776060 w 12192000"/>
              <a:gd name="connsiteY2307" fmla="*/ 4224807 h 6858002"/>
              <a:gd name="connsiteX2308" fmla="*/ 4938040 w 12192000"/>
              <a:gd name="connsiteY2308" fmla="*/ 4222496 h 6858002"/>
              <a:gd name="connsiteX2309" fmla="*/ 4938040 w 12192000"/>
              <a:gd name="connsiteY2309" fmla="*/ 4565870 h 6858002"/>
              <a:gd name="connsiteX2310" fmla="*/ 4937268 w 12192000"/>
              <a:gd name="connsiteY2310" fmla="*/ 4569194 h 6858002"/>
              <a:gd name="connsiteX2311" fmla="*/ 5034452 w 12192000"/>
              <a:gd name="connsiteY2311" fmla="*/ 4833345 h 6858002"/>
              <a:gd name="connsiteX2312" fmla="*/ 5130920 w 12192000"/>
              <a:gd name="connsiteY2312" fmla="*/ 4887718 h 6858002"/>
              <a:gd name="connsiteX2313" fmla="*/ 5270772 w 12192000"/>
              <a:gd name="connsiteY2313" fmla="*/ 4909244 h 6858002"/>
              <a:gd name="connsiteX2314" fmla="*/ 5270772 w 12192000"/>
              <a:gd name="connsiteY2314" fmla="*/ 4567122 h 6858002"/>
              <a:gd name="connsiteX2315" fmla="*/ 5270868 w 12192000"/>
              <a:gd name="connsiteY2315" fmla="*/ 4564378 h 6858002"/>
              <a:gd name="connsiteX2316" fmla="*/ 5271112 w 12192000"/>
              <a:gd name="connsiteY2316" fmla="*/ 4563751 h 6858002"/>
              <a:gd name="connsiteX2317" fmla="*/ 5239949 w 12192000"/>
              <a:gd name="connsiteY2317" fmla="*/ 4391004 h 6858002"/>
              <a:gd name="connsiteX2318" fmla="*/ 5239999 w 12192000"/>
              <a:gd name="connsiteY2318" fmla="*/ 4390908 h 6858002"/>
              <a:gd name="connsiteX2319" fmla="*/ 5179895 w 12192000"/>
              <a:gd name="connsiteY2319" fmla="*/ 4303355 h 6858002"/>
              <a:gd name="connsiteX2320" fmla="*/ 5081554 w 12192000"/>
              <a:gd name="connsiteY2320" fmla="*/ 4245226 h 6858002"/>
              <a:gd name="connsiteX2321" fmla="*/ 4938040 w 12192000"/>
              <a:gd name="connsiteY2321" fmla="*/ 4222496 h 6858002"/>
              <a:gd name="connsiteX2322" fmla="*/ 5774516 w 12192000"/>
              <a:gd name="connsiteY2322" fmla="*/ 4203521 h 6858002"/>
              <a:gd name="connsiteX2323" fmla="*/ 5854220 w 12192000"/>
              <a:gd name="connsiteY2323" fmla="*/ 4234776 h 6858002"/>
              <a:gd name="connsiteX2324" fmla="*/ 5888363 w 12192000"/>
              <a:gd name="connsiteY2324" fmla="*/ 4313180 h 6858002"/>
              <a:gd name="connsiteX2325" fmla="*/ 5888363 w 12192000"/>
              <a:gd name="connsiteY2325" fmla="*/ 4313661 h 6858002"/>
              <a:gd name="connsiteX2326" fmla="*/ 5857060 w 12192000"/>
              <a:gd name="connsiteY2326" fmla="*/ 4392835 h 6858002"/>
              <a:gd name="connsiteX2327" fmla="*/ 5857060 w 12192000"/>
              <a:gd name="connsiteY2327" fmla="*/ 4392786 h 6858002"/>
              <a:gd name="connsiteX2328" fmla="*/ 5778563 w 12192000"/>
              <a:gd name="connsiteY2328" fmla="*/ 4426883 h 6858002"/>
              <a:gd name="connsiteX2329" fmla="*/ 5699291 w 12192000"/>
              <a:gd name="connsiteY2329" fmla="*/ 4395773 h 6858002"/>
              <a:gd name="connsiteX2330" fmla="*/ 5664952 w 12192000"/>
              <a:gd name="connsiteY2330" fmla="*/ 4316984 h 6858002"/>
              <a:gd name="connsiteX2331" fmla="*/ 5696401 w 12192000"/>
              <a:gd name="connsiteY2331" fmla="*/ 4237474 h 6858002"/>
              <a:gd name="connsiteX2332" fmla="*/ 5774516 w 12192000"/>
              <a:gd name="connsiteY2332" fmla="*/ 4203521 h 6858002"/>
              <a:gd name="connsiteX2333" fmla="*/ 1547252 w 12192000"/>
              <a:gd name="connsiteY2333" fmla="*/ 4082786 h 6858002"/>
              <a:gd name="connsiteX2334" fmla="*/ 1547254 w 12192000"/>
              <a:gd name="connsiteY2334" fmla="*/ 4082786 h 6858002"/>
              <a:gd name="connsiteX2335" fmla="*/ 1547300 w 12192000"/>
              <a:gd name="connsiteY2335" fmla="*/ 4082834 h 6858002"/>
              <a:gd name="connsiteX2336" fmla="*/ 7395806 w 12192000"/>
              <a:gd name="connsiteY2336" fmla="*/ 4074550 h 6858002"/>
              <a:gd name="connsiteX2337" fmla="*/ 7395468 w 12192000"/>
              <a:gd name="connsiteY2337" fmla="*/ 4075465 h 6858002"/>
              <a:gd name="connsiteX2338" fmla="*/ 7395516 w 12192000"/>
              <a:gd name="connsiteY2338" fmla="*/ 4075514 h 6858002"/>
              <a:gd name="connsiteX2339" fmla="*/ 7393301 w 12192000"/>
              <a:gd name="connsiteY2339" fmla="*/ 4245708 h 6858002"/>
              <a:gd name="connsiteX2340" fmla="*/ 7560072 w 12192000"/>
              <a:gd name="connsiteY2340" fmla="*/ 4247876 h 6858002"/>
              <a:gd name="connsiteX2341" fmla="*/ 7560072 w 12192000"/>
              <a:gd name="connsiteY2341" fmla="*/ 4247731 h 6858002"/>
              <a:gd name="connsiteX2342" fmla="*/ 7562239 w 12192000"/>
              <a:gd name="connsiteY2342" fmla="*/ 4076718 h 6858002"/>
              <a:gd name="connsiteX2343" fmla="*/ 3470873 w 12192000"/>
              <a:gd name="connsiteY2343" fmla="*/ 4071082 h 6858002"/>
              <a:gd name="connsiteX2344" fmla="*/ 3470535 w 12192000"/>
              <a:gd name="connsiteY2344" fmla="*/ 4071997 h 6858002"/>
              <a:gd name="connsiteX2345" fmla="*/ 3470535 w 12192000"/>
              <a:gd name="connsiteY2345" fmla="*/ 4072046 h 6858002"/>
              <a:gd name="connsiteX2346" fmla="*/ 3468319 w 12192000"/>
              <a:gd name="connsiteY2346" fmla="*/ 4242240 h 6858002"/>
              <a:gd name="connsiteX2347" fmla="*/ 3635143 w 12192000"/>
              <a:gd name="connsiteY2347" fmla="*/ 4244407 h 6858002"/>
              <a:gd name="connsiteX2348" fmla="*/ 3635143 w 12192000"/>
              <a:gd name="connsiteY2348" fmla="*/ 4244262 h 6858002"/>
              <a:gd name="connsiteX2349" fmla="*/ 3637310 w 12192000"/>
              <a:gd name="connsiteY2349" fmla="*/ 4073250 h 6858002"/>
              <a:gd name="connsiteX2350" fmla="*/ 7385211 w 12192000"/>
              <a:gd name="connsiteY2350" fmla="*/ 4053216 h 6858002"/>
              <a:gd name="connsiteX2351" fmla="*/ 7573558 w 12192000"/>
              <a:gd name="connsiteY2351" fmla="*/ 4055624 h 6858002"/>
              <a:gd name="connsiteX2352" fmla="*/ 7583669 w 12192000"/>
              <a:gd name="connsiteY2352" fmla="*/ 4066363 h 6858002"/>
              <a:gd name="connsiteX2353" fmla="*/ 7583669 w 12192000"/>
              <a:gd name="connsiteY2353" fmla="*/ 4066508 h 6858002"/>
              <a:gd name="connsiteX2354" fmla="*/ 7581119 w 12192000"/>
              <a:gd name="connsiteY2354" fmla="*/ 4259530 h 6858002"/>
              <a:gd name="connsiteX2355" fmla="*/ 7570476 w 12192000"/>
              <a:gd name="connsiteY2355" fmla="*/ 4269258 h 6858002"/>
              <a:gd name="connsiteX2356" fmla="*/ 7382127 w 12192000"/>
              <a:gd name="connsiteY2356" fmla="*/ 4266802 h 6858002"/>
              <a:gd name="connsiteX2357" fmla="*/ 7374759 w 12192000"/>
              <a:gd name="connsiteY2357" fmla="*/ 4263479 h 6858002"/>
              <a:gd name="connsiteX2358" fmla="*/ 7371872 w 12192000"/>
              <a:gd name="connsiteY2358" fmla="*/ 4256207 h 6858002"/>
              <a:gd name="connsiteX2359" fmla="*/ 7374326 w 12192000"/>
              <a:gd name="connsiteY2359" fmla="*/ 4064052 h 6858002"/>
              <a:gd name="connsiteX2360" fmla="*/ 7374326 w 12192000"/>
              <a:gd name="connsiteY2360" fmla="*/ 4064100 h 6858002"/>
              <a:gd name="connsiteX2361" fmla="*/ 7385211 w 12192000"/>
              <a:gd name="connsiteY2361" fmla="*/ 4053216 h 6858002"/>
              <a:gd name="connsiteX2362" fmla="*/ 3460375 w 12192000"/>
              <a:gd name="connsiteY2362" fmla="*/ 4049748 h 6858002"/>
              <a:gd name="connsiteX2363" fmla="*/ 3648723 w 12192000"/>
              <a:gd name="connsiteY2363" fmla="*/ 4052156 h 6858002"/>
              <a:gd name="connsiteX2364" fmla="*/ 3658838 w 12192000"/>
              <a:gd name="connsiteY2364" fmla="*/ 4062895 h 6858002"/>
              <a:gd name="connsiteX2365" fmla="*/ 3658838 w 12192000"/>
              <a:gd name="connsiteY2365" fmla="*/ 4063040 h 6858002"/>
              <a:gd name="connsiteX2366" fmla="*/ 3656284 w 12192000"/>
              <a:gd name="connsiteY2366" fmla="*/ 4256062 h 6858002"/>
              <a:gd name="connsiteX2367" fmla="*/ 3645595 w 12192000"/>
              <a:gd name="connsiteY2367" fmla="*/ 4265791 h 6858002"/>
              <a:gd name="connsiteX2368" fmla="*/ 3457242 w 12192000"/>
              <a:gd name="connsiteY2368" fmla="*/ 4263382 h 6858002"/>
              <a:gd name="connsiteX2369" fmla="*/ 3449876 w 12192000"/>
              <a:gd name="connsiteY2369" fmla="*/ 4260011 h 6858002"/>
              <a:gd name="connsiteX2370" fmla="*/ 3446986 w 12192000"/>
              <a:gd name="connsiteY2370" fmla="*/ 4252738 h 6858002"/>
              <a:gd name="connsiteX2371" fmla="*/ 3449441 w 12192000"/>
              <a:gd name="connsiteY2371" fmla="*/ 4060584 h 6858002"/>
              <a:gd name="connsiteX2372" fmla="*/ 3449489 w 12192000"/>
              <a:gd name="connsiteY2372" fmla="*/ 4060632 h 6858002"/>
              <a:gd name="connsiteX2373" fmla="*/ 3460375 w 12192000"/>
              <a:gd name="connsiteY2373" fmla="*/ 4049748 h 6858002"/>
              <a:gd name="connsiteX2374" fmla="*/ 9323990 w 12192000"/>
              <a:gd name="connsiteY2374" fmla="*/ 4047967 h 6858002"/>
              <a:gd name="connsiteX2375" fmla="*/ 9323992 w 12192000"/>
              <a:gd name="connsiteY2375" fmla="*/ 4047967 h 6858002"/>
              <a:gd name="connsiteX2376" fmla="*/ 9324038 w 12192000"/>
              <a:gd name="connsiteY2376" fmla="*/ 4048015 h 6858002"/>
              <a:gd name="connsiteX2377" fmla="*/ 11247653 w 12192000"/>
              <a:gd name="connsiteY2377" fmla="*/ 4036263 h 6858002"/>
              <a:gd name="connsiteX2378" fmla="*/ 11247315 w 12192000"/>
              <a:gd name="connsiteY2378" fmla="*/ 4037178 h 6858002"/>
              <a:gd name="connsiteX2379" fmla="*/ 11247363 w 12192000"/>
              <a:gd name="connsiteY2379" fmla="*/ 4037227 h 6858002"/>
              <a:gd name="connsiteX2380" fmla="*/ 11245148 w 12192000"/>
              <a:gd name="connsiteY2380" fmla="*/ 4207422 h 6858002"/>
              <a:gd name="connsiteX2381" fmla="*/ 11411923 w 12192000"/>
              <a:gd name="connsiteY2381" fmla="*/ 4209588 h 6858002"/>
              <a:gd name="connsiteX2382" fmla="*/ 11411923 w 12192000"/>
              <a:gd name="connsiteY2382" fmla="*/ 4209444 h 6858002"/>
              <a:gd name="connsiteX2383" fmla="*/ 11414090 w 12192000"/>
              <a:gd name="connsiteY2383" fmla="*/ 4038431 h 6858002"/>
              <a:gd name="connsiteX2384" fmla="*/ 7754396 w 12192000"/>
              <a:gd name="connsiteY2384" fmla="*/ 4035109 h 6858002"/>
              <a:gd name="connsiteX2385" fmla="*/ 7763545 w 12192000"/>
              <a:gd name="connsiteY2385" fmla="*/ 4044452 h 6858002"/>
              <a:gd name="connsiteX2386" fmla="*/ 7763594 w 12192000"/>
              <a:gd name="connsiteY2386" fmla="*/ 4045800 h 6858002"/>
              <a:gd name="connsiteX2387" fmla="*/ 7763594 w 12192000"/>
              <a:gd name="connsiteY2387" fmla="*/ 4222785 h 6858002"/>
              <a:gd name="connsiteX2388" fmla="*/ 7763594 w 12192000"/>
              <a:gd name="connsiteY2388" fmla="*/ 4311351 h 6858002"/>
              <a:gd name="connsiteX2389" fmla="*/ 7762872 w 12192000"/>
              <a:gd name="connsiteY2389" fmla="*/ 4315155 h 6858002"/>
              <a:gd name="connsiteX2390" fmla="*/ 7752036 w 12192000"/>
              <a:gd name="connsiteY2390" fmla="*/ 4321800 h 6858002"/>
              <a:gd name="connsiteX2391" fmla="*/ 7742548 w 12192000"/>
              <a:gd name="connsiteY2391" fmla="*/ 4313324 h 6858002"/>
              <a:gd name="connsiteX2392" fmla="*/ 7742355 w 12192000"/>
              <a:gd name="connsiteY2392" fmla="*/ 4311254 h 6858002"/>
              <a:gd name="connsiteX2393" fmla="*/ 7742355 w 12192000"/>
              <a:gd name="connsiteY2393" fmla="*/ 4222737 h 6858002"/>
              <a:gd name="connsiteX2394" fmla="*/ 7742355 w 12192000"/>
              <a:gd name="connsiteY2394" fmla="*/ 4222593 h 6858002"/>
              <a:gd name="connsiteX2395" fmla="*/ 7742355 w 12192000"/>
              <a:gd name="connsiteY2395" fmla="*/ 4221726 h 6858002"/>
              <a:gd name="connsiteX2396" fmla="*/ 7742355 w 12192000"/>
              <a:gd name="connsiteY2396" fmla="*/ 4045511 h 6858002"/>
              <a:gd name="connsiteX2397" fmla="*/ 7743127 w 12192000"/>
              <a:gd name="connsiteY2397" fmla="*/ 4041707 h 6858002"/>
              <a:gd name="connsiteX2398" fmla="*/ 7754396 w 12192000"/>
              <a:gd name="connsiteY2398" fmla="*/ 4035109 h 6858002"/>
              <a:gd name="connsiteX2399" fmla="*/ 3829512 w 12192000"/>
              <a:gd name="connsiteY2399" fmla="*/ 4031592 h 6858002"/>
              <a:gd name="connsiteX2400" fmla="*/ 3838662 w 12192000"/>
              <a:gd name="connsiteY2400" fmla="*/ 4040935 h 6858002"/>
              <a:gd name="connsiteX2401" fmla="*/ 3838710 w 12192000"/>
              <a:gd name="connsiteY2401" fmla="*/ 4042283 h 6858002"/>
              <a:gd name="connsiteX2402" fmla="*/ 3838710 w 12192000"/>
              <a:gd name="connsiteY2402" fmla="*/ 4219269 h 6858002"/>
              <a:gd name="connsiteX2403" fmla="*/ 3838662 w 12192000"/>
              <a:gd name="connsiteY2403" fmla="*/ 4219269 h 6858002"/>
              <a:gd name="connsiteX2404" fmla="*/ 3838662 w 12192000"/>
              <a:gd name="connsiteY2404" fmla="*/ 4307833 h 6858002"/>
              <a:gd name="connsiteX2405" fmla="*/ 3837940 w 12192000"/>
              <a:gd name="connsiteY2405" fmla="*/ 4311638 h 6858002"/>
              <a:gd name="connsiteX2406" fmla="*/ 3827104 w 12192000"/>
              <a:gd name="connsiteY2406" fmla="*/ 4318283 h 6858002"/>
              <a:gd name="connsiteX2407" fmla="*/ 3817666 w 12192000"/>
              <a:gd name="connsiteY2407" fmla="*/ 4309807 h 6858002"/>
              <a:gd name="connsiteX2408" fmla="*/ 3817473 w 12192000"/>
              <a:gd name="connsiteY2408" fmla="*/ 4307736 h 6858002"/>
              <a:gd name="connsiteX2409" fmla="*/ 3817473 w 12192000"/>
              <a:gd name="connsiteY2409" fmla="*/ 4219220 h 6858002"/>
              <a:gd name="connsiteX2410" fmla="*/ 3817473 w 12192000"/>
              <a:gd name="connsiteY2410" fmla="*/ 4219076 h 6858002"/>
              <a:gd name="connsiteX2411" fmla="*/ 3817473 w 12192000"/>
              <a:gd name="connsiteY2411" fmla="*/ 4218208 h 6858002"/>
              <a:gd name="connsiteX2412" fmla="*/ 3817473 w 12192000"/>
              <a:gd name="connsiteY2412" fmla="*/ 4041994 h 6858002"/>
              <a:gd name="connsiteX2413" fmla="*/ 3818243 w 12192000"/>
              <a:gd name="connsiteY2413" fmla="*/ 4038190 h 6858002"/>
              <a:gd name="connsiteX2414" fmla="*/ 3829512 w 12192000"/>
              <a:gd name="connsiteY2414" fmla="*/ 4031592 h 6858002"/>
              <a:gd name="connsiteX2415" fmla="*/ 11237057 w 12192000"/>
              <a:gd name="connsiteY2415" fmla="*/ 4014929 h 6858002"/>
              <a:gd name="connsiteX2416" fmla="*/ 11425407 w 12192000"/>
              <a:gd name="connsiteY2416" fmla="*/ 4017337 h 6858002"/>
              <a:gd name="connsiteX2417" fmla="*/ 11435521 w 12192000"/>
              <a:gd name="connsiteY2417" fmla="*/ 4028077 h 6858002"/>
              <a:gd name="connsiteX2418" fmla="*/ 11435521 w 12192000"/>
              <a:gd name="connsiteY2418" fmla="*/ 4028221 h 6858002"/>
              <a:gd name="connsiteX2419" fmla="*/ 11433017 w 12192000"/>
              <a:gd name="connsiteY2419" fmla="*/ 4221243 h 6858002"/>
              <a:gd name="connsiteX2420" fmla="*/ 11422326 w 12192000"/>
              <a:gd name="connsiteY2420" fmla="*/ 4230971 h 6858002"/>
              <a:gd name="connsiteX2421" fmla="*/ 11233975 w 12192000"/>
              <a:gd name="connsiteY2421" fmla="*/ 4228515 h 6858002"/>
              <a:gd name="connsiteX2422" fmla="*/ 11226606 w 12192000"/>
              <a:gd name="connsiteY2422" fmla="*/ 4225193 h 6858002"/>
              <a:gd name="connsiteX2423" fmla="*/ 11223718 w 12192000"/>
              <a:gd name="connsiteY2423" fmla="*/ 4217921 h 6858002"/>
              <a:gd name="connsiteX2424" fmla="*/ 11226173 w 12192000"/>
              <a:gd name="connsiteY2424" fmla="*/ 4025765 h 6858002"/>
              <a:gd name="connsiteX2425" fmla="*/ 11226173 w 12192000"/>
              <a:gd name="connsiteY2425" fmla="*/ 4025813 h 6858002"/>
              <a:gd name="connsiteX2426" fmla="*/ 11237057 w 12192000"/>
              <a:gd name="connsiteY2426" fmla="*/ 4014929 h 6858002"/>
              <a:gd name="connsiteX2427" fmla="*/ 11606245 w 12192000"/>
              <a:gd name="connsiteY2427" fmla="*/ 3996821 h 6858002"/>
              <a:gd name="connsiteX2428" fmla="*/ 11615395 w 12192000"/>
              <a:gd name="connsiteY2428" fmla="*/ 4006163 h 6858002"/>
              <a:gd name="connsiteX2429" fmla="*/ 11615443 w 12192000"/>
              <a:gd name="connsiteY2429" fmla="*/ 4007512 h 6858002"/>
              <a:gd name="connsiteX2430" fmla="*/ 11615443 w 12192000"/>
              <a:gd name="connsiteY2430" fmla="*/ 4184497 h 6858002"/>
              <a:gd name="connsiteX2431" fmla="*/ 11615443 w 12192000"/>
              <a:gd name="connsiteY2431" fmla="*/ 4273062 h 6858002"/>
              <a:gd name="connsiteX2432" fmla="*/ 11614721 w 12192000"/>
              <a:gd name="connsiteY2432" fmla="*/ 4276867 h 6858002"/>
              <a:gd name="connsiteX2433" fmla="*/ 11603885 w 12192000"/>
              <a:gd name="connsiteY2433" fmla="*/ 4283512 h 6858002"/>
              <a:gd name="connsiteX2434" fmla="*/ 11594398 w 12192000"/>
              <a:gd name="connsiteY2434" fmla="*/ 4275036 h 6858002"/>
              <a:gd name="connsiteX2435" fmla="*/ 11594205 w 12192000"/>
              <a:gd name="connsiteY2435" fmla="*/ 4272966 h 6858002"/>
              <a:gd name="connsiteX2436" fmla="*/ 11594205 w 12192000"/>
              <a:gd name="connsiteY2436" fmla="*/ 4184449 h 6858002"/>
              <a:gd name="connsiteX2437" fmla="*/ 11594205 w 12192000"/>
              <a:gd name="connsiteY2437" fmla="*/ 4184304 h 6858002"/>
              <a:gd name="connsiteX2438" fmla="*/ 11594205 w 12192000"/>
              <a:gd name="connsiteY2438" fmla="*/ 4183437 h 6858002"/>
              <a:gd name="connsiteX2439" fmla="*/ 11594205 w 12192000"/>
              <a:gd name="connsiteY2439" fmla="*/ 4007223 h 6858002"/>
              <a:gd name="connsiteX2440" fmla="*/ 11594975 w 12192000"/>
              <a:gd name="connsiteY2440" fmla="*/ 4003419 h 6858002"/>
              <a:gd name="connsiteX2441" fmla="*/ 11606245 w 12192000"/>
              <a:gd name="connsiteY2441" fmla="*/ 3996821 h 6858002"/>
              <a:gd name="connsiteX2442" fmla="*/ 1673429 w 12192000"/>
              <a:gd name="connsiteY2442" fmla="*/ 3940139 h 6858002"/>
              <a:gd name="connsiteX2443" fmla="*/ 1556163 w 12192000"/>
              <a:gd name="connsiteY2443" fmla="*/ 3941632 h 6858002"/>
              <a:gd name="connsiteX2444" fmla="*/ 1556210 w 12192000"/>
              <a:gd name="connsiteY2444" fmla="*/ 3941632 h 6858002"/>
              <a:gd name="connsiteX2445" fmla="*/ 1557655 w 12192000"/>
              <a:gd name="connsiteY2445" fmla="*/ 4060199 h 6858002"/>
              <a:gd name="connsiteX2446" fmla="*/ 1557799 w 12192000"/>
              <a:gd name="connsiteY2446" fmla="*/ 4061355 h 6858002"/>
              <a:gd name="connsiteX2447" fmla="*/ 1674971 w 12192000"/>
              <a:gd name="connsiteY2447" fmla="*/ 4059766 h 6858002"/>
              <a:gd name="connsiteX2448" fmla="*/ 1673429 w 12192000"/>
              <a:gd name="connsiteY2448" fmla="*/ 3940139 h 6858002"/>
              <a:gd name="connsiteX2449" fmla="*/ 574294 w 12192000"/>
              <a:gd name="connsiteY2449" fmla="*/ 3935660 h 6858002"/>
              <a:gd name="connsiteX2450" fmla="*/ 583491 w 12192000"/>
              <a:gd name="connsiteY2450" fmla="*/ 3945003 h 6858002"/>
              <a:gd name="connsiteX2451" fmla="*/ 583539 w 12192000"/>
              <a:gd name="connsiteY2451" fmla="*/ 3946351 h 6858002"/>
              <a:gd name="connsiteX2452" fmla="*/ 584166 w 12192000"/>
              <a:gd name="connsiteY2452" fmla="*/ 4123336 h 6858002"/>
              <a:gd name="connsiteX2453" fmla="*/ 584454 w 12192000"/>
              <a:gd name="connsiteY2453" fmla="*/ 4211852 h 6858002"/>
              <a:gd name="connsiteX2454" fmla="*/ 583732 w 12192000"/>
              <a:gd name="connsiteY2454" fmla="*/ 4215609 h 6858002"/>
              <a:gd name="connsiteX2455" fmla="*/ 572944 w 12192000"/>
              <a:gd name="connsiteY2455" fmla="*/ 4222351 h 6858002"/>
              <a:gd name="connsiteX2456" fmla="*/ 563409 w 12192000"/>
              <a:gd name="connsiteY2456" fmla="*/ 4213923 h 6858002"/>
              <a:gd name="connsiteX2457" fmla="*/ 563216 w 12192000"/>
              <a:gd name="connsiteY2457" fmla="*/ 4211852 h 6858002"/>
              <a:gd name="connsiteX2458" fmla="*/ 562879 w 12192000"/>
              <a:gd name="connsiteY2458" fmla="*/ 4123336 h 6858002"/>
              <a:gd name="connsiteX2459" fmla="*/ 562879 w 12192000"/>
              <a:gd name="connsiteY2459" fmla="*/ 4123240 h 6858002"/>
              <a:gd name="connsiteX2460" fmla="*/ 562879 w 12192000"/>
              <a:gd name="connsiteY2460" fmla="*/ 4122325 h 6858002"/>
              <a:gd name="connsiteX2461" fmla="*/ 562253 w 12192000"/>
              <a:gd name="connsiteY2461" fmla="*/ 3946110 h 6858002"/>
              <a:gd name="connsiteX2462" fmla="*/ 562302 w 12192000"/>
              <a:gd name="connsiteY2462" fmla="*/ 3946110 h 6858002"/>
              <a:gd name="connsiteX2463" fmla="*/ 563024 w 12192000"/>
              <a:gd name="connsiteY2463" fmla="*/ 3942354 h 6858002"/>
              <a:gd name="connsiteX2464" fmla="*/ 574294 w 12192000"/>
              <a:gd name="connsiteY2464" fmla="*/ 3935660 h 6858002"/>
              <a:gd name="connsiteX2465" fmla="*/ 1683832 w 12192000"/>
              <a:gd name="connsiteY2465" fmla="*/ 3918756 h 6858002"/>
              <a:gd name="connsiteX2466" fmla="*/ 1694524 w 12192000"/>
              <a:gd name="connsiteY2466" fmla="*/ 3928532 h 6858002"/>
              <a:gd name="connsiteX2467" fmla="*/ 1696353 w 12192000"/>
              <a:gd name="connsiteY2467" fmla="*/ 4069928 h 6858002"/>
              <a:gd name="connsiteX2468" fmla="*/ 1696353 w 12192000"/>
              <a:gd name="connsiteY2468" fmla="*/ 4070216 h 6858002"/>
              <a:gd name="connsiteX2469" fmla="*/ 1686625 w 12192000"/>
              <a:gd name="connsiteY2469" fmla="*/ 4080956 h 6858002"/>
              <a:gd name="connsiteX2470" fmla="*/ 1547254 w 12192000"/>
              <a:gd name="connsiteY2470" fmla="*/ 4082786 h 6858002"/>
              <a:gd name="connsiteX2471" fmla="*/ 1536562 w 12192000"/>
              <a:gd name="connsiteY2471" fmla="*/ 4071758 h 6858002"/>
              <a:gd name="connsiteX2472" fmla="*/ 1534731 w 12192000"/>
              <a:gd name="connsiteY2472" fmla="*/ 3930988 h 6858002"/>
              <a:gd name="connsiteX2473" fmla="*/ 1537717 w 12192000"/>
              <a:gd name="connsiteY2473" fmla="*/ 3923764 h 6858002"/>
              <a:gd name="connsiteX2474" fmla="*/ 1545085 w 12192000"/>
              <a:gd name="connsiteY2474" fmla="*/ 3920538 h 6858002"/>
              <a:gd name="connsiteX2475" fmla="*/ 9450210 w 12192000"/>
              <a:gd name="connsiteY2475" fmla="*/ 3905368 h 6858002"/>
              <a:gd name="connsiteX2476" fmla="*/ 9332948 w 12192000"/>
              <a:gd name="connsiteY2476" fmla="*/ 3906860 h 6858002"/>
              <a:gd name="connsiteX2477" fmla="*/ 9332997 w 12192000"/>
              <a:gd name="connsiteY2477" fmla="*/ 3906860 h 6858002"/>
              <a:gd name="connsiteX2478" fmla="*/ 9334441 w 12192000"/>
              <a:gd name="connsiteY2478" fmla="*/ 4025428 h 6858002"/>
              <a:gd name="connsiteX2479" fmla="*/ 9334587 w 12192000"/>
              <a:gd name="connsiteY2479" fmla="*/ 4026584 h 6858002"/>
              <a:gd name="connsiteX2480" fmla="*/ 9451750 w 12192000"/>
              <a:gd name="connsiteY2480" fmla="*/ 4024995 h 6858002"/>
              <a:gd name="connsiteX2481" fmla="*/ 9450210 w 12192000"/>
              <a:gd name="connsiteY2481" fmla="*/ 3905368 h 6858002"/>
              <a:gd name="connsiteX2482" fmla="*/ 8351038 w 12192000"/>
              <a:gd name="connsiteY2482" fmla="*/ 3900841 h 6858002"/>
              <a:gd name="connsiteX2483" fmla="*/ 8360238 w 12192000"/>
              <a:gd name="connsiteY2483" fmla="*/ 3910136 h 6858002"/>
              <a:gd name="connsiteX2484" fmla="*/ 8360285 w 12192000"/>
              <a:gd name="connsiteY2484" fmla="*/ 3911484 h 6858002"/>
              <a:gd name="connsiteX2485" fmla="*/ 8360911 w 12192000"/>
              <a:gd name="connsiteY2485" fmla="*/ 4088469 h 6858002"/>
              <a:gd name="connsiteX2486" fmla="*/ 8361199 w 12192000"/>
              <a:gd name="connsiteY2486" fmla="*/ 4176985 h 6858002"/>
              <a:gd name="connsiteX2487" fmla="*/ 8360479 w 12192000"/>
              <a:gd name="connsiteY2487" fmla="*/ 4180742 h 6858002"/>
              <a:gd name="connsiteX2488" fmla="*/ 8349690 w 12192000"/>
              <a:gd name="connsiteY2488" fmla="*/ 4187484 h 6858002"/>
              <a:gd name="connsiteX2489" fmla="*/ 8340156 w 12192000"/>
              <a:gd name="connsiteY2489" fmla="*/ 4179056 h 6858002"/>
              <a:gd name="connsiteX2490" fmla="*/ 8339963 w 12192000"/>
              <a:gd name="connsiteY2490" fmla="*/ 4176985 h 6858002"/>
              <a:gd name="connsiteX2491" fmla="*/ 8339625 w 12192000"/>
              <a:gd name="connsiteY2491" fmla="*/ 4088469 h 6858002"/>
              <a:gd name="connsiteX2492" fmla="*/ 8339625 w 12192000"/>
              <a:gd name="connsiteY2492" fmla="*/ 4088373 h 6858002"/>
              <a:gd name="connsiteX2493" fmla="*/ 8339625 w 12192000"/>
              <a:gd name="connsiteY2493" fmla="*/ 4087457 h 6858002"/>
              <a:gd name="connsiteX2494" fmla="*/ 8338999 w 12192000"/>
              <a:gd name="connsiteY2494" fmla="*/ 3911243 h 6858002"/>
              <a:gd name="connsiteX2495" fmla="*/ 8339045 w 12192000"/>
              <a:gd name="connsiteY2495" fmla="*/ 3911292 h 6858002"/>
              <a:gd name="connsiteX2496" fmla="*/ 8339769 w 12192000"/>
              <a:gd name="connsiteY2496" fmla="*/ 3907535 h 6858002"/>
              <a:gd name="connsiteX2497" fmla="*/ 8351038 w 12192000"/>
              <a:gd name="connsiteY2497" fmla="*/ 3900841 h 6858002"/>
              <a:gd name="connsiteX2498" fmla="*/ 12192000 w 12192000"/>
              <a:gd name="connsiteY2498" fmla="*/ 3893102 h 6858002"/>
              <a:gd name="connsiteX2499" fmla="*/ 12192000 w 12192000"/>
              <a:gd name="connsiteY2499" fmla="*/ 4164854 h 6858002"/>
              <a:gd name="connsiteX2500" fmla="*/ 12191811 w 12192000"/>
              <a:gd name="connsiteY2500" fmla="*/ 4162826 h 6858002"/>
              <a:gd name="connsiteX2501" fmla="*/ 12191523 w 12192000"/>
              <a:gd name="connsiteY2501" fmla="*/ 4074310 h 6858002"/>
              <a:gd name="connsiteX2502" fmla="*/ 12191523 w 12192000"/>
              <a:gd name="connsiteY2502" fmla="*/ 4074213 h 6858002"/>
              <a:gd name="connsiteX2503" fmla="*/ 12191523 w 12192000"/>
              <a:gd name="connsiteY2503" fmla="*/ 4073298 h 6858002"/>
              <a:gd name="connsiteX2504" fmla="*/ 12190896 w 12192000"/>
              <a:gd name="connsiteY2504" fmla="*/ 3897084 h 6858002"/>
              <a:gd name="connsiteX2505" fmla="*/ 12191619 w 12192000"/>
              <a:gd name="connsiteY2505" fmla="*/ 3893328 h 6858002"/>
              <a:gd name="connsiteX2506" fmla="*/ 9460563 w 12192000"/>
              <a:gd name="connsiteY2506" fmla="*/ 3883937 h 6858002"/>
              <a:gd name="connsiteX2507" fmla="*/ 9471255 w 12192000"/>
              <a:gd name="connsiteY2507" fmla="*/ 3893713 h 6858002"/>
              <a:gd name="connsiteX2508" fmla="*/ 9473085 w 12192000"/>
              <a:gd name="connsiteY2508" fmla="*/ 4035108 h 6858002"/>
              <a:gd name="connsiteX2509" fmla="*/ 9473085 w 12192000"/>
              <a:gd name="connsiteY2509" fmla="*/ 4035397 h 6858002"/>
              <a:gd name="connsiteX2510" fmla="*/ 9463357 w 12192000"/>
              <a:gd name="connsiteY2510" fmla="*/ 4046137 h 6858002"/>
              <a:gd name="connsiteX2511" fmla="*/ 9323992 w 12192000"/>
              <a:gd name="connsiteY2511" fmla="*/ 4047967 h 6858002"/>
              <a:gd name="connsiteX2512" fmla="*/ 9313298 w 12192000"/>
              <a:gd name="connsiteY2512" fmla="*/ 4036938 h 6858002"/>
              <a:gd name="connsiteX2513" fmla="*/ 9311469 w 12192000"/>
              <a:gd name="connsiteY2513" fmla="*/ 3896169 h 6858002"/>
              <a:gd name="connsiteX2514" fmla="*/ 9314454 w 12192000"/>
              <a:gd name="connsiteY2514" fmla="*/ 3888945 h 6858002"/>
              <a:gd name="connsiteX2515" fmla="*/ 9321824 w 12192000"/>
              <a:gd name="connsiteY2515" fmla="*/ 3885719 h 6858002"/>
              <a:gd name="connsiteX2516" fmla="*/ 5525290 w 12192000"/>
              <a:gd name="connsiteY2516" fmla="*/ 3882589 h 6858002"/>
              <a:gd name="connsiteX2517" fmla="*/ 5408025 w 12192000"/>
              <a:gd name="connsiteY2517" fmla="*/ 3884082 h 6858002"/>
              <a:gd name="connsiteX2518" fmla="*/ 5408073 w 12192000"/>
              <a:gd name="connsiteY2518" fmla="*/ 3884082 h 6858002"/>
              <a:gd name="connsiteX2519" fmla="*/ 5409521 w 12192000"/>
              <a:gd name="connsiteY2519" fmla="*/ 4002649 h 6858002"/>
              <a:gd name="connsiteX2520" fmla="*/ 5409666 w 12192000"/>
              <a:gd name="connsiteY2520" fmla="*/ 4003805 h 6858002"/>
              <a:gd name="connsiteX2521" fmla="*/ 5526835 w 12192000"/>
              <a:gd name="connsiteY2521" fmla="*/ 4002216 h 6858002"/>
              <a:gd name="connsiteX2522" fmla="*/ 5525290 w 12192000"/>
              <a:gd name="connsiteY2522" fmla="*/ 3882589 h 6858002"/>
              <a:gd name="connsiteX2523" fmla="*/ 4426110 w 12192000"/>
              <a:gd name="connsiteY2523" fmla="*/ 3878109 h 6858002"/>
              <a:gd name="connsiteX2524" fmla="*/ 4435306 w 12192000"/>
              <a:gd name="connsiteY2524" fmla="*/ 3887452 h 6858002"/>
              <a:gd name="connsiteX2525" fmla="*/ 4435357 w 12192000"/>
              <a:gd name="connsiteY2525" fmla="*/ 3888801 h 6858002"/>
              <a:gd name="connsiteX2526" fmla="*/ 4435982 w 12192000"/>
              <a:gd name="connsiteY2526" fmla="*/ 4065785 h 6858002"/>
              <a:gd name="connsiteX2527" fmla="*/ 4436271 w 12192000"/>
              <a:gd name="connsiteY2527" fmla="*/ 4154302 h 6858002"/>
              <a:gd name="connsiteX2528" fmla="*/ 4435548 w 12192000"/>
              <a:gd name="connsiteY2528" fmla="*/ 4158107 h 6858002"/>
              <a:gd name="connsiteX2529" fmla="*/ 4424761 w 12192000"/>
              <a:gd name="connsiteY2529" fmla="*/ 4164849 h 6858002"/>
              <a:gd name="connsiteX2530" fmla="*/ 4415224 w 12192000"/>
              <a:gd name="connsiteY2530" fmla="*/ 4156421 h 6858002"/>
              <a:gd name="connsiteX2531" fmla="*/ 4415033 w 12192000"/>
              <a:gd name="connsiteY2531" fmla="*/ 4154350 h 6858002"/>
              <a:gd name="connsiteX2532" fmla="*/ 4414695 w 12192000"/>
              <a:gd name="connsiteY2532" fmla="*/ 4065834 h 6858002"/>
              <a:gd name="connsiteX2533" fmla="*/ 4414695 w 12192000"/>
              <a:gd name="connsiteY2533" fmla="*/ 4065737 h 6858002"/>
              <a:gd name="connsiteX2534" fmla="*/ 4414695 w 12192000"/>
              <a:gd name="connsiteY2534" fmla="*/ 4064822 h 6858002"/>
              <a:gd name="connsiteX2535" fmla="*/ 4414070 w 12192000"/>
              <a:gd name="connsiteY2535" fmla="*/ 3888608 h 6858002"/>
              <a:gd name="connsiteX2536" fmla="*/ 4414118 w 12192000"/>
              <a:gd name="connsiteY2536" fmla="*/ 3888560 h 6858002"/>
              <a:gd name="connsiteX2537" fmla="*/ 4414841 w 12192000"/>
              <a:gd name="connsiteY2537" fmla="*/ 3884804 h 6858002"/>
              <a:gd name="connsiteX2538" fmla="*/ 4426110 w 12192000"/>
              <a:gd name="connsiteY2538" fmla="*/ 3878109 h 6858002"/>
              <a:gd name="connsiteX2539" fmla="*/ 5535648 w 12192000"/>
              <a:gd name="connsiteY2539" fmla="*/ 3861206 h 6858002"/>
              <a:gd name="connsiteX2540" fmla="*/ 5546338 w 12192000"/>
              <a:gd name="connsiteY2540" fmla="*/ 3870982 h 6858002"/>
              <a:gd name="connsiteX2541" fmla="*/ 5548169 w 12192000"/>
              <a:gd name="connsiteY2541" fmla="*/ 4012378 h 6858002"/>
              <a:gd name="connsiteX2542" fmla="*/ 5548169 w 12192000"/>
              <a:gd name="connsiteY2542" fmla="*/ 4012666 h 6858002"/>
              <a:gd name="connsiteX2543" fmla="*/ 5538442 w 12192000"/>
              <a:gd name="connsiteY2543" fmla="*/ 4023406 h 6858002"/>
              <a:gd name="connsiteX2544" fmla="*/ 5399071 w 12192000"/>
              <a:gd name="connsiteY2544" fmla="*/ 4025236 h 6858002"/>
              <a:gd name="connsiteX2545" fmla="*/ 5388380 w 12192000"/>
              <a:gd name="connsiteY2545" fmla="*/ 4014208 h 6858002"/>
              <a:gd name="connsiteX2546" fmla="*/ 5386546 w 12192000"/>
              <a:gd name="connsiteY2546" fmla="*/ 3873438 h 6858002"/>
              <a:gd name="connsiteX2547" fmla="*/ 5389533 w 12192000"/>
              <a:gd name="connsiteY2547" fmla="*/ 3866214 h 6858002"/>
              <a:gd name="connsiteX2548" fmla="*/ 5396904 w 12192000"/>
              <a:gd name="connsiteY2548" fmla="*/ 3862988 h 6858002"/>
              <a:gd name="connsiteX2549" fmla="*/ 2131037 w 12192000"/>
              <a:gd name="connsiteY2549" fmla="*/ 3848829 h 6858002"/>
              <a:gd name="connsiteX2550" fmla="*/ 2161184 w 12192000"/>
              <a:gd name="connsiteY2550" fmla="*/ 3860917 h 6858002"/>
              <a:gd name="connsiteX2551" fmla="*/ 2174043 w 12192000"/>
              <a:gd name="connsiteY2551" fmla="*/ 3891065 h 6858002"/>
              <a:gd name="connsiteX2552" fmla="*/ 2174043 w 12192000"/>
              <a:gd name="connsiteY2552" fmla="*/ 3891161 h 6858002"/>
              <a:gd name="connsiteX2553" fmla="*/ 2161762 w 12192000"/>
              <a:gd name="connsiteY2553" fmla="*/ 3921357 h 6858002"/>
              <a:gd name="connsiteX2554" fmla="*/ 2148279 w 12192000"/>
              <a:gd name="connsiteY2554" fmla="*/ 3930507 h 6858002"/>
              <a:gd name="connsiteX2555" fmla="*/ 2148279 w 12192000"/>
              <a:gd name="connsiteY2555" fmla="*/ 4268728 h 6858002"/>
              <a:gd name="connsiteX2556" fmla="*/ 2148279 w 12192000"/>
              <a:gd name="connsiteY2556" fmla="*/ 4269306 h 6858002"/>
              <a:gd name="connsiteX2557" fmla="*/ 2148230 w 12192000"/>
              <a:gd name="connsiteY2557" fmla="*/ 4269548 h 6858002"/>
              <a:gd name="connsiteX2558" fmla="*/ 2148279 w 12192000"/>
              <a:gd name="connsiteY2558" fmla="*/ 4270173 h 6858002"/>
              <a:gd name="connsiteX2559" fmla="*/ 2148279 w 12192000"/>
              <a:gd name="connsiteY2559" fmla="*/ 4270847 h 6858002"/>
              <a:gd name="connsiteX2560" fmla="*/ 2051044 w 12192000"/>
              <a:gd name="connsiteY2560" fmla="*/ 4548630 h 6858002"/>
              <a:gd name="connsiteX2561" fmla="*/ 1921111 w 12192000"/>
              <a:gd name="connsiteY2561" fmla="*/ 4617737 h 6858002"/>
              <a:gd name="connsiteX2562" fmla="*/ 1821711 w 12192000"/>
              <a:gd name="connsiteY2562" fmla="*/ 4632668 h 6858002"/>
              <a:gd name="connsiteX2563" fmla="*/ 1812128 w 12192000"/>
              <a:gd name="connsiteY2563" fmla="*/ 4648078 h 6858002"/>
              <a:gd name="connsiteX2564" fmla="*/ 1782173 w 12192000"/>
              <a:gd name="connsiteY2564" fmla="*/ 4660792 h 6858002"/>
              <a:gd name="connsiteX2565" fmla="*/ 1751977 w 12192000"/>
              <a:gd name="connsiteY2565" fmla="*/ 4648657 h 6858002"/>
              <a:gd name="connsiteX2566" fmla="*/ 1751977 w 12192000"/>
              <a:gd name="connsiteY2566" fmla="*/ 4648848 h 6858002"/>
              <a:gd name="connsiteX2567" fmla="*/ 1739166 w 12192000"/>
              <a:gd name="connsiteY2567" fmla="*/ 4618749 h 6858002"/>
              <a:gd name="connsiteX2568" fmla="*/ 1751350 w 12192000"/>
              <a:gd name="connsiteY2568" fmla="*/ 4588506 h 6858002"/>
              <a:gd name="connsiteX2569" fmla="*/ 1781499 w 12192000"/>
              <a:gd name="connsiteY2569" fmla="*/ 4575695 h 6858002"/>
              <a:gd name="connsiteX2570" fmla="*/ 1811645 w 12192000"/>
              <a:gd name="connsiteY2570" fmla="*/ 4587832 h 6858002"/>
              <a:gd name="connsiteX2571" fmla="*/ 1823734 w 12192000"/>
              <a:gd name="connsiteY2571" fmla="*/ 4611525 h 6858002"/>
              <a:gd name="connsiteX2572" fmla="*/ 1937244 w 12192000"/>
              <a:gd name="connsiteY2572" fmla="*/ 4590142 h 6858002"/>
              <a:gd name="connsiteX2573" fmla="*/ 2035682 w 12192000"/>
              <a:gd name="connsiteY2573" fmla="*/ 4532207 h 6858002"/>
              <a:gd name="connsiteX2574" fmla="*/ 2095977 w 12192000"/>
              <a:gd name="connsiteY2574" fmla="*/ 4444798 h 6858002"/>
              <a:gd name="connsiteX2575" fmla="*/ 2127425 w 12192000"/>
              <a:gd name="connsiteY2575" fmla="*/ 4271234 h 6858002"/>
              <a:gd name="connsiteX2576" fmla="*/ 2127039 w 12192000"/>
              <a:gd name="connsiteY2576" fmla="*/ 4269836 h 6858002"/>
              <a:gd name="connsiteX2577" fmla="*/ 2127039 w 12192000"/>
              <a:gd name="connsiteY2577" fmla="*/ 3933637 h 6858002"/>
              <a:gd name="connsiteX2578" fmla="*/ 2101708 w 12192000"/>
              <a:gd name="connsiteY2578" fmla="*/ 3922031 h 6858002"/>
              <a:gd name="connsiteX2579" fmla="*/ 2088801 w 12192000"/>
              <a:gd name="connsiteY2579" fmla="*/ 3891883 h 6858002"/>
              <a:gd name="connsiteX2580" fmla="*/ 2100985 w 12192000"/>
              <a:gd name="connsiteY2580" fmla="*/ 3861591 h 6858002"/>
              <a:gd name="connsiteX2581" fmla="*/ 2131037 w 12192000"/>
              <a:gd name="connsiteY2581" fmla="*/ 3848829 h 6858002"/>
              <a:gd name="connsiteX2582" fmla="*/ 893202 w 12192000"/>
              <a:gd name="connsiteY2582" fmla="*/ 3835344 h 6858002"/>
              <a:gd name="connsiteX2583" fmla="*/ 829391 w 12192000"/>
              <a:gd name="connsiteY2583" fmla="*/ 3862602 h 6858002"/>
              <a:gd name="connsiteX2584" fmla="*/ 803674 w 12192000"/>
              <a:gd name="connsiteY2584" fmla="*/ 3926557 h 6858002"/>
              <a:gd name="connsiteX2585" fmla="*/ 830739 w 12192000"/>
              <a:gd name="connsiteY2585" fmla="*/ 3990320 h 6858002"/>
              <a:gd name="connsiteX2586" fmla="*/ 895033 w 12192000"/>
              <a:gd name="connsiteY2586" fmla="*/ 4016230 h 6858002"/>
              <a:gd name="connsiteX2587" fmla="*/ 958842 w 12192000"/>
              <a:gd name="connsiteY2587" fmla="*/ 3988972 h 6858002"/>
              <a:gd name="connsiteX2588" fmla="*/ 984559 w 12192000"/>
              <a:gd name="connsiteY2588" fmla="*/ 3925016 h 6858002"/>
              <a:gd name="connsiteX2589" fmla="*/ 984511 w 12192000"/>
              <a:gd name="connsiteY2589" fmla="*/ 3924968 h 6858002"/>
              <a:gd name="connsiteX2590" fmla="*/ 984511 w 12192000"/>
              <a:gd name="connsiteY2590" fmla="*/ 3924535 h 6858002"/>
              <a:gd name="connsiteX2591" fmla="*/ 957110 w 12192000"/>
              <a:gd name="connsiteY2591" fmla="*/ 3860917 h 6858002"/>
              <a:gd name="connsiteX2592" fmla="*/ 893202 w 12192000"/>
              <a:gd name="connsiteY2592" fmla="*/ 3835344 h 6858002"/>
              <a:gd name="connsiteX2593" fmla="*/ 9907722 w 12192000"/>
              <a:gd name="connsiteY2593" fmla="*/ 3814106 h 6858002"/>
              <a:gd name="connsiteX2594" fmla="*/ 9937870 w 12192000"/>
              <a:gd name="connsiteY2594" fmla="*/ 3826194 h 6858002"/>
              <a:gd name="connsiteX2595" fmla="*/ 9950728 w 12192000"/>
              <a:gd name="connsiteY2595" fmla="*/ 3856341 h 6858002"/>
              <a:gd name="connsiteX2596" fmla="*/ 9950728 w 12192000"/>
              <a:gd name="connsiteY2596" fmla="*/ 3856438 h 6858002"/>
              <a:gd name="connsiteX2597" fmla="*/ 9938447 w 12192000"/>
              <a:gd name="connsiteY2597" fmla="*/ 3886634 h 6858002"/>
              <a:gd name="connsiteX2598" fmla="*/ 9924962 w 12192000"/>
              <a:gd name="connsiteY2598" fmla="*/ 3895784 h 6858002"/>
              <a:gd name="connsiteX2599" fmla="*/ 9924962 w 12192000"/>
              <a:gd name="connsiteY2599" fmla="*/ 4234005 h 6858002"/>
              <a:gd name="connsiteX2600" fmla="*/ 9924962 w 12192000"/>
              <a:gd name="connsiteY2600" fmla="*/ 4234584 h 6858002"/>
              <a:gd name="connsiteX2601" fmla="*/ 9924914 w 12192000"/>
              <a:gd name="connsiteY2601" fmla="*/ 4234824 h 6858002"/>
              <a:gd name="connsiteX2602" fmla="*/ 9924962 w 12192000"/>
              <a:gd name="connsiteY2602" fmla="*/ 4235450 h 6858002"/>
              <a:gd name="connsiteX2603" fmla="*/ 9924962 w 12192000"/>
              <a:gd name="connsiteY2603" fmla="*/ 4236124 h 6858002"/>
              <a:gd name="connsiteX2604" fmla="*/ 9827681 w 12192000"/>
              <a:gd name="connsiteY2604" fmla="*/ 4513906 h 6858002"/>
              <a:gd name="connsiteX2605" fmla="*/ 9697748 w 12192000"/>
              <a:gd name="connsiteY2605" fmla="*/ 4583014 h 6858002"/>
              <a:gd name="connsiteX2606" fmla="*/ 9598348 w 12192000"/>
              <a:gd name="connsiteY2606" fmla="*/ 4597944 h 6858002"/>
              <a:gd name="connsiteX2607" fmla="*/ 9588763 w 12192000"/>
              <a:gd name="connsiteY2607" fmla="*/ 4613356 h 6858002"/>
              <a:gd name="connsiteX2608" fmla="*/ 9558808 w 12192000"/>
              <a:gd name="connsiteY2608" fmla="*/ 4626068 h 6858002"/>
              <a:gd name="connsiteX2609" fmla="*/ 9528713 w 12192000"/>
              <a:gd name="connsiteY2609" fmla="*/ 4613975 h 6858002"/>
              <a:gd name="connsiteX2610" fmla="*/ 9515947 w 12192000"/>
              <a:gd name="connsiteY2610" fmla="*/ 4583978 h 6858002"/>
              <a:gd name="connsiteX2611" fmla="*/ 9528083 w 12192000"/>
              <a:gd name="connsiteY2611" fmla="*/ 4553735 h 6858002"/>
              <a:gd name="connsiteX2612" fmla="*/ 9558183 w 12192000"/>
              <a:gd name="connsiteY2612" fmla="*/ 4540924 h 6858002"/>
              <a:gd name="connsiteX2613" fmla="*/ 9588330 w 12192000"/>
              <a:gd name="connsiteY2613" fmla="*/ 4553059 h 6858002"/>
              <a:gd name="connsiteX2614" fmla="*/ 9600418 w 12192000"/>
              <a:gd name="connsiteY2614" fmla="*/ 4576753 h 6858002"/>
              <a:gd name="connsiteX2615" fmla="*/ 9713930 w 12192000"/>
              <a:gd name="connsiteY2615" fmla="*/ 4555371 h 6858002"/>
              <a:gd name="connsiteX2616" fmla="*/ 9812367 w 12192000"/>
              <a:gd name="connsiteY2616" fmla="*/ 4497436 h 6858002"/>
              <a:gd name="connsiteX2617" fmla="*/ 9872662 w 12192000"/>
              <a:gd name="connsiteY2617" fmla="*/ 4410027 h 6858002"/>
              <a:gd name="connsiteX2618" fmla="*/ 9904110 w 12192000"/>
              <a:gd name="connsiteY2618" fmla="*/ 4236461 h 6858002"/>
              <a:gd name="connsiteX2619" fmla="*/ 9903724 w 12192000"/>
              <a:gd name="connsiteY2619" fmla="*/ 4235065 h 6858002"/>
              <a:gd name="connsiteX2620" fmla="*/ 9903724 w 12192000"/>
              <a:gd name="connsiteY2620" fmla="*/ 3898866 h 6858002"/>
              <a:gd name="connsiteX2621" fmla="*/ 9878393 w 12192000"/>
              <a:gd name="connsiteY2621" fmla="*/ 3887260 h 6858002"/>
              <a:gd name="connsiteX2622" fmla="*/ 9865486 w 12192000"/>
              <a:gd name="connsiteY2622" fmla="*/ 3857112 h 6858002"/>
              <a:gd name="connsiteX2623" fmla="*/ 9877671 w 12192000"/>
              <a:gd name="connsiteY2623" fmla="*/ 3826868 h 6858002"/>
              <a:gd name="connsiteX2624" fmla="*/ 9907722 w 12192000"/>
              <a:gd name="connsiteY2624" fmla="*/ 3814106 h 6858002"/>
              <a:gd name="connsiteX2625" fmla="*/ 892239 w 12192000"/>
              <a:gd name="connsiteY2625" fmla="*/ 3814106 h 6858002"/>
              <a:gd name="connsiteX2626" fmla="*/ 971653 w 12192000"/>
              <a:gd name="connsiteY2626" fmla="*/ 3845361 h 6858002"/>
              <a:gd name="connsiteX2627" fmla="*/ 1005798 w 12192000"/>
              <a:gd name="connsiteY2627" fmla="*/ 3924005 h 6858002"/>
              <a:gd name="connsiteX2628" fmla="*/ 1005798 w 12192000"/>
              <a:gd name="connsiteY2628" fmla="*/ 3924246 h 6858002"/>
              <a:gd name="connsiteX2629" fmla="*/ 974542 w 12192000"/>
              <a:gd name="connsiteY2629" fmla="*/ 4003323 h 6858002"/>
              <a:gd name="connsiteX2630" fmla="*/ 974542 w 12192000"/>
              <a:gd name="connsiteY2630" fmla="*/ 4003371 h 6858002"/>
              <a:gd name="connsiteX2631" fmla="*/ 896092 w 12192000"/>
              <a:gd name="connsiteY2631" fmla="*/ 4037516 h 6858002"/>
              <a:gd name="connsiteX2632" fmla="*/ 816677 w 12192000"/>
              <a:gd name="connsiteY2632" fmla="*/ 4006309 h 6858002"/>
              <a:gd name="connsiteX2633" fmla="*/ 782437 w 12192000"/>
              <a:gd name="connsiteY2633" fmla="*/ 3927713 h 6858002"/>
              <a:gd name="connsiteX2634" fmla="*/ 813787 w 12192000"/>
              <a:gd name="connsiteY2634" fmla="*/ 3848202 h 6858002"/>
              <a:gd name="connsiteX2635" fmla="*/ 892239 w 12192000"/>
              <a:gd name="connsiteY2635" fmla="*/ 3814106 h 6858002"/>
              <a:gd name="connsiteX2636" fmla="*/ 8669992 w 12192000"/>
              <a:gd name="connsiteY2636" fmla="*/ 3800525 h 6858002"/>
              <a:gd name="connsiteX2637" fmla="*/ 8606180 w 12192000"/>
              <a:gd name="connsiteY2637" fmla="*/ 3827783 h 6858002"/>
              <a:gd name="connsiteX2638" fmla="*/ 8580462 w 12192000"/>
              <a:gd name="connsiteY2638" fmla="*/ 3891738 h 6858002"/>
              <a:gd name="connsiteX2639" fmla="*/ 8607528 w 12192000"/>
              <a:gd name="connsiteY2639" fmla="*/ 3955501 h 6858002"/>
              <a:gd name="connsiteX2640" fmla="*/ 8671821 w 12192000"/>
              <a:gd name="connsiteY2640" fmla="*/ 3981411 h 6858002"/>
              <a:gd name="connsiteX2641" fmla="*/ 8735631 w 12192000"/>
              <a:gd name="connsiteY2641" fmla="*/ 3954153 h 6858002"/>
              <a:gd name="connsiteX2642" fmla="*/ 8761348 w 12192000"/>
              <a:gd name="connsiteY2642" fmla="*/ 3890197 h 6858002"/>
              <a:gd name="connsiteX2643" fmla="*/ 8761348 w 12192000"/>
              <a:gd name="connsiteY2643" fmla="*/ 3890149 h 6858002"/>
              <a:gd name="connsiteX2644" fmla="*/ 8761348 w 12192000"/>
              <a:gd name="connsiteY2644" fmla="*/ 3889716 h 6858002"/>
              <a:gd name="connsiteX2645" fmla="*/ 8733945 w 12192000"/>
              <a:gd name="connsiteY2645" fmla="*/ 3826098 h 6858002"/>
              <a:gd name="connsiteX2646" fmla="*/ 8669992 w 12192000"/>
              <a:gd name="connsiteY2646" fmla="*/ 3800525 h 6858002"/>
              <a:gd name="connsiteX2647" fmla="*/ 5983000 w 12192000"/>
              <a:gd name="connsiteY2647" fmla="*/ 3791327 h 6858002"/>
              <a:gd name="connsiteX2648" fmla="*/ 6013145 w 12192000"/>
              <a:gd name="connsiteY2648" fmla="*/ 3803415 h 6858002"/>
              <a:gd name="connsiteX2649" fmla="*/ 6026005 w 12192000"/>
              <a:gd name="connsiteY2649" fmla="*/ 3833563 h 6858002"/>
              <a:gd name="connsiteX2650" fmla="*/ 6026005 w 12192000"/>
              <a:gd name="connsiteY2650" fmla="*/ 3833659 h 6858002"/>
              <a:gd name="connsiteX2651" fmla="*/ 6013725 w 12192000"/>
              <a:gd name="connsiteY2651" fmla="*/ 3863855 h 6858002"/>
              <a:gd name="connsiteX2652" fmla="*/ 6000239 w 12192000"/>
              <a:gd name="connsiteY2652" fmla="*/ 3873005 h 6858002"/>
              <a:gd name="connsiteX2653" fmla="*/ 6000239 w 12192000"/>
              <a:gd name="connsiteY2653" fmla="*/ 4211227 h 6858002"/>
              <a:gd name="connsiteX2654" fmla="*/ 6000239 w 12192000"/>
              <a:gd name="connsiteY2654" fmla="*/ 4211804 h 6858002"/>
              <a:gd name="connsiteX2655" fmla="*/ 6000191 w 12192000"/>
              <a:gd name="connsiteY2655" fmla="*/ 4212045 h 6858002"/>
              <a:gd name="connsiteX2656" fmla="*/ 6000239 w 12192000"/>
              <a:gd name="connsiteY2656" fmla="*/ 4212672 h 6858002"/>
              <a:gd name="connsiteX2657" fmla="*/ 6000239 w 12192000"/>
              <a:gd name="connsiteY2657" fmla="*/ 4213346 h 6858002"/>
              <a:gd name="connsiteX2658" fmla="*/ 5902957 w 12192000"/>
              <a:gd name="connsiteY2658" fmla="*/ 4491127 h 6858002"/>
              <a:gd name="connsiteX2659" fmla="*/ 5773027 w 12192000"/>
              <a:gd name="connsiteY2659" fmla="*/ 4560237 h 6858002"/>
              <a:gd name="connsiteX2660" fmla="*/ 5673625 w 12192000"/>
              <a:gd name="connsiteY2660" fmla="*/ 4575165 h 6858002"/>
              <a:gd name="connsiteX2661" fmla="*/ 5664042 w 12192000"/>
              <a:gd name="connsiteY2661" fmla="*/ 4590625 h 6858002"/>
              <a:gd name="connsiteX2662" fmla="*/ 5634083 w 12192000"/>
              <a:gd name="connsiteY2662" fmla="*/ 4603338 h 6858002"/>
              <a:gd name="connsiteX2663" fmla="*/ 5603886 w 12192000"/>
              <a:gd name="connsiteY2663" fmla="*/ 4591203 h 6858002"/>
              <a:gd name="connsiteX2664" fmla="*/ 5603842 w 12192000"/>
              <a:gd name="connsiteY2664" fmla="*/ 4591298 h 6858002"/>
              <a:gd name="connsiteX2665" fmla="*/ 5591033 w 12192000"/>
              <a:gd name="connsiteY2665" fmla="*/ 4561198 h 6858002"/>
              <a:gd name="connsiteX2666" fmla="*/ 5603213 w 12192000"/>
              <a:gd name="connsiteY2666" fmla="*/ 4530955 h 6858002"/>
              <a:gd name="connsiteX2667" fmla="*/ 5633364 w 12192000"/>
              <a:gd name="connsiteY2667" fmla="*/ 4518194 h 6858002"/>
              <a:gd name="connsiteX2668" fmla="*/ 5663509 w 12192000"/>
              <a:gd name="connsiteY2668" fmla="*/ 4530329 h 6858002"/>
              <a:gd name="connsiteX2669" fmla="*/ 5675600 w 12192000"/>
              <a:gd name="connsiteY2669" fmla="*/ 4554023 h 6858002"/>
              <a:gd name="connsiteX2670" fmla="*/ 5789157 w 12192000"/>
              <a:gd name="connsiteY2670" fmla="*/ 4532641 h 6858002"/>
              <a:gd name="connsiteX2671" fmla="*/ 5887597 w 12192000"/>
              <a:gd name="connsiteY2671" fmla="*/ 4474706 h 6858002"/>
              <a:gd name="connsiteX2672" fmla="*/ 5947889 w 12192000"/>
              <a:gd name="connsiteY2672" fmla="*/ 4387297 h 6858002"/>
              <a:gd name="connsiteX2673" fmla="*/ 5979336 w 12192000"/>
              <a:gd name="connsiteY2673" fmla="*/ 4213731 h 6858002"/>
              <a:gd name="connsiteX2674" fmla="*/ 5978953 w 12192000"/>
              <a:gd name="connsiteY2674" fmla="*/ 4212335 h 6858002"/>
              <a:gd name="connsiteX2675" fmla="*/ 5978953 w 12192000"/>
              <a:gd name="connsiteY2675" fmla="*/ 3876135 h 6858002"/>
              <a:gd name="connsiteX2676" fmla="*/ 5953621 w 12192000"/>
              <a:gd name="connsiteY2676" fmla="*/ 3864529 h 6858002"/>
              <a:gd name="connsiteX2677" fmla="*/ 5940716 w 12192000"/>
              <a:gd name="connsiteY2677" fmla="*/ 3834381 h 6858002"/>
              <a:gd name="connsiteX2678" fmla="*/ 5952944 w 12192000"/>
              <a:gd name="connsiteY2678" fmla="*/ 3804089 h 6858002"/>
              <a:gd name="connsiteX2679" fmla="*/ 5983000 w 12192000"/>
              <a:gd name="connsiteY2679" fmla="*/ 3791327 h 6858002"/>
              <a:gd name="connsiteX2680" fmla="*/ 8669027 w 12192000"/>
              <a:gd name="connsiteY2680" fmla="*/ 3779335 h 6858002"/>
              <a:gd name="connsiteX2681" fmla="*/ 8748441 w 12192000"/>
              <a:gd name="connsiteY2681" fmla="*/ 3810590 h 6858002"/>
              <a:gd name="connsiteX2682" fmla="*/ 8782587 w 12192000"/>
              <a:gd name="connsiteY2682" fmla="*/ 3889234 h 6858002"/>
              <a:gd name="connsiteX2683" fmla="*/ 8782587 w 12192000"/>
              <a:gd name="connsiteY2683" fmla="*/ 3889475 h 6858002"/>
              <a:gd name="connsiteX2684" fmla="*/ 8751331 w 12192000"/>
              <a:gd name="connsiteY2684" fmla="*/ 3968552 h 6858002"/>
              <a:gd name="connsiteX2685" fmla="*/ 8751331 w 12192000"/>
              <a:gd name="connsiteY2685" fmla="*/ 3968600 h 6858002"/>
              <a:gd name="connsiteX2686" fmla="*/ 8672880 w 12192000"/>
              <a:gd name="connsiteY2686" fmla="*/ 4002745 h 6858002"/>
              <a:gd name="connsiteX2687" fmla="*/ 8593466 w 12192000"/>
              <a:gd name="connsiteY2687" fmla="*/ 3971538 h 6858002"/>
              <a:gd name="connsiteX2688" fmla="*/ 8559226 w 12192000"/>
              <a:gd name="connsiteY2688" fmla="*/ 3892942 h 6858002"/>
              <a:gd name="connsiteX2689" fmla="*/ 8590576 w 12192000"/>
              <a:gd name="connsiteY2689" fmla="*/ 3813432 h 6858002"/>
              <a:gd name="connsiteX2690" fmla="*/ 8669027 w 12192000"/>
              <a:gd name="connsiteY2690" fmla="*/ 3779335 h 6858002"/>
              <a:gd name="connsiteX2691" fmla="*/ 4745066 w 12192000"/>
              <a:gd name="connsiteY2691" fmla="*/ 3777842 h 6858002"/>
              <a:gd name="connsiteX2692" fmla="*/ 4681258 w 12192000"/>
              <a:gd name="connsiteY2692" fmla="*/ 3805100 h 6858002"/>
              <a:gd name="connsiteX2693" fmla="*/ 4655544 w 12192000"/>
              <a:gd name="connsiteY2693" fmla="*/ 3869056 h 6858002"/>
              <a:gd name="connsiteX2694" fmla="*/ 4682603 w 12192000"/>
              <a:gd name="connsiteY2694" fmla="*/ 3932818 h 6858002"/>
              <a:gd name="connsiteX2695" fmla="*/ 4746898 w 12192000"/>
              <a:gd name="connsiteY2695" fmla="*/ 3958680 h 6858002"/>
              <a:gd name="connsiteX2696" fmla="*/ 4810712 w 12192000"/>
              <a:gd name="connsiteY2696" fmla="*/ 3931422 h 6858002"/>
              <a:gd name="connsiteX2697" fmla="*/ 4836427 w 12192000"/>
              <a:gd name="connsiteY2697" fmla="*/ 3867466 h 6858002"/>
              <a:gd name="connsiteX2698" fmla="*/ 4836377 w 12192000"/>
              <a:gd name="connsiteY2698" fmla="*/ 3867466 h 6858002"/>
              <a:gd name="connsiteX2699" fmla="*/ 4836377 w 12192000"/>
              <a:gd name="connsiteY2699" fmla="*/ 3867033 h 6858002"/>
              <a:gd name="connsiteX2700" fmla="*/ 4808975 w 12192000"/>
              <a:gd name="connsiteY2700" fmla="*/ 3803415 h 6858002"/>
              <a:gd name="connsiteX2701" fmla="*/ 4745066 w 12192000"/>
              <a:gd name="connsiteY2701" fmla="*/ 3777842 h 6858002"/>
              <a:gd name="connsiteX2702" fmla="*/ 4744110 w 12192000"/>
              <a:gd name="connsiteY2702" fmla="*/ 3756556 h 6858002"/>
              <a:gd name="connsiteX2703" fmla="*/ 4823523 w 12192000"/>
              <a:gd name="connsiteY2703" fmla="*/ 3787811 h 6858002"/>
              <a:gd name="connsiteX2704" fmla="*/ 4857661 w 12192000"/>
              <a:gd name="connsiteY2704" fmla="*/ 3866455 h 6858002"/>
              <a:gd name="connsiteX2705" fmla="*/ 4857661 w 12192000"/>
              <a:gd name="connsiteY2705" fmla="*/ 3866696 h 6858002"/>
              <a:gd name="connsiteX2706" fmla="*/ 4826408 w 12192000"/>
              <a:gd name="connsiteY2706" fmla="*/ 3945773 h 6858002"/>
              <a:gd name="connsiteX2707" fmla="*/ 4826455 w 12192000"/>
              <a:gd name="connsiteY2707" fmla="*/ 3945869 h 6858002"/>
              <a:gd name="connsiteX2708" fmla="*/ 4748004 w 12192000"/>
              <a:gd name="connsiteY2708" fmla="*/ 3980014 h 6858002"/>
              <a:gd name="connsiteX2709" fmla="*/ 4668545 w 12192000"/>
              <a:gd name="connsiteY2709" fmla="*/ 3948807 h 6858002"/>
              <a:gd name="connsiteX2710" fmla="*/ 4634299 w 12192000"/>
              <a:gd name="connsiteY2710" fmla="*/ 3870211 h 6858002"/>
              <a:gd name="connsiteX2711" fmla="*/ 4665652 w 12192000"/>
              <a:gd name="connsiteY2711" fmla="*/ 3790652 h 6858002"/>
              <a:gd name="connsiteX2712" fmla="*/ 4744110 w 12192000"/>
              <a:gd name="connsiteY2712" fmla="*/ 3756556 h 6858002"/>
              <a:gd name="connsiteX2713" fmla="*/ 6426068 w 12192000"/>
              <a:gd name="connsiteY2713" fmla="*/ 3663801 h 6858002"/>
              <a:gd name="connsiteX2714" fmla="*/ 6346315 w 12192000"/>
              <a:gd name="connsiteY2714" fmla="*/ 3695731 h 6858002"/>
              <a:gd name="connsiteX2715" fmla="*/ 6346315 w 12192000"/>
              <a:gd name="connsiteY2715" fmla="*/ 3695683 h 6858002"/>
              <a:gd name="connsiteX2716" fmla="*/ 6312650 w 12192000"/>
              <a:gd name="connsiteY2716" fmla="*/ 3774615 h 6858002"/>
              <a:gd name="connsiteX2717" fmla="*/ 6344390 w 12192000"/>
              <a:gd name="connsiteY2717" fmla="*/ 3853837 h 6858002"/>
              <a:gd name="connsiteX2718" fmla="*/ 6422840 w 12192000"/>
              <a:gd name="connsiteY2718" fmla="*/ 3887693 h 6858002"/>
              <a:gd name="connsiteX2719" fmla="*/ 6502688 w 12192000"/>
              <a:gd name="connsiteY2719" fmla="*/ 3856052 h 6858002"/>
              <a:gd name="connsiteX2720" fmla="*/ 6536593 w 12192000"/>
              <a:gd name="connsiteY2720" fmla="*/ 3777216 h 6858002"/>
              <a:gd name="connsiteX2721" fmla="*/ 6536593 w 12192000"/>
              <a:gd name="connsiteY2721" fmla="*/ 3776494 h 6858002"/>
              <a:gd name="connsiteX2722" fmla="*/ 6504615 w 12192000"/>
              <a:gd name="connsiteY2722" fmla="*/ 3697416 h 6858002"/>
              <a:gd name="connsiteX2723" fmla="*/ 6426068 w 12192000"/>
              <a:gd name="connsiteY2723" fmla="*/ 3663801 h 6858002"/>
              <a:gd name="connsiteX2724" fmla="*/ 2501138 w 12192000"/>
              <a:gd name="connsiteY2724" fmla="*/ 3660285 h 6858002"/>
              <a:gd name="connsiteX2725" fmla="*/ 2457831 w 12192000"/>
              <a:gd name="connsiteY2725" fmla="*/ 3668412 h 6858002"/>
              <a:gd name="connsiteX2726" fmla="*/ 2421413 w 12192000"/>
              <a:gd name="connsiteY2726" fmla="*/ 3692198 h 6858002"/>
              <a:gd name="connsiteX2727" fmla="*/ 2421436 w 12192000"/>
              <a:gd name="connsiteY2727" fmla="*/ 3692166 h 6858002"/>
              <a:gd name="connsiteX2728" fmla="*/ 2421388 w 12192000"/>
              <a:gd name="connsiteY2728" fmla="*/ 3692215 h 6858002"/>
              <a:gd name="connsiteX2729" fmla="*/ 2421413 w 12192000"/>
              <a:gd name="connsiteY2729" fmla="*/ 3692198 h 6858002"/>
              <a:gd name="connsiteX2730" fmla="*/ 2396839 w 12192000"/>
              <a:gd name="connsiteY2730" fmla="*/ 3728057 h 6858002"/>
              <a:gd name="connsiteX2731" fmla="*/ 2387773 w 12192000"/>
              <a:gd name="connsiteY2731" fmla="*/ 3771099 h 6858002"/>
              <a:gd name="connsiteX2732" fmla="*/ 2419509 w 12192000"/>
              <a:gd name="connsiteY2732" fmla="*/ 3850321 h 6858002"/>
              <a:gd name="connsiteX2733" fmla="*/ 2497913 w 12192000"/>
              <a:gd name="connsiteY2733" fmla="*/ 3884177 h 6858002"/>
              <a:gd name="connsiteX2734" fmla="*/ 2577760 w 12192000"/>
              <a:gd name="connsiteY2734" fmla="*/ 3852536 h 6858002"/>
              <a:gd name="connsiteX2735" fmla="*/ 2611665 w 12192000"/>
              <a:gd name="connsiteY2735" fmla="*/ 3773700 h 6858002"/>
              <a:gd name="connsiteX2736" fmla="*/ 2611665 w 12192000"/>
              <a:gd name="connsiteY2736" fmla="*/ 3772977 h 6858002"/>
              <a:gd name="connsiteX2737" fmla="*/ 2579686 w 12192000"/>
              <a:gd name="connsiteY2737" fmla="*/ 3693900 h 6858002"/>
              <a:gd name="connsiteX2738" fmla="*/ 2501138 w 12192000"/>
              <a:gd name="connsiteY2738" fmla="*/ 3660285 h 6858002"/>
              <a:gd name="connsiteX2739" fmla="*/ 6426068 w 12192000"/>
              <a:gd name="connsiteY2739" fmla="*/ 3642563 h 6858002"/>
              <a:gd name="connsiteX2740" fmla="*/ 6519978 w 12192000"/>
              <a:gd name="connsiteY2740" fmla="*/ 3682728 h 6858002"/>
              <a:gd name="connsiteX2741" fmla="*/ 6557830 w 12192000"/>
              <a:gd name="connsiteY2741" fmla="*/ 3777505 h 6858002"/>
              <a:gd name="connsiteX2742" fmla="*/ 6557830 w 12192000"/>
              <a:gd name="connsiteY2742" fmla="*/ 3778420 h 6858002"/>
              <a:gd name="connsiteX2743" fmla="*/ 6517617 w 12192000"/>
              <a:gd name="connsiteY2743" fmla="*/ 3871126 h 6858002"/>
              <a:gd name="connsiteX2744" fmla="*/ 6423225 w 12192000"/>
              <a:gd name="connsiteY2744" fmla="*/ 3908979 h 6858002"/>
              <a:gd name="connsiteX2745" fmla="*/ 6329315 w 12192000"/>
              <a:gd name="connsiteY2745" fmla="*/ 3868815 h 6858002"/>
              <a:gd name="connsiteX2746" fmla="*/ 6291413 w 12192000"/>
              <a:gd name="connsiteY2746" fmla="*/ 3773026 h 6858002"/>
              <a:gd name="connsiteX2747" fmla="*/ 6331674 w 12192000"/>
              <a:gd name="connsiteY2747" fmla="*/ 3680320 h 6858002"/>
              <a:gd name="connsiteX2748" fmla="*/ 6426068 w 12192000"/>
              <a:gd name="connsiteY2748" fmla="*/ 3642563 h 6858002"/>
              <a:gd name="connsiteX2749" fmla="*/ 2501138 w 12192000"/>
              <a:gd name="connsiteY2749" fmla="*/ 3639095 h 6858002"/>
              <a:gd name="connsiteX2750" fmla="*/ 2595050 w 12192000"/>
              <a:gd name="connsiteY2750" fmla="*/ 3679260 h 6858002"/>
              <a:gd name="connsiteX2751" fmla="*/ 2632902 w 12192000"/>
              <a:gd name="connsiteY2751" fmla="*/ 3774037 h 6858002"/>
              <a:gd name="connsiteX2752" fmla="*/ 2632902 w 12192000"/>
              <a:gd name="connsiteY2752" fmla="*/ 3774952 h 6858002"/>
              <a:gd name="connsiteX2753" fmla="*/ 2592689 w 12192000"/>
              <a:gd name="connsiteY2753" fmla="*/ 3867658 h 6858002"/>
              <a:gd name="connsiteX2754" fmla="*/ 2498298 w 12192000"/>
              <a:gd name="connsiteY2754" fmla="*/ 3905511 h 6858002"/>
              <a:gd name="connsiteX2755" fmla="*/ 2404388 w 12192000"/>
              <a:gd name="connsiteY2755" fmla="*/ 3865346 h 6858002"/>
              <a:gd name="connsiteX2756" fmla="*/ 2366486 w 12192000"/>
              <a:gd name="connsiteY2756" fmla="*/ 3769558 h 6858002"/>
              <a:gd name="connsiteX2757" fmla="*/ 2406748 w 12192000"/>
              <a:gd name="connsiteY2757" fmla="*/ 3676852 h 6858002"/>
              <a:gd name="connsiteX2758" fmla="*/ 2501138 w 12192000"/>
              <a:gd name="connsiteY2758" fmla="*/ 3639095 h 6858002"/>
              <a:gd name="connsiteX2759" fmla="*/ 10277920 w 12192000"/>
              <a:gd name="connsiteY2759" fmla="*/ 3625514 h 6858002"/>
              <a:gd name="connsiteX2760" fmla="*/ 10234613 w 12192000"/>
              <a:gd name="connsiteY2760" fmla="*/ 3633641 h 6858002"/>
              <a:gd name="connsiteX2761" fmla="*/ 10198195 w 12192000"/>
              <a:gd name="connsiteY2761" fmla="*/ 3657427 h 6858002"/>
              <a:gd name="connsiteX2762" fmla="*/ 10198217 w 12192000"/>
              <a:gd name="connsiteY2762" fmla="*/ 3657395 h 6858002"/>
              <a:gd name="connsiteX2763" fmla="*/ 10198169 w 12192000"/>
              <a:gd name="connsiteY2763" fmla="*/ 3657444 h 6858002"/>
              <a:gd name="connsiteX2764" fmla="*/ 10198195 w 12192000"/>
              <a:gd name="connsiteY2764" fmla="*/ 3657427 h 6858002"/>
              <a:gd name="connsiteX2765" fmla="*/ 10173620 w 12192000"/>
              <a:gd name="connsiteY2765" fmla="*/ 3693287 h 6858002"/>
              <a:gd name="connsiteX2766" fmla="*/ 10164554 w 12192000"/>
              <a:gd name="connsiteY2766" fmla="*/ 3736328 h 6858002"/>
              <a:gd name="connsiteX2767" fmla="*/ 10196243 w 12192000"/>
              <a:gd name="connsiteY2767" fmla="*/ 3815550 h 6858002"/>
              <a:gd name="connsiteX2768" fmla="*/ 10274694 w 12192000"/>
              <a:gd name="connsiteY2768" fmla="*/ 3849406 h 6858002"/>
              <a:gd name="connsiteX2769" fmla="*/ 10354541 w 12192000"/>
              <a:gd name="connsiteY2769" fmla="*/ 3817765 h 6858002"/>
              <a:gd name="connsiteX2770" fmla="*/ 10388445 w 12192000"/>
              <a:gd name="connsiteY2770" fmla="*/ 3738929 h 6858002"/>
              <a:gd name="connsiteX2771" fmla="*/ 10388445 w 12192000"/>
              <a:gd name="connsiteY2771" fmla="*/ 3738206 h 6858002"/>
              <a:gd name="connsiteX2772" fmla="*/ 10356468 w 12192000"/>
              <a:gd name="connsiteY2772" fmla="*/ 3659129 h 6858002"/>
              <a:gd name="connsiteX2773" fmla="*/ 10277920 w 12192000"/>
              <a:gd name="connsiteY2773" fmla="*/ 3625514 h 6858002"/>
              <a:gd name="connsiteX2774" fmla="*/ 10277920 w 12192000"/>
              <a:gd name="connsiteY2774" fmla="*/ 3604276 h 6858002"/>
              <a:gd name="connsiteX2775" fmla="*/ 10371831 w 12192000"/>
              <a:gd name="connsiteY2775" fmla="*/ 3644441 h 6858002"/>
              <a:gd name="connsiteX2776" fmla="*/ 10409684 w 12192000"/>
              <a:gd name="connsiteY2776" fmla="*/ 3739218 h 6858002"/>
              <a:gd name="connsiteX2777" fmla="*/ 10409684 w 12192000"/>
              <a:gd name="connsiteY2777" fmla="*/ 3740133 h 6858002"/>
              <a:gd name="connsiteX2778" fmla="*/ 10369471 w 12192000"/>
              <a:gd name="connsiteY2778" fmla="*/ 3832839 h 6858002"/>
              <a:gd name="connsiteX2779" fmla="*/ 10275078 w 12192000"/>
              <a:gd name="connsiteY2779" fmla="*/ 3870692 h 6858002"/>
              <a:gd name="connsiteX2780" fmla="*/ 10181168 w 12192000"/>
              <a:gd name="connsiteY2780" fmla="*/ 3830527 h 6858002"/>
              <a:gd name="connsiteX2781" fmla="*/ 10143268 w 12192000"/>
              <a:gd name="connsiteY2781" fmla="*/ 3734739 h 6858002"/>
              <a:gd name="connsiteX2782" fmla="*/ 10183528 w 12192000"/>
              <a:gd name="connsiteY2782" fmla="*/ 3642033 h 6858002"/>
              <a:gd name="connsiteX2783" fmla="*/ 10277920 w 12192000"/>
              <a:gd name="connsiteY2783" fmla="*/ 3604276 h 6858002"/>
              <a:gd name="connsiteX2784" fmla="*/ 1064890 w 12192000"/>
              <a:gd name="connsiteY2784" fmla="*/ 3571962 h 6858002"/>
              <a:gd name="connsiteX2785" fmla="*/ 921375 w 12192000"/>
              <a:gd name="connsiteY2785" fmla="*/ 3594741 h 6858002"/>
              <a:gd name="connsiteX2786" fmla="*/ 823034 w 12192000"/>
              <a:gd name="connsiteY2786" fmla="*/ 3652821 h 6858002"/>
              <a:gd name="connsiteX2787" fmla="*/ 762932 w 12192000"/>
              <a:gd name="connsiteY2787" fmla="*/ 3740374 h 6858002"/>
              <a:gd name="connsiteX2788" fmla="*/ 731629 w 12192000"/>
              <a:gd name="connsiteY2788" fmla="*/ 3918467 h 6858002"/>
              <a:gd name="connsiteX2789" fmla="*/ 731339 w 12192000"/>
              <a:gd name="connsiteY2789" fmla="*/ 3919044 h 6858002"/>
              <a:gd name="connsiteX2790" fmla="*/ 828524 w 12192000"/>
              <a:gd name="connsiteY2790" fmla="*/ 4182861 h 6858002"/>
              <a:gd name="connsiteX2791" fmla="*/ 924987 w 12192000"/>
              <a:gd name="connsiteY2791" fmla="*/ 4237234 h 6858002"/>
              <a:gd name="connsiteX2792" fmla="*/ 1064842 w 12192000"/>
              <a:gd name="connsiteY2792" fmla="*/ 4258760 h 6858002"/>
              <a:gd name="connsiteX2793" fmla="*/ 1064842 w 12192000"/>
              <a:gd name="connsiteY2793" fmla="*/ 3916637 h 6858002"/>
              <a:gd name="connsiteX2794" fmla="*/ 1064987 w 12192000"/>
              <a:gd name="connsiteY2794" fmla="*/ 3915722 h 6858002"/>
              <a:gd name="connsiteX2795" fmla="*/ 1064842 w 12192000"/>
              <a:gd name="connsiteY2795" fmla="*/ 3915144 h 6858002"/>
              <a:gd name="connsiteX2796" fmla="*/ 1064842 w 12192000"/>
              <a:gd name="connsiteY2796" fmla="*/ 3572010 h 6858002"/>
              <a:gd name="connsiteX2797" fmla="*/ 0 w 12192000"/>
              <a:gd name="connsiteY2797" fmla="*/ 3562195 h 6858002"/>
              <a:gd name="connsiteX2798" fmla="*/ 22390 w 12192000"/>
              <a:gd name="connsiteY2798" fmla="*/ 3577694 h 6858002"/>
              <a:gd name="connsiteX2799" fmla="*/ 53694 w 12192000"/>
              <a:gd name="connsiteY2799" fmla="*/ 3656867 h 6858002"/>
              <a:gd name="connsiteX2800" fmla="*/ 53694 w 12192000"/>
              <a:gd name="connsiteY2800" fmla="*/ 3657831 h 6858002"/>
              <a:gd name="connsiteX2801" fmla="*/ 19501 w 12192000"/>
              <a:gd name="connsiteY2801" fmla="*/ 3735800 h 6858002"/>
              <a:gd name="connsiteX2802" fmla="*/ 0 w 12192000"/>
              <a:gd name="connsiteY2802" fmla="*/ 3748331 h 6858002"/>
              <a:gd name="connsiteX2803" fmla="*/ 0 w 12192000"/>
              <a:gd name="connsiteY2803" fmla="*/ 3723517 h 6858002"/>
              <a:gd name="connsiteX2804" fmla="*/ 5054 w 12192000"/>
              <a:gd name="connsiteY2804" fmla="*/ 3720245 h 6858002"/>
              <a:gd name="connsiteX2805" fmla="*/ 32552 w 12192000"/>
              <a:gd name="connsiteY2805" fmla="*/ 3656530 h 6858002"/>
              <a:gd name="connsiteX2806" fmla="*/ 32504 w 12192000"/>
              <a:gd name="connsiteY2806" fmla="*/ 3656530 h 6858002"/>
              <a:gd name="connsiteX2807" fmla="*/ 32504 w 12192000"/>
              <a:gd name="connsiteY2807" fmla="*/ 3655567 h 6858002"/>
              <a:gd name="connsiteX2808" fmla="*/ 6739 w 12192000"/>
              <a:gd name="connsiteY2808" fmla="*/ 3592045 h 6858002"/>
              <a:gd name="connsiteX2809" fmla="*/ 0 w 12192000"/>
              <a:gd name="connsiteY2809" fmla="*/ 3587416 h 6858002"/>
              <a:gd name="connsiteX2810" fmla="*/ 611712 w 12192000"/>
              <a:gd name="connsiteY2810" fmla="*/ 3556022 h 6858002"/>
              <a:gd name="connsiteX2811" fmla="*/ 494589 w 12192000"/>
              <a:gd name="connsiteY2811" fmla="*/ 3557515 h 6858002"/>
              <a:gd name="connsiteX2812" fmla="*/ 495890 w 12192000"/>
              <a:gd name="connsiteY2812" fmla="*/ 3675697 h 6858002"/>
              <a:gd name="connsiteX2813" fmla="*/ 495986 w 12192000"/>
              <a:gd name="connsiteY2813" fmla="*/ 3676901 h 6858002"/>
              <a:gd name="connsiteX2814" fmla="*/ 496034 w 12192000"/>
              <a:gd name="connsiteY2814" fmla="*/ 3676853 h 6858002"/>
              <a:gd name="connsiteX2815" fmla="*/ 496083 w 12192000"/>
              <a:gd name="connsiteY2815" fmla="*/ 3677046 h 6858002"/>
              <a:gd name="connsiteX2816" fmla="*/ 496419 w 12192000"/>
              <a:gd name="connsiteY2816" fmla="*/ 3677286 h 6858002"/>
              <a:gd name="connsiteX2817" fmla="*/ 613205 w 12192000"/>
              <a:gd name="connsiteY2817" fmla="*/ 3675456 h 6858002"/>
              <a:gd name="connsiteX2818" fmla="*/ 613062 w 12192000"/>
              <a:gd name="connsiteY2818" fmla="*/ 3664909 h 6858002"/>
              <a:gd name="connsiteX2819" fmla="*/ 611712 w 12192000"/>
              <a:gd name="connsiteY2819" fmla="*/ 3556648 h 6858002"/>
              <a:gd name="connsiteX2820" fmla="*/ 7719721 w 12192000"/>
              <a:gd name="connsiteY2820" fmla="*/ 3549327 h 6858002"/>
              <a:gd name="connsiteX2821" fmla="*/ 7655429 w 12192000"/>
              <a:gd name="connsiteY2821" fmla="*/ 3575333 h 6858002"/>
              <a:gd name="connsiteX2822" fmla="*/ 7628411 w 12192000"/>
              <a:gd name="connsiteY2822" fmla="*/ 3638807 h 6858002"/>
              <a:gd name="connsiteX2823" fmla="*/ 7654319 w 12192000"/>
              <a:gd name="connsiteY2823" fmla="*/ 3703147 h 6858002"/>
              <a:gd name="connsiteX2824" fmla="*/ 7718179 w 12192000"/>
              <a:gd name="connsiteY2824" fmla="*/ 3730213 h 6858002"/>
              <a:gd name="connsiteX2825" fmla="*/ 7781798 w 12192000"/>
              <a:gd name="connsiteY2825" fmla="*/ 3704737 h 6858002"/>
              <a:gd name="connsiteX2826" fmla="*/ 7809296 w 12192000"/>
              <a:gd name="connsiteY2826" fmla="*/ 3641022 h 6858002"/>
              <a:gd name="connsiteX2827" fmla="*/ 7809247 w 12192000"/>
              <a:gd name="connsiteY2827" fmla="*/ 3641022 h 6858002"/>
              <a:gd name="connsiteX2828" fmla="*/ 7809247 w 12192000"/>
              <a:gd name="connsiteY2828" fmla="*/ 3640059 h 6858002"/>
              <a:gd name="connsiteX2829" fmla="*/ 7783482 w 12192000"/>
              <a:gd name="connsiteY2829" fmla="*/ 3576537 h 6858002"/>
              <a:gd name="connsiteX2830" fmla="*/ 7719721 w 12192000"/>
              <a:gd name="connsiteY2830" fmla="*/ 3549327 h 6858002"/>
              <a:gd name="connsiteX2831" fmla="*/ 3794790 w 12192000"/>
              <a:gd name="connsiteY2831" fmla="*/ 3545860 h 6858002"/>
              <a:gd name="connsiteX2832" fmla="*/ 3730497 w 12192000"/>
              <a:gd name="connsiteY2832" fmla="*/ 3571865 h 6858002"/>
              <a:gd name="connsiteX2833" fmla="*/ 3703480 w 12192000"/>
              <a:gd name="connsiteY2833" fmla="*/ 3635339 h 6858002"/>
              <a:gd name="connsiteX2834" fmla="*/ 3729390 w 12192000"/>
              <a:gd name="connsiteY2834" fmla="*/ 3699680 h 6858002"/>
              <a:gd name="connsiteX2835" fmla="*/ 3793248 w 12192000"/>
              <a:gd name="connsiteY2835" fmla="*/ 3726745 h 6858002"/>
              <a:gd name="connsiteX2836" fmla="*/ 3856867 w 12192000"/>
              <a:gd name="connsiteY2836" fmla="*/ 3701269 h 6858002"/>
              <a:gd name="connsiteX2837" fmla="*/ 3884366 w 12192000"/>
              <a:gd name="connsiteY2837" fmla="*/ 3637554 h 6858002"/>
              <a:gd name="connsiteX2838" fmla="*/ 3884366 w 12192000"/>
              <a:gd name="connsiteY2838" fmla="*/ 3636591 h 6858002"/>
              <a:gd name="connsiteX2839" fmla="*/ 3858601 w 12192000"/>
              <a:gd name="connsiteY2839" fmla="*/ 3573069 h 6858002"/>
              <a:gd name="connsiteX2840" fmla="*/ 3794790 w 12192000"/>
              <a:gd name="connsiteY2840" fmla="*/ 3545860 h 6858002"/>
              <a:gd name="connsiteX2841" fmla="*/ 8841629 w 12192000"/>
              <a:gd name="connsiteY2841" fmla="*/ 3537238 h 6858002"/>
              <a:gd name="connsiteX2842" fmla="*/ 8841629 w 12192000"/>
              <a:gd name="connsiteY2842" fmla="*/ 3537242 h 6858002"/>
              <a:gd name="connsiteX2843" fmla="*/ 8764665 w 12192000"/>
              <a:gd name="connsiteY2843" fmla="*/ 3543692 h 6858002"/>
              <a:gd name="connsiteX2844" fmla="*/ 8698163 w 12192000"/>
              <a:gd name="connsiteY2844" fmla="*/ 3559969 h 6858002"/>
              <a:gd name="connsiteX2845" fmla="*/ 8599823 w 12192000"/>
              <a:gd name="connsiteY2845" fmla="*/ 3618049 h 6858002"/>
              <a:gd name="connsiteX2846" fmla="*/ 8539720 w 12192000"/>
              <a:gd name="connsiteY2846" fmla="*/ 3705602 h 6858002"/>
              <a:gd name="connsiteX2847" fmla="*/ 8508416 w 12192000"/>
              <a:gd name="connsiteY2847" fmla="*/ 3883695 h 6858002"/>
              <a:gd name="connsiteX2848" fmla="*/ 8508128 w 12192000"/>
              <a:gd name="connsiteY2848" fmla="*/ 3884273 h 6858002"/>
              <a:gd name="connsiteX2849" fmla="*/ 8605312 w 12192000"/>
              <a:gd name="connsiteY2849" fmla="*/ 4148089 h 6858002"/>
              <a:gd name="connsiteX2850" fmla="*/ 8701775 w 12192000"/>
              <a:gd name="connsiteY2850" fmla="*/ 4202413 h 6858002"/>
              <a:gd name="connsiteX2851" fmla="*/ 8841629 w 12192000"/>
              <a:gd name="connsiteY2851" fmla="*/ 4223941 h 6858002"/>
              <a:gd name="connsiteX2852" fmla="*/ 8841629 w 12192000"/>
              <a:gd name="connsiteY2852" fmla="*/ 3881817 h 6858002"/>
              <a:gd name="connsiteX2853" fmla="*/ 8841773 w 12192000"/>
              <a:gd name="connsiteY2853" fmla="*/ 3880902 h 6858002"/>
              <a:gd name="connsiteX2854" fmla="*/ 8841629 w 12192000"/>
              <a:gd name="connsiteY2854" fmla="*/ 3880324 h 6858002"/>
              <a:gd name="connsiteX2855" fmla="*/ 8841629 w 12192000"/>
              <a:gd name="connsiteY2855" fmla="*/ 3537242 h 6858002"/>
              <a:gd name="connsiteX2856" fmla="*/ 8841677 w 12192000"/>
              <a:gd name="connsiteY2856" fmla="*/ 3537238 h 6858002"/>
              <a:gd name="connsiteX2857" fmla="*/ 621971 w 12192000"/>
              <a:gd name="connsiteY2857" fmla="*/ 3534639 h 6858002"/>
              <a:gd name="connsiteX2858" fmla="*/ 622019 w 12192000"/>
              <a:gd name="connsiteY2858" fmla="*/ 3534639 h 6858002"/>
              <a:gd name="connsiteX2859" fmla="*/ 624667 w 12192000"/>
              <a:gd name="connsiteY2859" fmla="*/ 3535217 h 6858002"/>
              <a:gd name="connsiteX2860" fmla="*/ 626305 w 12192000"/>
              <a:gd name="connsiteY2860" fmla="*/ 3535554 h 6858002"/>
              <a:gd name="connsiteX2861" fmla="*/ 627798 w 12192000"/>
              <a:gd name="connsiteY2861" fmla="*/ 3536517 h 6858002"/>
              <a:gd name="connsiteX2862" fmla="*/ 629483 w 12192000"/>
              <a:gd name="connsiteY2862" fmla="*/ 3537577 h 6858002"/>
              <a:gd name="connsiteX2863" fmla="*/ 630639 w 12192000"/>
              <a:gd name="connsiteY2863" fmla="*/ 3539214 h 6858002"/>
              <a:gd name="connsiteX2864" fmla="*/ 631506 w 12192000"/>
              <a:gd name="connsiteY2864" fmla="*/ 3540370 h 6858002"/>
              <a:gd name="connsiteX2865" fmla="*/ 632758 w 12192000"/>
              <a:gd name="connsiteY2865" fmla="*/ 3544367 h 6858002"/>
              <a:gd name="connsiteX2866" fmla="*/ 634636 w 12192000"/>
              <a:gd name="connsiteY2866" fmla="*/ 3684992 h 6858002"/>
              <a:gd name="connsiteX2867" fmla="*/ 634636 w 12192000"/>
              <a:gd name="connsiteY2867" fmla="*/ 3686051 h 6858002"/>
              <a:gd name="connsiteX2868" fmla="*/ 624763 w 12192000"/>
              <a:gd name="connsiteY2868" fmla="*/ 3696791 h 6858002"/>
              <a:gd name="connsiteX2869" fmla="*/ 487317 w 12192000"/>
              <a:gd name="connsiteY2869" fmla="*/ 3698621 h 6858002"/>
              <a:gd name="connsiteX2870" fmla="*/ 485487 w 12192000"/>
              <a:gd name="connsiteY2870" fmla="*/ 3698621 h 6858002"/>
              <a:gd name="connsiteX2871" fmla="*/ 485102 w 12192000"/>
              <a:gd name="connsiteY2871" fmla="*/ 3698525 h 6858002"/>
              <a:gd name="connsiteX2872" fmla="*/ 477782 w 12192000"/>
              <a:gd name="connsiteY2872" fmla="*/ 3695394 h 6858002"/>
              <a:gd name="connsiteX2873" fmla="*/ 474748 w 12192000"/>
              <a:gd name="connsiteY2873" fmla="*/ 3687448 h 6858002"/>
              <a:gd name="connsiteX2874" fmla="*/ 473110 w 12192000"/>
              <a:gd name="connsiteY2874" fmla="*/ 3555829 h 6858002"/>
              <a:gd name="connsiteX2875" fmla="*/ 473038 w 12192000"/>
              <a:gd name="connsiteY2875" fmla="*/ 3551013 h 6858002"/>
              <a:gd name="connsiteX2876" fmla="*/ 472967 w 12192000"/>
              <a:gd name="connsiteY2876" fmla="*/ 3546243 h 6858002"/>
              <a:gd name="connsiteX2877" fmla="*/ 473544 w 12192000"/>
              <a:gd name="connsiteY2877" fmla="*/ 3544271 h 6858002"/>
              <a:gd name="connsiteX2878" fmla="*/ 477926 w 12192000"/>
              <a:gd name="connsiteY2878" fmla="*/ 3538347 h 6858002"/>
              <a:gd name="connsiteX2879" fmla="*/ 479275 w 12192000"/>
              <a:gd name="connsiteY2879" fmla="*/ 3537481 h 6858002"/>
              <a:gd name="connsiteX2880" fmla="*/ 479949 w 12192000"/>
              <a:gd name="connsiteY2880" fmla="*/ 3537288 h 6858002"/>
              <a:gd name="connsiteX2881" fmla="*/ 483321 w 12192000"/>
              <a:gd name="connsiteY2881" fmla="*/ 3536421 h 6858002"/>
              <a:gd name="connsiteX2882" fmla="*/ 7720731 w 12192000"/>
              <a:gd name="connsiteY2882" fmla="*/ 3528041 h 6858002"/>
              <a:gd name="connsiteX2883" fmla="*/ 7799182 w 12192000"/>
              <a:gd name="connsiteY2883" fmla="*/ 3562138 h 6858002"/>
              <a:gd name="connsiteX2884" fmla="*/ 7830487 w 12192000"/>
              <a:gd name="connsiteY2884" fmla="*/ 3641311 h 6858002"/>
              <a:gd name="connsiteX2885" fmla="*/ 7830487 w 12192000"/>
              <a:gd name="connsiteY2885" fmla="*/ 3642322 h 6858002"/>
              <a:gd name="connsiteX2886" fmla="*/ 7796294 w 12192000"/>
              <a:gd name="connsiteY2886" fmla="*/ 3720292 h 6858002"/>
              <a:gd name="connsiteX2887" fmla="*/ 7716687 w 12192000"/>
              <a:gd name="connsiteY2887" fmla="*/ 3751499 h 6858002"/>
              <a:gd name="connsiteX2888" fmla="*/ 7638619 w 12192000"/>
              <a:gd name="connsiteY2888" fmla="*/ 3717547 h 6858002"/>
              <a:gd name="connsiteX2889" fmla="*/ 7607173 w 12192000"/>
              <a:gd name="connsiteY2889" fmla="*/ 3637988 h 6858002"/>
              <a:gd name="connsiteX2890" fmla="*/ 7641510 w 12192000"/>
              <a:gd name="connsiteY2890" fmla="*/ 3559200 h 6858002"/>
              <a:gd name="connsiteX2891" fmla="*/ 7720779 w 12192000"/>
              <a:gd name="connsiteY2891" fmla="*/ 3528089 h 6858002"/>
              <a:gd name="connsiteX2892" fmla="*/ 3795849 w 12192000"/>
              <a:gd name="connsiteY2892" fmla="*/ 3524573 h 6858002"/>
              <a:gd name="connsiteX2893" fmla="*/ 3795755 w 12192000"/>
              <a:gd name="connsiteY2893" fmla="*/ 3524621 h 6858002"/>
              <a:gd name="connsiteX2894" fmla="*/ 3874204 w 12192000"/>
              <a:gd name="connsiteY2894" fmla="*/ 3558718 h 6858002"/>
              <a:gd name="connsiteX2895" fmla="*/ 3905556 w 12192000"/>
              <a:gd name="connsiteY2895" fmla="*/ 3637892 h 6858002"/>
              <a:gd name="connsiteX2896" fmla="*/ 3905556 w 12192000"/>
              <a:gd name="connsiteY2896" fmla="*/ 3638855 h 6858002"/>
              <a:gd name="connsiteX2897" fmla="*/ 3871362 w 12192000"/>
              <a:gd name="connsiteY2897" fmla="*/ 3716776 h 6858002"/>
              <a:gd name="connsiteX2898" fmla="*/ 3791756 w 12192000"/>
              <a:gd name="connsiteY2898" fmla="*/ 3747983 h 6858002"/>
              <a:gd name="connsiteX2899" fmla="*/ 3713690 w 12192000"/>
              <a:gd name="connsiteY2899" fmla="*/ 3714031 h 6858002"/>
              <a:gd name="connsiteX2900" fmla="*/ 3682242 w 12192000"/>
              <a:gd name="connsiteY2900" fmla="*/ 3634472 h 6858002"/>
              <a:gd name="connsiteX2901" fmla="*/ 3716581 w 12192000"/>
              <a:gd name="connsiteY2901" fmla="*/ 3555684 h 6858002"/>
              <a:gd name="connsiteX2902" fmla="*/ 3795849 w 12192000"/>
              <a:gd name="connsiteY2902" fmla="*/ 3524573 h 6858002"/>
              <a:gd name="connsiteX2903" fmla="*/ 8388506 w 12192000"/>
              <a:gd name="connsiteY2903" fmla="*/ 3521251 h 6858002"/>
              <a:gd name="connsiteX2904" fmla="*/ 8271383 w 12192000"/>
              <a:gd name="connsiteY2904" fmla="*/ 3522744 h 6858002"/>
              <a:gd name="connsiteX2905" fmla="*/ 8272684 w 12192000"/>
              <a:gd name="connsiteY2905" fmla="*/ 3640927 h 6858002"/>
              <a:gd name="connsiteX2906" fmla="*/ 8272780 w 12192000"/>
              <a:gd name="connsiteY2906" fmla="*/ 3642131 h 6858002"/>
              <a:gd name="connsiteX2907" fmla="*/ 8272827 w 12192000"/>
              <a:gd name="connsiteY2907" fmla="*/ 3642082 h 6858002"/>
              <a:gd name="connsiteX2908" fmla="*/ 8272876 w 12192000"/>
              <a:gd name="connsiteY2908" fmla="*/ 3642227 h 6858002"/>
              <a:gd name="connsiteX2909" fmla="*/ 8273214 w 12192000"/>
              <a:gd name="connsiteY2909" fmla="*/ 3642516 h 6858002"/>
              <a:gd name="connsiteX2910" fmla="*/ 8389998 w 12192000"/>
              <a:gd name="connsiteY2910" fmla="*/ 3640686 h 6858002"/>
              <a:gd name="connsiteX2911" fmla="*/ 8389854 w 12192000"/>
              <a:gd name="connsiteY2911" fmla="*/ 3630139 h 6858002"/>
              <a:gd name="connsiteX2912" fmla="*/ 8388506 w 12192000"/>
              <a:gd name="connsiteY2912" fmla="*/ 3521877 h 6858002"/>
              <a:gd name="connsiteX2913" fmla="*/ 4916707 w 12192000"/>
              <a:gd name="connsiteY2913" fmla="*/ 3514411 h 6858002"/>
              <a:gd name="connsiteX2914" fmla="*/ 4773192 w 12192000"/>
              <a:gd name="connsiteY2914" fmla="*/ 3537142 h 6858002"/>
              <a:gd name="connsiteX2915" fmla="*/ 4674852 w 12192000"/>
              <a:gd name="connsiteY2915" fmla="*/ 3595270 h 6858002"/>
              <a:gd name="connsiteX2916" fmla="*/ 4614749 w 12192000"/>
              <a:gd name="connsiteY2916" fmla="*/ 3682823 h 6858002"/>
              <a:gd name="connsiteX2917" fmla="*/ 4583445 w 12192000"/>
              <a:gd name="connsiteY2917" fmla="*/ 3860916 h 6858002"/>
              <a:gd name="connsiteX2918" fmla="*/ 4583154 w 12192000"/>
              <a:gd name="connsiteY2918" fmla="*/ 3861493 h 6858002"/>
              <a:gd name="connsiteX2919" fmla="*/ 4680293 w 12192000"/>
              <a:gd name="connsiteY2919" fmla="*/ 4125310 h 6858002"/>
              <a:gd name="connsiteX2920" fmla="*/ 4776802 w 12192000"/>
              <a:gd name="connsiteY2920" fmla="*/ 4179682 h 6858002"/>
              <a:gd name="connsiteX2921" fmla="*/ 4916707 w 12192000"/>
              <a:gd name="connsiteY2921" fmla="*/ 4201209 h 6858002"/>
              <a:gd name="connsiteX2922" fmla="*/ 4916707 w 12192000"/>
              <a:gd name="connsiteY2922" fmla="*/ 3859086 h 6858002"/>
              <a:gd name="connsiteX2923" fmla="*/ 4916804 w 12192000"/>
              <a:gd name="connsiteY2923" fmla="*/ 3858171 h 6858002"/>
              <a:gd name="connsiteX2924" fmla="*/ 4916707 w 12192000"/>
              <a:gd name="connsiteY2924" fmla="*/ 3857593 h 6858002"/>
              <a:gd name="connsiteX2925" fmla="*/ 4916707 w 12192000"/>
              <a:gd name="connsiteY2925" fmla="*/ 3514459 h 6858002"/>
              <a:gd name="connsiteX2926" fmla="*/ 11571522 w 12192000"/>
              <a:gd name="connsiteY2926" fmla="*/ 3511040 h 6858002"/>
              <a:gd name="connsiteX2927" fmla="*/ 11507229 w 12192000"/>
              <a:gd name="connsiteY2927" fmla="*/ 3537046 h 6858002"/>
              <a:gd name="connsiteX2928" fmla="*/ 11480260 w 12192000"/>
              <a:gd name="connsiteY2928" fmla="*/ 3600520 h 6858002"/>
              <a:gd name="connsiteX2929" fmla="*/ 11506170 w 12192000"/>
              <a:gd name="connsiteY2929" fmla="*/ 3664860 h 6858002"/>
              <a:gd name="connsiteX2930" fmla="*/ 11570029 w 12192000"/>
              <a:gd name="connsiteY2930" fmla="*/ 3691926 h 6858002"/>
              <a:gd name="connsiteX2931" fmla="*/ 11633647 w 12192000"/>
              <a:gd name="connsiteY2931" fmla="*/ 3666450 h 6858002"/>
              <a:gd name="connsiteX2932" fmla="*/ 11661146 w 12192000"/>
              <a:gd name="connsiteY2932" fmla="*/ 3602735 h 6858002"/>
              <a:gd name="connsiteX2933" fmla="*/ 11661097 w 12192000"/>
              <a:gd name="connsiteY2933" fmla="*/ 3602735 h 6858002"/>
              <a:gd name="connsiteX2934" fmla="*/ 11661097 w 12192000"/>
              <a:gd name="connsiteY2934" fmla="*/ 3601772 h 6858002"/>
              <a:gd name="connsiteX2935" fmla="*/ 11635333 w 12192000"/>
              <a:gd name="connsiteY2935" fmla="*/ 3538250 h 6858002"/>
              <a:gd name="connsiteX2936" fmla="*/ 11571522 w 12192000"/>
              <a:gd name="connsiteY2936" fmla="*/ 3511040 h 6858002"/>
              <a:gd name="connsiteX2937" fmla="*/ 8398811 w 12192000"/>
              <a:gd name="connsiteY2937" fmla="*/ 3500013 h 6858002"/>
              <a:gd name="connsiteX2938" fmla="*/ 8398859 w 12192000"/>
              <a:gd name="connsiteY2938" fmla="*/ 3500013 h 6858002"/>
              <a:gd name="connsiteX2939" fmla="*/ 8401508 w 12192000"/>
              <a:gd name="connsiteY2939" fmla="*/ 3500543 h 6858002"/>
              <a:gd name="connsiteX2940" fmla="*/ 8403146 w 12192000"/>
              <a:gd name="connsiteY2940" fmla="*/ 3500880 h 6858002"/>
              <a:gd name="connsiteX2941" fmla="*/ 8404639 w 12192000"/>
              <a:gd name="connsiteY2941" fmla="*/ 3501843 h 6858002"/>
              <a:gd name="connsiteX2942" fmla="*/ 8406324 w 12192000"/>
              <a:gd name="connsiteY2942" fmla="*/ 3502902 h 6858002"/>
              <a:gd name="connsiteX2943" fmla="*/ 8407480 w 12192000"/>
              <a:gd name="connsiteY2943" fmla="*/ 3504540 h 6858002"/>
              <a:gd name="connsiteX2944" fmla="*/ 8408299 w 12192000"/>
              <a:gd name="connsiteY2944" fmla="*/ 3505696 h 6858002"/>
              <a:gd name="connsiteX2945" fmla="*/ 8409551 w 12192000"/>
              <a:gd name="connsiteY2945" fmla="*/ 3509693 h 6858002"/>
              <a:gd name="connsiteX2946" fmla="*/ 8411429 w 12192000"/>
              <a:gd name="connsiteY2946" fmla="*/ 3650318 h 6858002"/>
              <a:gd name="connsiteX2947" fmla="*/ 8411429 w 12192000"/>
              <a:gd name="connsiteY2947" fmla="*/ 3651329 h 6858002"/>
              <a:gd name="connsiteX2948" fmla="*/ 8401557 w 12192000"/>
              <a:gd name="connsiteY2948" fmla="*/ 3662069 h 6858002"/>
              <a:gd name="connsiteX2949" fmla="*/ 8264111 w 12192000"/>
              <a:gd name="connsiteY2949" fmla="*/ 3663899 h 6858002"/>
              <a:gd name="connsiteX2950" fmla="*/ 8262281 w 12192000"/>
              <a:gd name="connsiteY2950" fmla="*/ 3663899 h 6858002"/>
              <a:gd name="connsiteX2951" fmla="*/ 8261895 w 12192000"/>
              <a:gd name="connsiteY2951" fmla="*/ 3663802 h 6858002"/>
              <a:gd name="connsiteX2952" fmla="*/ 8254577 w 12192000"/>
              <a:gd name="connsiteY2952" fmla="*/ 3660672 h 6858002"/>
              <a:gd name="connsiteX2953" fmla="*/ 8251542 w 12192000"/>
              <a:gd name="connsiteY2953" fmla="*/ 3652726 h 6858002"/>
              <a:gd name="connsiteX2954" fmla="*/ 8249906 w 12192000"/>
              <a:gd name="connsiteY2954" fmla="*/ 3521059 h 6858002"/>
              <a:gd name="connsiteX2955" fmla="*/ 8249760 w 12192000"/>
              <a:gd name="connsiteY2955" fmla="*/ 3511427 h 6858002"/>
              <a:gd name="connsiteX2956" fmla="*/ 8249809 w 12192000"/>
              <a:gd name="connsiteY2956" fmla="*/ 3511620 h 6858002"/>
              <a:gd name="connsiteX2957" fmla="*/ 8250386 w 12192000"/>
              <a:gd name="connsiteY2957" fmla="*/ 3509645 h 6858002"/>
              <a:gd name="connsiteX2958" fmla="*/ 8254767 w 12192000"/>
              <a:gd name="connsiteY2958" fmla="*/ 3503721 h 6858002"/>
              <a:gd name="connsiteX2959" fmla="*/ 8256116 w 12192000"/>
              <a:gd name="connsiteY2959" fmla="*/ 3502855 h 6858002"/>
              <a:gd name="connsiteX2960" fmla="*/ 8256791 w 12192000"/>
              <a:gd name="connsiteY2960" fmla="*/ 3502662 h 6858002"/>
              <a:gd name="connsiteX2961" fmla="*/ 8260161 w 12192000"/>
              <a:gd name="connsiteY2961" fmla="*/ 3501795 h 6858002"/>
              <a:gd name="connsiteX2962" fmla="*/ 4463577 w 12192000"/>
              <a:gd name="connsiteY2962" fmla="*/ 3498471 h 6858002"/>
              <a:gd name="connsiteX2963" fmla="*/ 4346454 w 12192000"/>
              <a:gd name="connsiteY2963" fmla="*/ 3499964 h 6858002"/>
              <a:gd name="connsiteX2964" fmla="*/ 4347754 w 12192000"/>
              <a:gd name="connsiteY2964" fmla="*/ 3618147 h 6858002"/>
              <a:gd name="connsiteX2965" fmla="*/ 4347852 w 12192000"/>
              <a:gd name="connsiteY2965" fmla="*/ 3619351 h 6858002"/>
              <a:gd name="connsiteX2966" fmla="*/ 4347947 w 12192000"/>
              <a:gd name="connsiteY2966" fmla="*/ 3619255 h 6858002"/>
              <a:gd name="connsiteX2967" fmla="*/ 4347947 w 12192000"/>
              <a:gd name="connsiteY2967" fmla="*/ 3619447 h 6858002"/>
              <a:gd name="connsiteX2968" fmla="*/ 4348287 w 12192000"/>
              <a:gd name="connsiteY2968" fmla="*/ 3619736 h 6858002"/>
              <a:gd name="connsiteX2969" fmla="*/ 4465069 w 12192000"/>
              <a:gd name="connsiteY2969" fmla="*/ 3617906 h 6858002"/>
              <a:gd name="connsiteX2970" fmla="*/ 4464923 w 12192000"/>
              <a:gd name="connsiteY2970" fmla="*/ 3607359 h 6858002"/>
              <a:gd name="connsiteX2971" fmla="*/ 4463577 w 12192000"/>
              <a:gd name="connsiteY2971" fmla="*/ 3499098 h 6858002"/>
              <a:gd name="connsiteX2972" fmla="*/ 12101609 w 12192000"/>
              <a:gd name="connsiteY2972" fmla="*/ 3497219 h 6858002"/>
              <a:gd name="connsiteX2973" fmla="*/ 12101610 w 12192000"/>
              <a:gd name="connsiteY2973" fmla="*/ 3497265 h 6858002"/>
              <a:gd name="connsiteX2974" fmla="*/ 12101609 w 12192000"/>
              <a:gd name="connsiteY2974" fmla="*/ 3497267 h 6858002"/>
              <a:gd name="connsiteX2975" fmla="*/ 11572604 w 12192000"/>
              <a:gd name="connsiteY2975" fmla="*/ 3489807 h 6858002"/>
              <a:gd name="connsiteX2976" fmla="*/ 11615003 w 12192000"/>
              <a:gd name="connsiteY2976" fmla="*/ 3498959 h 6858002"/>
              <a:gd name="connsiteX2977" fmla="*/ 11651033 w 12192000"/>
              <a:gd name="connsiteY2977" fmla="*/ 3523899 h 6858002"/>
              <a:gd name="connsiteX2978" fmla="*/ 11682336 w 12192000"/>
              <a:gd name="connsiteY2978" fmla="*/ 3603072 h 6858002"/>
              <a:gd name="connsiteX2979" fmla="*/ 11682336 w 12192000"/>
              <a:gd name="connsiteY2979" fmla="*/ 3604083 h 6858002"/>
              <a:gd name="connsiteX2980" fmla="*/ 11648143 w 12192000"/>
              <a:gd name="connsiteY2980" fmla="*/ 3682005 h 6858002"/>
              <a:gd name="connsiteX2981" fmla="*/ 11568536 w 12192000"/>
              <a:gd name="connsiteY2981" fmla="*/ 3713212 h 6858002"/>
              <a:gd name="connsiteX2982" fmla="*/ 11490470 w 12192000"/>
              <a:gd name="connsiteY2982" fmla="*/ 3679260 h 6858002"/>
              <a:gd name="connsiteX2983" fmla="*/ 11459022 w 12192000"/>
              <a:gd name="connsiteY2983" fmla="*/ 3599701 h 6858002"/>
              <a:gd name="connsiteX2984" fmla="*/ 11493360 w 12192000"/>
              <a:gd name="connsiteY2984" fmla="*/ 3520913 h 6858002"/>
              <a:gd name="connsiteX2985" fmla="*/ 11529509 w 12192000"/>
              <a:gd name="connsiteY2985" fmla="*/ 3497683 h 6858002"/>
              <a:gd name="connsiteX2986" fmla="*/ 11572582 w 12192000"/>
              <a:gd name="connsiteY2986" fmla="*/ 3489802 h 6858002"/>
              <a:gd name="connsiteX2987" fmla="*/ 11572630 w 12192000"/>
              <a:gd name="connsiteY2987" fmla="*/ 3489802 h 6858002"/>
              <a:gd name="connsiteX2988" fmla="*/ 11572604 w 12192000"/>
              <a:gd name="connsiteY2988" fmla="*/ 3489807 h 6858002"/>
              <a:gd name="connsiteX2989" fmla="*/ 12192000 w 12192000"/>
              <a:gd name="connsiteY2989" fmla="*/ 3486415 h 6858002"/>
              <a:gd name="connsiteX2990" fmla="*/ 12192000 w 12192000"/>
              <a:gd name="connsiteY2990" fmla="*/ 3507661 h 6858002"/>
              <a:gd name="connsiteX2991" fmla="*/ 12123232 w 12192000"/>
              <a:gd name="connsiteY2991" fmla="*/ 3508537 h 6858002"/>
              <a:gd name="connsiteX2992" fmla="*/ 12124533 w 12192000"/>
              <a:gd name="connsiteY2992" fmla="*/ 3626719 h 6858002"/>
              <a:gd name="connsiteX2993" fmla="*/ 12124629 w 12192000"/>
              <a:gd name="connsiteY2993" fmla="*/ 3627923 h 6858002"/>
              <a:gd name="connsiteX2994" fmla="*/ 12124677 w 12192000"/>
              <a:gd name="connsiteY2994" fmla="*/ 3627826 h 6858002"/>
              <a:gd name="connsiteX2995" fmla="*/ 12124726 w 12192000"/>
              <a:gd name="connsiteY2995" fmla="*/ 3628019 h 6858002"/>
              <a:gd name="connsiteX2996" fmla="*/ 12125063 w 12192000"/>
              <a:gd name="connsiteY2996" fmla="*/ 3628308 h 6858002"/>
              <a:gd name="connsiteX2997" fmla="*/ 12192000 w 12192000"/>
              <a:gd name="connsiteY2997" fmla="*/ 3627259 h 6858002"/>
              <a:gd name="connsiteX2998" fmla="*/ 12192000 w 12192000"/>
              <a:gd name="connsiteY2998" fmla="*/ 3648631 h 6858002"/>
              <a:gd name="connsiteX2999" fmla="*/ 12184684 w 12192000"/>
              <a:gd name="connsiteY2999" fmla="*/ 3648728 h 6858002"/>
              <a:gd name="connsiteX3000" fmla="*/ 12115960 w 12192000"/>
              <a:gd name="connsiteY3000" fmla="*/ 3649643 h 6858002"/>
              <a:gd name="connsiteX3001" fmla="*/ 12114131 w 12192000"/>
              <a:gd name="connsiteY3001" fmla="*/ 3649643 h 6858002"/>
              <a:gd name="connsiteX3002" fmla="*/ 12113697 w 12192000"/>
              <a:gd name="connsiteY3002" fmla="*/ 3649546 h 6858002"/>
              <a:gd name="connsiteX3003" fmla="*/ 12106377 w 12192000"/>
              <a:gd name="connsiteY3003" fmla="*/ 3646416 h 6858002"/>
              <a:gd name="connsiteX3004" fmla="*/ 12103391 w 12192000"/>
              <a:gd name="connsiteY3004" fmla="*/ 3638470 h 6858002"/>
              <a:gd name="connsiteX3005" fmla="*/ 12101754 w 12192000"/>
              <a:gd name="connsiteY3005" fmla="*/ 3506851 h 6858002"/>
              <a:gd name="connsiteX3006" fmla="*/ 12101682 w 12192000"/>
              <a:gd name="connsiteY3006" fmla="*/ 3502035 h 6858002"/>
              <a:gd name="connsiteX3007" fmla="*/ 12101610 w 12192000"/>
              <a:gd name="connsiteY3007" fmla="*/ 3497265 h 6858002"/>
              <a:gd name="connsiteX3008" fmla="*/ 12102187 w 12192000"/>
              <a:gd name="connsiteY3008" fmla="*/ 3495293 h 6858002"/>
              <a:gd name="connsiteX3009" fmla="*/ 12106570 w 12192000"/>
              <a:gd name="connsiteY3009" fmla="*/ 3489369 h 6858002"/>
              <a:gd name="connsiteX3010" fmla="*/ 12107918 w 12192000"/>
              <a:gd name="connsiteY3010" fmla="*/ 3488502 h 6858002"/>
              <a:gd name="connsiteX3011" fmla="*/ 12108593 w 12192000"/>
              <a:gd name="connsiteY3011" fmla="*/ 3488310 h 6858002"/>
              <a:gd name="connsiteX3012" fmla="*/ 12111964 w 12192000"/>
              <a:gd name="connsiteY3012" fmla="*/ 3487443 h 6858002"/>
              <a:gd name="connsiteX3013" fmla="*/ 4473887 w 12192000"/>
              <a:gd name="connsiteY3013" fmla="*/ 3477137 h 6858002"/>
              <a:gd name="connsiteX3014" fmla="*/ 4473982 w 12192000"/>
              <a:gd name="connsiteY3014" fmla="*/ 3477137 h 6858002"/>
              <a:gd name="connsiteX3015" fmla="*/ 4476629 w 12192000"/>
              <a:gd name="connsiteY3015" fmla="*/ 3477715 h 6858002"/>
              <a:gd name="connsiteX3016" fmla="*/ 4478269 w 12192000"/>
              <a:gd name="connsiteY3016" fmla="*/ 3478052 h 6858002"/>
              <a:gd name="connsiteX3017" fmla="*/ 4479758 w 12192000"/>
              <a:gd name="connsiteY3017" fmla="*/ 3479015 h 6858002"/>
              <a:gd name="connsiteX3018" fmla="*/ 4481447 w 12192000"/>
              <a:gd name="connsiteY3018" fmla="*/ 3480075 h 6858002"/>
              <a:gd name="connsiteX3019" fmla="*/ 4482603 w 12192000"/>
              <a:gd name="connsiteY3019" fmla="*/ 3481712 h 6858002"/>
              <a:gd name="connsiteX3020" fmla="*/ 4483423 w 12192000"/>
              <a:gd name="connsiteY3020" fmla="*/ 3482868 h 6858002"/>
              <a:gd name="connsiteX3021" fmla="*/ 4484673 w 12192000"/>
              <a:gd name="connsiteY3021" fmla="*/ 3486865 h 6858002"/>
              <a:gd name="connsiteX3022" fmla="*/ 4486551 w 12192000"/>
              <a:gd name="connsiteY3022" fmla="*/ 3627490 h 6858002"/>
              <a:gd name="connsiteX3023" fmla="*/ 4486551 w 12192000"/>
              <a:gd name="connsiteY3023" fmla="*/ 3628501 h 6858002"/>
              <a:gd name="connsiteX3024" fmla="*/ 4476675 w 12192000"/>
              <a:gd name="connsiteY3024" fmla="*/ 3639241 h 6858002"/>
              <a:gd name="connsiteX3025" fmla="*/ 4339231 w 12192000"/>
              <a:gd name="connsiteY3025" fmla="*/ 3641071 h 6858002"/>
              <a:gd name="connsiteX3026" fmla="*/ 4337400 w 12192000"/>
              <a:gd name="connsiteY3026" fmla="*/ 3641071 h 6858002"/>
              <a:gd name="connsiteX3027" fmla="*/ 4336967 w 12192000"/>
              <a:gd name="connsiteY3027" fmla="*/ 3640974 h 6858002"/>
              <a:gd name="connsiteX3028" fmla="*/ 4329646 w 12192000"/>
              <a:gd name="connsiteY3028" fmla="*/ 3637844 h 6858002"/>
              <a:gd name="connsiteX3029" fmla="*/ 4326660 w 12192000"/>
              <a:gd name="connsiteY3029" fmla="*/ 3629898 h 6858002"/>
              <a:gd name="connsiteX3030" fmla="*/ 4324979 w 12192000"/>
              <a:gd name="connsiteY3030" fmla="*/ 3498279 h 6858002"/>
              <a:gd name="connsiteX3031" fmla="*/ 4324834 w 12192000"/>
              <a:gd name="connsiteY3031" fmla="*/ 3488647 h 6858002"/>
              <a:gd name="connsiteX3032" fmla="*/ 4324883 w 12192000"/>
              <a:gd name="connsiteY3032" fmla="*/ 3488744 h 6858002"/>
              <a:gd name="connsiteX3033" fmla="*/ 4325455 w 12192000"/>
              <a:gd name="connsiteY3033" fmla="*/ 3486769 h 6858002"/>
              <a:gd name="connsiteX3034" fmla="*/ 4329840 w 12192000"/>
              <a:gd name="connsiteY3034" fmla="*/ 3480845 h 6858002"/>
              <a:gd name="connsiteX3035" fmla="*/ 4331193 w 12192000"/>
              <a:gd name="connsiteY3035" fmla="*/ 3479979 h 6858002"/>
              <a:gd name="connsiteX3036" fmla="*/ 4331861 w 12192000"/>
              <a:gd name="connsiteY3036" fmla="*/ 3479786 h 6858002"/>
              <a:gd name="connsiteX3037" fmla="*/ 4335238 w 12192000"/>
              <a:gd name="connsiteY3037" fmla="*/ 3478919 h 6858002"/>
              <a:gd name="connsiteX3038" fmla="*/ 0 w 12192000"/>
              <a:gd name="connsiteY3038" fmla="*/ 3463441 h 6858002"/>
              <a:gd name="connsiteX3039" fmla="*/ 20211 w 12192000"/>
              <a:gd name="connsiteY3039" fmla="*/ 3467782 h 6858002"/>
              <a:gd name="connsiteX3040" fmla="*/ 84660 w 12192000"/>
              <a:gd name="connsiteY3040" fmla="*/ 3512244 h 6858002"/>
              <a:gd name="connsiteX3041" fmla="*/ 142113 w 12192000"/>
              <a:gd name="connsiteY3041" fmla="*/ 3656143 h 6858002"/>
              <a:gd name="connsiteX3042" fmla="*/ 142113 w 12192000"/>
              <a:gd name="connsiteY3042" fmla="*/ 3656818 h 6858002"/>
              <a:gd name="connsiteX3043" fmla="*/ 142161 w 12192000"/>
              <a:gd name="connsiteY3043" fmla="*/ 3656866 h 6858002"/>
              <a:gd name="connsiteX3044" fmla="*/ 80904 w 12192000"/>
              <a:gd name="connsiteY3044" fmla="*/ 3798839 h 6858002"/>
              <a:gd name="connsiteX3045" fmla="*/ 14666 w 12192000"/>
              <a:gd name="connsiteY3045" fmla="*/ 3841833 h 6858002"/>
              <a:gd name="connsiteX3046" fmla="*/ 0 w 12192000"/>
              <a:gd name="connsiteY3046" fmla="*/ 3844528 h 6858002"/>
              <a:gd name="connsiteX3047" fmla="*/ 0 w 12192000"/>
              <a:gd name="connsiteY3047" fmla="*/ 3823227 h 6858002"/>
              <a:gd name="connsiteX3048" fmla="*/ 6889 w 12192000"/>
              <a:gd name="connsiteY3048" fmla="*/ 3821943 h 6858002"/>
              <a:gd name="connsiteX3049" fmla="*/ 66263 w 12192000"/>
              <a:gd name="connsiteY3049" fmla="*/ 3783235 h 6858002"/>
              <a:gd name="connsiteX3050" fmla="*/ 120779 w 12192000"/>
              <a:gd name="connsiteY3050" fmla="*/ 3655854 h 6858002"/>
              <a:gd name="connsiteX3051" fmla="*/ 120779 w 12192000"/>
              <a:gd name="connsiteY3051" fmla="*/ 3655710 h 6858002"/>
              <a:gd name="connsiteX3052" fmla="*/ 69104 w 12192000"/>
              <a:gd name="connsiteY3052" fmla="*/ 3526836 h 6858002"/>
              <a:gd name="connsiteX3053" fmla="*/ 10568 w 12192000"/>
              <a:gd name="connsiteY3053" fmla="*/ 3486816 h 6858002"/>
              <a:gd name="connsiteX3054" fmla="*/ 0 w 12192000"/>
              <a:gd name="connsiteY3054" fmla="*/ 3484606 h 6858002"/>
              <a:gd name="connsiteX3055" fmla="*/ 7718324 w 12192000"/>
              <a:gd name="connsiteY3055" fmla="*/ 3456861 h 6858002"/>
              <a:gd name="connsiteX3056" fmla="*/ 7589691 w 12192000"/>
              <a:gd name="connsiteY3056" fmla="*/ 3508488 h 6858002"/>
              <a:gd name="connsiteX3057" fmla="*/ 7535174 w 12192000"/>
              <a:gd name="connsiteY3057" fmla="*/ 3635869 h 6858002"/>
              <a:gd name="connsiteX3058" fmla="*/ 7586802 w 12192000"/>
              <a:gd name="connsiteY3058" fmla="*/ 3764791 h 6858002"/>
              <a:gd name="connsiteX3059" fmla="*/ 7714422 w 12192000"/>
              <a:gd name="connsiteY3059" fmla="*/ 3819307 h 6858002"/>
              <a:gd name="connsiteX3060" fmla="*/ 7714373 w 12192000"/>
              <a:gd name="connsiteY3060" fmla="*/ 3819355 h 6858002"/>
              <a:gd name="connsiteX3061" fmla="*/ 7843056 w 12192000"/>
              <a:gd name="connsiteY3061" fmla="*/ 3767729 h 6858002"/>
              <a:gd name="connsiteX3062" fmla="*/ 7897619 w 12192000"/>
              <a:gd name="connsiteY3062" fmla="*/ 3640348 h 6858002"/>
              <a:gd name="connsiteX3063" fmla="*/ 7897619 w 12192000"/>
              <a:gd name="connsiteY3063" fmla="*/ 3640203 h 6858002"/>
              <a:gd name="connsiteX3064" fmla="*/ 7845946 w 12192000"/>
              <a:gd name="connsiteY3064" fmla="*/ 3511329 h 6858002"/>
              <a:gd name="connsiteX3065" fmla="*/ 7718324 w 12192000"/>
              <a:gd name="connsiteY3065" fmla="*/ 3456861 h 6858002"/>
              <a:gd name="connsiteX3066" fmla="*/ 3793393 w 12192000"/>
              <a:gd name="connsiteY3066" fmla="*/ 3453393 h 6858002"/>
              <a:gd name="connsiteX3067" fmla="*/ 3664712 w 12192000"/>
              <a:gd name="connsiteY3067" fmla="*/ 3505020 h 6858002"/>
              <a:gd name="connsiteX3068" fmla="*/ 3610245 w 12192000"/>
              <a:gd name="connsiteY3068" fmla="*/ 3632401 h 6858002"/>
              <a:gd name="connsiteX3069" fmla="*/ 3661871 w 12192000"/>
              <a:gd name="connsiteY3069" fmla="*/ 3761274 h 6858002"/>
              <a:gd name="connsiteX3070" fmla="*/ 3789492 w 12192000"/>
              <a:gd name="connsiteY3070" fmla="*/ 3815791 h 6858002"/>
              <a:gd name="connsiteX3071" fmla="*/ 3789444 w 12192000"/>
              <a:gd name="connsiteY3071" fmla="*/ 3815887 h 6858002"/>
              <a:gd name="connsiteX3072" fmla="*/ 3918125 w 12192000"/>
              <a:gd name="connsiteY3072" fmla="*/ 3764260 h 6858002"/>
              <a:gd name="connsiteX3073" fmla="*/ 3972690 w 12192000"/>
              <a:gd name="connsiteY3073" fmla="*/ 3636879 h 6858002"/>
              <a:gd name="connsiteX3074" fmla="*/ 3972690 w 12192000"/>
              <a:gd name="connsiteY3074" fmla="*/ 3636735 h 6858002"/>
              <a:gd name="connsiteX3075" fmla="*/ 3921015 w 12192000"/>
              <a:gd name="connsiteY3075" fmla="*/ 3507861 h 6858002"/>
              <a:gd name="connsiteX3076" fmla="*/ 3793393 w 12192000"/>
              <a:gd name="connsiteY3076" fmla="*/ 3453393 h 6858002"/>
              <a:gd name="connsiteX3077" fmla="*/ 7719480 w 12192000"/>
              <a:gd name="connsiteY3077" fmla="*/ 3435575 h 6858002"/>
              <a:gd name="connsiteX3078" fmla="*/ 7861453 w 12192000"/>
              <a:gd name="connsiteY3078" fmla="*/ 3496689 h 6858002"/>
              <a:gd name="connsiteX3079" fmla="*/ 7918907 w 12192000"/>
              <a:gd name="connsiteY3079" fmla="*/ 3640588 h 6858002"/>
              <a:gd name="connsiteX3080" fmla="*/ 7918907 w 12192000"/>
              <a:gd name="connsiteY3080" fmla="*/ 3641263 h 6858002"/>
              <a:gd name="connsiteX3081" fmla="*/ 7918955 w 12192000"/>
              <a:gd name="connsiteY3081" fmla="*/ 3641311 h 6858002"/>
              <a:gd name="connsiteX3082" fmla="*/ 7857696 w 12192000"/>
              <a:gd name="connsiteY3082" fmla="*/ 3783236 h 6858002"/>
              <a:gd name="connsiteX3083" fmla="*/ 7713556 w 12192000"/>
              <a:gd name="connsiteY3083" fmla="*/ 3840545 h 6858002"/>
              <a:gd name="connsiteX3084" fmla="*/ 7570957 w 12192000"/>
              <a:gd name="connsiteY3084" fmla="*/ 3778901 h 6858002"/>
              <a:gd name="connsiteX3085" fmla="*/ 7513984 w 12192000"/>
              <a:gd name="connsiteY3085" fmla="*/ 3634761 h 6858002"/>
              <a:gd name="connsiteX3086" fmla="*/ 7575292 w 12192000"/>
              <a:gd name="connsiteY3086" fmla="*/ 3492836 h 6858002"/>
              <a:gd name="connsiteX3087" fmla="*/ 7719480 w 12192000"/>
              <a:gd name="connsiteY3087" fmla="*/ 3435575 h 6858002"/>
              <a:gd name="connsiteX3088" fmla="*/ 3794502 w 12192000"/>
              <a:gd name="connsiteY3088" fmla="*/ 3432107 h 6858002"/>
              <a:gd name="connsiteX3089" fmla="*/ 3936474 w 12192000"/>
              <a:gd name="connsiteY3089" fmla="*/ 3493221 h 6858002"/>
              <a:gd name="connsiteX3090" fmla="*/ 3993977 w 12192000"/>
              <a:gd name="connsiteY3090" fmla="*/ 3637120 h 6858002"/>
              <a:gd name="connsiteX3091" fmla="*/ 3993977 w 12192000"/>
              <a:gd name="connsiteY3091" fmla="*/ 3637794 h 6858002"/>
              <a:gd name="connsiteX3092" fmla="*/ 3993977 w 12192000"/>
              <a:gd name="connsiteY3092" fmla="*/ 3637843 h 6858002"/>
              <a:gd name="connsiteX3093" fmla="*/ 3932718 w 12192000"/>
              <a:gd name="connsiteY3093" fmla="*/ 3779816 h 6858002"/>
              <a:gd name="connsiteX3094" fmla="*/ 3788577 w 12192000"/>
              <a:gd name="connsiteY3094" fmla="*/ 3837125 h 6858002"/>
              <a:gd name="connsiteX3095" fmla="*/ 3645978 w 12192000"/>
              <a:gd name="connsiteY3095" fmla="*/ 3775481 h 6858002"/>
              <a:gd name="connsiteX3096" fmla="*/ 3589006 w 12192000"/>
              <a:gd name="connsiteY3096" fmla="*/ 3631341 h 6858002"/>
              <a:gd name="connsiteX3097" fmla="*/ 3650313 w 12192000"/>
              <a:gd name="connsiteY3097" fmla="*/ 3489416 h 6858002"/>
              <a:gd name="connsiteX3098" fmla="*/ 3794502 w 12192000"/>
              <a:gd name="connsiteY3098" fmla="*/ 3432107 h 6858002"/>
              <a:gd name="connsiteX3099" fmla="*/ 11570126 w 12192000"/>
              <a:gd name="connsiteY3099" fmla="*/ 3418575 h 6858002"/>
              <a:gd name="connsiteX3100" fmla="*/ 11441493 w 12192000"/>
              <a:gd name="connsiteY3100" fmla="*/ 3470201 h 6858002"/>
              <a:gd name="connsiteX3101" fmla="*/ 11387025 w 12192000"/>
              <a:gd name="connsiteY3101" fmla="*/ 3597582 h 6858002"/>
              <a:gd name="connsiteX3102" fmla="*/ 11438651 w 12192000"/>
              <a:gd name="connsiteY3102" fmla="*/ 3726504 h 6858002"/>
              <a:gd name="connsiteX3103" fmla="*/ 11566273 w 12192000"/>
              <a:gd name="connsiteY3103" fmla="*/ 3781020 h 6858002"/>
              <a:gd name="connsiteX3104" fmla="*/ 11566177 w 12192000"/>
              <a:gd name="connsiteY3104" fmla="*/ 3781068 h 6858002"/>
              <a:gd name="connsiteX3105" fmla="*/ 11694858 w 12192000"/>
              <a:gd name="connsiteY3105" fmla="*/ 3729442 h 6858002"/>
              <a:gd name="connsiteX3106" fmla="*/ 11749422 w 12192000"/>
              <a:gd name="connsiteY3106" fmla="*/ 3602061 h 6858002"/>
              <a:gd name="connsiteX3107" fmla="*/ 11749422 w 12192000"/>
              <a:gd name="connsiteY3107" fmla="*/ 3601916 h 6858002"/>
              <a:gd name="connsiteX3108" fmla="*/ 11697748 w 12192000"/>
              <a:gd name="connsiteY3108" fmla="*/ 3473042 h 6858002"/>
              <a:gd name="connsiteX3109" fmla="*/ 11570126 w 12192000"/>
              <a:gd name="connsiteY3109" fmla="*/ 3418575 h 6858002"/>
              <a:gd name="connsiteX3110" fmla="*/ 11571282 w 12192000"/>
              <a:gd name="connsiteY3110" fmla="*/ 3397288 h 6858002"/>
              <a:gd name="connsiteX3111" fmla="*/ 11713255 w 12192000"/>
              <a:gd name="connsiteY3111" fmla="*/ 3458402 h 6858002"/>
              <a:gd name="connsiteX3112" fmla="*/ 11770757 w 12192000"/>
              <a:gd name="connsiteY3112" fmla="*/ 3602301 h 6858002"/>
              <a:gd name="connsiteX3113" fmla="*/ 11770757 w 12192000"/>
              <a:gd name="connsiteY3113" fmla="*/ 3602976 h 6858002"/>
              <a:gd name="connsiteX3114" fmla="*/ 11770757 w 12192000"/>
              <a:gd name="connsiteY3114" fmla="*/ 3603024 h 6858002"/>
              <a:gd name="connsiteX3115" fmla="*/ 11709498 w 12192000"/>
              <a:gd name="connsiteY3115" fmla="*/ 3744997 h 6858002"/>
              <a:gd name="connsiteX3116" fmla="*/ 11565358 w 12192000"/>
              <a:gd name="connsiteY3116" fmla="*/ 3802306 h 6858002"/>
              <a:gd name="connsiteX3117" fmla="*/ 11422759 w 12192000"/>
              <a:gd name="connsiteY3117" fmla="*/ 3740663 h 6858002"/>
              <a:gd name="connsiteX3118" fmla="*/ 11365787 w 12192000"/>
              <a:gd name="connsiteY3118" fmla="*/ 3596522 h 6858002"/>
              <a:gd name="connsiteX3119" fmla="*/ 11427094 w 12192000"/>
              <a:gd name="connsiteY3119" fmla="*/ 3454597 h 6858002"/>
              <a:gd name="connsiteX3120" fmla="*/ 11571282 w 12192000"/>
              <a:gd name="connsiteY3120" fmla="*/ 3397288 h 6858002"/>
              <a:gd name="connsiteX3121" fmla="*/ 0 w 12192000"/>
              <a:gd name="connsiteY3121" fmla="*/ 3365296 h 6858002"/>
              <a:gd name="connsiteX3122" fmla="*/ 57432 w 12192000"/>
              <a:gd name="connsiteY3122" fmla="*/ 3387494 h 6858002"/>
              <a:gd name="connsiteX3123" fmla="*/ 115771 w 12192000"/>
              <a:gd name="connsiteY3123" fmla="*/ 3428929 h 6858002"/>
              <a:gd name="connsiteX3124" fmla="*/ 213053 w 12192000"/>
              <a:gd name="connsiteY3124" fmla="*/ 3706711 h 6858002"/>
              <a:gd name="connsiteX3125" fmla="*/ 213053 w 12192000"/>
              <a:gd name="connsiteY3125" fmla="*/ 3707433 h 6858002"/>
              <a:gd name="connsiteX3126" fmla="*/ 213004 w 12192000"/>
              <a:gd name="connsiteY3126" fmla="*/ 3708059 h 6858002"/>
              <a:gd name="connsiteX3127" fmla="*/ 213053 w 12192000"/>
              <a:gd name="connsiteY3127" fmla="*/ 3708348 h 6858002"/>
              <a:gd name="connsiteX3128" fmla="*/ 213053 w 12192000"/>
              <a:gd name="connsiteY3128" fmla="*/ 3708926 h 6858002"/>
              <a:gd name="connsiteX3129" fmla="*/ 213053 w 12192000"/>
              <a:gd name="connsiteY3129" fmla="*/ 4062318 h 6858002"/>
              <a:gd name="connsiteX3130" fmla="*/ 213053 w 12192000"/>
              <a:gd name="connsiteY3130" fmla="*/ 4062414 h 6858002"/>
              <a:gd name="connsiteX3131" fmla="*/ 213053 w 12192000"/>
              <a:gd name="connsiteY3131" fmla="*/ 4063281 h 6858002"/>
              <a:gd name="connsiteX3132" fmla="*/ 213053 w 12192000"/>
              <a:gd name="connsiteY3132" fmla="*/ 4419515 h 6858002"/>
              <a:gd name="connsiteX3133" fmla="*/ 211126 w 12192000"/>
              <a:gd name="connsiteY3133" fmla="*/ 4467818 h 6858002"/>
              <a:gd name="connsiteX3134" fmla="*/ 169227 w 12192000"/>
              <a:gd name="connsiteY3134" fmla="*/ 4625491 h 6858002"/>
              <a:gd name="connsiteX3135" fmla="*/ 36935 w 12192000"/>
              <a:gd name="connsiteY3135" fmla="*/ 4747189 h 6858002"/>
              <a:gd name="connsiteX3136" fmla="*/ 0 w 12192000"/>
              <a:gd name="connsiteY3136" fmla="*/ 4756759 h 6858002"/>
              <a:gd name="connsiteX3137" fmla="*/ 0 w 12192000"/>
              <a:gd name="connsiteY3137" fmla="*/ 4734801 h 6858002"/>
              <a:gd name="connsiteX3138" fmla="*/ 39920 w 12192000"/>
              <a:gd name="connsiteY3138" fmla="*/ 4721329 h 6858002"/>
              <a:gd name="connsiteX3139" fmla="*/ 150590 w 12192000"/>
              <a:gd name="connsiteY3139" fmla="*/ 4613019 h 6858002"/>
              <a:gd name="connsiteX3140" fmla="*/ 188250 w 12192000"/>
              <a:gd name="connsiteY3140" fmla="*/ 4482171 h 6858002"/>
              <a:gd name="connsiteX3141" fmla="*/ 191765 w 12192000"/>
              <a:gd name="connsiteY3141" fmla="*/ 4422742 h 6858002"/>
              <a:gd name="connsiteX3142" fmla="*/ 191765 w 12192000"/>
              <a:gd name="connsiteY3142" fmla="*/ 4062173 h 6858002"/>
              <a:gd name="connsiteX3143" fmla="*/ 191765 w 12192000"/>
              <a:gd name="connsiteY3143" fmla="*/ 4062077 h 6858002"/>
              <a:gd name="connsiteX3144" fmla="*/ 191765 w 12192000"/>
              <a:gd name="connsiteY3144" fmla="*/ 4061788 h 6858002"/>
              <a:gd name="connsiteX3145" fmla="*/ 191765 w 12192000"/>
              <a:gd name="connsiteY3145" fmla="*/ 3707867 h 6858002"/>
              <a:gd name="connsiteX3146" fmla="*/ 192151 w 12192000"/>
              <a:gd name="connsiteY3146" fmla="*/ 3706470 h 6858002"/>
              <a:gd name="connsiteX3147" fmla="*/ 160703 w 12192000"/>
              <a:gd name="connsiteY3147" fmla="*/ 3532904 h 6858002"/>
              <a:gd name="connsiteX3148" fmla="*/ 100408 w 12192000"/>
              <a:gd name="connsiteY3148" fmla="*/ 3445496 h 6858002"/>
              <a:gd name="connsiteX3149" fmla="*/ 1971 w 12192000"/>
              <a:gd name="connsiteY3149" fmla="*/ 3387560 h 6858002"/>
              <a:gd name="connsiteX3150" fmla="*/ 0 w 12192000"/>
              <a:gd name="connsiteY3150" fmla="*/ 3387087 h 6858002"/>
              <a:gd name="connsiteX3151" fmla="*/ 6338034 w 12192000"/>
              <a:gd name="connsiteY3151" fmla="*/ 3222712 h 6858002"/>
              <a:gd name="connsiteX3152" fmla="*/ 6337697 w 12192000"/>
              <a:gd name="connsiteY3152" fmla="*/ 3223001 h 6858002"/>
              <a:gd name="connsiteX3153" fmla="*/ 6337598 w 12192000"/>
              <a:gd name="connsiteY3153" fmla="*/ 3222904 h 6858002"/>
              <a:gd name="connsiteX3154" fmla="*/ 6337598 w 12192000"/>
              <a:gd name="connsiteY3154" fmla="*/ 3223097 h 6858002"/>
              <a:gd name="connsiteX3155" fmla="*/ 6337504 w 12192000"/>
              <a:gd name="connsiteY3155" fmla="*/ 3224301 h 6858002"/>
              <a:gd name="connsiteX3156" fmla="*/ 6336203 w 12192000"/>
              <a:gd name="connsiteY3156" fmla="*/ 3342483 h 6858002"/>
              <a:gd name="connsiteX3157" fmla="*/ 6453326 w 12192000"/>
              <a:gd name="connsiteY3157" fmla="*/ 3343976 h 6858002"/>
              <a:gd name="connsiteX3158" fmla="*/ 6453326 w 12192000"/>
              <a:gd name="connsiteY3158" fmla="*/ 3343350 h 6858002"/>
              <a:gd name="connsiteX3159" fmla="*/ 6454675 w 12192000"/>
              <a:gd name="connsiteY3159" fmla="*/ 3235089 h 6858002"/>
              <a:gd name="connsiteX3160" fmla="*/ 6454818 w 12192000"/>
              <a:gd name="connsiteY3160" fmla="*/ 3224542 h 6858002"/>
              <a:gd name="connsiteX3161" fmla="*/ 2413103 w 12192000"/>
              <a:gd name="connsiteY3161" fmla="*/ 3219244 h 6858002"/>
              <a:gd name="connsiteX3162" fmla="*/ 2412766 w 12192000"/>
              <a:gd name="connsiteY3162" fmla="*/ 3219533 h 6858002"/>
              <a:gd name="connsiteX3163" fmla="*/ 2412719 w 12192000"/>
              <a:gd name="connsiteY3163" fmla="*/ 3219484 h 6858002"/>
              <a:gd name="connsiteX3164" fmla="*/ 2412670 w 12192000"/>
              <a:gd name="connsiteY3164" fmla="*/ 3219629 h 6858002"/>
              <a:gd name="connsiteX3165" fmla="*/ 2412576 w 12192000"/>
              <a:gd name="connsiteY3165" fmla="*/ 3220833 h 6858002"/>
              <a:gd name="connsiteX3166" fmla="*/ 2411273 w 12192000"/>
              <a:gd name="connsiteY3166" fmla="*/ 3339015 h 6858002"/>
              <a:gd name="connsiteX3167" fmla="*/ 2528397 w 12192000"/>
              <a:gd name="connsiteY3167" fmla="*/ 3340508 h 6858002"/>
              <a:gd name="connsiteX3168" fmla="*/ 2528397 w 12192000"/>
              <a:gd name="connsiteY3168" fmla="*/ 3339882 h 6858002"/>
              <a:gd name="connsiteX3169" fmla="*/ 2529745 w 12192000"/>
              <a:gd name="connsiteY3169" fmla="*/ 3231621 h 6858002"/>
              <a:gd name="connsiteX3170" fmla="*/ 2529890 w 12192000"/>
              <a:gd name="connsiteY3170" fmla="*/ 3221074 h 6858002"/>
              <a:gd name="connsiteX3171" fmla="*/ 6327196 w 12192000"/>
              <a:gd name="connsiteY3171" fmla="*/ 3201570 h 6858002"/>
              <a:gd name="connsiteX3172" fmla="*/ 6328979 w 12192000"/>
              <a:gd name="connsiteY3172" fmla="*/ 3201570 h 6858002"/>
              <a:gd name="connsiteX3173" fmla="*/ 6466425 w 12192000"/>
              <a:gd name="connsiteY3173" fmla="*/ 3203352 h 6858002"/>
              <a:gd name="connsiteX3174" fmla="*/ 6476250 w 12192000"/>
              <a:gd name="connsiteY3174" fmla="*/ 3214091 h 6858002"/>
              <a:gd name="connsiteX3175" fmla="*/ 6476250 w 12192000"/>
              <a:gd name="connsiteY3175" fmla="*/ 3215103 h 6858002"/>
              <a:gd name="connsiteX3176" fmla="*/ 6474420 w 12192000"/>
              <a:gd name="connsiteY3176" fmla="*/ 3355727 h 6858002"/>
              <a:gd name="connsiteX3177" fmla="*/ 6473166 w 12192000"/>
              <a:gd name="connsiteY3177" fmla="*/ 3359724 h 6858002"/>
              <a:gd name="connsiteX3178" fmla="*/ 6472349 w 12192000"/>
              <a:gd name="connsiteY3178" fmla="*/ 3360928 h 6858002"/>
              <a:gd name="connsiteX3179" fmla="*/ 6471191 w 12192000"/>
              <a:gd name="connsiteY3179" fmla="*/ 3362566 h 6858002"/>
              <a:gd name="connsiteX3180" fmla="*/ 6469507 w 12192000"/>
              <a:gd name="connsiteY3180" fmla="*/ 3363625 h 6858002"/>
              <a:gd name="connsiteX3181" fmla="*/ 6468015 w 12192000"/>
              <a:gd name="connsiteY3181" fmla="*/ 3364588 h 6858002"/>
              <a:gd name="connsiteX3182" fmla="*/ 6466375 w 12192000"/>
              <a:gd name="connsiteY3182" fmla="*/ 3364926 h 6858002"/>
              <a:gd name="connsiteX3183" fmla="*/ 6463728 w 12192000"/>
              <a:gd name="connsiteY3183" fmla="*/ 3365504 h 6858002"/>
              <a:gd name="connsiteX3184" fmla="*/ 6463633 w 12192000"/>
              <a:gd name="connsiteY3184" fmla="*/ 3365504 h 6858002"/>
              <a:gd name="connsiteX3185" fmla="*/ 6324983 w 12192000"/>
              <a:gd name="connsiteY3185" fmla="*/ 3363722 h 6858002"/>
              <a:gd name="connsiteX3186" fmla="*/ 6321613 w 12192000"/>
              <a:gd name="connsiteY3186" fmla="*/ 3362855 h 6858002"/>
              <a:gd name="connsiteX3187" fmla="*/ 6320937 w 12192000"/>
              <a:gd name="connsiteY3187" fmla="*/ 3362662 h 6858002"/>
              <a:gd name="connsiteX3188" fmla="*/ 6319589 w 12192000"/>
              <a:gd name="connsiteY3188" fmla="*/ 3361795 h 6858002"/>
              <a:gd name="connsiteX3189" fmla="*/ 6315204 w 12192000"/>
              <a:gd name="connsiteY3189" fmla="*/ 3355872 h 6858002"/>
              <a:gd name="connsiteX3190" fmla="*/ 6315204 w 12192000"/>
              <a:gd name="connsiteY3190" fmla="*/ 3355968 h 6858002"/>
              <a:gd name="connsiteX3191" fmla="*/ 6314627 w 12192000"/>
              <a:gd name="connsiteY3191" fmla="*/ 3353945 h 6858002"/>
              <a:gd name="connsiteX3192" fmla="*/ 6314773 w 12192000"/>
              <a:gd name="connsiteY3192" fmla="*/ 3344362 h 6858002"/>
              <a:gd name="connsiteX3193" fmla="*/ 6316457 w 12192000"/>
              <a:gd name="connsiteY3193" fmla="*/ 3212743 h 6858002"/>
              <a:gd name="connsiteX3194" fmla="*/ 6319444 w 12192000"/>
              <a:gd name="connsiteY3194" fmla="*/ 3204797 h 6858002"/>
              <a:gd name="connsiteX3195" fmla="*/ 6326763 w 12192000"/>
              <a:gd name="connsiteY3195" fmla="*/ 3201666 h 6858002"/>
              <a:gd name="connsiteX3196" fmla="*/ 6327196 w 12192000"/>
              <a:gd name="connsiteY3196" fmla="*/ 3201570 h 6858002"/>
              <a:gd name="connsiteX3197" fmla="*/ 2402267 w 12192000"/>
              <a:gd name="connsiteY3197" fmla="*/ 3198150 h 6858002"/>
              <a:gd name="connsiteX3198" fmla="*/ 2404049 w 12192000"/>
              <a:gd name="connsiteY3198" fmla="*/ 3198150 h 6858002"/>
              <a:gd name="connsiteX3199" fmla="*/ 2541496 w 12192000"/>
              <a:gd name="connsiteY3199" fmla="*/ 3199932 h 6858002"/>
              <a:gd name="connsiteX3200" fmla="*/ 2551321 w 12192000"/>
              <a:gd name="connsiteY3200" fmla="*/ 3210671 h 6858002"/>
              <a:gd name="connsiteX3201" fmla="*/ 2551321 w 12192000"/>
              <a:gd name="connsiteY3201" fmla="*/ 3211683 h 6858002"/>
              <a:gd name="connsiteX3202" fmla="*/ 2549491 w 12192000"/>
              <a:gd name="connsiteY3202" fmla="*/ 3352307 h 6858002"/>
              <a:gd name="connsiteX3203" fmla="*/ 2548239 w 12192000"/>
              <a:gd name="connsiteY3203" fmla="*/ 3356305 h 6858002"/>
              <a:gd name="connsiteX3204" fmla="*/ 2547420 w 12192000"/>
              <a:gd name="connsiteY3204" fmla="*/ 3357460 h 6858002"/>
              <a:gd name="connsiteX3205" fmla="*/ 2546263 w 12192000"/>
              <a:gd name="connsiteY3205" fmla="*/ 3359098 h 6858002"/>
              <a:gd name="connsiteX3206" fmla="*/ 2544580 w 12192000"/>
              <a:gd name="connsiteY3206" fmla="*/ 3360157 h 6858002"/>
              <a:gd name="connsiteX3207" fmla="*/ 2543086 w 12192000"/>
              <a:gd name="connsiteY3207" fmla="*/ 3361121 h 6858002"/>
              <a:gd name="connsiteX3208" fmla="*/ 2541447 w 12192000"/>
              <a:gd name="connsiteY3208" fmla="*/ 3361457 h 6858002"/>
              <a:gd name="connsiteX3209" fmla="*/ 2538799 w 12192000"/>
              <a:gd name="connsiteY3209" fmla="*/ 3362035 h 6858002"/>
              <a:gd name="connsiteX3210" fmla="*/ 2538702 w 12192000"/>
              <a:gd name="connsiteY3210" fmla="*/ 3362035 h 6858002"/>
              <a:gd name="connsiteX3211" fmla="*/ 2400052 w 12192000"/>
              <a:gd name="connsiteY3211" fmla="*/ 3360253 h 6858002"/>
              <a:gd name="connsiteX3212" fmla="*/ 2396683 w 12192000"/>
              <a:gd name="connsiteY3212" fmla="*/ 3359387 h 6858002"/>
              <a:gd name="connsiteX3213" fmla="*/ 2396007 w 12192000"/>
              <a:gd name="connsiteY3213" fmla="*/ 3359194 h 6858002"/>
              <a:gd name="connsiteX3214" fmla="*/ 2394659 w 12192000"/>
              <a:gd name="connsiteY3214" fmla="*/ 3358327 h 6858002"/>
              <a:gd name="connsiteX3215" fmla="*/ 2390277 w 12192000"/>
              <a:gd name="connsiteY3215" fmla="*/ 3352403 h 6858002"/>
              <a:gd name="connsiteX3216" fmla="*/ 2390277 w 12192000"/>
              <a:gd name="connsiteY3216" fmla="*/ 3352548 h 6858002"/>
              <a:gd name="connsiteX3217" fmla="*/ 2389698 w 12192000"/>
              <a:gd name="connsiteY3217" fmla="*/ 3350525 h 6858002"/>
              <a:gd name="connsiteX3218" fmla="*/ 2389842 w 12192000"/>
              <a:gd name="connsiteY3218" fmla="*/ 3340942 h 6858002"/>
              <a:gd name="connsiteX3219" fmla="*/ 2391529 w 12192000"/>
              <a:gd name="connsiteY3219" fmla="*/ 3209323 h 6858002"/>
              <a:gd name="connsiteX3220" fmla="*/ 2394514 w 12192000"/>
              <a:gd name="connsiteY3220" fmla="*/ 3201377 h 6858002"/>
              <a:gd name="connsiteX3221" fmla="*/ 2401835 w 12192000"/>
              <a:gd name="connsiteY3221" fmla="*/ 3198246 h 6858002"/>
              <a:gd name="connsiteX3222" fmla="*/ 2402267 w 12192000"/>
              <a:gd name="connsiteY3222" fmla="*/ 3198150 h 6858002"/>
              <a:gd name="connsiteX3223" fmla="*/ 10189885 w 12192000"/>
              <a:gd name="connsiteY3223" fmla="*/ 3184473 h 6858002"/>
              <a:gd name="connsiteX3224" fmla="*/ 10189547 w 12192000"/>
              <a:gd name="connsiteY3224" fmla="*/ 3184762 h 6858002"/>
              <a:gd name="connsiteX3225" fmla="*/ 10189500 w 12192000"/>
              <a:gd name="connsiteY3225" fmla="*/ 3184714 h 6858002"/>
              <a:gd name="connsiteX3226" fmla="*/ 10189452 w 12192000"/>
              <a:gd name="connsiteY3226" fmla="*/ 3184858 h 6858002"/>
              <a:gd name="connsiteX3227" fmla="*/ 10189356 w 12192000"/>
              <a:gd name="connsiteY3227" fmla="*/ 3186062 h 6858002"/>
              <a:gd name="connsiteX3228" fmla="*/ 10188055 w 12192000"/>
              <a:gd name="connsiteY3228" fmla="*/ 3304244 h 6858002"/>
              <a:gd name="connsiteX3229" fmla="*/ 10305178 w 12192000"/>
              <a:gd name="connsiteY3229" fmla="*/ 3305738 h 6858002"/>
              <a:gd name="connsiteX3230" fmla="*/ 10305178 w 12192000"/>
              <a:gd name="connsiteY3230" fmla="*/ 3305112 h 6858002"/>
              <a:gd name="connsiteX3231" fmla="*/ 10306526 w 12192000"/>
              <a:gd name="connsiteY3231" fmla="*/ 3196850 h 6858002"/>
              <a:gd name="connsiteX3232" fmla="*/ 10306671 w 12192000"/>
              <a:gd name="connsiteY3232" fmla="*/ 3186303 h 6858002"/>
              <a:gd name="connsiteX3233" fmla="*/ 1876612 w 12192000"/>
              <a:gd name="connsiteY3233" fmla="*/ 3169880 h 6858002"/>
              <a:gd name="connsiteX3234" fmla="*/ 1812753 w 12192000"/>
              <a:gd name="connsiteY3234" fmla="*/ 3196946 h 6858002"/>
              <a:gd name="connsiteX3235" fmla="*/ 1786843 w 12192000"/>
              <a:gd name="connsiteY3235" fmla="*/ 3261286 h 6858002"/>
              <a:gd name="connsiteX3236" fmla="*/ 1813861 w 12192000"/>
              <a:gd name="connsiteY3236" fmla="*/ 3324760 h 6858002"/>
              <a:gd name="connsiteX3237" fmla="*/ 1878154 w 12192000"/>
              <a:gd name="connsiteY3237" fmla="*/ 3350766 h 6858002"/>
              <a:gd name="connsiteX3238" fmla="*/ 1941916 w 12192000"/>
              <a:gd name="connsiteY3238" fmla="*/ 3323556 h 6858002"/>
              <a:gd name="connsiteX3239" fmla="*/ 1967681 w 12192000"/>
              <a:gd name="connsiteY3239" fmla="*/ 3260034 h 6858002"/>
              <a:gd name="connsiteX3240" fmla="*/ 1967729 w 12192000"/>
              <a:gd name="connsiteY3240" fmla="*/ 3260034 h 6858002"/>
              <a:gd name="connsiteX3241" fmla="*/ 1967729 w 12192000"/>
              <a:gd name="connsiteY3241" fmla="*/ 3259071 h 6858002"/>
              <a:gd name="connsiteX3242" fmla="*/ 1940231 w 12192000"/>
              <a:gd name="connsiteY3242" fmla="*/ 3195357 h 6858002"/>
              <a:gd name="connsiteX3243" fmla="*/ 1876612 w 12192000"/>
              <a:gd name="connsiteY3243" fmla="*/ 3169880 h 6858002"/>
              <a:gd name="connsiteX3244" fmla="*/ 10179049 w 12192000"/>
              <a:gd name="connsiteY3244" fmla="*/ 3163379 h 6858002"/>
              <a:gd name="connsiteX3245" fmla="*/ 10180832 w 12192000"/>
              <a:gd name="connsiteY3245" fmla="*/ 3163379 h 6858002"/>
              <a:gd name="connsiteX3246" fmla="*/ 10318278 w 12192000"/>
              <a:gd name="connsiteY3246" fmla="*/ 3165161 h 6858002"/>
              <a:gd name="connsiteX3247" fmla="*/ 10328101 w 12192000"/>
              <a:gd name="connsiteY3247" fmla="*/ 3175901 h 6858002"/>
              <a:gd name="connsiteX3248" fmla="*/ 10328101 w 12192000"/>
              <a:gd name="connsiteY3248" fmla="*/ 3176912 h 6858002"/>
              <a:gd name="connsiteX3249" fmla="*/ 10326272 w 12192000"/>
              <a:gd name="connsiteY3249" fmla="*/ 3317536 h 6858002"/>
              <a:gd name="connsiteX3250" fmla="*/ 10325020 w 12192000"/>
              <a:gd name="connsiteY3250" fmla="*/ 3321534 h 6858002"/>
              <a:gd name="connsiteX3251" fmla="*/ 10324201 w 12192000"/>
              <a:gd name="connsiteY3251" fmla="*/ 3322689 h 6858002"/>
              <a:gd name="connsiteX3252" fmla="*/ 10323047 w 12192000"/>
              <a:gd name="connsiteY3252" fmla="*/ 3324327 h 6858002"/>
              <a:gd name="connsiteX3253" fmla="*/ 10321359 w 12192000"/>
              <a:gd name="connsiteY3253" fmla="*/ 3325386 h 6858002"/>
              <a:gd name="connsiteX3254" fmla="*/ 10319867 w 12192000"/>
              <a:gd name="connsiteY3254" fmla="*/ 3326350 h 6858002"/>
              <a:gd name="connsiteX3255" fmla="*/ 10318230 w 12192000"/>
              <a:gd name="connsiteY3255" fmla="*/ 3326687 h 6858002"/>
              <a:gd name="connsiteX3256" fmla="*/ 10315581 w 12192000"/>
              <a:gd name="connsiteY3256" fmla="*/ 3327265 h 6858002"/>
              <a:gd name="connsiteX3257" fmla="*/ 10315484 w 12192000"/>
              <a:gd name="connsiteY3257" fmla="*/ 3327265 h 6858002"/>
              <a:gd name="connsiteX3258" fmla="*/ 10176834 w 12192000"/>
              <a:gd name="connsiteY3258" fmla="*/ 3325483 h 6858002"/>
              <a:gd name="connsiteX3259" fmla="*/ 10173463 w 12192000"/>
              <a:gd name="connsiteY3259" fmla="*/ 3324616 h 6858002"/>
              <a:gd name="connsiteX3260" fmla="*/ 10172788 w 12192000"/>
              <a:gd name="connsiteY3260" fmla="*/ 3324423 h 6858002"/>
              <a:gd name="connsiteX3261" fmla="*/ 10171441 w 12192000"/>
              <a:gd name="connsiteY3261" fmla="*/ 3323556 h 6858002"/>
              <a:gd name="connsiteX3262" fmla="*/ 10167058 w 12192000"/>
              <a:gd name="connsiteY3262" fmla="*/ 3317633 h 6858002"/>
              <a:gd name="connsiteX3263" fmla="*/ 10167009 w 12192000"/>
              <a:gd name="connsiteY3263" fmla="*/ 3317777 h 6858002"/>
              <a:gd name="connsiteX3264" fmla="*/ 10166432 w 12192000"/>
              <a:gd name="connsiteY3264" fmla="*/ 3315754 h 6858002"/>
              <a:gd name="connsiteX3265" fmla="*/ 10166577 w 12192000"/>
              <a:gd name="connsiteY3265" fmla="*/ 3306171 h 6858002"/>
              <a:gd name="connsiteX3266" fmla="*/ 10168261 w 12192000"/>
              <a:gd name="connsiteY3266" fmla="*/ 3174552 h 6858002"/>
              <a:gd name="connsiteX3267" fmla="*/ 10171296 w 12192000"/>
              <a:gd name="connsiteY3267" fmla="*/ 3166606 h 6858002"/>
              <a:gd name="connsiteX3268" fmla="*/ 10178616 w 12192000"/>
              <a:gd name="connsiteY3268" fmla="*/ 3163475 h 6858002"/>
              <a:gd name="connsiteX3269" fmla="*/ 10179049 w 12192000"/>
              <a:gd name="connsiteY3269" fmla="*/ 3163379 h 6858002"/>
              <a:gd name="connsiteX3270" fmla="*/ 1875071 w 12192000"/>
              <a:gd name="connsiteY3270" fmla="*/ 3148642 h 6858002"/>
              <a:gd name="connsiteX3271" fmla="*/ 1954679 w 12192000"/>
              <a:gd name="connsiteY3271" fmla="*/ 3179849 h 6858002"/>
              <a:gd name="connsiteX3272" fmla="*/ 1988919 w 12192000"/>
              <a:gd name="connsiteY3272" fmla="*/ 3257819 h 6858002"/>
              <a:gd name="connsiteX3273" fmla="*/ 1988919 w 12192000"/>
              <a:gd name="connsiteY3273" fmla="*/ 3258782 h 6858002"/>
              <a:gd name="connsiteX3274" fmla="*/ 1957567 w 12192000"/>
              <a:gd name="connsiteY3274" fmla="*/ 3337956 h 6858002"/>
              <a:gd name="connsiteX3275" fmla="*/ 1957616 w 12192000"/>
              <a:gd name="connsiteY3275" fmla="*/ 3337956 h 6858002"/>
              <a:gd name="connsiteX3276" fmla="*/ 1879165 w 12192000"/>
              <a:gd name="connsiteY3276" fmla="*/ 3372052 h 6858002"/>
              <a:gd name="connsiteX3277" fmla="*/ 1799894 w 12192000"/>
              <a:gd name="connsiteY3277" fmla="*/ 3340942 h 6858002"/>
              <a:gd name="connsiteX3278" fmla="*/ 1765558 w 12192000"/>
              <a:gd name="connsiteY3278" fmla="*/ 3262153 h 6858002"/>
              <a:gd name="connsiteX3279" fmla="*/ 1797005 w 12192000"/>
              <a:gd name="connsiteY3279" fmla="*/ 3182595 h 6858002"/>
              <a:gd name="connsiteX3280" fmla="*/ 1875071 w 12192000"/>
              <a:gd name="connsiteY3280" fmla="*/ 3148642 h 6858002"/>
              <a:gd name="connsiteX3281" fmla="*/ 9653393 w 12192000"/>
              <a:gd name="connsiteY3281" fmla="*/ 3135109 h 6858002"/>
              <a:gd name="connsiteX3282" fmla="*/ 9589534 w 12192000"/>
              <a:gd name="connsiteY3282" fmla="*/ 3162175 h 6858002"/>
              <a:gd name="connsiteX3283" fmla="*/ 9563624 w 12192000"/>
              <a:gd name="connsiteY3283" fmla="*/ 3226516 h 6858002"/>
              <a:gd name="connsiteX3284" fmla="*/ 9590642 w 12192000"/>
              <a:gd name="connsiteY3284" fmla="*/ 3289989 h 6858002"/>
              <a:gd name="connsiteX3285" fmla="*/ 9654935 w 12192000"/>
              <a:gd name="connsiteY3285" fmla="*/ 3315995 h 6858002"/>
              <a:gd name="connsiteX3286" fmla="*/ 9718697 w 12192000"/>
              <a:gd name="connsiteY3286" fmla="*/ 3288785 h 6858002"/>
              <a:gd name="connsiteX3287" fmla="*/ 9744462 w 12192000"/>
              <a:gd name="connsiteY3287" fmla="*/ 3225263 h 6858002"/>
              <a:gd name="connsiteX3288" fmla="*/ 9744510 w 12192000"/>
              <a:gd name="connsiteY3288" fmla="*/ 3225263 h 6858002"/>
              <a:gd name="connsiteX3289" fmla="*/ 9744510 w 12192000"/>
              <a:gd name="connsiteY3289" fmla="*/ 3224300 h 6858002"/>
              <a:gd name="connsiteX3290" fmla="*/ 9717011 w 12192000"/>
              <a:gd name="connsiteY3290" fmla="*/ 3160586 h 6858002"/>
              <a:gd name="connsiteX3291" fmla="*/ 9653393 w 12192000"/>
              <a:gd name="connsiteY3291" fmla="*/ 3135109 h 6858002"/>
              <a:gd name="connsiteX3292" fmla="*/ 9651852 w 12192000"/>
              <a:gd name="connsiteY3292" fmla="*/ 3113823 h 6858002"/>
              <a:gd name="connsiteX3293" fmla="*/ 9731459 w 12192000"/>
              <a:gd name="connsiteY3293" fmla="*/ 3145030 h 6858002"/>
              <a:gd name="connsiteX3294" fmla="*/ 9765701 w 12192000"/>
              <a:gd name="connsiteY3294" fmla="*/ 3223000 h 6858002"/>
              <a:gd name="connsiteX3295" fmla="*/ 9765701 w 12192000"/>
              <a:gd name="connsiteY3295" fmla="*/ 3223963 h 6858002"/>
              <a:gd name="connsiteX3296" fmla="*/ 9734349 w 12192000"/>
              <a:gd name="connsiteY3296" fmla="*/ 3303137 h 6858002"/>
              <a:gd name="connsiteX3297" fmla="*/ 9734397 w 12192000"/>
              <a:gd name="connsiteY3297" fmla="*/ 3303137 h 6858002"/>
              <a:gd name="connsiteX3298" fmla="*/ 9655946 w 12192000"/>
              <a:gd name="connsiteY3298" fmla="*/ 3337233 h 6858002"/>
              <a:gd name="connsiteX3299" fmla="*/ 9576676 w 12192000"/>
              <a:gd name="connsiteY3299" fmla="*/ 3306122 h 6858002"/>
              <a:gd name="connsiteX3300" fmla="*/ 9542338 w 12192000"/>
              <a:gd name="connsiteY3300" fmla="*/ 3227334 h 6858002"/>
              <a:gd name="connsiteX3301" fmla="*/ 9573786 w 12192000"/>
              <a:gd name="connsiteY3301" fmla="*/ 3147775 h 6858002"/>
              <a:gd name="connsiteX3302" fmla="*/ 9651852 w 12192000"/>
              <a:gd name="connsiteY3302" fmla="*/ 3113823 h 6858002"/>
              <a:gd name="connsiteX3303" fmla="*/ 5728480 w 12192000"/>
              <a:gd name="connsiteY3303" fmla="*/ 3112379 h 6858002"/>
              <a:gd name="connsiteX3304" fmla="*/ 5664617 w 12192000"/>
              <a:gd name="connsiteY3304" fmla="*/ 3139445 h 6858002"/>
              <a:gd name="connsiteX3305" fmla="*/ 5638711 w 12192000"/>
              <a:gd name="connsiteY3305" fmla="*/ 3203785 h 6858002"/>
              <a:gd name="connsiteX3306" fmla="*/ 5665725 w 12192000"/>
              <a:gd name="connsiteY3306" fmla="*/ 3267259 h 6858002"/>
              <a:gd name="connsiteX3307" fmla="*/ 5730016 w 12192000"/>
              <a:gd name="connsiteY3307" fmla="*/ 3293265 h 6858002"/>
              <a:gd name="connsiteX3308" fmla="*/ 5793783 w 12192000"/>
              <a:gd name="connsiteY3308" fmla="*/ 3266055 h 6858002"/>
              <a:gd name="connsiteX3309" fmla="*/ 5819547 w 12192000"/>
              <a:gd name="connsiteY3309" fmla="*/ 3202533 h 6858002"/>
              <a:gd name="connsiteX3310" fmla="*/ 5819595 w 12192000"/>
              <a:gd name="connsiteY3310" fmla="*/ 3202533 h 6858002"/>
              <a:gd name="connsiteX3311" fmla="*/ 5819595 w 12192000"/>
              <a:gd name="connsiteY3311" fmla="*/ 3201570 h 6858002"/>
              <a:gd name="connsiteX3312" fmla="*/ 5792096 w 12192000"/>
              <a:gd name="connsiteY3312" fmla="*/ 3137855 h 6858002"/>
              <a:gd name="connsiteX3313" fmla="*/ 5728480 w 12192000"/>
              <a:gd name="connsiteY3313" fmla="*/ 3112379 h 6858002"/>
              <a:gd name="connsiteX3314" fmla="*/ 5726936 w 12192000"/>
              <a:gd name="connsiteY3314" fmla="*/ 3091093 h 6858002"/>
              <a:gd name="connsiteX3315" fmla="*/ 5806545 w 12192000"/>
              <a:gd name="connsiteY3315" fmla="*/ 3122300 h 6858002"/>
              <a:gd name="connsiteX3316" fmla="*/ 5840784 w 12192000"/>
              <a:gd name="connsiteY3316" fmla="*/ 3200270 h 6858002"/>
              <a:gd name="connsiteX3317" fmla="*/ 5840784 w 12192000"/>
              <a:gd name="connsiteY3317" fmla="*/ 3201233 h 6858002"/>
              <a:gd name="connsiteX3318" fmla="*/ 5809431 w 12192000"/>
              <a:gd name="connsiteY3318" fmla="*/ 3280407 h 6858002"/>
              <a:gd name="connsiteX3319" fmla="*/ 5809479 w 12192000"/>
              <a:gd name="connsiteY3319" fmla="*/ 3280407 h 6858002"/>
              <a:gd name="connsiteX3320" fmla="*/ 5731031 w 12192000"/>
              <a:gd name="connsiteY3320" fmla="*/ 3314503 h 6858002"/>
              <a:gd name="connsiteX3321" fmla="*/ 5651759 w 12192000"/>
              <a:gd name="connsiteY3321" fmla="*/ 3283392 h 6858002"/>
              <a:gd name="connsiteX3322" fmla="*/ 5617420 w 12192000"/>
              <a:gd name="connsiteY3322" fmla="*/ 3204604 h 6858002"/>
              <a:gd name="connsiteX3323" fmla="*/ 5648869 w 12192000"/>
              <a:gd name="connsiteY3323" fmla="*/ 3125045 h 6858002"/>
              <a:gd name="connsiteX3324" fmla="*/ 5726936 w 12192000"/>
              <a:gd name="connsiteY3324" fmla="*/ 3091093 h 6858002"/>
              <a:gd name="connsiteX3325" fmla="*/ 1872905 w 12192000"/>
              <a:gd name="connsiteY3325" fmla="*/ 3080834 h 6858002"/>
              <a:gd name="connsiteX3326" fmla="*/ 1745282 w 12192000"/>
              <a:gd name="connsiteY3326" fmla="*/ 3135351 h 6858002"/>
              <a:gd name="connsiteX3327" fmla="*/ 1693656 w 12192000"/>
              <a:gd name="connsiteY3327" fmla="*/ 3264224 h 6858002"/>
              <a:gd name="connsiteX3328" fmla="*/ 1748124 w 12192000"/>
              <a:gd name="connsiteY3328" fmla="*/ 3391653 h 6858002"/>
              <a:gd name="connsiteX3329" fmla="*/ 1876757 w 12192000"/>
              <a:gd name="connsiteY3329" fmla="*/ 3443280 h 6858002"/>
              <a:gd name="connsiteX3330" fmla="*/ 2004379 w 12192000"/>
              <a:gd name="connsiteY3330" fmla="*/ 3388812 h 6858002"/>
              <a:gd name="connsiteX3331" fmla="*/ 2056053 w 12192000"/>
              <a:gd name="connsiteY3331" fmla="*/ 3259938 h 6858002"/>
              <a:gd name="connsiteX3332" fmla="*/ 2056053 w 12192000"/>
              <a:gd name="connsiteY3332" fmla="*/ 3259794 h 6858002"/>
              <a:gd name="connsiteX3333" fmla="*/ 2001489 w 12192000"/>
              <a:gd name="connsiteY3333" fmla="*/ 3132413 h 6858002"/>
              <a:gd name="connsiteX3334" fmla="*/ 2001585 w 12192000"/>
              <a:gd name="connsiteY3334" fmla="*/ 3132461 h 6858002"/>
              <a:gd name="connsiteX3335" fmla="*/ 1872905 w 12192000"/>
              <a:gd name="connsiteY3335" fmla="*/ 3080834 h 6858002"/>
              <a:gd name="connsiteX3336" fmla="*/ 1871846 w 12192000"/>
              <a:gd name="connsiteY3336" fmla="*/ 3059596 h 6858002"/>
              <a:gd name="connsiteX3337" fmla="*/ 2016033 w 12192000"/>
              <a:gd name="connsiteY3337" fmla="*/ 3116906 h 6858002"/>
              <a:gd name="connsiteX3338" fmla="*/ 2015985 w 12192000"/>
              <a:gd name="connsiteY3338" fmla="*/ 3116954 h 6858002"/>
              <a:gd name="connsiteX3339" fmla="*/ 2077243 w 12192000"/>
              <a:gd name="connsiteY3339" fmla="*/ 3258927 h 6858002"/>
              <a:gd name="connsiteX3340" fmla="*/ 2077243 w 12192000"/>
              <a:gd name="connsiteY3340" fmla="*/ 3259601 h 6858002"/>
              <a:gd name="connsiteX3341" fmla="*/ 2019741 w 12192000"/>
              <a:gd name="connsiteY3341" fmla="*/ 3403500 h 6858002"/>
              <a:gd name="connsiteX3342" fmla="*/ 1877768 w 12192000"/>
              <a:gd name="connsiteY3342" fmla="*/ 3464614 h 6858002"/>
              <a:gd name="connsiteX3343" fmla="*/ 1733580 w 12192000"/>
              <a:gd name="connsiteY3343" fmla="*/ 3407305 h 6858002"/>
              <a:gd name="connsiteX3344" fmla="*/ 1672274 w 12192000"/>
              <a:gd name="connsiteY3344" fmla="*/ 3265380 h 6858002"/>
              <a:gd name="connsiteX3345" fmla="*/ 1729246 w 12192000"/>
              <a:gd name="connsiteY3345" fmla="*/ 3121240 h 6858002"/>
              <a:gd name="connsiteX3346" fmla="*/ 1871846 w 12192000"/>
              <a:gd name="connsiteY3346" fmla="*/ 3059596 h 6858002"/>
              <a:gd name="connsiteX3347" fmla="*/ 9649588 w 12192000"/>
              <a:gd name="connsiteY3347" fmla="*/ 3046063 h 6858002"/>
              <a:gd name="connsiteX3348" fmla="*/ 9521967 w 12192000"/>
              <a:gd name="connsiteY3348" fmla="*/ 3100579 h 6858002"/>
              <a:gd name="connsiteX3349" fmla="*/ 9470340 w 12192000"/>
              <a:gd name="connsiteY3349" fmla="*/ 3229453 h 6858002"/>
              <a:gd name="connsiteX3350" fmla="*/ 9524857 w 12192000"/>
              <a:gd name="connsiteY3350" fmla="*/ 3356882 h 6858002"/>
              <a:gd name="connsiteX3351" fmla="*/ 9653489 w 12192000"/>
              <a:gd name="connsiteY3351" fmla="*/ 3408509 h 6858002"/>
              <a:gd name="connsiteX3352" fmla="*/ 9781111 w 12192000"/>
              <a:gd name="connsiteY3352" fmla="*/ 3354041 h 6858002"/>
              <a:gd name="connsiteX3353" fmla="*/ 9832786 w 12192000"/>
              <a:gd name="connsiteY3353" fmla="*/ 3225167 h 6858002"/>
              <a:gd name="connsiteX3354" fmla="*/ 9832786 w 12192000"/>
              <a:gd name="connsiteY3354" fmla="*/ 3225023 h 6858002"/>
              <a:gd name="connsiteX3355" fmla="*/ 9818055 w 12192000"/>
              <a:gd name="connsiteY3355" fmla="*/ 3155608 h 6858002"/>
              <a:gd name="connsiteX3356" fmla="*/ 9778242 w 12192000"/>
              <a:gd name="connsiteY3356" fmla="*/ 3097673 h 6858002"/>
              <a:gd name="connsiteX3357" fmla="*/ 9778269 w 12192000"/>
              <a:gd name="connsiteY3357" fmla="*/ 3097690 h 6858002"/>
              <a:gd name="connsiteX3358" fmla="*/ 9778221 w 12192000"/>
              <a:gd name="connsiteY3358" fmla="*/ 3097642 h 6858002"/>
              <a:gd name="connsiteX3359" fmla="*/ 9778242 w 12192000"/>
              <a:gd name="connsiteY3359" fmla="*/ 3097673 h 6858002"/>
              <a:gd name="connsiteX3360" fmla="*/ 9718877 w 12192000"/>
              <a:gd name="connsiteY3360" fmla="*/ 3058964 h 6858002"/>
              <a:gd name="connsiteX3361" fmla="*/ 9649588 w 12192000"/>
              <a:gd name="connsiteY3361" fmla="*/ 3046063 h 6858002"/>
              <a:gd name="connsiteX3362" fmla="*/ 9648625 w 12192000"/>
              <a:gd name="connsiteY3362" fmla="*/ 3024777 h 6858002"/>
              <a:gd name="connsiteX3363" fmla="*/ 9792813 w 12192000"/>
              <a:gd name="connsiteY3363" fmla="*/ 3082087 h 6858002"/>
              <a:gd name="connsiteX3364" fmla="*/ 9792765 w 12192000"/>
              <a:gd name="connsiteY3364" fmla="*/ 3082087 h 6858002"/>
              <a:gd name="connsiteX3365" fmla="*/ 9854024 w 12192000"/>
              <a:gd name="connsiteY3365" fmla="*/ 3224060 h 6858002"/>
              <a:gd name="connsiteX3366" fmla="*/ 9854024 w 12192000"/>
              <a:gd name="connsiteY3366" fmla="*/ 3224734 h 6858002"/>
              <a:gd name="connsiteX3367" fmla="*/ 9796522 w 12192000"/>
              <a:gd name="connsiteY3367" fmla="*/ 3368633 h 6858002"/>
              <a:gd name="connsiteX3368" fmla="*/ 9654549 w 12192000"/>
              <a:gd name="connsiteY3368" fmla="*/ 3429747 h 6858002"/>
              <a:gd name="connsiteX3369" fmla="*/ 9510361 w 12192000"/>
              <a:gd name="connsiteY3369" fmla="*/ 3372438 h 6858002"/>
              <a:gd name="connsiteX3370" fmla="*/ 9449054 w 12192000"/>
              <a:gd name="connsiteY3370" fmla="*/ 3230561 h 6858002"/>
              <a:gd name="connsiteX3371" fmla="*/ 9506026 w 12192000"/>
              <a:gd name="connsiteY3371" fmla="*/ 3086421 h 6858002"/>
              <a:gd name="connsiteX3372" fmla="*/ 9648625 w 12192000"/>
              <a:gd name="connsiteY3372" fmla="*/ 3024777 h 6858002"/>
              <a:gd name="connsiteX3373" fmla="*/ 5724624 w 12192000"/>
              <a:gd name="connsiteY3373" fmla="*/ 3023333 h 6858002"/>
              <a:gd name="connsiteX3374" fmla="*/ 5597000 w 12192000"/>
              <a:gd name="connsiteY3374" fmla="*/ 3077849 h 6858002"/>
              <a:gd name="connsiteX3375" fmla="*/ 5545375 w 12192000"/>
              <a:gd name="connsiteY3375" fmla="*/ 3206771 h 6858002"/>
              <a:gd name="connsiteX3376" fmla="*/ 5599891 w 12192000"/>
              <a:gd name="connsiteY3376" fmla="*/ 3334151 h 6858002"/>
              <a:gd name="connsiteX3377" fmla="*/ 5728574 w 12192000"/>
              <a:gd name="connsiteY3377" fmla="*/ 3385778 h 6858002"/>
              <a:gd name="connsiteX3378" fmla="*/ 5856197 w 12192000"/>
              <a:gd name="connsiteY3378" fmla="*/ 3331310 h 6858002"/>
              <a:gd name="connsiteX3379" fmla="*/ 5907874 w 12192000"/>
              <a:gd name="connsiteY3379" fmla="*/ 3202436 h 6858002"/>
              <a:gd name="connsiteX3380" fmla="*/ 5907874 w 12192000"/>
              <a:gd name="connsiteY3380" fmla="*/ 3202292 h 6858002"/>
              <a:gd name="connsiteX3381" fmla="*/ 5853307 w 12192000"/>
              <a:gd name="connsiteY3381" fmla="*/ 3074911 h 6858002"/>
              <a:gd name="connsiteX3382" fmla="*/ 5853307 w 12192000"/>
              <a:gd name="connsiteY3382" fmla="*/ 3074959 h 6858002"/>
              <a:gd name="connsiteX3383" fmla="*/ 5724624 w 12192000"/>
              <a:gd name="connsiteY3383" fmla="*/ 3023333 h 6858002"/>
              <a:gd name="connsiteX3384" fmla="*/ 581179 w 12192000"/>
              <a:gd name="connsiteY3384" fmla="*/ 3012449 h 6858002"/>
              <a:gd name="connsiteX3385" fmla="*/ 502729 w 12192000"/>
              <a:gd name="connsiteY3385" fmla="*/ 3046305 h 6858002"/>
              <a:gd name="connsiteX3386" fmla="*/ 471039 w 12192000"/>
              <a:gd name="connsiteY3386" fmla="*/ 3125479 h 6858002"/>
              <a:gd name="connsiteX3387" fmla="*/ 504702 w 12192000"/>
              <a:gd name="connsiteY3387" fmla="*/ 3204411 h 6858002"/>
              <a:gd name="connsiteX3388" fmla="*/ 584407 w 12192000"/>
              <a:gd name="connsiteY3388" fmla="*/ 3236341 h 6858002"/>
              <a:gd name="connsiteX3389" fmla="*/ 662954 w 12192000"/>
              <a:gd name="connsiteY3389" fmla="*/ 3202726 h 6858002"/>
              <a:gd name="connsiteX3390" fmla="*/ 694931 w 12192000"/>
              <a:gd name="connsiteY3390" fmla="*/ 3123648 h 6858002"/>
              <a:gd name="connsiteX3391" fmla="*/ 694931 w 12192000"/>
              <a:gd name="connsiteY3391" fmla="*/ 3122926 h 6858002"/>
              <a:gd name="connsiteX3392" fmla="*/ 661027 w 12192000"/>
              <a:gd name="connsiteY3392" fmla="*/ 3044090 h 6858002"/>
              <a:gd name="connsiteX3393" fmla="*/ 581179 w 12192000"/>
              <a:gd name="connsiteY3393" fmla="*/ 3012449 h 6858002"/>
              <a:gd name="connsiteX3394" fmla="*/ 5723708 w 12192000"/>
              <a:gd name="connsiteY3394" fmla="*/ 3002046 h 6858002"/>
              <a:gd name="connsiteX3395" fmla="*/ 5867900 w 12192000"/>
              <a:gd name="connsiteY3395" fmla="*/ 3059356 h 6858002"/>
              <a:gd name="connsiteX3396" fmla="*/ 5867852 w 12192000"/>
              <a:gd name="connsiteY3396" fmla="*/ 3059404 h 6858002"/>
              <a:gd name="connsiteX3397" fmla="*/ 5929111 w 12192000"/>
              <a:gd name="connsiteY3397" fmla="*/ 3201377 h 6858002"/>
              <a:gd name="connsiteX3398" fmla="*/ 5929111 w 12192000"/>
              <a:gd name="connsiteY3398" fmla="*/ 3202051 h 6858002"/>
              <a:gd name="connsiteX3399" fmla="*/ 5871606 w 12192000"/>
              <a:gd name="connsiteY3399" fmla="*/ 3345950 h 6858002"/>
              <a:gd name="connsiteX3400" fmla="*/ 5729635 w 12192000"/>
              <a:gd name="connsiteY3400" fmla="*/ 3407064 h 6858002"/>
              <a:gd name="connsiteX3401" fmla="*/ 5585443 w 12192000"/>
              <a:gd name="connsiteY3401" fmla="*/ 3349755 h 6858002"/>
              <a:gd name="connsiteX3402" fmla="*/ 5524136 w 12192000"/>
              <a:gd name="connsiteY3402" fmla="*/ 3207830 h 6858002"/>
              <a:gd name="connsiteX3403" fmla="*/ 5581107 w 12192000"/>
              <a:gd name="connsiteY3403" fmla="*/ 3063690 h 6858002"/>
              <a:gd name="connsiteX3404" fmla="*/ 5723708 w 12192000"/>
              <a:gd name="connsiteY3404" fmla="*/ 3002046 h 6858002"/>
              <a:gd name="connsiteX3405" fmla="*/ 581612 w 12192000"/>
              <a:gd name="connsiteY3405" fmla="*/ 2991163 h 6858002"/>
              <a:gd name="connsiteX3406" fmla="*/ 676005 w 12192000"/>
              <a:gd name="connsiteY3406" fmla="*/ 3029016 h 6858002"/>
              <a:gd name="connsiteX3407" fmla="*/ 716218 w 12192000"/>
              <a:gd name="connsiteY3407" fmla="*/ 3121722 h 6858002"/>
              <a:gd name="connsiteX3408" fmla="*/ 716218 w 12192000"/>
              <a:gd name="connsiteY3408" fmla="*/ 3122637 h 6858002"/>
              <a:gd name="connsiteX3409" fmla="*/ 678364 w 12192000"/>
              <a:gd name="connsiteY3409" fmla="*/ 3217414 h 6858002"/>
              <a:gd name="connsiteX3410" fmla="*/ 584454 w 12192000"/>
              <a:gd name="connsiteY3410" fmla="*/ 3257579 h 6858002"/>
              <a:gd name="connsiteX3411" fmla="*/ 490062 w 12192000"/>
              <a:gd name="connsiteY3411" fmla="*/ 3219822 h 6858002"/>
              <a:gd name="connsiteX3412" fmla="*/ 449801 w 12192000"/>
              <a:gd name="connsiteY3412" fmla="*/ 3127116 h 6858002"/>
              <a:gd name="connsiteX3413" fmla="*/ 487702 w 12192000"/>
              <a:gd name="connsiteY3413" fmla="*/ 3031328 h 6858002"/>
              <a:gd name="connsiteX3414" fmla="*/ 581612 w 12192000"/>
              <a:gd name="connsiteY3414" fmla="*/ 2991163 h 6858002"/>
              <a:gd name="connsiteX3415" fmla="*/ 8357975 w 12192000"/>
              <a:gd name="connsiteY3415" fmla="*/ 2977630 h 6858002"/>
              <a:gd name="connsiteX3416" fmla="*/ 8279521 w 12192000"/>
              <a:gd name="connsiteY3416" fmla="*/ 3011485 h 6858002"/>
              <a:gd name="connsiteX3417" fmla="*/ 8247833 w 12192000"/>
              <a:gd name="connsiteY3417" fmla="*/ 3090659 h 6858002"/>
              <a:gd name="connsiteX3418" fmla="*/ 8281497 w 12192000"/>
              <a:gd name="connsiteY3418" fmla="*/ 3169592 h 6858002"/>
              <a:gd name="connsiteX3419" fmla="*/ 8361200 w 12192000"/>
              <a:gd name="connsiteY3419" fmla="*/ 3201521 h 6858002"/>
              <a:gd name="connsiteX3420" fmla="*/ 8439748 w 12192000"/>
              <a:gd name="connsiteY3420" fmla="*/ 3167906 h 6858002"/>
              <a:gd name="connsiteX3421" fmla="*/ 8471719 w 12192000"/>
              <a:gd name="connsiteY3421" fmla="*/ 3088829 h 6858002"/>
              <a:gd name="connsiteX3422" fmla="*/ 8471719 w 12192000"/>
              <a:gd name="connsiteY3422" fmla="*/ 3088107 h 6858002"/>
              <a:gd name="connsiteX3423" fmla="*/ 8437820 w 12192000"/>
              <a:gd name="connsiteY3423" fmla="*/ 3009270 h 6858002"/>
              <a:gd name="connsiteX3424" fmla="*/ 8357975 w 12192000"/>
              <a:gd name="connsiteY3424" fmla="*/ 2977630 h 6858002"/>
              <a:gd name="connsiteX3425" fmla="*/ 8358309 w 12192000"/>
              <a:gd name="connsiteY3425" fmla="*/ 2956343 h 6858002"/>
              <a:gd name="connsiteX3426" fmla="*/ 8452702 w 12192000"/>
              <a:gd name="connsiteY3426" fmla="*/ 2994196 h 6858002"/>
              <a:gd name="connsiteX3427" fmla="*/ 8492959 w 12192000"/>
              <a:gd name="connsiteY3427" fmla="*/ 3086903 h 6858002"/>
              <a:gd name="connsiteX3428" fmla="*/ 8492959 w 12192000"/>
              <a:gd name="connsiteY3428" fmla="*/ 3087818 h 6858002"/>
              <a:gd name="connsiteX3429" fmla="*/ 8455110 w 12192000"/>
              <a:gd name="connsiteY3429" fmla="*/ 3182595 h 6858002"/>
              <a:gd name="connsiteX3430" fmla="*/ 8361200 w 12192000"/>
              <a:gd name="connsiteY3430" fmla="*/ 3222759 h 6858002"/>
              <a:gd name="connsiteX3431" fmla="*/ 8266808 w 12192000"/>
              <a:gd name="connsiteY3431" fmla="*/ 3185003 h 6858002"/>
              <a:gd name="connsiteX3432" fmla="*/ 8226548 w 12192000"/>
              <a:gd name="connsiteY3432" fmla="*/ 3092296 h 6858002"/>
              <a:gd name="connsiteX3433" fmla="*/ 8226499 w 12192000"/>
              <a:gd name="connsiteY3433" fmla="*/ 3092296 h 6858002"/>
              <a:gd name="connsiteX3434" fmla="*/ 8264399 w 12192000"/>
              <a:gd name="connsiteY3434" fmla="*/ 2996508 h 6858002"/>
              <a:gd name="connsiteX3435" fmla="*/ 8358309 w 12192000"/>
              <a:gd name="connsiteY3435" fmla="*/ 2956343 h 6858002"/>
              <a:gd name="connsiteX3436" fmla="*/ 4433045 w 12192000"/>
              <a:gd name="connsiteY3436" fmla="*/ 2954850 h 6858002"/>
              <a:gd name="connsiteX3437" fmla="*/ 4354645 w 12192000"/>
              <a:gd name="connsiteY3437" fmla="*/ 2988706 h 6858002"/>
              <a:gd name="connsiteX3438" fmla="*/ 4322905 w 12192000"/>
              <a:gd name="connsiteY3438" fmla="*/ 3067928 h 6858002"/>
              <a:gd name="connsiteX3439" fmla="*/ 4322861 w 12192000"/>
              <a:gd name="connsiteY3439" fmla="*/ 3067880 h 6858002"/>
              <a:gd name="connsiteX3440" fmla="*/ 4356517 w 12192000"/>
              <a:gd name="connsiteY3440" fmla="*/ 3146812 h 6858002"/>
              <a:gd name="connsiteX3441" fmla="*/ 4436272 w 12192000"/>
              <a:gd name="connsiteY3441" fmla="*/ 3178742 h 6858002"/>
              <a:gd name="connsiteX3442" fmla="*/ 4514818 w 12192000"/>
              <a:gd name="connsiteY3442" fmla="*/ 3145127 h 6858002"/>
              <a:gd name="connsiteX3443" fmla="*/ 4546801 w 12192000"/>
              <a:gd name="connsiteY3443" fmla="*/ 3066050 h 6858002"/>
              <a:gd name="connsiteX3444" fmla="*/ 4546801 w 12192000"/>
              <a:gd name="connsiteY3444" fmla="*/ 3065327 h 6858002"/>
              <a:gd name="connsiteX3445" fmla="*/ 4512890 w 12192000"/>
              <a:gd name="connsiteY3445" fmla="*/ 2986491 h 6858002"/>
              <a:gd name="connsiteX3446" fmla="*/ 4433045 w 12192000"/>
              <a:gd name="connsiteY3446" fmla="*/ 2954850 h 6858002"/>
              <a:gd name="connsiteX3447" fmla="*/ 12192000 w 12192000"/>
              <a:gd name="connsiteY3447" fmla="*/ 2945997 h 6858002"/>
              <a:gd name="connsiteX3448" fmla="*/ 12192000 w 12192000"/>
              <a:gd name="connsiteY3448" fmla="*/ 2967267 h 6858002"/>
              <a:gd name="connsiteX3449" fmla="*/ 12167239 w 12192000"/>
              <a:gd name="connsiteY3449" fmla="*/ 2972605 h 6858002"/>
              <a:gd name="connsiteX3450" fmla="*/ 12131373 w 12192000"/>
              <a:gd name="connsiteY3450" fmla="*/ 2997280 h 6858002"/>
              <a:gd name="connsiteX3451" fmla="*/ 12099684 w 12192000"/>
              <a:gd name="connsiteY3451" fmla="*/ 3076502 h 6858002"/>
              <a:gd name="connsiteX3452" fmla="*/ 12099635 w 12192000"/>
              <a:gd name="connsiteY3452" fmla="*/ 3076454 h 6858002"/>
              <a:gd name="connsiteX3453" fmla="*/ 12133299 w 12192000"/>
              <a:gd name="connsiteY3453" fmla="*/ 3155386 h 6858002"/>
              <a:gd name="connsiteX3454" fmla="*/ 12169743 w 12192000"/>
              <a:gd name="connsiteY3454" fmla="*/ 3179171 h 6858002"/>
              <a:gd name="connsiteX3455" fmla="*/ 12192000 w 12192000"/>
              <a:gd name="connsiteY3455" fmla="*/ 3183357 h 6858002"/>
              <a:gd name="connsiteX3456" fmla="*/ 12192000 w 12192000"/>
              <a:gd name="connsiteY3456" fmla="*/ 3204605 h 6858002"/>
              <a:gd name="connsiteX3457" fmla="*/ 12162098 w 12192000"/>
              <a:gd name="connsiteY3457" fmla="*/ 3198995 h 6858002"/>
              <a:gd name="connsiteX3458" fmla="*/ 12118658 w 12192000"/>
              <a:gd name="connsiteY3458" fmla="*/ 3170797 h 6858002"/>
              <a:gd name="connsiteX3459" fmla="*/ 12078398 w 12192000"/>
              <a:gd name="connsiteY3459" fmla="*/ 3078091 h 6858002"/>
              <a:gd name="connsiteX3460" fmla="*/ 12116250 w 12192000"/>
              <a:gd name="connsiteY3460" fmla="*/ 2982303 h 6858002"/>
              <a:gd name="connsiteX3461" fmla="*/ 12158985 w 12192000"/>
              <a:gd name="connsiteY3461" fmla="*/ 2952992 h 6858002"/>
              <a:gd name="connsiteX3462" fmla="*/ 4433427 w 12192000"/>
              <a:gd name="connsiteY3462" fmla="*/ 2933612 h 6858002"/>
              <a:gd name="connsiteX3463" fmla="*/ 4527824 w 12192000"/>
              <a:gd name="connsiteY3463" fmla="*/ 2971465 h 6858002"/>
              <a:gd name="connsiteX3464" fmla="*/ 4568036 w 12192000"/>
              <a:gd name="connsiteY3464" fmla="*/ 3064171 h 6858002"/>
              <a:gd name="connsiteX3465" fmla="*/ 4568036 w 12192000"/>
              <a:gd name="connsiteY3465" fmla="*/ 3065086 h 6858002"/>
              <a:gd name="connsiteX3466" fmla="*/ 4530182 w 12192000"/>
              <a:gd name="connsiteY3466" fmla="*/ 3159863 h 6858002"/>
              <a:gd name="connsiteX3467" fmla="*/ 4436272 w 12192000"/>
              <a:gd name="connsiteY3467" fmla="*/ 3200028 h 6858002"/>
              <a:gd name="connsiteX3468" fmla="*/ 4341877 w 12192000"/>
              <a:gd name="connsiteY3468" fmla="*/ 3162271 h 6858002"/>
              <a:gd name="connsiteX3469" fmla="*/ 4301616 w 12192000"/>
              <a:gd name="connsiteY3469" fmla="*/ 3069565 h 6858002"/>
              <a:gd name="connsiteX3470" fmla="*/ 4339517 w 12192000"/>
              <a:gd name="connsiteY3470" fmla="*/ 2973777 h 6858002"/>
              <a:gd name="connsiteX3471" fmla="*/ 4433427 w 12192000"/>
              <a:gd name="connsiteY3471" fmla="*/ 2933612 h 6858002"/>
              <a:gd name="connsiteX3472" fmla="*/ 6736694 w 12192000"/>
              <a:gd name="connsiteY3472" fmla="*/ 2883912 h 6858002"/>
              <a:gd name="connsiteX3473" fmla="*/ 6672402 w 12192000"/>
              <a:gd name="connsiteY3473" fmla="*/ 2909774 h 6858002"/>
              <a:gd name="connsiteX3474" fmla="*/ 6645337 w 12192000"/>
              <a:gd name="connsiteY3474" fmla="*/ 2973536 h 6858002"/>
              <a:gd name="connsiteX3475" fmla="*/ 6671052 w 12192000"/>
              <a:gd name="connsiteY3475" fmla="*/ 3037492 h 6858002"/>
              <a:gd name="connsiteX3476" fmla="*/ 6734913 w 12192000"/>
              <a:gd name="connsiteY3476" fmla="*/ 3064750 h 6858002"/>
              <a:gd name="connsiteX3477" fmla="*/ 6798820 w 12192000"/>
              <a:gd name="connsiteY3477" fmla="*/ 3039177 h 6858002"/>
              <a:gd name="connsiteX3478" fmla="*/ 6826223 w 12192000"/>
              <a:gd name="connsiteY3478" fmla="*/ 2975559 h 6858002"/>
              <a:gd name="connsiteX3479" fmla="*/ 6826223 w 12192000"/>
              <a:gd name="connsiteY3479" fmla="*/ 2975126 h 6858002"/>
              <a:gd name="connsiteX3480" fmla="*/ 6800505 w 12192000"/>
              <a:gd name="connsiteY3480" fmla="*/ 2911170 h 6858002"/>
              <a:gd name="connsiteX3481" fmla="*/ 6736694 w 12192000"/>
              <a:gd name="connsiteY3481" fmla="*/ 2883912 h 6858002"/>
              <a:gd name="connsiteX3482" fmla="*/ 2811814 w 12192000"/>
              <a:gd name="connsiteY3482" fmla="*/ 2880348 h 6858002"/>
              <a:gd name="connsiteX3483" fmla="*/ 2747521 w 12192000"/>
              <a:gd name="connsiteY3483" fmla="*/ 2906258 h 6858002"/>
              <a:gd name="connsiteX3484" fmla="*/ 2720456 w 12192000"/>
              <a:gd name="connsiteY3484" fmla="*/ 2970021 h 6858002"/>
              <a:gd name="connsiteX3485" fmla="*/ 2746173 w 12192000"/>
              <a:gd name="connsiteY3485" fmla="*/ 3033976 h 6858002"/>
              <a:gd name="connsiteX3486" fmla="*/ 2809984 w 12192000"/>
              <a:gd name="connsiteY3486" fmla="*/ 3061234 h 6858002"/>
              <a:gd name="connsiteX3487" fmla="*/ 2873890 w 12192000"/>
              <a:gd name="connsiteY3487" fmla="*/ 3035661 h 6858002"/>
              <a:gd name="connsiteX3488" fmla="*/ 2901294 w 12192000"/>
              <a:gd name="connsiteY3488" fmla="*/ 2972043 h 6858002"/>
              <a:gd name="connsiteX3489" fmla="*/ 2901341 w 12192000"/>
              <a:gd name="connsiteY3489" fmla="*/ 2971995 h 6858002"/>
              <a:gd name="connsiteX3490" fmla="*/ 2901341 w 12192000"/>
              <a:gd name="connsiteY3490" fmla="*/ 2971562 h 6858002"/>
              <a:gd name="connsiteX3491" fmla="*/ 2875624 w 12192000"/>
              <a:gd name="connsiteY3491" fmla="*/ 2907606 h 6858002"/>
              <a:gd name="connsiteX3492" fmla="*/ 2811814 w 12192000"/>
              <a:gd name="connsiteY3492" fmla="*/ 2880348 h 6858002"/>
              <a:gd name="connsiteX3493" fmla="*/ 6737753 w 12192000"/>
              <a:gd name="connsiteY3493" fmla="*/ 2862578 h 6858002"/>
              <a:gd name="connsiteX3494" fmla="*/ 6737753 w 12192000"/>
              <a:gd name="connsiteY3494" fmla="*/ 2862674 h 6858002"/>
              <a:gd name="connsiteX3495" fmla="*/ 6816205 w 12192000"/>
              <a:gd name="connsiteY3495" fmla="*/ 2896819 h 6858002"/>
              <a:gd name="connsiteX3496" fmla="*/ 6847460 w 12192000"/>
              <a:gd name="connsiteY3496" fmla="*/ 2975896 h 6858002"/>
              <a:gd name="connsiteX3497" fmla="*/ 6847460 w 12192000"/>
              <a:gd name="connsiteY3497" fmla="*/ 2976137 h 6858002"/>
              <a:gd name="connsiteX3498" fmla="*/ 6813314 w 12192000"/>
              <a:gd name="connsiteY3498" fmla="*/ 3054781 h 6858002"/>
              <a:gd name="connsiteX3499" fmla="*/ 6733902 w 12192000"/>
              <a:gd name="connsiteY3499" fmla="*/ 3086036 h 6858002"/>
              <a:gd name="connsiteX3500" fmla="*/ 6655400 w 12192000"/>
              <a:gd name="connsiteY3500" fmla="*/ 3051940 h 6858002"/>
              <a:gd name="connsiteX3501" fmla="*/ 6624052 w 12192000"/>
              <a:gd name="connsiteY3501" fmla="*/ 2972381 h 6858002"/>
              <a:gd name="connsiteX3502" fmla="*/ 6658291 w 12192000"/>
              <a:gd name="connsiteY3502" fmla="*/ 2893785 h 6858002"/>
              <a:gd name="connsiteX3503" fmla="*/ 6737753 w 12192000"/>
              <a:gd name="connsiteY3503" fmla="*/ 2862578 h 6858002"/>
              <a:gd name="connsiteX3504" fmla="*/ 2812799 w 12192000"/>
              <a:gd name="connsiteY3504" fmla="*/ 2859115 h 6858002"/>
              <a:gd name="connsiteX3505" fmla="*/ 2855180 w 12192000"/>
              <a:gd name="connsiteY3505" fmla="*/ 2868297 h 6858002"/>
              <a:gd name="connsiteX3506" fmla="*/ 2891229 w 12192000"/>
              <a:gd name="connsiteY3506" fmla="*/ 2893303 h 6858002"/>
              <a:gd name="connsiteX3507" fmla="*/ 2922482 w 12192000"/>
              <a:gd name="connsiteY3507" fmla="*/ 2972380 h 6858002"/>
              <a:gd name="connsiteX3508" fmla="*/ 2922482 w 12192000"/>
              <a:gd name="connsiteY3508" fmla="*/ 2972621 h 6858002"/>
              <a:gd name="connsiteX3509" fmla="*/ 2888338 w 12192000"/>
              <a:gd name="connsiteY3509" fmla="*/ 3051265 h 6858002"/>
              <a:gd name="connsiteX3510" fmla="*/ 2808924 w 12192000"/>
              <a:gd name="connsiteY3510" fmla="*/ 3082520 h 6858002"/>
              <a:gd name="connsiteX3511" fmla="*/ 2730473 w 12192000"/>
              <a:gd name="connsiteY3511" fmla="*/ 3048423 h 6858002"/>
              <a:gd name="connsiteX3512" fmla="*/ 2699121 w 12192000"/>
              <a:gd name="connsiteY3512" fmla="*/ 2968865 h 6858002"/>
              <a:gd name="connsiteX3513" fmla="*/ 2733362 w 12192000"/>
              <a:gd name="connsiteY3513" fmla="*/ 2890317 h 6858002"/>
              <a:gd name="connsiteX3514" fmla="*/ 2769771 w 12192000"/>
              <a:gd name="connsiteY3514" fmla="*/ 2866912 h 6858002"/>
              <a:gd name="connsiteX3515" fmla="*/ 2812776 w 12192000"/>
              <a:gd name="connsiteY3515" fmla="*/ 2859110 h 6858002"/>
              <a:gd name="connsiteX3516" fmla="*/ 2812825 w 12192000"/>
              <a:gd name="connsiteY3516" fmla="*/ 2859110 h 6858002"/>
              <a:gd name="connsiteX3517" fmla="*/ 2812799 w 12192000"/>
              <a:gd name="connsiteY3517" fmla="*/ 2859115 h 6858002"/>
              <a:gd name="connsiteX3518" fmla="*/ 10588595 w 12192000"/>
              <a:gd name="connsiteY3518" fmla="*/ 2845577 h 6858002"/>
              <a:gd name="connsiteX3519" fmla="*/ 10524302 w 12192000"/>
              <a:gd name="connsiteY3519" fmla="*/ 2871487 h 6858002"/>
              <a:gd name="connsiteX3520" fmla="*/ 10497237 w 12192000"/>
              <a:gd name="connsiteY3520" fmla="*/ 2935249 h 6858002"/>
              <a:gd name="connsiteX3521" fmla="*/ 10522954 w 12192000"/>
              <a:gd name="connsiteY3521" fmla="*/ 2999205 h 6858002"/>
              <a:gd name="connsiteX3522" fmla="*/ 10586765 w 12192000"/>
              <a:gd name="connsiteY3522" fmla="*/ 3026463 h 6858002"/>
              <a:gd name="connsiteX3523" fmla="*/ 10650671 w 12192000"/>
              <a:gd name="connsiteY3523" fmla="*/ 3000890 h 6858002"/>
              <a:gd name="connsiteX3524" fmla="*/ 10678075 w 12192000"/>
              <a:gd name="connsiteY3524" fmla="*/ 2937272 h 6858002"/>
              <a:gd name="connsiteX3525" fmla="*/ 10678123 w 12192000"/>
              <a:gd name="connsiteY3525" fmla="*/ 2937224 h 6858002"/>
              <a:gd name="connsiteX3526" fmla="*/ 10678123 w 12192000"/>
              <a:gd name="connsiteY3526" fmla="*/ 2936790 h 6858002"/>
              <a:gd name="connsiteX3527" fmla="*/ 10652405 w 12192000"/>
              <a:gd name="connsiteY3527" fmla="*/ 2872835 h 6858002"/>
              <a:gd name="connsiteX3528" fmla="*/ 10588595 w 12192000"/>
              <a:gd name="connsiteY3528" fmla="*/ 2845577 h 6858002"/>
              <a:gd name="connsiteX3529" fmla="*/ 7399417 w 12192000"/>
              <a:gd name="connsiteY3529" fmla="*/ 2838739 h 6858002"/>
              <a:gd name="connsiteX3530" fmla="*/ 7399273 w 12192000"/>
              <a:gd name="connsiteY3530" fmla="*/ 2839894 h 6858002"/>
              <a:gd name="connsiteX3531" fmla="*/ 7399224 w 12192000"/>
              <a:gd name="connsiteY3531" fmla="*/ 2839846 h 6858002"/>
              <a:gd name="connsiteX3532" fmla="*/ 7397780 w 12192000"/>
              <a:gd name="connsiteY3532" fmla="*/ 2958414 h 6858002"/>
              <a:gd name="connsiteX3533" fmla="*/ 7515044 w 12192000"/>
              <a:gd name="connsiteY3533" fmla="*/ 2959907 h 6858002"/>
              <a:gd name="connsiteX3534" fmla="*/ 7516586 w 12192000"/>
              <a:gd name="connsiteY3534" fmla="*/ 2840328 h 6858002"/>
              <a:gd name="connsiteX3535" fmla="*/ 3474484 w 12192000"/>
              <a:gd name="connsiteY3535" fmla="*/ 2835272 h 6858002"/>
              <a:gd name="connsiteX3536" fmla="*/ 3474340 w 12192000"/>
              <a:gd name="connsiteY3536" fmla="*/ 2836427 h 6858002"/>
              <a:gd name="connsiteX3537" fmla="*/ 3474291 w 12192000"/>
              <a:gd name="connsiteY3537" fmla="*/ 2836427 h 6858002"/>
              <a:gd name="connsiteX3538" fmla="*/ 3472847 w 12192000"/>
              <a:gd name="connsiteY3538" fmla="*/ 2954995 h 6858002"/>
              <a:gd name="connsiteX3539" fmla="*/ 3590115 w 12192000"/>
              <a:gd name="connsiteY3539" fmla="*/ 2956440 h 6858002"/>
              <a:gd name="connsiteX3540" fmla="*/ 3591655 w 12192000"/>
              <a:gd name="connsiteY3540" fmla="*/ 2836861 h 6858002"/>
              <a:gd name="connsiteX3541" fmla="*/ 10589606 w 12192000"/>
              <a:gd name="connsiteY3541" fmla="*/ 2824339 h 6858002"/>
              <a:gd name="connsiteX3542" fmla="*/ 10668057 w 12192000"/>
              <a:gd name="connsiteY3542" fmla="*/ 2858532 h 6858002"/>
              <a:gd name="connsiteX3543" fmla="*/ 10699312 w 12192000"/>
              <a:gd name="connsiteY3543" fmla="*/ 2937609 h 6858002"/>
              <a:gd name="connsiteX3544" fmla="*/ 10699312 w 12192000"/>
              <a:gd name="connsiteY3544" fmla="*/ 2937850 h 6858002"/>
              <a:gd name="connsiteX3545" fmla="*/ 10665167 w 12192000"/>
              <a:gd name="connsiteY3545" fmla="*/ 3016494 h 6858002"/>
              <a:gd name="connsiteX3546" fmla="*/ 10585753 w 12192000"/>
              <a:gd name="connsiteY3546" fmla="*/ 3047749 h 6858002"/>
              <a:gd name="connsiteX3547" fmla="*/ 10507254 w 12192000"/>
              <a:gd name="connsiteY3547" fmla="*/ 3013652 h 6858002"/>
              <a:gd name="connsiteX3548" fmla="*/ 10475903 w 12192000"/>
              <a:gd name="connsiteY3548" fmla="*/ 2934094 h 6858002"/>
              <a:gd name="connsiteX3549" fmla="*/ 10510143 w 12192000"/>
              <a:gd name="connsiteY3549" fmla="*/ 2855546 h 6858002"/>
              <a:gd name="connsiteX3550" fmla="*/ 10589606 w 12192000"/>
              <a:gd name="connsiteY3550" fmla="*/ 2824339 h 6858002"/>
              <a:gd name="connsiteX3551" fmla="*/ 12192000 w 12192000"/>
              <a:gd name="connsiteY3551" fmla="*/ 2817643 h 6858002"/>
              <a:gd name="connsiteX3552" fmla="*/ 12192000 w 12192000"/>
              <a:gd name="connsiteY3552" fmla="*/ 2839436 h 6858002"/>
              <a:gd name="connsiteX3553" fmla="*/ 12141900 w 12192000"/>
              <a:gd name="connsiteY3553" fmla="*/ 2862460 h 6858002"/>
              <a:gd name="connsiteX3554" fmla="*/ 12097371 w 12192000"/>
              <a:gd name="connsiteY3554" fmla="*/ 2895858 h 6858002"/>
              <a:gd name="connsiteX3555" fmla="*/ 12037269 w 12192000"/>
              <a:gd name="connsiteY3555" fmla="*/ 2983363 h 6858002"/>
              <a:gd name="connsiteX3556" fmla="*/ 12006110 w 12192000"/>
              <a:gd name="connsiteY3556" fmla="*/ 3156639 h 6858002"/>
              <a:gd name="connsiteX3557" fmla="*/ 12006446 w 12192000"/>
              <a:gd name="connsiteY3557" fmla="*/ 3157843 h 6858002"/>
              <a:gd name="connsiteX3558" fmla="*/ 12006446 w 12192000"/>
              <a:gd name="connsiteY3558" fmla="*/ 3822776 h 6858002"/>
              <a:gd name="connsiteX3559" fmla="*/ 12024602 w 12192000"/>
              <a:gd name="connsiteY3559" fmla="*/ 3832938 h 6858002"/>
              <a:gd name="connsiteX3560" fmla="*/ 12037558 w 12192000"/>
              <a:gd name="connsiteY3560" fmla="*/ 3862074 h 6858002"/>
              <a:gd name="connsiteX3561" fmla="*/ 12037558 w 12192000"/>
              <a:gd name="connsiteY3561" fmla="*/ 3863278 h 6858002"/>
              <a:gd name="connsiteX3562" fmla="*/ 12025326 w 12192000"/>
              <a:gd name="connsiteY3562" fmla="*/ 3893522 h 6858002"/>
              <a:gd name="connsiteX3563" fmla="*/ 11995419 w 12192000"/>
              <a:gd name="connsiteY3563" fmla="*/ 3906236 h 6858002"/>
              <a:gd name="connsiteX3564" fmla="*/ 11965271 w 12192000"/>
              <a:gd name="connsiteY3564" fmla="*/ 3894148 h 6858002"/>
              <a:gd name="connsiteX3565" fmla="*/ 11952412 w 12192000"/>
              <a:gd name="connsiteY3565" fmla="*/ 3864001 h 6858002"/>
              <a:gd name="connsiteX3566" fmla="*/ 11964596 w 12192000"/>
              <a:gd name="connsiteY3566" fmla="*/ 3833708 h 6858002"/>
              <a:gd name="connsiteX3567" fmla="*/ 11985257 w 12192000"/>
              <a:gd name="connsiteY3567" fmla="*/ 3822150 h 6858002"/>
              <a:gd name="connsiteX3568" fmla="*/ 11985257 w 12192000"/>
              <a:gd name="connsiteY3568" fmla="*/ 3158373 h 6858002"/>
              <a:gd name="connsiteX3569" fmla="*/ 11985257 w 12192000"/>
              <a:gd name="connsiteY3569" fmla="*/ 3158277 h 6858002"/>
              <a:gd name="connsiteX3570" fmla="*/ 12081864 w 12192000"/>
              <a:gd name="connsiteY3570" fmla="*/ 2879580 h 6858002"/>
              <a:gd name="connsiteX3571" fmla="*/ 12139396 w 12192000"/>
              <a:gd name="connsiteY3571" fmla="*/ 2838332 h 6858002"/>
              <a:gd name="connsiteX3572" fmla="*/ 7388822 w 12192000"/>
              <a:gd name="connsiteY3572" fmla="*/ 2817356 h 6858002"/>
              <a:gd name="connsiteX3573" fmla="*/ 7528192 w 12192000"/>
              <a:gd name="connsiteY3573" fmla="*/ 2819186 h 6858002"/>
              <a:gd name="connsiteX3574" fmla="*/ 7537920 w 12192000"/>
              <a:gd name="connsiteY3574" fmla="*/ 2829925 h 6858002"/>
              <a:gd name="connsiteX3575" fmla="*/ 7537920 w 12192000"/>
              <a:gd name="connsiteY3575" fmla="*/ 2830214 h 6858002"/>
              <a:gd name="connsiteX3576" fmla="*/ 7536088 w 12192000"/>
              <a:gd name="connsiteY3576" fmla="*/ 2971610 h 6858002"/>
              <a:gd name="connsiteX3577" fmla="*/ 7525399 w 12192000"/>
              <a:gd name="connsiteY3577" fmla="*/ 2981386 h 6858002"/>
              <a:gd name="connsiteX3578" fmla="*/ 7386655 w 12192000"/>
              <a:gd name="connsiteY3578" fmla="*/ 2979604 h 6858002"/>
              <a:gd name="connsiteX3579" fmla="*/ 7379287 w 12192000"/>
              <a:gd name="connsiteY3579" fmla="*/ 2976377 h 6858002"/>
              <a:gd name="connsiteX3580" fmla="*/ 7376300 w 12192000"/>
              <a:gd name="connsiteY3580" fmla="*/ 2969154 h 6858002"/>
              <a:gd name="connsiteX3581" fmla="*/ 7378130 w 12192000"/>
              <a:gd name="connsiteY3581" fmla="*/ 2828384 h 6858002"/>
              <a:gd name="connsiteX3582" fmla="*/ 7378083 w 12192000"/>
              <a:gd name="connsiteY3582" fmla="*/ 2828384 h 6858002"/>
              <a:gd name="connsiteX3583" fmla="*/ 7388822 w 12192000"/>
              <a:gd name="connsiteY3583" fmla="*/ 2817356 h 6858002"/>
              <a:gd name="connsiteX3584" fmla="*/ 3463888 w 12192000"/>
              <a:gd name="connsiteY3584" fmla="*/ 2813889 h 6858002"/>
              <a:gd name="connsiteX3585" fmla="*/ 3603261 w 12192000"/>
              <a:gd name="connsiteY3585" fmla="*/ 2815719 h 6858002"/>
              <a:gd name="connsiteX3586" fmla="*/ 3612989 w 12192000"/>
              <a:gd name="connsiteY3586" fmla="*/ 2826458 h 6858002"/>
              <a:gd name="connsiteX3587" fmla="*/ 3612989 w 12192000"/>
              <a:gd name="connsiteY3587" fmla="*/ 2826747 h 6858002"/>
              <a:gd name="connsiteX3588" fmla="*/ 3611159 w 12192000"/>
              <a:gd name="connsiteY3588" fmla="*/ 2968142 h 6858002"/>
              <a:gd name="connsiteX3589" fmla="*/ 3600467 w 12192000"/>
              <a:gd name="connsiteY3589" fmla="*/ 2977919 h 6858002"/>
              <a:gd name="connsiteX3590" fmla="*/ 3461721 w 12192000"/>
              <a:gd name="connsiteY3590" fmla="*/ 2976137 h 6858002"/>
              <a:gd name="connsiteX3591" fmla="*/ 3454354 w 12192000"/>
              <a:gd name="connsiteY3591" fmla="*/ 2972910 h 6858002"/>
              <a:gd name="connsiteX3592" fmla="*/ 3451368 w 12192000"/>
              <a:gd name="connsiteY3592" fmla="*/ 2965686 h 6858002"/>
              <a:gd name="connsiteX3593" fmla="*/ 3453197 w 12192000"/>
              <a:gd name="connsiteY3593" fmla="*/ 2824917 h 6858002"/>
              <a:gd name="connsiteX3594" fmla="*/ 3453150 w 12192000"/>
              <a:gd name="connsiteY3594" fmla="*/ 2824917 h 6858002"/>
              <a:gd name="connsiteX3595" fmla="*/ 3463888 w 12192000"/>
              <a:gd name="connsiteY3595" fmla="*/ 2813889 h 6858002"/>
              <a:gd name="connsiteX3596" fmla="*/ 11251216 w 12192000"/>
              <a:gd name="connsiteY3596" fmla="*/ 2800453 h 6858002"/>
              <a:gd name="connsiteX3597" fmla="*/ 11251072 w 12192000"/>
              <a:gd name="connsiteY3597" fmla="*/ 2801608 h 6858002"/>
              <a:gd name="connsiteX3598" fmla="*/ 11251024 w 12192000"/>
              <a:gd name="connsiteY3598" fmla="*/ 2801608 h 6858002"/>
              <a:gd name="connsiteX3599" fmla="*/ 11249579 w 12192000"/>
              <a:gd name="connsiteY3599" fmla="*/ 2920176 h 6858002"/>
              <a:gd name="connsiteX3600" fmla="*/ 11366846 w 12192000"/>
              <a:gd name="connsiteY3600" fmla="*/ 2921621 h 6858002"/>
              <a:gd name="connsiteX3601" fmla="*/ 11368387 w 12192000"/>
              <a:gd name="connsiteY3601" fmla="*/ 2802042 h 6858002"/>
              <a:gd name="connsiteX3602" fmla="*/ 11240669 w 12192000"/>
              <a:gd name="connsiteY3602" fmla="*/ 2779070 h 6858002"/>
              <a:gd name="connsiteX3603" fmla="*/ 11380042 w 12192000"/>
              <a:gd name="connsiteY3603" fmla="*/ 2780900 h 6858002"/>
              <a:gd name="connsiteX3604" fmla="*/ 11389770 w 12192000"/>
              <a:gd name="connsiteY3604" fmla="*/ 2791640 h 6858002"/>
              <a:gd name="connsiteX3605" fmla="*/ 11389770 w 12192000"/>
              <a:gd name="connsiteY3605" fmla="*/ 2791929 h 6858002"/>
              <a:gd name="connsiteX3606" fmla="*/ 11387940 w 12192000"/>
              <a:gd name="connsiteY3606" fmla="*/ 2933324 h 6858002"/>
              <a:gd name="connsiteX3607" fmla="*/ 11377248 w 12192000"/>
              <a:gd name="connsiteY3607" fmla="*/ 2943100 h 6858002"/>
              <a:gd name="connsiteX3608" fmla="*/ 11238502 w 12192000"/>
              <a:gd name="connsiteY3608" fmla="*/ 2941318 h 6858002"/>
              <a:gd name="connsiteX3609" fmla="*/ 11231133 w 12192000"/>
              <a:gd name="connsiteY3609" fmla="*/ 2938091 h 6858002"/>
              <a:gd name="connsiteX3610" fmla="*/ 11228148 w 12192000"/>
              <a:gd name="connsiteY3610" fmla="*/ 2930868 h 6858002"/>
              <a:gd name="connsiteX3611" fmla="*/ 11229977 w 12192000"/>
              <a:gd name="connsiteY3611" fmla="*/ 2790099 h 6858002"/>
              <a:gd name="connsiteX3612" fmla="*/ 11229929 w 12192000"/>
              <a:gd name="connsiteY3612" fmla="*/ 2790099 h 6858002"/>
              <a:gd name="connsiteX3613" fmla="*/ 11240669 w 12192000"/>
              <a:gd name="connsiteY3613" fmla="*/ 2779070 h 6858002"/>
              <a:gd name="connsiteX3614" fmla="*/ 6414558 w 12192000"/>
              <a:gd name="connsiteY3614" fmla="*/ 2677792 h 6858002"/>
              <a:gd name="connsiteX3615" fmla="*/ 6425344 w 12192000"/>
              <a:gd name="connsiteY3615" fmla="*/ 2684534 h 6858002"/>
              <a:gd name="connsiteX3616" fmla="*/ 6426067 w 12192000"/>
              <a:gd name="connsiteY3616" fmla="*/ 2688290 h 6858002"/>
              <a:gd name="connsiteX3617" fmla="*/ 6425777 w 12192000"/>
              <a:gd name="connsiteY3617" fmla="*/ 2776807 h 6858002"/>
              <a:gd name="connsiteX3618" fmla="*/ 6425151 w 12192000"/>
              <a:gd name="connsiteY3618" fmla="*/ 2953792 h 6858002"/>
              <a:gd name="connsiteX3619" fmla="*/ 6425106 w 12192000"/>
              <a:gd name="connsiteY3619" fmla="*/ 2955140 h 6858002"/>
              <a:gd name="connsiteX3620" fmla="*/ 6415908 w 12192000"/>
              <a:gd name="connsiteY3620" fmla="*/ 2964434 h 6858002"/>
              <a:gd name="connsiteX3621" fmla="*/ 6404635 w 12192000"/>
              <a:gd name="connsiteY3621" fmla="*/ 2957741 h 6858002"/>
              <a:gd name="connsiteX3622" fmla="*/ 6403913 w 12192000"/>
              <a:gd name="connsiteY3622" fmla="*/ 2953984 h 6858002"/>
              <a:gd name="connsiteX3623" fmla="*/ 6403866 w 12192000"/>
              <a:gd name="connsiteY3623" fmla="*/ 2954032 h 6858002"/>
              <a:gd name="connsiteX3624" fmla="*/ 6404494 w 12192000"/>
              <a:gd name="connsiteY3624" fmla="*/ 2777818 h 6858002"/>
              <a:gd name="connsiteX3625" fmla="*/ 6404494 w 12192000"/>
              <a:gd name="connsiteY3625" fmla="*/ 2776903 h 6858002"/>
              <a:gd name="connsiteX3626" fmla="*/ 6404494 w 12192000"/>
              <a:gd name="connsiteY3626" fmla="*/ 2776807 h 6858002"/>
              <a:gd name="connsiteX3627" fmla="*/ 6404827 w 12192000"/>
              <a:gd name="connsiteY3627" fmla="*/ 2688290 h 6858002"/>
              <a:gd name="connsiteX3628" fmla="*/ 6405022 w 12192000"/>
              <a:gd name="connsiteY3628" fmla="*/ 2686219 h 6858002"/>
              <a:gd name="connsiteX3629" fmla="*/ 6414558 w 12192000"/>
              <a:gd name="connsiteY3629" fmla="*/ 2677792 h 6858002"/>
              <a:gd name="connsiteX3630" fmla="*/ 2489676 w 12192000"/>
              <a:gd name="connsiteY3630" fmla="*/ 2674276 h 6858002"/>
              <a:gd name="connsiteX3631" fmla="*/ 2500465 w 12192000"/>
              <a:gd name="connsiteY3631" fmla="*/ 2681018 h 6858002"/>
              <a:gd name="connsiteX3632" fmla="*/ 2501186 w 12192000"/>
              <a:gd name="connsiteY3632" fmla="*/ 2684822 h 6858002"/>
              <a:gd name="connsiteX3633" fmla="*/ 2500849 w 12192000"/>
              <a:gd name="connsiteY3633" fmla="*/ 2773339 h 6858002"/>
              <a:gd name="connsiteX3634" fmla="*/ 2500225 w 12192000"/>
              <a:gd name="connsiteY3634" fmla="*/ 2950324 h 6858002"/>
              <a:gd name="connsiteX3635" fmla="*/ 2500175 w 12192000"/>
              <a:gd name="connsiteY3635" fmla="*/ 2951672 h 6858002"/>
              <a:gd name="connsiteX3636" fmla="*/ 2490977 w 12192000"/>
              <a:gd name="connsiteY3636" fmla="*/ 2960967 h 6858002"/>
              <a:gd name="connsiteX3637" fmla="*/ 2479708 w 12192000"/>
              <a:gd name="connsiteY3637" fmla="*/ 2954273 h 6858002"/>
              <a:gd name="connsiteX3638" fmla="*/ 2478985 w 12192000"/>
              <a:gd name="connsiteY3638" fmla="*/ 2950517 h 6858002"/>
              <a:gd name="connsiteX3639" fmla="*/ 2479033 w 12192000"/>
              <a:gd name="connsiteY3639" fmla="*/ 2950517 h 6858002"/>
              <a:gd name="connsiteX3640" fmla="*/ 2479661 w 12192000"/>
              <a:gd name="connsiteY3640" fmla="*/ 2774302 h 6858002"/>
              <a:gd name="connsiteX3641" fmla="*/ 2479661 w 12192000"/>
              <a:gd name="connsiteY3641" fmla="*/ 2773387 h 6858002"/>
              <a:gd name="connsiteX3642" fmla="*/ 2479661 w 12192000"/>
              <a:gd name="connsiteY3642" fmla="*/ 2773291 h 6858002"/>
              <a:gd name="connsiteX3643" fmla="*/ 2479948 w 12192000"/>
              <a:gd name="connsiteY3643" fmla="*/ 2684775 h 6858002"/>
              <a:gd name="connsiteX3644" fmla="*/ 2480141 w 12192000"/>
              <a:gd name="connsiteY3644" fmla="*/ 2682703 h 6858002"/>
              <a:gd name="connsiteX3645" fmla="*/ 2489676 w 12192000"/>
              <a:gd name="connsiteY3645" fmla="*/ 2674276 h 6858002"/>
              <a:gd name="connsiteX3646" fmla="*/ 1718409 w 12192000"/>
              <a:gd name="connsiteY3646" fmla="*/ 2652267 h 6858002"/>
              <a:gd name="connsiteX3647" fmla="*/ 1551635 w 12192000"/>
              <a:gd name="connsiteY3647" fmla="*/ 2654434 h 6858002"/>
              <a:gd name="connsiteX3648" fmla="*/ 1551586 w 12192000"/>
              <a:gd name="connsiteY3648" fmla="*/ 2654482 h 6858002"/>
              <a:gd name="connsiteX3649" fmla="*/ 1553801 w 12192000"/>
              <a:gd name="connsiteY3649" fmla="*/ 2824676 h 6858002"/>
              <a:gd name="connsiteX3650" fmla="*/ 1554139 w 12192000"/>
              <a:gd name="connsiteY3650" fmla="*/ 2825591 h 6858002"/>
              <a:gd name="connsiteX3651" fmla="*/ 1720576 w 12192000"/>
              <a:gd name="connsiteY3651" fmla="*/ 2823424 h 6858002"/>
              <a:gd name="connsiteX3652" fmla="*/ 1718409 w 12192000"/>
              <a:gd name="connsiteY3652" fmla="*/ 2652411 h 6858002"/>
              <a:gd name="connsiteX3653" fmla="*/ 6906597 w 12192000"/>
              <a:gd name="connsiteY3653" fmla="*/ 2641241 h 6858002"/>
              <a:gd name="connsiteX3654" fmla="*/ 6766695 w 12192000"/>
              <a:gd name="connsiteY3654" fmla="*/ 2662768 h 6858002"/>
              <a:gd name="connsiteX3655" fmla="*/ 6670187 w 12192000"/>
              <a:gd name="connsiteY3655" fmla="*/ 2717139 h 6858002"/>
              <a:gd name="connsiteX3656" fmla="*/ 6573001 w 12192000"/>
              <a:gd name="connsiteY3656" fmla="*/ 2980955 h 6858002"/>
              <a:gd name="connsiteX3657" fmla="*/ 6573287 w 12192000"/>
              <a:gd name="connsiteY3657" fmla="*/ 2981533 h 6858002"/>
              <a:gd name="connsiteX3658" fmla="*/ 6604593 w 12192000"/>
              <a:gd name="connsiteY3658" fmla="*/ 3159625 h 6858002"/>
              <a:gd name="connsiteX3659" fmla="*/ 6664697 w 12192000"/>
              <a:gd name="connsiteY3659" fmla="*/ 3247179 h 6858002"/>
              <a:gd name="connsiteX3660" fmla="*/ 6762988 w 12192000"/>
              <a:gd name="connsiteY3660" fmla="*/ 3305307 h 6858002"/>
              <a:gd name="connsiteX3661" fmla="*/ 6763037 w 12192000"/>
              <a:gd name="connsiteY3661" fmla="*/ 3305210 h 6858002"/>
              <a:gd name="connsiteX3662" fmla="*/ 6906551 w 12192000"/>
              <a:gd name="connsiteY3662" fmla="*/ 3327941 h 6858002"/>
              <a:gd name="connsiteX3663" fmla="*/ 6906551 w 12192000"/>
              <a:gd name="connsiteY3663" fmla="*/ 2984856 h 6858002"/>
              <a:gd name="connsiteX3664" fmla="*/ 6906694 w 12192000"/>
              <a:gd name="connsiteY3664" fmla="*/ 2984278 h 6858002"/>
              <a:gd name="connsiteX3665" fmla="*/ 6906597 w 12192000"/>
              <a:gd name="connsiteY3665" fmla="*/ 2983363 h 6858002"/>
              <a:gd name="connsiteX3666" fmla="*/ 10266410 w 12192000"/>
              <a:gd name="connsiteY3666" fmla="*/ 2639505 h 6858002"/>
              <a:gd name="connsiteX3667" fmla="*/ 10277198 w 12192000"/>
              <a:gd name="connsiteY3667" fmla="*/ 2646247 h 6858002"/>
              <a:gd name="connsiteX3668" fmla="*/ 10277920 w 12192000"/>
              <a:gd name="connsiteY3668" fmla="*/ 2650052 h 6858002"/>
              <a:gd name="connsiteX3669" fmla="*/ 10277630 w 12192000"/>
              <a:gd name="connsiteY3669" fmla="*/ 2738568 h 6858002"/>
              <a:gd name="connsiteX3670" fmla="*/ 10277005 w 12192000"/>
              <a:gd name="connsiteY3670" fmla="*/ 2915553 h 6858002"/>
              <a:gd name="connsiteX3671" fmla="*/ 10276957 w 12192000"/>
              <a:gd name="connsiteY3671" fmla="*/ 2916901 h 6858002"/>
              <a:gd name="connsiteX3672" fmla="*/ 10267759 w 12192000"/>
              <a:gd name="connsiteY3672" fmla="*/ 2926196 h 6858002"/>
              <a:gd name="connsiteX3673" fmla="*/ 10256489 w 12192000"/>
              <a:gd name="connsiteY3673" fmla="*/ 2919502 h 6858002"/>
              <a:gd name="connsiteX3674" fmla="*/ 10255766 w 12192000"/>
              <a:gd name="connsiteY3674" fmla="*/ 2915745 h 6858002"/>
              <a:gd name="connsiteX3675" fmla="*/ 10255814 w 12192000"/>
              <a:gd name="connsiteY3675" fmla="*/ 2915745 h 6858002"/>
              <a:gd name="connsiteX3676" fmla="*/ 10256441 w 12192000"/>
              <a:gd name="connsiteY3676" fmla="*/ 2739531 h 6858002"/>
              <a:gd name="connsiteX3677" fmla="*/ 10256441 w 12192000"/>
              <a:gd name="connsiteY3677" fmla="*/ 2738616 h 6858002"/>
              <a:gd name="connsiteX3678" fmla="*/ 10256441 w 12192000"/>
              <a:gd name="connsiteY3678" fmla="*/ 2738520 h 6858002"/>
              <a:gd name="connsiteX3679" fmla="*/ 10256730 w 12192000"/>
              <a:gd name="connsiteY3679" fmla="*/ 2650003 h 6858002"/>
              <a:gd name="connsiteX3680" fmla="*/ 10256923 w 12192000"/>
              <a:gd name="connsiteY3680" fmla="*/ 2647932 h 6858002"/>
              <a:gd name="connsiteX3681" fmla="*/ 10266410 w 12192000"/>
              <a:gd name="connsiteY3681" fmla="*/ 2639505 h 6858002"/>
              <a:gd name="connsiteX3682" fmla="*/ 2981670 w 12192000"/>
              <a:gd name="connsiteY3682" fmla="*/ 2637868 h 6858002"/>
              <a:gd name="connsiteX3683" fmla="*/ 2841768 w 12192000"/>
              <a:gd name="connsiteY3683" fmla="*/ 2659395 h 6858002"/>
              <a:gd name="connsiteX3684" fmla="*/ 2745259 w 12192000"/>
              <a:gd name="connsiteY3684" fmla="*/ 2713718 h 6858002"/>
              <a:gd name="connsiteX3685" fmla="*/ 2648073 w 12192000"/>
              <a:gd name="connsiteY3685" fmla="*/ 2977534 h 6858002"/>
              <a:gd name="connsiteX3686" fmla="*/ 2648362 w 12192000"/>
              <a:gd name="connsiteY3686" fmla="*/ 2978112 h 6858002"/>
              <a:gd name="connsiteX3687" fmla="*/ 2679664 w 12192000"/>
              <a:gd name="connsiteY3687" fmla="*/ 3156204 h 6858002"/>
              <a:gd name="connsiteX3688" fmla="*/ 2739768 w 12192000"/>
              <a:gd name="connsiteY3688" fmla="*/ 3243758 h 6858002"/>
              <a:gd name="connsiteX3689" fmla="*/ 2838060 w 12192000"/>
              <a:gd name="connsiteY3689" fmla="*/ 3301837 h 6858002"/>
              <a:gd name="connsiteX3690" fmla="*/ 2838156 w 12192000"/>
              <a:gd name="connsiteY3690" fmla="*/ 3301837 h 6858002"/>
              <a:gd name="connsiteX3691" fmla="*/ 2981670 w 12192000"/>
              <a:gd name="connsiteY3691" fmla="*/ 3324569 h 6858002"/>
              <a:gd name="connsiteX3692" fmla="*/ 2981670 w 12192000"/>
              <a:gd name="connsiteY3692" fmla="*/ 2981483 h 6858002"/>
              <a:gd name="connsiteX3693" fmla="*/ 2981815 w 12192000"/>
              <a:gd name="connsiteY3693" fmla="*/ 2980905 h 6858002"/>
              <a:gd name="connsiteX3694" fmla="*/ 2981670 w 12192000"/>
              <a:gd name="connsiteY3694" fmla="*/ 2979990 h 6858002"/>
              <a:gd name="connsiteX3695" fmla="*/ 1728860 w 12192000"/>
              <a:gd name="connsiteY3695" fmla="*/ 2630884 h 6858002"/>
              <a:gd name="connsiteX3696" fmla="*/ 1739552 w 12192000"/>
              <a:gd name="connsiteY3696" fmla="*/ 2640612 h 6858002"/>
              <a:gd name="connsiteX3697" fmla="*/ 1742056 w 12192000"/>
              <a:gd name="connsiteY3697" fmla="*/ 2833634 h 6858002"/>
              <a:gd name="connsiteX3698" fmla="*/ 1742056 w 12192000"/>
              <a:gd name="connsiteY3698" fmla="*/ 2833778 h 6858002"/>
              <a:gd name="connsiteX3699" fmla="*/ 1731942 w 12192000"/>
              <a:gd name="connsiteY3699" fmla="*/ 2844518 h 6858002"/>
              <a:gd name="connsiteX3700" fmla="*/ 1543593 w 12192000"/>
              <a:gd name="connsiteY3700" fmla="*/ 2846926 h 6858002"/>
              <a:gd name="connsiteX3701" fmla="*/ 1543593 w 12192000"/>
              <a:gd name="connsiteY3701" fmla="*/ 2847022 h 6858002"/>
              <a:gd name="connsiteX3702" fmla="*/ 1532707 w 12192000"/>
              <a:gd name="connsiteY3702" fmla="*/ 2836138 h 6858002"/>
              <a:gd name="connsiteX3703" fmla="*/ 1530251 w 12192000"/>
              <a:gd name="connsiteY3703" fmla="*/ 2643983 h 6858002"/>
              <a:gd name="connsiteX3704" fmla="*/ 1533141 w 12192000"/>
              <a:gd name="connsiteY3704" fmla="*/ 2636711 h 6858002"/>
              <a:gd name="connsiteX3705" fmla="*/ 1540509 w 12192000"/>
              <a:gd name="connsiteY3705" fmla="*/ 2633340 h 6858002"/>
              <a:gd name="connsiteX3706" fmla="*/ 9495190 w 12192000"/>
              <a:gd name="connsiteY3706" fmla="*/ 2617447 h 6858002"/>
              <a:gd name="connsiteX3707" fmla="*/ 9328422 w 12192000"/>
              <a:gd name="connsiteY3707" fmla="*/ 2619615 h 6858002"/>
              <a:gd name="connsiteX3708" fmla="*/ 9328373 w 12192000"/>
              <a:gd name="connsiteY3708" fmla="*/ 2619663 h 6858002"/>
              <a:gd name="connsiteX3709" fmla="*/ 9330589 w 12192000"/>
              <a:gd name="connsiteY3709" fmla="*/ 2789857 h 6858002"/>
              <a:gd name="connsiteX3710" fmla="*/ 9330926 w 12192000"/>
              <a:gd name="connsiteY3710" fmla="*/ 2790772 h 6858002"/>
              <a:gd name="connsiteX3711" fmla="*/ 9497357 w 12192000"/>
              <a:gd name="connsiteY3711" fmla="*/ 2788605 h 6858002"/>
              <a:gd name="connsiteX3712" fmla="*/ 9495190 w 12192000"/>
              <a:gd name="connsiteY3712" fmla="*/ 2617592 h 6858002"/>
              <a:gd name="connsiteX3713" fmla="*/ 10758404 w 12192000"/>
              <a:gd name="connsiteY3713" fmla="*/ 2603097 h 6858002"/>
              <a:gd name="connsiteX3714" fmla="*/ 10618501 w 12192000"/>
              <a:gd name="connsiteY3714" fmla="*/ 2624624 h 6858002"/>
              <a:gd name="connsiteX3715" fmla="*/ 10521990 w 12192000"/>
              <a:gd name="connsiteY3715" fmla="*/ 2678948 h 6858002"/>
              <a:gd name="connsiteX3716" fmla="*/ 10424806 w 12192000"/>
              <a:gd name="connsiteY3716" fmla="*/ 2942763 h 6858002"/>
              <a:gd name="connsiteX3717" fmla="*/ 10425095 w 12192000"/>
              <a:gd name="connsiteY3717" fmla="*/ 2943341 h 6858002"/>
              <a:gd name="connsiteX3718" fmla="*/ 10456398 w 12192000"/>
              <a:gd name="connsiteY3718" fmla="*/ 3121434 h 6858002"/>
              <a:gd name="connsiteX3719" fmla="*/ 10516501 w 12192000"/>
              <a:gd name="connsiteY3719" fmla="*/ 3208987 h 6858002"/>
              <a:gd name="connsiteX3720" fmla="*/ 10614841 w 12192000"/>
              <a:gd name="connsiteY3720" fmla="*/ 3267067 h 6858002"/>
              <a:gd name="connsiteX3721" fmla="*/ 10614841 w 12192000"/>
              <a:gd name="connsiteY3721" fmla="*/ 3267018 h 6858002"/>
              <a:gd name="connsiteX3722" fmla="*/ 10758356 w 12192000"/>
              <a:gd name="connsiteY3722" fmla="*/ 3289798 h 6858002"/>
              <a:gd name="connsiteX3723" fmla="*/ 10758356 w 12192000"/>
              <a:gd name="connsiteY3723" fmla="*/ 2946712 h 6858002"/>
              <a:gd name="connsiteX3724" fmla="*/ 10758500 w 12192000"/>
              <a:gd name="connsiteY3724" fmla="*/ 2946134 h 6858002"/>
              <a:gd name="connsiteX3725" fmla="*/ 10758404 w 12192000"/>
              <a:gd name="connsiteY3725" fmla="*/ 2945219 h 6858002"/>
              <a:gd name="connsiteX3726" fmla="*/ 9505641 w 12192000"/>
              <a:gd name="connsiteY3726" fmla="*/ 2596113 h 6858002"/>
              <a:gd name="connsiteX3727" fmla="*/ 9516333 w 12192000"/>
              <a:gd name="connsiteY3727" fmla="*/ 2605841 h 6858002"/>
              <a:gd name="connsiteX3728" fmla="*/ 9518837 w 12192000"/>
              <a:gd name="connsiteY3728" fmla="*/ 2798863 h 6858002"/>
              <a:gd name="connsiteX3729" fmla="*/ 9518837 w 12192000"/>
              <a:gd name="connsiteY3729" fmla="*/ 2799007 h 6858002"/>
              <a:gd name="connsiteX3730" fmla="*/ 9508723 w 12192000"/>
              <a:gd name="connsiteY3730" fmla="*/ 2809747 h 6858002"/>
              <a:gd name="connsiteX3731" fmla="*/ 9320378 w 12192000"/>
              <a:gd name="connsiteY3731" fmla="*/ 2812155 h 6858002"/>
              <a:gd name="connsiteX3732" fmla="*/ 9320378 w 12192000"/>
              <a:gd name="connsiteY3732" fmla="*/ 2812203 h 6858002"/>
              <a:gd name="connsiteX3733" fmla="*/ 9309494 w 12192000"/>
              <a:gd name="connsiteY3733" fmla="*/ 2801319 h 6858002"/>
              <a:gd name="connsiteX3734" fmla="*/ 9307038 w 12192000"/>
              <a:gd name="connsiteY3734" fmla="*/ 2609164 h 6858002"/>
              <a:gd name="connsiteX3735" fmla="*/ 9309928 w 12192000"/>
              <a:gd name="connsiteY3735" fmla="*/ 2601892 h 6858002"/>
              <a:gd name="connsiteX3736" fmla="*/ 9317297 w 12192000"/>
              <a:gd name="connsiteY3736" fmla="*/ 2598569 h 6858002"/>
              <a:gd name="connsiteX3737" fmla="*/ 5570274 w 12192000"/>
              <a:gd name="connsiteY3737" fmla="*/ 2594717 h 6858002"/>
              <a:gd name="connsiteX3738" fmla="*/ 5403499 w 12192000"/>
              <a:gd name="connsiteY3738" fmla="*/ 2596884 h 6858002"/>
              <a:gd name="connsiteX3739" fmla="*/ 5403451 w 12192000"/>
              <a:gd name="connsiteY3739" fmla="*/ 2596932 h 6858002"/>
              <a:gd name="connsiteX3740" fmla="*/ 5405666 w 12192000"/>
              <a:gd name="connsiteY3740" fmla="*/ 2767126 h 6858002"/>
              <a:gd name="connsiteX3741" fmla="*/ 5406009 w 12192000"/>
              <a:gd name="connsiteY3741" fmla="*/ 2768041 h 6858002"/>
              <a:gd name="connsiteX3742" fmla="*/ 5572443 w 12192000"/>
              <a:gd name="connsiteY3742" fmla="*/ 2765874 h 6858002"/>
              <a:gd name="connsiteX3743" fmla="*/ 5570274 w 12192000"/>
              <a:gd name="connsiteY3743" fmla="*/ 2594861 h 6858002"/>
              <a:gd name="connsiteX3744" fmla="*/ 7268419 w 12192000"/>
              <a:gd name="connsiteY3744" fmla="*/ 2594331 h 6858002"/>
              <a:gd name="connsiteX3745" fmla="*/ 7298332 w 12192000"/>
              <a:gd name="connsiteY3745" fmla="*/ 2606997 h 6858002"/>
              <a:gd name="connsiteX3746" fmla="*/ 7310611 w 12192000"/>
              <a:gd name="connsiteY3746" fmla="*/ 2637241 h 6858002"/>
              <a:gd name="connsiteX3747" fmla="*/ 7310611 w 12192000"/>
              <a:gd name="connsiteY3747" fmla="*/ 2638156 h 6858002"/>
              <a:gd name="connsiteX3748" fmla="*/ 7297754 w 12192000"/>
              <a:gd name="connsiteY3748" fmla="*/ 2667485 h 6858002"/>
              <a:gd name="connsiteX3749" fmla="*/ 7281760 w 12192000"/>
              <a:gd name="connsiteY3749" fmla="*/ 2677117 h 6858002"/>
              <a:gd name="connsiteX3750" fmla="*/ 7281760 w 12192000"/>
              <a:gd name="connsiteY3750" fmla="*/ 2990391 h 6858002"/>
              <a:gd name="connsiteX3751" fmla="*/ 7285322 w 12192000"/>
              <a:gd name="connsiteY3751" fmla="*/ 3051313 h 6858002"/>
              <a:gd name="connsiteX3752" fmla="*/ 7322700 w 12192000"/>
              <a:gd name="connsiteY3752" fmla="*/ 3180909 h 6858002"/>
              <a:gd name="connsiteX3753" fmla="*/ 7433322 w 12192000"/>
              <a:gd name="connsiteY3753" fmla="*/ 3289363 h 6858002"/>
              <a:gd name="connsiteX3754" fmla="*/ 7504016 w 12192000"/>
              <a:gd name="connsiteY3754" fmla="*/ 3314936 h 6858002"/>
              <a:gd name="connsiteX3755" fmla="*/ 7627111 w 12192000"/>
              <a:gd name="connsiteY3755" fmla="*/ 3328228 h 6858002"/>
              <a:gd name="connsiteX3756" fmla="*/ 7627688 w 12192000"/>
              <a:gd name="connsiteY3756" fmla="*/ 3328469 h 6858002"/>
              <a:gd name="connsiteX3757" fmla="*/ 7649698 w 12192000"/>
              <a:gd name="connsiteY3757" fmla="*/ 3328469 h 6858002"/>
              <a:gd name="connsiteX3758" fmla="*/ 7762631 w 12192000"/>
              <a:gd name="connsiteY3758" fmla="*/ 3344217 h 6858002"/>
              <a:gd name="connsiteX3759" fmla="*/ 7892564 w 12192000"/>
              <a:gd name="connsiteY3759" fmla="*/ 3413325 h 6858002"/>
              <a:gd name="connsiteX3760" fmla="*/ 7989846 w 12192000"/>
              <a:gd name="connsiteY3760" fmla="*/ 3691107 h 6858002"/>
              <a:gd name="connsiteX3761" fmla="*/ 7989846 w 12192000"/>
              <a:gd name="connsiteY3761" fmla="*/ 3691829 h 6858002"/>
              <a:gd name="connsiteX3762" fmla="*/ 7989796 w 12192000"/>
              <a:gd name="connsiteY3762" fmla="*/ 3692455 h 6858002"/>
              <a:gd name="connsiteX3763" fmla="*/ 7989846 w 12192000"/>
              <a:gd name="connsiteY3763" fmla="*/ 3692744 h 6858002"/>
              <a:gd name="connsiteX3764" fmla="*/ 7989846 w 12192000"/>
              <a:gd name="connsiteY3764" fmla="*/ 3693322 h 6858002"/>
              <a:gd name="connsiteX3765" fmla="*/ 7989846 w 12192000"/>
              <a:gd name="connsiteY3765" fmla="*/ 4046714 h 6858002"/>
              <a:gd name="connsiteX3766" fmla="*/ 7989846 w 12192000"/>
              <a:gd name="connsiteY3766" fmla="*/ 4046810 h 6858002"/>
              <a:gd name="connsiteX3767" fmla="*/ 7989846 w 12192000"/>
              <a:gd name="connsiteY3767" fmla="*/ 4047677 h 6858002"/>
              <a:gd name="connsiteX3768" fmla="*/ 7989846 w 12192000"/>
              <a:gd name="connsiteY3768" fmla="*/ 4403911 h 6858002"/>
              <a:gd name="connsiteX3769" fmla="*/ 7987919 w 12192000"/>
              <a:gd name="connsiteY3769" fmla="*/ 4452214 h 6858002"/>
              <a:gd name="connsiteX3770" fmla="*/ 7946021 w 12192000"/>
              <a:gd name="connsiteY3770" fmla="*/ 4609888 h 6858002"/>
              <a:gd name="connsiteX3771" fmla="*/ 7813776 w 12192000"/>
              <a:gd name="connsiteY3771" fmla="*/ 4731585 h 6858002"/>
              <a:gd name="connsiteX3772" fmla="*/ 7698530 w 12192000"/>
              <a:gd name="connsiteY3772" fmla="*/ 4761444 h 6858002"/>
              <a:gd name="connsiteX3773" fmla="*/ 7624220 w 12192000"/>
              <a:gd name="connsiteY3773" fmla="*/ 4765489 h 6858002"/>
              <a:gd name="connsiteX3774" fmla="*/ 7623980 w 12192000"/>
              <a:gd name="connsiteY3774" fmla="*/ 4765394 h 6858002"/>
              <a:gd name="connsiteX3775" fmla="*/ 7474691 w 12192000"/>
              <a:gd name="connsiteY3775" fmla="*/ 4787113 h 6858002"/>
              <a:gd name="connsiteX3776" fmla="*/ 7378227 w 12192000"/>
              <a:gd name="connsiteY3776" fmla="*/ 4841437 h 6858002"/>
              <a:gd name="connsiteX3777" fmla="*/ 7281180 w 12192000"/>
              <a:gd name="connsiteY3777" fmla="*/ 5098750 h 6858002"/>
              <a:gd name="connsiteX3778" fmla="*/ 7296454 w 12192000"/>
              <a:gd name="connsiteY3778" fmla="*/ 5098750 h 6858002"/>
              <a:gd name="connsiteX3779" fmla="*/ 7408665 w 12192000"/>
              <a:gd name="connsiteY3779" fmla="*/ 5114498 h 6858002"/>
              <a:gd name="connsiteX3780" fmla="*/ 7538595 w 12192000"/>
              <a:gd name="connsiteY3780" fmla="*/ 5183606 h 6858002"/>
              <a:gd name="connsiteX3781" fmla="*/ 7635876 w 12192000"/>
              <a:gd name="connsiteY3781" fmla="*/ 5461388 h 6858002"/>
              <a:gd name="connsiteX3782" fmla="*/ 7635876 w 12192000"/>
              <a:gd name="connsiteY3782" fmla="*/ 5462063 h 6858002"/>
              <a:gd name="connsiteX3783" fmla="*/ 7635828 w 12192000"/>
              <a:gd name="connsiteY3783" fmla="*/ 5462690 h 6858002"/>
              <a:gd name="connsiteX3784" fmla="*/ 7635876 w 12192000"/>
              <a:gd name="connsiteY3784" fmla="*/ 5462977 h 6858002"/>
              <a:gd name="connsiteX3785" fmla="*/ 7635876 w 12192000"/>
              <a:gd name="connsiteY3785" fmla="*/ 5464133 h 6858002"/>
              <a:gd name="connsiteX3786" fmla="*/ 7635876 w 12192000"/>
              <a:gd name="connsiteY3786" fmla="*/ 6133641 h 6858002"/>
              <a:gd name="connsiteX3787" fmla="*/ 7658510 w 12192000"/>
              <a:gd name="connsiteY3787" fmla="*/ 6145536 h 6858002"/>
              <a:gd name="connsiteX3788" fmla="*/ 7670791 w 12192000"/>
              <a:gd name="connsiteY3788" fmla="*/ 6175781 h 6858002"/>
              <a:gd name="connsiteX3789" fmla="*/ 7670791 w 12192000"/>
              <a:gd name="connsiteY3789" fmla="*/ 6177033 h 6858002"/>
              <a:gd name="connsiteX3790" fmla="*/ 7657595 w 12192000"/>
              <a:gd name="connsiteY3790" fmla="*/ 6206361 h 6858002"/>
              <a:gd name="connsiteX3791" fmla="*/ 7627303 w 12192000"/>
              <a:gd name="connsiteY3791" fmla="*/ 6218114 h 6858002"/>
              <a:gd name="connsiteX3792" fmla="*/ 7597782 w 12192000"/>
              <a:gd name="connsiteY3792" fmla="*/ 6205350 h 6858002"/>
              <a:gd name="connsiteX3793" fmla="*/ 7585597 w 12192000"/>
              <a:gd name="connsiteY3793" fmla="*/ 6175106 h 6858002"/>
              <a:gd name="connsiteX3794" fmla="*/ 7598456 w 12192000"/>
              <a:gd name="connsiteY3794" fmla="*/ 6144959 h 6858002"/>
              <a:gd name="connsiteX3795" fmla="*/ 7614638 w 12192000"/>
              <a:gd name="connsiteY3795" fmla="*/ 6135280 h 6858002"/>
              <a:gd name="connsiteX3796" fmla="*/ 7614638 w 12192000"/>
              <a:gd name="connsiteY3796" fmla="*/ 5463267 h 6858002"/>
              <a:gd name="connsiteX3797" fmla="*/ 7615022 w 12192000"/>
              <a:gd name="connsiteY3797" fmla="*/ 5461341 h 6858002"/>
              <a:gd name="connsiteX3798" fmla="*/ 7583575 w 12192000"/>
              <a:gd name="connsiteY3798" fmla="*/ 5287582 h 6858002"/>
              <a:gd name="connsiteX3799" fmla="*/ 7523279 w 12192000"/>
              <a:gd name="connsiteY3799" fmla="*/ 5200173 h 6858002"/>
              <a:gd name="connsiteX3800" fmla="*/ 7424845 w 12192000"/>
              <a:gd name="connsiteY3800" fmla="*/ 5142238 h 6858002"/>
              <a:gd name="connsiteX3801" fmla="*/ 7281807 w 12192000"/>
              <a:gd name="connsiteY3801" fmla="*/ 5119700 h 6858002"/>
              <a:gd name="connsiteX3802" fmla="*/ 7281807 w 12192000"/>
              <a:gd name="connsiteY3802" fmla="*/ 5462930 h 6858002"/>
              <a:gd name="connsiteX3803" fmla="*/ 7281807 w 12192000"/>
              <a:gd name="connsiteY3803" fmla="*/ 5463027 h 6858002"/>
              <a:gd name="connsiteX3804" fmla="*/ 7281661 w 12192000"/>
              <a:gd name="connsiteY3804" fmla="*/ 5462737 h 6858002"/>
              <a:gd name="connsiteX3805" fmla="*/ 7281661 w 12192000"/>
              <a:gd name="connsiteY3805" fmla="*/ 5463459 h 6858002"/>
              <a:gd name="connsiteX3806" fmla="*/ 7185054 w 12192000"/>
              <a:gd name="connsiteY3806" fmla="*/ 5741531 h 6858002"/>
              <a:gd name="connsiteX3807" fmla="*/ 7055363 w 12192000"/>
              <a:gd name="connsiteY3807" fmla="*/ 5811023 h 6858002"/>
              <a:gd name="connsiteX3808" fmla="*/ 6943921 w 12192000"/>
              <a:gd name="connsiteY3808" fmla="*/ 5826917 h 6858002"/>
              <a:gd name="connsiteX3809" fmla="*/ 6915124 w 12192000"/>
              <a:gd name="connsiteY3809" fmla="*/ 5827301 h 6858002"/>
              <a:gd name="connsiteX3810" fmla="*/ 6766504 w 12192000"/>
              <a:gd name="connsiteY3810" fmla="*/ 5848973 h 6858002"/>
              <a:gd name="connsiteX3811" fmla="*/ 6669993 w 12192000"/>
              <a:gd name="connsiteY3811" fmla="*/ 5903345 h 6858002"/>
              <a:gd name="connsiteX3812" fmla="*/ 6572810 w 12192000"/>
              <a:gd name="connsiteY3812" fmla="*/ 6167497 h 6858002"/>
              <a:gd name="connsiteX3813" fmla="*/ 6573577 w 12192000"/>
              <a:gd name="connsiteY3813" fmla="*/ 6170821 h 6858002"/>
              <a:gd name="connsiteX3814" fmla="*/ 6573577 w 12192000"/>
              <a:gd name="connsiteY3814" fmla="*/ 6171976 h 6858002"/>
              <a:gd name="connsiteX3815" fmla="*/ 6573577 w 12192000"/>
              <a:gd name="connsiteY3815" fmla="*/ 6858002 h 6858002"/>
              <a:gd name="connsiteX3816" fmla="*/ 6552340 w 12192000"/>
              <a:gd name="connsiteY3816" fmla="*/ 6858002 h 6858002"/>
              <a:gd name="connsiteX3817" fmla="*/ 6552340 w 12192000"/>
              <a:gd name="connsiteY3817" fmla="*/ 6171158 h 6858002"/>
              <a:gd name="connsiteX3818" fmla="*/ 6552389 w 12192000"/>
              <a:gd name="connsiteY3818" fmla="*/ 6170868 h 6858002"/>
              <a:gd name="connsiteX3819" fmla="*/ 6552627 w 12192000"/>
              <a:gd name="connsiteY3819" fmla="*/ 6149438 h 6858002"/>
              <a:gd name="connsiteX3820" fmla="*/ 6654824 w 12192000"/>
              <a:gd name="connsiteY3820" fmla="*/ 5886778 h 6858002"/>
              <a:gd name="connsiteX3821" fmla="*/ 6783600 w 12192000"/>
              <a:gd name="connsiteY3821" fmla="*/ 5821378 h 6858002"/>
              <a:gd name="connsiteX3822" fmla="*/ 6895137 w 12192000"/>
              <a:gd name="connsiteY3822" fmla="*/ 5806594 h 6858002"/>
              <a:gd name="connsiteX3823" fmla="*/ 6916713 w 12192000"/>
              <a:gd name="connsiteY3823" fmla="*/ 5806257 h 6858002"/>
              <a:gd name="connsiteX3824" fmla="*/ 6917579 w 12192000"/>
              <a:gd name="connsiteY3824" fmla="*/ 5806400 h 6858002"/>
              <a:gd name="connsiteX3825" fmla="*/ 7071207 w 12192000"/>
              <a:gd name="connsiteY3825" fmla="*/ 5783477 h 6858002"/>
              <a:gd name="connsiteX3826" fmla="*/ 7169498 w 12192000"/>
              <a:gd name="connsiteY3826" fmla="*/ 5725348 h 6858002"/>
              <a:gd name="connsiteX3827" fmla="*/ 7229602 w 12192000"/>
              <a:gd name="connsiteY3827" fmla="*/ 5637795 h 6858002"/>
              <a:gd name="connsiteX3828" fmla="*/ 7260761 w 12192000"/>
              <a:gd name="connsiteY3828" fmla="*/ 5464278 h 6858002"/>
              <a:gd name="connsiteX3829" fmla="*/ 7260425 w 12192000"/>
              <a:gd name="connsiteY3829" fmla="*/ 5462256 h 6858002"/>
              <a:gd name="connsiteX3830" fmla="*/ 7260425 w 12192000"/>
              <a:gd name="connsiteY3830" fmla="*/ 5119363 h 6858002"/>
              <a:gd name="connsiteX3831" fmla="*/ 7239764 w 12192000"/>
              <a:gd name="connsiteY3831" fmla="*/ 5118736 h 6858002"/>
              <a:gd name="connsiteX3832" fmla="*/ 7131214 w 12192000"/>
              <a:gd name="connsiteY3832" fmla="*/ 5102603 h 6858002"/>
              <a:gd name="connsiteX3833" fmla="*/ 7002967 w 12192000"/>
              <a:gd name="connsiteY3833" fmla="*/ 5033543 h 6858002"/>
              <a:gd name="connsiteX3834" fmla="*/ 6906360 w 12192000"/>
              <a:gd name="connsiteY3834" fmla="*/ 4754750 h 6858002"/>
              <a:gd name="connsiteX3835" fmla="*/ 6906406 w 12192000"/>
              <a:gd name="connsiteY3835" fmla="*/ 4754461 h 6858002"/>
              <a:gd name="connsiteX3836" fmla="*/ 6906406 w 12192000"/>
              <a:gd name="connsiteY3836" fmla="*/ 4754172 h 6858002"/>
              <a:gd name="connsiteX3837" fmla="*/ 6906406 w 12192000"/>
              <a:gd name="connsiteY3837" fmla="*/ 4400299 h 6858002"/>
              <a:gd name="connsiteX3838" fmla="*/ 6906790 w 12192000"/>
              <a:gd name="connsiteY3838" fmla="*/ 4398902 h 6858002"/>
              <a:gd name="connsiteX3839" fmla="*/ 6875345 w 12192000"/>
              <a:gd name="connsiteY3839" fmla="*/ 4225337 h 6858002"/>
              <a:gd name="connsiteX3840" fmla="*/ 6815050 w 12192000"/>
              <a:gd name="connsiteY3840" fmla="*/ 4137928 h 6858002"/>
              <a:gd name="connsiteX3841" fmla="*/ 6716610 w 12192000"/>
              <a:gd name="connsiteY3841" fmla="*/ 4079992 h 6858002"/>
              <a:gd name="connsiteX3842" fmla="*/ 6563129 w 12192000"/>
              <a:gd name="connsiteY3842" fmla="*/ 4057260 h 6858002"/>
              <a:gd name="connsiteX3843" fmla="*/ 6531680 w 12192000"/>
              <a:gd name="connsiteY3843" fmla="*/ 4056683 h 6858002"/>
              <a:gd name="connsiteX3844" fmla="*/ 6423130 w 12192000"/>
              <a:gd name="connsiteY3844" fmla="*/ 4040549 h 6858002"/>
              <a:gd name="connsiteX3845" fmla="*/ 6294881 w 12192000"/>
              <a:gd name="connsiteY3845" fmla="*/ 3971489 h 6858002"/>
              <a:gd name="connsiteX3846" fmla="*/ 6198268 w 12192000"/>
              <a:gd name="connsiteY3846" fmla="*/ 3692792 h 6858002"/>
              <a:gd name="connsiteX3847" fmla="*/ 6198268 w 12192000"/>
              <a:gd name="connsiteY3847" fmla="*/ 3692648 h 6858002"/>
              <a:gd name="connsiteX3848" fmla="*/ 6198268 w 12192000"/>
              <a:gd name="connsiteY3848" fmla="*/ 3028871 h 6858002"/>
              <a:gd name="connsiteX3849" fmla="*/ 6177608 w 12192000"/>
              <a:gd name="connsiteY3849" fmla="*/ 3017313 h 6858002"/>
              <a:gd name="connsiteX3850" fmla="*/ 6165423 w 12192000"/>
              <a:gd name="connsiteY3850" fmla="*/ 2987068 h 6858002"/>
              <a:gd name="connsiteX3851" fmla="*/ 6178281 w 12192000"/>
              <a:gd name="connsiteY3851" fmla="*/ 2956921 h 6858002"/>
              <a:gd name="connsiteX3852" fmla="*/ 6208430 w 12192000"/>
              <a:gd name="connsiteY3852" fmla="*/ 2944833 h 6858002"/>
              <a:gd name="connsiteX3853" fmla="*/ 6238336 w 12192000"/>
              <a:gd name="connsiteY3853" fmla="*/ 2957547 h 6858002"/>
              <a:gd name="connsiteX3854" fmla="*/ 6250575 w 12192000"/>
              <a:gd name="connsiteY3854" fmla="*/ 2987791 h 6858002"/>
              <a:gd name="connsiteX3855" fmla="*/ 6250575 w 12192000"/>
              <a:gd name="connsiteY3855" fmla="*/ 2988995 h 6858002"/>
              <a:gd name="connsiteX3856" fmla="*/ 6237615 w 12192000"/>
              <a:gd name="connsiteY3856" fmla="*/ 3018131 h 6858002"/>
              <a:gd name="connsiteX3857" fmla="*/ 6219459 w 12192000"/>
              <a:gd name="connsiteY3857" fmla="*/ 3028293 h 6858002"/>
              <a:gd name="connsiteX3858" fmla="*/ 6219459 w 12192000"/>
              <a:gd name="connsiteY3858" fmla="*/ 3693226 h 6858002"/>
              <a:gd name="connsiteX3859" fmla="*/ 6219121 w 12192000"/>
              <a:gd name="connsiteY3859" fmla="*/ 3694430 h 6858002"/>
              <a:gd name="connsiteX3860" fmla="*/ 6250336 w 12192000"/>
              <a:gd name="connsiteY3860" fmla="*/ 3867706 h 6858002"/>
              <a:gd name="connsiteX3861" fmla="*/ 6310439 w 12192000"/>
              <a:gd name="connsiteY3861" fmla="*/ 3955211 h 6858002"/>
              <a:gd name="connsiteX3862" fmla="*/ 6408778 w 12192000"/>
              <a:gd name="connsiteY3862" fmla="*/ 4013339 h 6858002"/>
              <a:gd name="connsiteX3863" fmla="*/ 6564862 w 12192000"/>
              <a:gd name="connsiteY3863" fmla="*/ 4036311 h 6858002"/>
              <a:gd name="connsiteX3864" fmla="*/ 6565488 w 12192000"/>
              <a:gd name="connsiteY3864" fmla="*/ 4036600 h 6858002"/>
              <a:gd name="connsiteX3865" fmla="*/ 6588219 w 12192000"/>
              <a:gd name="connsiteY3865" fmla="*/ 4036600 h 6858002"/>
              <a:gd name="connsiteX3866" fmla="*/ 6700430 w 12192000"/>
              <a:gd name="connsiteY3866" fmla="*/ 4052348 h 6858002"/>
              <a:gd name="connsiteX3867" fmla="*/ 6830363 w 12192000"/>
              <a:gd name="connsiteY3867" fmla="*/ 4121457 h 6858002"/>
              <a:gd name="connsiteX3868" fmla="*/ 6927645 w 12192000"/>
              <a:gd name="connsiteY3868" fmla="*/ 4399239 h 6858002"/>
              <a:gd name="connsiteX3869" fmla="*/ 6927645 w 12192000"/>
              <a:gd name="connsiteY3869" fmla="*/ 4399962 h 6858002"/>
              <a:gd name="connsiteX3870" fmla="*/ 6927597 w 12192000"/>
              <a:gd name="connsiteY3870" fmla="*/ 4400589 h 6858002"/>
              <a:gd name="connsiteX3871" fmla="*/ 6927645 w 12192000"/>
              <a:gd name="connsiteY3871" fmla="*/ 4400877 h 6858002"/>
              <a:gd name="connsiteX3872" fmla="*/ 6927645 w 12192000"/>
              <a:gd name="connsiteY3872" fmla="*/ 4401454 h 6858002"/>
              <a:gd name="connsiteX3873" fmla="*/ 6927645 w 12192000"/>
              <a:gd name="connsiteY3873" fmla="*/ 4755376 h 6858002"/>
              <a:gd name="connsiteX3874" fmla="*/ 6927308 w 12192000"/>
              <a:gd name="connsiteY3874" fmla="*/ 4756628 h 6858002"/>
              <a:gd name="connsiteX3875" fmla="*/ 6958517 w 12192000"/>
              <a:gd name="connsiteY3875" fmla="*/ 4929905 h 6858002"/>
              <a:gd name="connsiteX3876" fmla="*/ 7018618 w 12192000"/>
              <a:gd name="connsiteY3876" fmla="*/ 5017410 h 6858002"/>
              <a:gd name="connsiteX3877" fmla="*/ 7116958 w 12192000"/>
              <a:gd name="connsiteY3877" fmla="*/ 5075538 h 6858002"/>
              <a:gd name="connsiteX3878" fmla="*/ 7260618 w 12192000"/>
              <a:gd name="connsiteY3878" fmla="*/ 5098318 h 6858002"/>
              <a:gd name="connsiteX3879" fmla="*/ 7260761 w 12192000"/>
              <a:gd name="connsiteY3879" fmla="*/ 5088253 h 6858002"/>
              <a:gd name="connsiteX3880" fmla="*/ 7362961 w 12192000"/>
              <a:gd name="connsiteY3880" fmla="*/ 4824821 h 6858002"/>
              <a:gd name="connsiteX3881" fmla="*/ 7491691 w 12192000"/>
              <a:gd name="connsiteY3881" fmla="*/ 4759421 h 6858002"/>
              <a:gd name="connsiteX3882" fmla="*/ 7603272 w 12192000"/>
              <a:gd name="connsiteY3882" fmla="*/ 4744637 h 6858002"/>
              <a:gd name="connsiteX3883" fmla="*/ 7624847 w 12192000"/>
              <a:gd name="connsiteY3883" fmla="*/ 4744299 h 6858002"/>
              <a:gd name="connsiteX3884" fmla="*/ 7626870 w 12192000"/>
              <a:gd name="connsiteY3884" fmla="*/ 4744588 h 6858002"/>
              <a:gd name="connsiteX3885" fmla="*/ 7816762 w 12192000"/>
              <a:gd name="connsiteY3885" fmla="*/ 4705724 h 6858002"/>
              <a:gd name="connsiteX3886" fmla="*/ 7927432 w 12192000"/>
              <a:gd name="connsiteY3886" fmla="*/ 4597414 h 6858002"/>
              <a:gd name="connsiteX3887" fmla="*/ 7965091 w 12192000"/>
              <a:gd name="connsiteY3887" fmla="*/ 4466566 h 6858002"/>
              <a:gd name="connsiteX3888" fmla="*/ 7968606 w 12192000"/>
              <a:gd name="connsiteY3888" fmla="*/ 4407137 h 6858002"/>
              <a:gd name="connsiteX3889" fmla="*/ 7968606 w 12192000"/>
              <a:gd name="connsiteY3889" fmla="*/ 4046569 h 6858002"/>
              <a:gd name="connsiteX3890" fmla="*/ 7968606 w 12192000"/>
              <a:gd name="connsiteY3890" fmla="*/ 4046473 h 6858002"/>
              <a:gd name="connsiteX3891" fmla="*/ 7968606 w 12192000"/>
              <a:gd name="connsiteY3891" fmla="*/ 4046184 h 6858002"/>
              <a:gd name="connsiteX3892" fmla="*/ 7968606 w 12192000"/>
              <a:gd name="connsiteY3892" fmla="*/ 3692262 h 6858002"/>
              <a:gd name="connsiteX3893" fmla="*/ 7968992 w 12192000"/>
              <a:gd name="connsiteY3893" fmla="*/ 3690866 h 6858002"/>
              <a:gd name="connsiteX3894" fmla="*/ 7937545 w 12192000"/>
              <a:gd name="connsiteY3894" fmla="*/ 3517300 h 6858002"/>
              <a:gd name="connsiteX3895" fmla="*/ 7877249 w 12192000"/>
              <a:gd name="connsiteY3895" fmla="*/ 3429892 h 6858002"/>
              <a:gd name="connsiteX3896" fmla="*/ 7778812 w 12192000"/>
              <a:gd name="connsiteY3896" fmla="*/ 3371956 h 6858002"/>
              <a:gd name="connsiteX3897" fmla="*/ 7626147 w 12192000"/>
              <a:gd name="connsiteY3897" fmla="*/ 3349225 h 6858002"/>
              <a:gd name="connsiteX3898" fmla="*/ 7625907 w 12192000"/>
              <a:gd name="connsiteY3898" fmla="*/ 3349273 h 6858002"/>
              <a:gd name="connsiteX3899" fmla="*/ 7550153 w 12192000"/>
              <a:gd name="connsiteY3899" fmla="*/ 3344987 h 6858002"/>
              <a:gd name="connsiteX3900" fmla="*/ 7436356 w 12192000"/>
              <a:gd name="connsiteY3900" fmla="*/ 3315273 h 6858002"/>
              <a:gd name="connsiteX3901" fmla="*/ 7304159 w 12192000"/>
              <a:gd name="connsiteY3901" fmla="*/ 3193334 h 6858002"/>
              <a:gd name="connsiteX3902" fmla="*/ 7262398 w 12192000"/>
              <a:gd name="connsiteY3902" fmla="*/ 3035517 h 6858002"/>
              <a:gd name="connsiteX3903" fmla="*/ 7260519 w 12192000"/>
              <a:gd name="connsiteY3903" fmla="*/ 2988658 h 6858002"/>
              <a:gd name="connsiteX3904" fmla="*/ 7260519 w 12192000"/>
              <a:gd name="connsiteY3904" fmla="*/ 2678802 h 6858002"/>
              <a:gd name="connsiteX3905" fmla="*/ 7237597 w 12192000"/>
              <a:gd name="connsiteY3905" fmla="*/ 2666810 h 6858002"/>
              <a:gd name="connsiteX3906" fmla="*/ 7225365 w 12192000"/>
              <a:gd name="connsiteY3906" fmla="*/ 2636567 h 6858002"/>
              <a:gd name="connsiteX3907" fmla="*/ 7238272 w 12192000"/>
              <a:gd name="connsiteY3907" fmla="*/ 2606419 h 6858002"/>
              <a:gd name="connsiteX3908" fmla="*/ 7268419 w 12192000"/>
              <a:gd name="connsiteY3908" fmla="*/ 2594331 h 6858002"/>
              <a:gd name="connsiteX3909" fmla="*/ 3343442 w 12192000"/>
              <a:gd name="connsiteY3909" fmla="*/ 2591057 h 6858002"/>
              <a:gd name="connsiteX3910" fmla="*/ 3373349 w 12192000"/>
              <a:gd name="connsiteY3910" fmla="*/ 2603723 h 6858002"/>
              <a:gd name="connsiteX3911" fmla="*/ 3385629 w 12192000"/>
              <a:gd name="connsiteY3911" fmla="*/ 2633967 h 6858002"/>
              <a:gd name="connsiteX3912" fmla="*/ 3385629 w 12192000"/>
              <a:gd name="connsiteY3912" fmla="*/ 2634882 h 6858002"/>
              <a:gd name="connsiteX3913" fmla="*/ 3372772 w 12192000"/>
              <a:gd name="connsiteY3913" fmla="*/ 2664211 h 6858002"/>
              <a:gd name="connsiteX3914" fmla="*/ 3356782 w 12192000"/>
              <a:gd name="connsiteY3914" fmla="*/ 2673843 h 6858002"/>
              <a:gd name="connsiteX3915" fmla="*/ 3356782 w 12192000"/>
              <a:gd name="connsiteY3915" fmla="*/ 2987117 h 6858002"/>
              <a:gd name="connsiteX3916" fmla="*/ 3360347 w 12192000"/>
              <a:gd name="connsiteY3916" fmla="*/ 3048039 h 6858002"/>
              <a:gd name="connsiteX3917" fmla="*/ 3397717 w 12192000"/>
              <a:gd name="connsiteY3917" fmla="*/ 3177635 h 6858002"/>
              <a:gd name="connsiteX3918" fmla="*/ 3508340 w 12192000"/>
              <a:gd name="connsiteY3918" fmla="*/ 3286089 h 6858002"/>
              <a:gd name="connsiteX3919" fmla="*/ 3579037 w 12192000"/>
              <a:gd name="connsiteY3919" fmla="*/ 3311662 h 6858002"/>
              <a:gd name="connsiteX3920" fmla="*/ 3702132 w 12192000"/>
              <a:gd name="connsiteY3920" fmla="*/ 3324954 h 6858002"/>
              <a:gd name="connsiteX3921" fmla="*/ 3702712 w 12192000"/>
              <a:gd name="connsiteY3921" fmla="*/ 3325195 h 6858002"/>
              <a:gd name="connsiteX3922" fmla="*/ 3724719 w 12192000"/>
              <a:gd name="connsiteY3922" fmla="*/ 3325195 h 6858002"/>
              <a:gd name="connsiteX3923" fmla="*/ 3837699 w 12192000"/>
              <a:gd name="connsiteY3923" fmla="*/ 3340943 h 6858002"/>
              <a:gd name="connsiteX3924" fmla="*/ 3967633 w 12192000"/>
              <a:gd name="connsiteY3924" fmla="*/ 3410051 h 6858002"/>
              <a:gd name="connsiteX3925" fmla="*/ 4064867 w 12192000"/>
              <a:gd name="connsiteY3925" fmla="*/ 3687833 h 6858002"/>
              <a:gd name="connsiteX3926" fmla="*/ 4064867 w 12192000"/>
              <a:gd name="connsiteY3926" fmla="*/ 3688507 h 6858002"/>
              <a:gd name="connsiteX3927" fmla="*/ 4064818 w 12192000"/>
              <a:gd name="connsiteY3927" fmla="*/ 3689133 h 6858002"/>
              <a:gd name="connsiteX3928" fmla="*/ 4064867 w 12192000"/>
              <a:gd name="connsiteY3928" fmla="*/ 3689422 h 6858002"/>
              <a:gd name="connsiteX3929" fmla="*/ 4064867 w 12192000"/>
              <a:gd name="connsiteY3929" fmla="*/ 3690000 h 6858002"/>
              <a:gd name="connsiteX3930" fmla="*/ 4064867 w 12192000"/>
              <a:gd name="connsiteY3930" fmla="*/ 4043391 h 6858002"/>
              <a:gd name="connsiteX3931" fmla="*/ 4064867 w 12192000"/>
              <a:gd name="connsiteY3931" fmla="*/ 4043487 h 6858002"/>
              <a:gd name="connsiteX3932" fmla="*/ 4064867 w 12192000"/>
              <a:gd name="connsiteY3932" fmla="*/ 4044355 h 6858002"/>
              <a:gd name="connsiteX3933" fmla="*/ 4064867 w 12192000"/>
              <a:gd name="connsiteY3933" fmla="*/ 4400587 h 6858002"/>
              <a:gd name="connsiteX3934" fmla="*/ 4062939 w 12192000"/>
              <a:gd name="connsiteY3934" fmla="*/ 4448892 h 6858002"/>
              <a:gd name="connsiteX3935" fmla="*/ 4021042 w 12192000"/>
              <a:gd name="connsiteY3935" fmla="*/ 4606564 h 6858002"/>
              <a:gd name="connsiteX3936" fmla="*/ 3888798 w 12192000"/>
              <a:gd name="connsiteY3936" fmla="*/ 4728262 h 6858002"/>
              <a:gd name="connsiteX3937" fmla="*/ 3773552 w 12192000"/>
              <a:gd name="connsiteY3937" fmla="*/ 4758122 h 6858002"/>
              <a:gd name="connsiteX3938" fmla="*/ 3699242 w 12192000"/>
              <a:gd name="connsiteY3938" fmla="*/ 4762167 h 6858002"/>
              <a:gd name="connsiteX3939" fmla="*/ 3699001 w 12192000"/>
              <a:gd name="connsiteY3939" fmla="*/ 4762070 h 6858002"/>
              <a:gd name="connsiteX3940" fmla="*/ 3549709 w 12192000"/>
              <a:gd name="connsiteY3940" fmla="*/ 4783789 h 6858002"/>
              <a:gd name="connsiteX3941" fmla="*/ 3453196 w 12192000"/>
              <a:gd name="connsiteY3941" fmla="*/ 4838113 h 6858002"/>
              <a:gd name="connsiteX3942" fmla="*/ 3356156 w 12192000"/>
              <a:gd name="connsiteY3942" fmla="*/ 5095428 h 6858002"/>
              <a:gd name="connsiteX3943" fmla="*/ 3371470 w 12192000"/>
              <a:gd name="connsiteY3943" fmla="*/ 5095428 h 6858002"/>
              <a:gd name="connsiteX3944" fmla="*/ 3483683 w 12192000"/>
              <a:gd name="connsiteY3944" fmla="*/ 5111175 h 6858002"/>
              <a:gd name="connsiteX3945" fmla="*/ 3613615 w 12192000"/>
              <a:gd name="connsiteY3945" fmla="*/ 5180285 h 6858002"/>
              <a:gd name="connsiteX3946" fmla="*/ 3710896 w 12192000"/>
              <a:gd name="connsiteY3946" fmla="*/ 5458065 h 6858002"/>
              <a:gd name="connsiteX3947" fmla="*/ 3710896 w 12192000"/>
              <a:gd name="connsiteY3947" fmla="*/ 5458739 h 6858002"/>
              <a:gd name="connsiteX3948" fmla="*/ 3710848 w 12192000"/>
              <a:gd name="connsiteY3948" fmla="*/ 5459366 h 6858002"/>
              <a:gd name="connsiteX3949" fmla="*/ 3710896 w 12192000"/>
              <a:gd name="connsiteY3949" fmla="*/ 5459606 h 6858002"/>
              <a:gd name="connsiteX3950" fmla="*/ 3710896 w 12192000"/>
              <a:gd name="connsiteY3950" fmla="*/ 5460762 h 6858002"/>
              <a:gd name="connsiteX3951" fmla="*/ 3710896 w 12192000"/>
              <a:gd name="connsiteY3951" fmla="*/ 6130222 h 6858002"/>
              <a:gd name="connsiteX3952" fmla="*/ 3733532 w 12192000"/>
              <a:gd name="connsiteY3952" fmla="*/ 6142118 h 6858002"/>
              <a:gd name="connsiteX3953" fmla="*/ 3745813 w 12192000"/>
              <a:gd name="connsiteY3953" fmla="*/ 6172361 h 6858002"/>
              <a:gd name="connsiteX3954" fmla="*/ 3745813 w 12192000"/>
              <a:gd name="connsiteY3954" fmla="*/ 6173565 h 6858002"/>
              <a:gd name="connsiteX3955" fmla="*/ 3732617 w 12192000"/>
              <a:gd name="connsiteY3955" fmla="*/ 6202894 h 6858002"/>
              <a:gd name="connsiteX3956" fmla="*/ 3702325 w 12192000"/>
              <a:gd name="connsiteY3956" fmla="*/ 6214646 h 6858002"/>
              <a:gd name="connsiteX3957" fmla="*/ 3672803 w 12192000"/>
              <a:gd name="connsiteY3957" fmla="*/ 6201884 h 6858002"/>
              <a:gd name="connsiteX3958" fmla="*/ 3660619 w 12192000"/>
              <a:gd name="connsiteY3958" fmla="*/ 6171590 h 6858002"/>
              <a:gd name="connsiteX3959" fmla="*/ 3673477 w 12192000"/>
              <a:gd name="connsiteY3959" fmla="*/ 6141443 h 6858002"/>
              <a:gd name="connsiteX3960" fmla="*/ 3689659 w 12192000"/>
              <a:gd name="connsiteY3960" fmla="*/ 6131763 h 6858002"/>
              <a:gd name="connsiteX3961" fmla="*/ 3689659 w 12192000"/>
              <a:gd name="connsiteY3961" fmla="*/ 5459751 h 6858002"/>
              <a:gd name="connsiteX3962" fmla="*/ 3690044 w 12192000"/>
              <a:gd name="connsiteY3962" fmla="*/ 5457825 h 6858002"/>
              <a:gd name="connsiteX3963" fmla="*/ 3658597 w 12192000"/>
              <a:gd name="connsiteY3963" fmla="*/ 5284066 h 6858002"/>
              <a:gd name="connsiteX3964" fmla="*/ 3598300 w 12192000"/>
              <a:gd name="connsiteY3964" fmla="*/ 5196658 h 6858002"/>
              <a:gd name="connsiteX3965" fmla="*/ 3499863 w 12192000"/>
              <a:gd name="connsiteY3965" fmla="*/ 5138722 h 6858002"/>
              <a:gd name="connsiteX3966" fmla="*/ 3356879 w 12192000"/>
              <a:gd name="connsiteY3966" fmla="*/ 5116183 h 6858002"/>
              <a:gd name="connsiteX3967" fmla="*/ 3356879 w 12192000"/>
              <a:gd name="connsiteY3967" fmla="*/ 5459414 h 6858002"/>
              <a:gd name="connsiteX3968" fmla="*/ 3356879 w 12192000"/>
              <a:gd name="connsiteY3968" fmla="*/ 5459510 h 6858002"/>
              <a:gd name="connsiteX3969" fmla="*/ 3356686 w 12192000"/>
              <a:gd name="connsiteY3969" fmla="*/ 5459510 h 6858002"/>
              <a:gd name="connsiteX3970" fmla="*/ 3356686 w 12192000"/>
              <a:gd name="connsiteY3970" fmla="*/ 5460233 h 6858002"/>
              <a:gd name="connsiteX3971" fmla="*/ 3260078 w 12192000"/>
              <a:gd name="connsiteY3971" fmla="*/ 5738303 h 6858002"/>
              <a:gd name="connsiteX3972" fmla="*/ 3130386 w 12192000"/>
              <a:gd name="connsiteY3972" fmla="*/ 5807796 h 6858002"/>
              <a:gd name="connsiteX3973" fmla="*/ 3018945 w 12192000"/>
              <a:gd name="connsiteY3973" fmla="*/ 5823690 h 6858002"/>
              <a:gd name="connsiteX3974" fmla="*/ 2990148 w 12192000"/>
              <a:gd name="connsiteY3974" fmla="*/ 5824074 h 6858002"/>
              <a:gd name="connsiteX3975" fmla="*/ 2841527 w 12192000"/>
              <a:gd name="connsiteY3975" fmla="*/ 5845746 h 6858002"/>
              <a:gd name="connsiteX3976" fmla="*/ 2745017 w 12192000"/>
              <a:gd name="connsiteY3976" fmla="*/ 5900118 h 6858002"/>
              <a:gd name="connsiteX3977" fmla="*/ 2647832 w 12192000"/>
              <a:gd name="connsiteY3977" fmla="*/ 6164270 h 6858002"/>
              <a:gd name="connsiteX3978" fmla="*/ 2648602 w 12192000"/>
              <a:gd name="connsiteY3978" fmla="*/ 6167594 h 6858002"/>
              <a:gd name="connsiteX3979" fmla="*/ 2648602 w 12192000"/>
              <a:gd name="connsiteY3979" fmla="*/ 6168749 h 6858002"/>
              <a:gd name="connsiteX3980" fmla="*/ 2648602 w 12192000"/>
              <a:gd name="connsiteY3980" fmla="*/ 6858002 h 6858002"/>
              <a:gd name="connsiteX3981" fmla="*/ 2627365 w 12192000"/>
              <a:gd name="connsiteY3981" fmla="*/ 6858002 h 6858002"/>
              <a:gd name="connsiteX3982" fmla="*/ 2627365 w 12192000"/>
              <a:gd name="connsiteY3982" fmla="*/ 6167882 h 6858002"/>
              <a:gd name="connsiteX3983" fmla="*/ 2627413 w 12192000"/>
              <a:gd name="connsiteY3983" fmla="*/ 6167594 h 6858002"/>
              <a:gd name="connsiteX3984" fmla="*/ 2627655 w 12192000"/>
              <a:gd name="connsiteY3984" fmla="*/ 6146162 h 6858002"/>
              <a:gd name="connsiteX3985" fmla="*/ 2729800 w 12192000"/>
              <a:gd name="connsiteY3985" fmla="*/ 5883504 h 6858002"/>
              <a:gd name="connsiteX3986" fmla="*/ 2858576 w 12192000"/>
              <a:gd name="connsiteY3986" fmla="*/ 5818102 h 6858002"/>
              <a:gd name="connsiteX3987" fmla="*/ 2970113 w 12192000"/>
              <a:gd name="connsiteY3987" fmla="*/ 5803318 h 6858002"/>
              <a:gd name="connsiteX3988" fmla="*/ 2991687 w 12192000"/>
              <a:gd name="connsiteY3988" fmla="*/ 5802980 h 6858002"/>
              <a:gd name="connsiteX3989" fmla="*/ 2992555 w 12192000"/>
              <a:gd name="connsiteY3989" fmla="*/ 5803077 h 6858002"/>
              <a:gd name="connsiteX3990" fmla="*/ 3146134 w 12192000"/>
              <a:gd name="connsiteY3990" fmla="*/ 5780153 h 6858002"/>
              <a:gd name="connsiteX3991" fmla="*/ 3244476 w 12192000"/>
              <a:gd name="connsiteY3991" fmla="*/ 5722025 h 6858002"/>
              <a:gd name="connsiteX3992" fmla="*/ 3304578 w 12192000"/>
              <a:gd name="connsiteY3992" fmla="*/ 5634472 h 6858002"/>
              <a:gd name="connsiteX3993" fmla="*/ 3335737 w 12192000"/>
              <a:gd name="connsiteY3993" fmla="*/ 5460955 h 6858002"/>
              <a:gd name="connsiteX3994" fmla="*/ 3335399 w 12192000"/>
              <a:gd name="connsiteY3994" fmla="*/ 5458932 h 6858002"/>
              <a:gd name="connsiteX3995" fmla="*/ 3335399 w 12192000"/>
              <a:gd name="connsiteY3995" fmla="*/ 5116039 h 6858002"/>
              <a:gd name="connsiteX3996" fmla="*/ 3314739 w 12192000"/>
              <a:gd name="connsiteY3996" fmla="*/ 5115413 h 6858002"/>
              <a:gd name="connsiteX3997" fmla="*/ 3206189 w 12192000"/>
              <a:gd name="connsiteY3997" fmla="*/ 5099280 h 6858002"/>
              <a:gd name="connsiteX3998" fmla="*/ 3077893 w 12192000"/>
              <a:gd name="connsiteY3998" fmla="*/ 5030220 h 6858002"/>
              <a:gd name="connsiteX3999" fmla="*/ 2981285 w 12192000"/>
              <a:gd name="connsiteY3999" fmla="*/ 4751426 h 6858002"/>
              <a:gd name="connsiteX4000" fmla="*/ 2981333 w 12192000"/>
              <a:gd name="connsiteY4000" fmla="*/ 4751138 h 6858002"/>
              <a:gd name="connsiteX4001" fmla="*/ 2981333 w 12192000"/>
              <a:gd name="connsiteY4001" fmla="*/ 4750850 h 6858002"/>
              <a:gd name="connsiteX4002" fmla="*/ 2981333 w 12192000"/>
              <a:gd name="connsiteY4002" fmla="*/ 4396975 h 6858002"/>
              <a:gd name="connsiteX4003" fmla="*/ 2981718 w 12192000"/>
              <a:gd name="connsiteY4003" fmla="*/ 4395580 h 6858002"/>
              <a:gd name="connsiteX4004" fmla="*/ 2950270 w 12192000"/>
              <a:gd name="connsiteY4004" fmla="*/ 4222013 h 6858002"/>
              <a:gd name="connsiteX4005" fmla="*/ 2889976 w 12192000"/>
              <a:gd name="connsiteY4005" fmla="*/ 4134605 h 6858002"/>
              <a:gd name="connsiteX4006" fmla="*/ 2791538 w 12192000"/>
              <a:gd name="connsiteY4006" fmla="*/ 4076669 h 6858002"/>
              <a:gd name="connsiteX4007" fmla="*/ 2638055 w 12192000"/>
              <a:gd name="connsiteY4007" fmla="*/ 4053938 h 6858002"/>
              <a:gd name="connsiteX4008" fmla="*/ 2606608 w 12192000"/>
              <a:gd name="connsiteY4008" fmla="*/ 4053360 h 6858002"/>
              <a:gd name="connsiteX4009" fmla="*/ 2498056 w 12192000"/>
              <a:gd name="connsiteY4009" fmla="*/ 4037227 h 6858002"/>
              <a:gd name="connsiteX4010" fmla="*/ 2369810 w 12192000"/>
              <a:gd name="connsiteY4010" fmla="*/ 3968167 h 6858002"/>
              <a:gd name="connsiteX4011" fmla="*/ 2273202 w 12192000"/>
              <a:gd name="connsiteY4011" fmla="*/ 3689470 h 6858002"/>
              <a:gd name="connsiteX4012" fmla="*/ 2273202 w 12192000"/>
              <a:gd name="connsiteY4012" fmla="*/ 3689325 h 6858002"/>
              <a:gd name="connsiteX4013" fmla="*/ 2273202 w 12192000"/>
              <a:gd name="connsiteY4013" fmla="*/ 3025548 h 6858002"/>
              <a:gd name="connsiteX4014" fmla="*/ 2252541 w 12192000"/>
              <a:gd name="connsiteY4014" fmla="*/ 3013990 h 6858002"/>
              <a:gd name="connsiteX4015" fmla="*/ 2240359 w 12192000"/>
              <a:gd name="connsiteY4015" fmla="*/ 2983746 h 6858002"/>
              <a:gd name="connsiteX4016" fmla="*/ 2253215 w 12192000"/>
              <a:gd name="connsiteY4016" fmla="*/ 2953599 h 6858002"/>
              <a:gd name="connsiteX4017" fmla="*/ 2283411 w 12192000"/>
              <a:gd name="connsiteY4017" fmla="*/ 2941511 h 6858002"/>
              <a:gd name="connsiteX4018" fmla="*/ 2313318 w 12192000"/>
              <a:gd name="connsiteY4018" fmla="*/ 2954225 h 6858002"/>
              <a:gd name="connsiteX4019" fmla="*/ 2325598 w 12192000"/>
              <a:gd name="connsiteY4019" fmla="*/ 2984469 h 6858002"/>
              <a:gd name="connsiteX4020" fmla="*/ 2325598 w 12192000"/>
              <a:gd name="connsiteY4020" fmla="*/ 2985673 h 6858002"/>
              <a:gd name="connsiteX4021" fmla="*/ 2312645 w 12192000"/>
              <a:gd name="connsiteY4021" fmla="*/ 3014809 h 6858002"/>
              <a:gd name="connsiteX4022" fmla="*/ 2294488 w 12192000"/>
              <a:gd name="connsiteY4022" fmla="*/ 3024970 h 6858002"/>
              <a:gd name="connsiteX4023" fmla="*/ 2294488 w 12192000"/>
              <a:gd name="connsiteY4023" fmla="*/ 3689903 h 6858002"/>
              <a:gd name="connsiteX4024" fmla="*/ 2294151 w 12192000"/>
              <a:gd name="connsiteY4024" fmla="*/ 3691107 h 6858002"/>
              <a:gd name="connsiteX4025" fmla="*/ 2325358 w 12192000"/>
              <a:gd name="connsiteY4025" fmla="*/ 3864384 h 6858002"/>
              <a:gd name="connsiteX4026" fmla="*/ 2385461 w 12192000"/>
              <a:gd name="connsiteY4026" fmla="*/ 3951889 h 6858002"/>
              <a:gd name="connsiteX4027" fmla="*/ 2483754 w 12192000"/>
              <a:gd name="connsiteY4027" fmla="*/ 4010017 h 6858002"/>
              <a:gd name="connsiteX4028" fmla="*/ 2639837 w 12192000"/>
              <a:gd name="connsiteY4028" fmla="*/ 4032989 h 6858002"/>
              <a:gd name="connsiteX4029" fmla="*/ 2640464 w 12192000"/>
              <a:gd name="connsiteY4029" fmla="*/ 4033278 h 6858002"/>
              <a:gd name="connsiteX4030" fmla="*/ 2663194 w 12192000"/>
              <a:gd name="connsiteY4030" fmla="*/ 4033278 h 6858002"/>
              <a:gd name="connsiteX4031" fmla="*/ 2775406 w 12192000"/>
              <a:gd name="connsiteY4031" fmla="*/ 4049026 h 6858002"/>
              <a:gd name="connsiteX4032" fmla="*/ 2905291 w 12192000"/>
              <a:gd name="connsiteY4032" fmla="*/ 4118134 h 6858002"/>
              <a:gd name="connsiteX4033" fmla="*/ 3002572 w 12192000"/>
              <a:gd name="connsiteY4033" fmla="*/ 4395917 h 6858002"/>
              <a:gd name="connsiteX4034" fmla="*/ 3002572 w 12192000"/>
              <a:gd name="connsiteY4034" fmla="*/ 4396638 h 6858002"/>
              <a:gd name="connsiteX4035" fmla="*/ 3002523 w 12192000"/>
              <a:gd name="connsiteY4035" fmla="*/ 4397265 h 6858002"/>
              <a:gd name="connsiteX4036" fmla="*/ 3002572 w 12192000"/>
              <a:gd name="connsiteY4036" fmla="*/ 4397505 h 6858002"/>
              <a:gd name="connsiteX4037" fmla="*/ 3002572 w 12192000"/>
              <a:gd name="connsiteY4037" fmla="*/ 4398083 h 6858002"/>
              <a:gd name="connsiteX4038" fmla="*/ 3002572 w 12192000"/>
              <a:gd name="connsiteY4038" fmla="*/ 4752005 h 6858002"/>
              <a:gd name="connsiteX4039" fmla="*/ 3002235 w 12192000"/>
              <a:gd name="connsiteY4039" fmla="*/ 4753257 h 6858002"/>
              <a:gd name="connsiteX4040" fmla="*/ 3033441 w 12192000"/>
              <a:gd name="connsiteY4040" fmla="*/ 4926533 h 6858002"/>
              <a:gd name="connsiteX4041" fmla="*/ 3093545 w 12192000"/>
              <a:gd name="connsiteY4041" fmla="*/ 5014039 h 6858002"/>
              <a:gd name="connsiteX4042" fmla="*/ 3191886 w 12192000"/>
              <a:gd name="connsiteY4042" fmla="*/ 5072166 h 6858002"/>
              <a:gd name="connsiteX4043" fmla="*/ 3335545 w 12192000"/>
              <a:gd name="connsiteY4043" fmla="*/ 5094946 h 6858002"/>
              <a:gd name="connsiteX4044" fmla="*/ 3335689 w 12192000"/>
              <a:gd name="connsiteY4044" fmla="*/ 5084880 h 6858002"/>
              <a:gd name="connsiteX4045" fmla="*/ 3437882 w 12192000"/>
              <a:gd name="connsiteY4045" fmla="*/ 4821450 h 6858002"/>
              <a:gd name="connsiteX4046" fmla="*/ 3566661 w 12192000"/>
              <a:gd name="connsiteY4046" fmla="*/ 4756050 h 6858002"/>
              <a:gd name="connsiteX4047" fmla="*/ 3678244 w 12192000"/>
              <a:gd name="connsiteY4047" fmla="*/ 4741266 h 6858002"/>
              <a:gd name="connsiteX4048" fmla="*/ 3699821 w 12192000"/>
              <a:gd name="connsiteY4048" fmla="*/ 4740929 h 6858002"/>
              <a:gd name="connsiteX4049" fmla="*/ 3701843 w 12192000"/>
              <a:gd name="connsiteY4049" fmla="*/ 4741217 h 6858002"/>
              <a:gd name="connsiteX4050" fmla="*/ 3891734 w 12192000"/>
              <a:gd name="connsiteY4050" fmla="*/ 4702353 h 6858002"/>
              <a:gd name="connsiteX4051" fmla="*/ 4002404 w 12192000"/>
              <a:gd name="connsiteY4051" fmla="*/ 4594091 h 6858002"/>
              <a:gd name="connsiteX4052" fmla="*/ 4040064 w 12192000"/>
              <a:gd name="connsiteY4052" fmla="*/ 4463242 h 6858002"/>
              <a:gd name="connsiteX4053" fmla="*/ 4043579 w 12192000"/>
              <a:gd name="connsiteY4053" fmla="*/ 4403863 h 6858002"/>
              <a:gd name="connsiteX4054" fmla="*/ 4043579 w 12192000"/>
              <a:gd name="connsiteY4054" fmla="*/ 4043295 h 6858002"/>
              <a:gd name="connsiteX4055" fmla="*/ 4043579 w 12192000"/>
              <a:gd name="connsiteY4055" fmla="*/ 4043199 h 6858002"/>
              <a:gd name="connsiteX4056" fmla="*/ 4043579 w 12192000"/>
              <a:gd name="connsiteY4056" fmla="*/ 4042910 h 6858002"/>
              <a:gd name="connsiteX4057" fmla="*/ 4043579 w 12192000"/>
              <a:gd name="connsiteY4057" fmla="*/ 3688988 h 6858002"/>
              <a:gd name="connsiteX4058" fmla="*/ 4043966 w 12192000"/>
              <a:gd name="connsiteY4058" fmla="*/ 3687592 h 6858002"/>
              <a:gd name="connsiteX4059" fmla="*/ 4012517 w 12192000"/>
              <a:gd name="connsiteY4059" fmla="*/ 3514026 h 6858002"/>
              <a:gd name="connsiteX4060" fmla="*/ 3952223 w 12192000"/>
              <a:gd name="connsiteY4060" fmla="*/ 3426618 h 6858002"/>
              <a:gd name="connsiteX4061" fmla="*/ 3853785 w 12192000"/>
              <a:gd name="connsiteY4061" fmla="*/ 3368682 h 6858002"/>
              <a:gd name="connsiteX4062" fmla="*/ 3701169 w 12192000"/>
              <a:gd name="connsiteY4062" fmla="*/ 3345951 h 6858002"/>
              <a:gd name="connsiteX4063" fmla="*/ 3700928 w 12192000"/>
              <a:gd name="connsiteY4063" fmla="*/ 3345999 h 6858002"/>
              <a:gd name="connsiteX4064" fmla="*/ 3625174 w 12192000"/>
              <a:gd name="connsiteY4064" fmla="*/ 3341713 h 6858002"/>
              <a:gd name="connsiteX4065" fmla="*/ 3511374 w 12192000"/>
              <a:gd name="connsiteY4065" fmla="*/ 3311999 h 6858002"/>
              <a:gd name="connsiteX4066" fmla="*/ 3379176 w 12192000"/>
              <a:gd name="connsiteY4066" fmla="*/ 3190060 h 6858002"/>
              <a:gd name="connsiteX4067" fmla="*/ 3337422 w 12192000"/>
              <a:gd name="connsiteY4067" fmla="*/ 3032243 h 6858002"/>
              <a:gd name="connsiteX4068" fmla="*/ 3335545 w 12192000"/>
              <a:gd name="connsiteY4068" fmla="*/ 2985384 h 6858002"/>
              <a:gd name="connsiteX4069" fmla="*/ 3335545 w 12192000"/>
              <a:gd name="connsiteY4069" fmla="*/ 2675528 h 6858002"/>
              <a:gd name="connsiteX4070" fmla="*/ 3312621 w 12192000"/>
              <a:gd name="connsiteY4070" fmla="*/ 2663536 h 6858002"/>
              <a:gd name="connsiteX4071" fmla="*/ 3300387 w 12192000"/>
              <a:gd name="connsiteY4071" fmla="*/ 2633293 h 6858002"/>
              <a:gd name="connsiteX4072" fmla="*/ 3313295 w 12192000"/>
              <a:gd name="connsiteY4072" fmla="*/ 2603145 h 6858002"/>
              <a:gd name="connsiteX4073" fmla="*/ 3343442 w 12192000"/>
              <a:gd name="connsiteY4073" fmla="*/ 2591057 h 6858002"/>
              <a:gd name="connsiteX4074" fmla="*/ 1910372 w 12192000"/>
              <a:gd name="connsiteY4074" fmla="*/ 2578343 h 6858002"/>
              <a:gd name="connsiteX4075" fmla="*/ 1921209 w 12192000"/>
              <a:gd name="connsiteY4075" fmla="*/ 2584989 h 6858002"/>
              <a:gd name="connsiteX4076" fmla="*/ 1921931 w 12192000"/>
              <a:gd name="connsiteY4076" fmla="*/ 2588793 h 6858002"/>
              <a:gd name="connsiteX4077" fmla="*/ 1921931 w 12192000"/>
              <a:gd name="connsiteY4077" fmla="*/ 2677358 h 6858002"/>
              <a:gd name="connsiteX4078" fmla="*/ 1921978 w 12192000"/>
              <a:gd name="connsiteY4078" fmla="*/ 2677358 h 6858002"/>
              <a:gd name="connsiteX4079" fmla="*/ 1921978 w 12192000"/>
              <a:gd name="connsiteY4079" fmla="*/ 2854342 h 6858002"/>
              <a:gd name="connsiteX4080" fmla="*/ 1921931 w 12192000"/>
              <a:gd name="connsiteY4080" fmla="*/ 2855691 h 6858002"/>
              <a:gd name="connsiteX4081" fmla="*/ 1912780 w 12192000"/>
              <a:gd name="connsiteY4081" fmla="*/ 2865034 h 6858002"/>
              <a:gd name="connsiteX4082" fmla="*/ 1901510 w 12192000"/>
              <a:gd name="connsiteY4082" fmla="*/ 2858436 h 6858002"/>
              <a:gd name="connsiteX4083" fmla="*/ 1900740 w 12192000"/>
              <a:gd name="connsiteY4083" fmla="*/ 2854631 h 6858002"/>
              <a:gd name="connsiteX4084" fmla="*/ 1900740 w 12192000"/>
              <a:gd name="connsiteY4084" fmla="*/ 2678417 h 6858002"/>
              <a:gd name="connsiteX4085" fmla="*/ 1900740 w 12192000"/>
              <a:gd name="connsiteY4085" fmla="*/ 2677550 h 6858002"/>
              <a:gd name="connsiteX4086" fmla="*/ 1900740 w 12192000"/>
              <a:gd name="connsiteY4086" fmla="*/ 2677406 h 6858002"/>
              <a:gd name="connsiteX4087" fmla="*/ 1900740 w 12192000"/>
              <a:gd name="connsiteY4087" fmla="*/ 2588889 h 6858002"/>
              <a:gd name="connsiteX4088" fmla="*/ 1900934 w 12192000"/>
              <a:gd name="connsiteY4088" fmla="*/ 2586819 h 6858002"/>
              <a:gd name="connsiteX4089" fmla="*/ 1910372 w 12192000"/>
              <a:gd name="connsiteY4089" fmla="*/ 2578343 h 6858002"/>
              <a:gd name="connsiteX4090" fmla="*/ 5580679 w 12192000"/>
              <a:gd name="connsiteY4090" fmla="*/ 2573334 h 6858002"/>
              <a:gd name="connsiteX4091" fmla="*/ 5591369 w 12192000"/>
              <a:gd name="connsiteY4091" fmla="*/ 2583062 h 6858002"/>
              <a:gd name="connsiteX4092" fmla="*/ 5593918 w 12192000"/>
              <a:gd name="connsiteY4092" fmla="*/ 2776084 h 6858002"/>
              <a:gd name="connsiteX4093" fmla="*/ 5593918 w 12192000"/>
              <a:gd name="connsiteY4093" fmla="*/ 2776228 h 6858002"/>
              <a:gd name="connsiteX4094" fmla="*/ 5583808 w 12192000"/>
              <a:gd name="connsiteY4094" fmla="*/ 2786968 h 6858002"/>
              <a:gd name="connsiteX4095" fmla="*/ 5395456 w 12192000"/>
              <a:gd name="connsiteY4095" fmla="*/ 2789376 h 6858002"/>
              <a:gd name="connsiteX4096" fmla="*/ 5395407 w 12192000"/>
              <a:gd name="connsiteY4096" fmla="*/ 2789424 h 6858002"/>
              <a:gd name="connsiteX4097" fmla="*/ 5384526 w 12192000"/>
              <a:gd name="connsiteY4097" fmla="*/ 2778540 h 6858002"/>
              <a:gd name="connsiteX4098" fmla="*/ 5382069 w 12192000"/>
              <a:gd name="connsiteY4098" fmla="*/ 2586385 h 6858002"/>
              <a:gd name="connsiteX4099" fmla="*/ 5384956 w 12192000"/>
              <a:gd name="connsiteY4099" fmla="*/ 2579113 h 6858002"/>
              <a:gd name="connsiteX4100" fmla="*/ 5392325 w 12192000"/>
              <a:gd name="connsiteY4100" fmla="*/ 2575790 h 6858002"/>
              <a:gd name="connsiteX4101" fmla="*/ 11120270 w 12192000"/>
              <a:gd name="connsiteY4101" fmla="*/ 2556286 h 6858002"/>
              <a:gd name="connsiteX4102" fmla="*/ 11150178 w 12192000"/>
              <a:gd name="connsiteY4102" fmla="*/ 2568952 h 6858002"/>
              <a:gd name="connsiteX4103" fmla="*/ 11162458 w 12192000"/>
              <a:gd name="connsiteY4103" fmla="*/ 2599196 h 6858002"/>
              <a:gd name="connsiteX4104" fmla="*/ 11162458 w 12192000"/>
              <a:gd name="connsiteY4104" fmla="*/ 2600111 h 6858002"/>
              <a:gd name="connsiteX4105" fmla="*/ 11149600 w 12192000"/>
              <a:gd name="connsiteY4105" fmla="*/ 2629440 h 6858002"/>
              <a:gd name="connsiteX4106" fmla="*/ 11133611 w 12192000"/>
              <a:gd name="connsiteY4106" fmla="*/ 2639072 h 6858002"/>
              <a:gd name="connsiteX4107" fmla="*/ 11133611 w 12192000"/>
              <a:gd name="connsiteY4107" fmla="*/ 2952347 h 6858002"/>
              <a:gd name="connsiteX4108" fmla="*/ 11137174 w 12192000"/>
              <a:gd name="connsiteY4108" fmla="*/ 3013268 h 6858002"/>
              <a:gd name="connsiteX4109" fmla="*/ 11174546 w 12192000"/>
              <a:gd name="connsiteY4109" fmla="*/ 3142864 h 6858002"/>
              <a:gd name="connsiteX4110" fmla="*/ 11285167 w 12192000"/>
              <a:gd name="connsiteY4110" fmla="*/ 3251318 h 6858002"/>
              <a:gd name="connsiteX4111" fmla="*/ 11355866 w 12192000"/>
              <a:gd name="connsiteY4111" fmla="*/ 3276891 h 6858002"/>
              <a:gd name="connsiteX4112" fmla="*/ 11478961 w 12192000"/>
              <a:gd name="connsiteY4112" fmla="*/ 3290183 h 6858002"/>
              <a:gd name="connsiteX4113" fmla="*/ 11479538 w 12192000"/>
              <a:gd name="connsiteY4113" fmla="*/ 3290424 h 6858002"/>
              <a:gd name="connsiteX4114" fmla="*/ 11501547 w 12192000"/>
              <a:gd name="connsiteY4114" fmla="*/ 3290424 h 6858002"/>
              <a:gd name="connsiteX4115" fmla="*/ 11614528 w 12192000"/>
              <a:gd name="connsiteY4115" fmla="*/ 3306172 h 6858002"/>
              <a:gd name="connsiteX4116" fmla="*/ 11744461 w 12192000"/>
              <a:gd name="connsiteY4116" fmla="*/ 3375280 h 6858002"/>
              <a:gd name="connsiteX4117" fmla="*/ 11841694 w 12192000"/>
              <a:gd name="connsiteY4117" fmla="*/ 3653062 h 6858002"/>
              <a:gd name="connsiteX4118" fmla="*/ 11841694 w 12192000"/>
              <a:gd name="connsiteY4118" fmla="*/ 3653736 h 6858002"/>
              <a:gd name="connsiteX4119" fmla="*/ 11841646 w 12192000"/>
              <a:gd name="connsiteY4119" fmla="*/ 3654362 h 6858002"/>
              <a:gd name="connsiteX4120" fmla="*/ 11841694 w 12192000"/>
              <a:gd name="connsiteY4120" fmla="*/ 3654651 h 6858002"/>
              <a:gd name="connsiteX4121" fmla="*/ 11841694 w 12192000"/>
              <a:gd name="connsiteY4121" fmla="*/ 3655229 h 6858002"/>
              <a:gd name="connsiteX4122" fmla="*/ 11841694 w 12192000"/>
              <a:gd name="connsiteY4122" fmla="*/ 4008620 h 6858002"/>
              <a:gd name="connsiteX4123" fmla="*/ 11841694 w 12192000"/>
              <a:gd name="connsiteY4123" fmla="*/ 4008717 h 6858002"/>
              <a:gd name="connsiteX4124" fmla="*/ 11841694 w 12192000"/>
              <a:gd name="connsiteY4124" fmla="*/ 4009584 h 6858002"/>
              <a:gd name="connsiteX4125" fmla="*/ 11841694 w 12192000"/>
              <a:gd name="connsiteY4125" fmla="*/ 4365818 h 6858002"/>
              <a:gd name="connsiteX4126" fmla="*/ 11839768 w 12192000"/>
              <a:gd name="connsiteY4126" fmla="*/ 4414121 h 6858002"/>
              <a:gd name="connsiteX4127" fmla="*/ 11797870 w 12192000"/>
              <a:gd name="connsiteY4127" fmla="*/ 4571793 h 6858002"/>
              <a:gd name="connsiteX4128" fmla="*/ 11665624 w 12192000"/>
              <a:gd name="connsiteY4128" fmla="*/ 4693491 h 6858002"/>
              <a:gd name="connsiteX4129" fmla="*/ 11550380 w 12192000"/>
              <a:gd name="connsiteY4129" fmla="*/ 4723351 h 6858002"/>
              <a:gd name="connsiteX4130" fmla="*/ 11476071 w 12192000"/>
              <a:gd name="connsiteY4130" fmla="*/ 4727396 h 6858002"/>
              <a:gd name="connsiteX4131" fmla="*/ 11475830 w 12192000"/>
              <a:gd name="connsiteY4131" fmla="*/ 4727299 h 6858002"/>
              <a:gd name="connsiteX4132" fmla="*/ 11326536 w 12192000"/>
              <a:gd name="connsiteY4132" fmla="*/ 4749019 h 6858002"/>
              <a:gd name="connsiteX4133" fmla="*/ 11230073 w 12192000"/>
              <a:gd name="connsiteY4133" fmla="*/ 4803342 h 6858002"/>
              <a:gd name="connsiteX4134" fmla="*/ 11133033 w 12192000"/>
              <a:gd name="connsiteY4134" fmla="*/ 5060658 h 6858002"/>
              <a:gd name="connsiteX4135" fmla="*/ 11148299 w 12192000"/>
              <a:gd name="connsiteY4135" fmla="*/ 5060658 h 6858002"/>
              <a:gd name="connsiteX4136" fmla="*/ 11260510 w 12192000"/>
              <a:gd name="connsiteY4136" fmla="*/ 5076404 h 6858002"/>
              <a:gd name="connsiteX4137" fmla="*/ 11390443 w 12192000"/>
              <a:gd name="connsiteY4137" fmla="*/ 5145514 h 6858002"/>
              <a:gd name="connsiteX4138" fmla="*/ 11487725 w 12192000"/>
              <a:gd name="connsiteY4138" fmla="*/ 5423294 h 6858002"/>
              <a:gd name="connsiteX4139" fmla="*/ 11487725 w 12192000"/>
              <a:gd name="connsiteY4139" fmla="*/ 5423969 h 6858002"/>
              <a:gd name="connsiteX4140" fmla="*/ 11487676 w 12192000"/>
              <a:gd name="connsiteY4140" fmla="*/ 5424595 h 6858002"/>
              <a:gd name="connsiteX4141" fmla="*/ 11487725 w 12192000"/>
              <a:gd name="connsiteY4141" fmla="*/ 5424836 h 6858002"/>
              <a:gd name="connsiteX4142" fmla="*/ 11487725 w 12192000"/>
              <a:gd name="connsiteY4142" fmla="*/ 5425991 h 6858002"/>
              <a:gd name="connsiteX4143" fmla="*/ 11487725 w 12192000"/>
              <a:gd name="connsiteY4143" fmla="*/ 6095451 h 6858002"/>
              <a:gd name="connsiteX4144" fmla="*/ 11510311 w 12192000"/>
              <a:gd name="connsiteY4144" fmla="*/ 6107347 h 6858002"/>
              <a:gd name="connsiteX4145" fmla="*/ 11522592 w 12192000"/>
              <a:gd name="connsiteY4145" fmla="*/ 6137590 h 6858002"/>
              <a:gd name="connsiteX4146" fmla="*/ 11522592 w 12192000"/>
              <a:gd name="connsiteY4146" fmla="*/ 6138844 h 6858002"/>
              <a:gd name="connsiteX4147" fmla="*/ 11509396 w 12192000"/>
              <a:gd name="connsiteY4147" fmla="*/ 6168171 h 6858002"/>
              <a:gd name="connsiteX4148" fmla="*/ 11479104 w 12192000"/>
              <a:gd name="connsiteY4148" fmla="*/ 6179922 h 6858002"/>
              <a:gd name="connsiteX4149" fmla="*/ 11449583 w 12192000"/>
              <a:gd name="connsiteY4149" fmla="*/ 6167160 h 6858002"/>
              <a:gd name="connsiteX4150" fmla="*/ 11437399 w 12192000"/>
              <a:gd name="connsiteY4150" fmla="*/ 6136868 h 6858002"/>
              <a:gd name="connsiteX4151" fmla="*/ 11450257 w 12192000"/>
              <a:gd name="connsiteY4151" fmla="*/ 6106720 h 6858002"/>
              <a:gd name="connsiteX4152" fmla="*/ 11466439 w 12192000"/>
              <a:gd name="connsiteY4152" fmla="*/ 6097041 h 6858002"/>
              <a:gd name="connsiteX4153" fmla="*/ 11466439 w 12192000"/>
              <a:gd name="connsiteY4153" fmla="*/ 5425029 h 6858002"/>
              <a:gd name="connsiteX4154" fmla="*/ 11466824 w 12192000"/>
              <a:gd name="connsiteY4154" fmla="*/ 5423054 h 6858002"/>
              <a:gd name="connsiteX4155" fmla="*/ 11435376 w 12192000"/>
              <a:gd name="connsiteY4155" fmla="*/ 5249296 h 6858002"/>
              <a:gd name="connsiteX4156" fmla="*/ 11375081 w 12192000"/>
              <a:gd name="connsiteY4156" fmla="*/ 5161886 h 6858002"/>
              <a:gd name="connsiteX4157" fmla="*/ 11276644 w 12192000"/>
              <a:gd name="connsiteY4157" fmla="*/ 5103952 h 6858002"/>
              <a:gd name="connsiteX4158" fmla="*/ 11133659 w 12192000"/>
              <a:gd name="connsiteY4158" fmla="*/ 5081413 h 6858002"/>
              <a:gd name="connsiteX4159" fmla="*/ 11133659 w 12192000"/>
              <a:gd name="connsiteY4159" fmla="*/ 5424643 h 6858002"/>
              <a:gd name="connsiteX4160" fmla="*/ 11133659 w 12192000"/>
              <a:gd name="connsiteY4160" fmla="*/ 5424739 h 6858002"/>
              <a:gd name="connsiteX4161" fmla="*/ 11133562 w 12192000"/>
              <a:gd name="connsiteY4161" fmla="*/ 5424739 h 6858002"/>
              <a:gd name="connsiteX4162" fmla="*/ 11133562 w 12192000"/>
              <a:gd name="connsiteY4162" fmla="*/ 5425463 h 6858002"/>
              <a:gd name="connsiteX4163" fmla="*/ 11036956 w 12192000"/>
              <a:gd name="connsiteY4163" fmla="*/ 5703532 h 6858002"/>
              <a:gd name="connsiteX4164" fmla="*/ 10907263 w 12192000"/>
              <a:gd name="connsiteY4164" fmla="*/ 5773027 h 6858002"/>
              <a:gd name="connsiteX4165" fmla="*/ 10795775 w 12192000"/>
              <a:gd name="connsiteY4165" fmla="*/ 5788919 h 6858002"/>
              <a:gd name="connsiteX4166" fmla="*/ 10766976 w 12192000"/>
              <a:gd name="connsiteY4166" fmla="*/ 5789303 h 6858002"/>
              <a:gd name="connsiteX4167" fmla="*/ 10618356 w 12192000"/>
              <a:gd name="connsiteY4167" fmla="*/ 5810975 h 6858002"/>
              <a:gd name="connsiteX4168" fmla="*/ 10521845 w 12192000"/>
              <a:gd name="connsiteY4168" fmla="*/ 5865347 h 6858002"/>
              <a:gd name="connsiteX4169" fmla="*/ 10424660 w 12192000"/>
              <a:gd name="connsiteY4169" fmla="*/ 6129499 h 6858002"/>
              <a:gd name="connsiteX4170" fmla="*/ 10425432 w 12192000"/>
              <a:gd name="connsiteY4170" fmla="*/ 6132823 h 6858002"/>
              <a:gd name="connsiteX4171" fmla="*/ 10425432 w 12192000"/>
              <a:gd name="connsiteY4171" fmla="*/ 6133979 h 6858002"/>
              <a:gd name="connsiteX4172" fmla="*/ 10425432 w 12192000"/>
              <a:gd name="connsiteY4172" fmla="*/ 6840858 h 6858002"/>
              <a:gd name="connsiteX4173" fmla="*/ 10425432 w 12192000"/>
              <a:gd name="connsiteY4173" fmla="*/ 6840906 h 6858002"/>
              <a:gd name="connsiteX4174" fmla="*/ 10425432 w 12192000"/>
              <a:gd name="connsiteY4174" fmla="*/ 6841436 h 6858002"/>
              <a:gd name="connsiteX4175" fmla="*/ 10425432 w 12192000"/>
              <a:gd name="connsiteY4175" fmla="*/ 6858002 h 6858002"/>
              <a:gd name="connsiteX4176" fmla="*/ 10404241 w 12192000"/>
              <a:gd name="connsiteY4176" fmla="*/ 6858002 h 6858002"/>
              <a:gd name="connsiteX4177" fmla="*/ 10404241 w 12192000"/>
              <a:gd name="connsiteY4177" fmla="*/ 6841099 h 6858002"/>
              <a:gd name="connsiteX4178" fmla="*/ 10404241 w 12192000"/>
              <a:gd name="connsiteY4178" fmla="*/ 6133160 h 6858002"/>
              <a:gd name="connsiteX4179" fmla="*/ 10404289 w 12192000"/>
              <a:gd name="connsiteY4179" fmla="*/ 6132870 h 6858002"/>
              <a:gd name="connsiteX4180" fmla="*/ 10404530 w 12192000"/>
              <a:gd name="connsiteY4180" fmla="*/ 6111392 h 6858002"/>
              <a:gd name="connsiteX4181" fmla="*/ 10506676 w 12192000"/>
              <a:gd name="connsiteY4181" fmla="*/ 5848733 h 6858002"/>
              <a:gd name="connsiteX4182" fmla="*/ 10635453 w 12192000"/>
              <a:gd name="connsiteY4182" fmla="*/ 5783333 h 6858002"/>
              <a:gd name="connsiteX4183" fmla="*/ 10746989 w 12192000"/>
              <a:gd name="connsiteY4183" fmla="*/ 5768547 h 6858002"/>
              <a:gd name="connsiteX4184" fmla="*/ 10768565 w 12192000"/>
              <a:gd name="connsiteY4184" fmla="*/ 5768210 h 6858002"/>
              <a:gd name="connsiteX4185" fmla="*/ 10769432 w 12192000"/>
              <a:gd name="connsiteY4185" fmla="*/ 5768306 h 6858002"/>
              <a:gd name="connsiteX4186" fmla="*/ 10923059 w 12192000"/>
              <a:gd name="connsiteY4186" fmla="*/ 5745382 h 6858002"/>
              <a:gd name="connsiteX4187" fmla="*/ 11021401 w 12192000"/>
              <a:gd name="connsiteY4187" fmla="*/ 5687255 h 6858002"/>
              <a:gd name="connsiteX4188" fmla="*/ 11081503 w 12192000"/>
              <a:gd name="connsiteY4188" fmla="*/ 5599701 h 6858002"/>
              <a:gd name="connsiteX4189" fmla="*/ 11112662 w 12192000"/>
              <a:gd name="connsiteY4189" fmla="*/ 5426184 h 6858002"/>
              <a:gd name="connsiteX4190" fmla="*/ 11112325 w 12192000"/>
              <a:gd name="connsiteY4190" fmla="*/ 5424161 h 6858002"/>
              <a:gd name="connsiteX4191" fmla="*/ 11112325 w 12192000"/>
              <a:gd name="connsiteY4191" fmla="*/ 5081268 h 6858002"/>
              <a:gd name="connsiteX4192" fmla="*/ 11091664 w 12192000"/>
              <a:gd name="connsiteY4192" fmla="*/ 5080642 h 6858002"/>
              <a:gd name="connsiteX4193" fmla="*/ 10983113 w 12192000"/>
              <a:gd name="connsiteY4193" fmla="*/ 5064509 h 6858002"/>
              <a:gd name="connsiteX4194" fmla="*/ 10854818 w 12192000"/>
              <a:gd name="connsiteY4194" fmla="*/ 4995449 h 6858002"/>
              <a:gd name="connsiteX4195" fmla="*/ 10758210 w 12192000"/>
              <a:gd name="connsiteY4195" fmla="*/ 4716657 h 6858002"/>
              <a:gd name="connsiteX4196" fmla="*/ 10758259 w 12192000"/>
              <a:gd name="connsiteY4196" fmla="*/ 4716366 h 6858002"/>
              <a:gd name="connsiteX4197" fmla="*/ 10758259 w 12192000"/>
              <a:gd name="connsiteY4197" fmla="*/ 4716079 h 6858002"/>
              <a:gd name="connsiteX4198" fmla="*/ 10758259 w 12192000"/>
              <a:gd name="connsiteY4198" fmla="*/ 4362157 h 6858002"/>
              <a:gd name="connsiteX4199" fmla="*/ 10758644 w 12192000"/>
              <a:gd name="connsiteY4199" fmla="*/ 4360760 h 6858002"/>
              <a:gd name="connsiteX4200" fmla="*/ 10727196 w 12192000"/>
              <a:gd name="connsiteY4200" fmla="*/ 4187194 h 6858002"/>
              <a:gd name="connsiteX4201" fmla="*/ 10666901 w 12192000"/>
              <a:gd name="connsiteY4201" fmla="*/ 4099786 h 6858002"/>
              <a:gd name="connsiteX4202" fmla="*/ 10568464 w 12192000"/>
              <a:gd name="connsiteY4202" fmla="*/ 4041850 h 6858002"/>
              <a:gd name="connsiteX4203" fmla="*/ 10414980 w 12192000"/>
              <a:gd name="connsiteY4203" fmla="*/ 4019119 h 6858002"/>
              <a:gd name="connsiteX4204" fmla="*/ 10383532 w 12192000"/>
              <a:gd name="connsiteY4204" fmla="*/ 4018541 h 6858002"/>
              <a:gd name="connsiteX4205" fmla="*/ 10274983 w 12192000"/>
              <a:gd name="connsiteY4205" fmla="*/ 4002456 h 6858002"/>
              <a:gd name="connsiteX4206" fmla="*/ 10146734 w 12192000"/>
              <a:gd name="connsiteY4206" fmla="*/ 3933396 h 6858002"/>
              <a:gd name="connsiteX4207" fmla="*/ 10050127 w 12192000"/>
              <a:gd name="connsiteY4207" fmla="*/ 3654699 h 6858002"/>
              <a:gd name="connsiteX4208" fmla="*/ 10050127 w 12192000"/>
              <a:gd name="connsiteY4208" fmla="*/ 3654555 h 6858002"/>
              <a:gd name="connsiteX4209" fmla="*/ 10050127 w 12192000"/>
              <a:gd name="connsiteY4209" fmla="*/ 2990778 h 6858002"/>
              <a:gd name="connsiteX4210" fmla="*/ 10029466 w 12192000"/>
              <a:gd name="connsiteY4210" fmla="*/ 2979219 h 6858002"/>
              <a:gd name="connsiteX4211" fmla="*/ 10017235 w 12192000"/>
              <a:gd name="connsiteY4211" fmla="*/ 2948976 h 6858002"/>
              <a:gd name="connsiteX4212" fmla="*/ 10030093 w 12192000"/>
              <a:gd name="connsiteY4212" fmla="*/ 2918828 h 6858002"/>
              <a:gd name="connsiteX4213" fmla="*/ 10060289 w 12192000"/>
              <a:gd name="connsiteY4213" fmla="*/ 2906740 h 6858002"/>
              <a:gd name="connsiteX4214" fmla="*/ 10090196 w 12192000"/>
              <a:gd name="connsiteY4214" fmla="*/ 2919454 h 6858002"/>
              <a:gd name="connsiteX4215" fmla="*/ 10102476 w 12192000"/>
              <a:gd name="connsiteY4215" fmla="*/ 2949698 h 6858002"/>
              <a:gd name="connsiteX4216" fmla="*/ 10102476 w 12192000"/>
              <a:gd name="connsiteY4216" fmla="*/ 2950902 h 6858002"/>
              <a:gd name="connsiteX4217" fmla="*/ 10089522 w 12192000"/>
              <a:gd name="connsiteY4217" fmla="*/ 2980038 h 6858002"/>
              <a:gd name="connsiteX4218" fmla="*/ 10071366 w 12192000"/>
              <a:gd name="connsiteY4218" fmla="*/ 2990200 h 6858002"/>
              <a:gd name="connsiteX4219" fmla="*/ 10071366 w 12192000"/>
              <a:gd name="connsiteY4219" fmla="*/ 3655133 h 6858002"/>
              <a:gd name="connsiteX4220" fmla="*/ 10071028 w 12192000"/>
              <a:gd name="connsiteY4220" fmla="*/ 3656337 h 6858002"/>
              <a:gd name="connsiteX4221" fmla="*/ 10102187 w 12192000"/>
              <a:gd name="connsiteY4221" fmla="*/ 3829613 h 6858002"/>
              <a:gd name="connsiteX4222" fmla="*/ 10162290 w 12192000"/>
              <a:gd name="connsiteY4222" fmla="*/ 3917118 h 6858002"/>
              <a:gd name="connsiteX4223" fmla="*/ 10260630 w 12192000"/>
              <a:gd name="connsiteY4223" fmla="*/ 3975246 h 6858002"/>
              <a:gd name="connsiteX4224" fmla="*/ 10416715 w 12192000"/>
              <a:gd name="connsiteY4224" fmla="*/ 3998218 h 6858002"/>
              <a:gd name="connsiteX4225" fmla="*/ 10417340 w 12192000"/>
              <a:gd name="connsiteY4225" fmla="*/ 3998507 h 6858002"/>
              <a:gd name="connsiteX4226" fmla="*/ 10440071 w 12192000"/>
              <a:gd name="connsiteY4226" fmla="*/ 3998507 h 6858002"/>
              <a:gd name="connsiteX4227" fmla="*/ 10552282 w 12192000"/>
              <a:gd name="connsiteY4227" fmla="*/ 4014255 h 6858002"/>
              <a:gd name="connsiteX4228" fmla="*/ 10682167 w 12192000"/>
              <a:gd name="connsiteY4228" fmla="*/ 4083363 h 6858002"/>
              <a:gd name="connsiteX4229" fmla="*/ 10779449 w 12192000"/>
              <a:gd name="connsiteY4229" fmla="*/ 4361146 h 6858002"/>
              <a:gd name="connsiteX4230" fmla="*/ 10779449 w 12192000"/>
              <a:gd name="connsiteY4230" fmla="*/ 4361868 h 6858002"/>
              <a:gd name="connsiteX4231" fmla="*/ 10779401 w 12192000"/>
              <a:gd name="connsiteY4231" fmla="*/ 4362494 h 6858002"/>
              <a:gd name="connsiteX4232" fmla="*/ 10779449 w 12192000"/>
              <a:gd name="connsiteY4232" fmla="*/ 4362734 h 6858002"/>
              <a:gd name="connsiteX4233" fmla="*/ 10779449 w 12192000"/>
              <a:gd name="connsiteY4233" fmla="*/ 4363312 h 6858002"/>
              <a:gd name="connsiteX4234" fmla="*/ 10779449 w 12192000"/>
              <a:gd name="connsiteY4234" fmla="*/ 4717234 h 6858002"/>
              <a:gd name="connsiteX4235" fmla="*/ 10779112 w 12192000"/>
              <a:gd name="connsiteY4235" fmla="*/ 4718486 h 6858002"/>
              <a:gd name="connsiteX4236" fmla="*/ 10810319 w 12192000"/>
              <a:gd name="connsiteY4236" fmla="*/ 4891762 h 6858002"/>
              <a:gd name="connsiteX4237" fmla="*/ 10870421 w 12192000"/>
              <a:gd name="connsiteY4237" fmla="*/ 4979268 h 6858002"/>
              <a:gd name="connsiteX4238" fmla="*/ 10968762 w 12192000"/>
              <a:gd name="connsiteY4238" fmla="*/ 5037395 h 6858002"/>
              <a:gd name="connsiteX4239" fmla="*/ 11112421 w 12192000"/>
              <a:gd name="connsiteY4239" fmla="*/ 5060174 h 6858002"/>
              <a:gd name="connsiteX4240" fmla="*/ 11112566 w 12192000"/>
              <a:gd name="connsiteY4240" fmla="*/ 5050109 h 6858002"/>
              <a:gd name="connsiteX4241" fmla="*/ 11214759 w 12192000"/>
              <a:gd name="connsiteY4241" fmla="*/ 4786679 h 6858002"/>
              <a:gd name="connsiteX4242" fmla="*/ 11343537 w 12192000"/>
              <a:gd name="connsiteY4242" fmla="*/ 4721279 h 6858002"/>
              <a:gd name="connsiteX4243" fmla="*/ 11455073 w 12192000"/>
              <a:gd name="connsiteY4243" fmla="*/ 4706495 h 6858002"/>
              <a:gd name="connsiteX4244" fmla="*/ 11476648 w 12192000"/>
              <a:gd name="connsiteY4244" fmla="*/ 4706158 h 6858002"/>
              <a:gd name="connsiteX4245" fmla="*/ 11478671 w 12192000"/>
              <a:gd name="connsiteY4245" fmla="*/ 4706446 h 6858002"/>
              <a:gd name="connsiteX4246" fmla="*/ 11668562 w 12192000"/>
              <a:gd name="connsiteY4246" fmla="*/ 4667583 h 6858002"/>
              <a:gd name="connsiteX4247" fmla="*/ 11779232 w 12192000"/>
              <a:gd name="connsiteY4247" fmla="*/ 4559320 h 6858002"/>
              <a:gd name="connsiteX4248" fmla="*/ 11816893 w 12192000"/>
              <a:gd name="connsiteY4248" fmla="*/ 4428472 h 6858002"/>
              <a:gd name="connsiteX4249" fmla="*/ 11820408 w 12192000"/>
              <a:gd name="connsiteY4249" fmla="*/ 4369092 h 6858002"/>
              <a:gd name="connsiteX4250" fmla="*/ 11820408 w 12192000"/>
              <a:gd name="connsiteY4250" fmla="*/ 4008524 h 6858002"/>
              <a:gd name="connsiteX4251" fmla="*/ 11820408 w 12192000"/>
              <a:gd name="connsiteY4251" fmla="*/ 4008428 h 6858002"/>
              <a:gd name="connsiteX4252" fmla="*/ 11820408 w 12192000"/>
              <a:gd name="connsiteY4252" fmla="*/ 4008139 h 6858002"/>
              <a:gd name="connsiteX4253" fmla="*/ 11820408 w 12192000"/>
              <a:gd name="connsiteY4253" fmla="*/ 3654218 h 6858002"/>
              <a:gd name="connsiteX4254" fmla="*/ 11820794 w 12192000"/>
              <a:gd name="connsiteY4254" fmla="*/ 3652821 h 6858002"/>
              <a:gd name="connsiteX4255" fmla="*/ 11789346 w 12192000"/>
              <a:gd name="connsiteY4255" fmla="*/ 3479255 h 6858002"/>
              <a:gd name="connsiteX4256" fmla="*/ 11729051 w 12192000"/>
              <a:gd name="connsiteY4256" fmla="*/ 3391847 h 6858002"/>
              <a:gd name="connsiteX4257" fmla="*/ 11630614 w 12192000"/>
              <a:gd name="connsiteY4257" fmla="*/ 3333911 h 6858002"/>
              <a:gd name="connsiteX4258" fmla="*/ 11477996 w 12192000"/>
              <a:gd name="connsiteY4258" fmla="*/ 3311180 h 6858002"/>
              <a:gd name="connsiteX4259" fmla="*/ 11477757 w 12192000"/>
              <a:gd name="connsiteY4259" fmla="*/ 3311228 h 6858002"/>
              <a:gd name="connsiteX4260" fmla="*/ 11402001 w 12192000"/>
              <a:gd name="connsiteY4260" fmla="*/ 3306942 h 6858002"/>
              <a:gd name="connsiteX4261" fmla="*/ 11288202 w 12192000"/>
              <a:gd name="connsiteY4261" fmla="*/ 3277228 h 6858002"/>
              <a:gd name="connsiteX4262" fmla="*/ 11156005 w 12192000"/>
              <a:gd name="connsiteY4262" fmla="*/ 3155289 h 6858002"/>
              <a:gd name="connsiteX4263" fmla="*/ 11114251 w 12192000"/>
              <a:gd name="connsiteY4263" fmla="*/ 2997472 h 6858002"/>
              <a:gd name="connsiteX4264" fmla="*/ 11112373 w 12192000"/>
              <a:gd name="connsiteY4264" fmla="*/ 2950613 h 6858002"/>
              <a:gd name="connsiteX4265" fmla="*/ 11112373 w 12192000"/>
              <a:gd name="connsiteY4265" fmla="*/ 2640757 h 6858002"/>
              <a:gd name="connsiteX4266" fmla="*/ 11089449 w 12192000"/>
              <a:gd name="connsiteY4266" fmla="*/ 2628766 h 6858002"/>
              <a:gd name="connsiteX4267" fmla="*/ 11077216 w 12192000"/>
              <a:gd name="connsiteY4267" fmla="*/ 2598522 h 6858002"/>
              <a:gd name="connsiteX4268" fmla="*/ 11090123 w 12192000"/>
              <a:gd name="connsiteY4268" fmla="*/ 2568374 h 6858002"/>
              <a:gd name="connsiteX4269" fmla="*/ 11120270 w 12192000"/>
              <a:gd name="connsiteY4269" fmla="*/ 2556286 h 6858002"/>
              <a:gd name="connsiteX4270" fmla="*/ 9687153 w 12192000"/>
              <a:gd name="connsiteY4270" fmla="*/ 2543524 h 6858002"/>
              <a:gd name="connsiteX4271" fmla="*/ 9697989 w 12192000"/>
              <a:gd name="connsiteY4271" fmla="*/ 2550170 h 6858002"/>
              <a:gd name="connsiteX4272" fmla="*/ 9698711 w 12192000"/>
              <a:gd name="connsiteY4272" fmla="*/ 2553974 h 6858002"/>
              <a:gd name="connsiteX4273" fmla="*/ 9698711 w 12192000"/>
              <a:gd name="connsiteY4273" fmla="*/ 2642539 h 6858002"/>
              <a:gd name="connsiteX4274" fmla="*/ 9698759 w 12192000"/>
              <a:gd name="connsiteY4274" fmla="*/ 2642539 h 6858002"/>
              <a:gd name="connsiteX4275" fmla="*/ 9698759 w 12192000"/>
              <a:gd name="connsiteY4275" fmla="*/ 2819524 h 6858002"/>
              <a:gd name="connsiteX4276" fmla="*/ 9698711 w 12192000"/>
              <a:gd name="connsiteY4276" fmla="*/ 2820872 h 6858002"/>
              <a:gd name="connsiteX4277" fmla="*/ 9689561 w 12192000"/>
              <a:gd name="connsiteY4277" fmla="*/ 2830215 h 6858002"/>
              <a:gd name="connsiteX4278" fmla="*/ 9678291 w 12192000"/>
              <a:gd name="connsiteY4278" fmla="*/ 2823617 h 6858002"/>
              <a:gd name="connsiteX4279" fmla="*/ 9677521 w 12192000"/>
              <a:gd name="connsiteY4279" fmla="*/ 2819813 h 6858002"/>
              <a:gd name="connsiteX4280" fmla="*/ 9677521 w 12192000"/>
              <a:gd name="connsiteY4280" fmla="*/ 2643598 h 6858002"/>
              <a:gd name="connsiteX4281" fmla="*/ 9677521 w 12192000"/>
              <a:gd name="connsiteY4281" fmla="*/ 2642731 h 6858002"/>
              <a:gd name="connsiteX4282" fmla="*/ 9677521 w 12192000"/>
              <a:gd name="connsiteY4282" fmla="*/ 2642587 h 6858002"/>
              <a:gd name="connsiteX4283" fmla="*/ 9677521 w 12192000"/>
              <a:gd name="connsiteY4283" fmla="*/ 2554071 h 6858002"/>
              <a:gd name="connsiteX4284" fmla="*/ 9677714 w 12192000"/>
              <a:gd name="connsiteY4284" fmla="*/ 2552000 h 6858002"/>
              <a:gd name="connsiteX4285" fmla="*/ 9687153 w 12192000"/>
              <a:gd name="connsiteY4285" fmla="*/ 2543524 h 6858002"/>
              <a:gd name="connsiteX4286" fmla="*/ 5762286 w 12192000"/>
              <a:gd name="connsiteY4286" fmla="*/ 2520793 h 6858002"/>
              <a:gd name="connsiteX4287" fmla="*/ 5773120 w 12192000"/>
              <a:gd name="connsiteY4287" fmla="*/ 2527439 h 6858002"/>
              <a:gd name="connsiteX4288" fmla="*/ 5773843 w 12192000"/>
              <a:gd name="connsiteY4288" fmla="*/ 2531243 h 6858002"/>
              <a:gd name="connsiteX4289" fmla="*/ 5773843 w 12192000"/>
              <a:gd name="connsiteY4289" fmla="*/ 2619808 h 6858002"/>
              <a:gd name="connsiteX4290" fmla="*/ 5773843 w 12192000"/>
              <a:gd name="connsiteY4290" fmla="*/ 2796792 h 6858002"/>
              <a:gd name="connsiteX4291" fmla="*/ 5773792 w 12192000"/>
              <a:gd name="connsiteY4291" fmla="*/ 2798141 h 6858002"/>
              <a:gd name="connsiteX4292" fmla="*/ 5764644 w 12192000"/>
              <a:gd name="connsiteY4292" fmla="*/ 2807484 h 6858002"/>
              <a:gd name="connsiteX4293" fmla="*/ 5753372 w 12192000"/>
              <a:gd name="connsiteY4293" fmla="*/ 2800886 h 6858002"/>
              <a:gd name="connsiteX4294" fmla="*/ 5752606 w 12192000"/>
              <a:gd name="connsiteY4294" fmla="*/ 2797081 h 6858002"/>
              <a:gd name="connsiteX4295" fmla="*/ 5752606 w 12192000"/>
              <a:gd name="connsiteY4295" fmla="*/ 2620867 h 6858002"/>
              <a:gd name="connsiteX4296" fmla="*/ 5752606 w 12192000"/>
              <a:gd name="connsiteY4296" fmla="*/ 2620000 h 6858002"/>
              <a:gd name="connsiteX4297" fmla="*/ 5752606 w 12192000"/>
              <a:gd name="connsiteY4297" fmla="*/ 2619856 h 6858002"/>
              <a:gd name="connsiteX4298" fmla="*/ 5752606 w 12192000"/>
              <a:gd name="connsiteY4298" fmla="*/ 2531339 h 6858002"/>
              <a:gd name="connsiteX4299" fmla="*/ 5752799 w 12192000"/>
              <a:gd name="connsiteY4299" fmla="*/ 2529269 h 6858002"/>
              <a:gd name="connsiteX4300" fmla="*/ 5762286 w 12192000"/>
              <a:gd name="connsiteY4300" fmla="*/ 2520793 h 6858002"/>
              <a:gd name="connsiteX4301" fmla="*/ 6415232 w 12192000"/>
              <a:gd name="connsiteY4301" fmla="*/ 2500710 h 6858002"/>
              <a:gd name="connsiteX4302" fmla="*/ 6426021 w 12192000"/>
              <a:gd name="connsiteY4302" fmla="*/ 2507452 h 6858002"/>
              <a:gd name="connsiteX4303" fmla="*/ 6426743 w 12192000"/>
              <a:gd name="connsiteY4303" fmla="*/ 2511256 h 6858002"/>
              <a:gd name="connsiteX4304" fmla="*/ 6426451 w 12192000"/>
              <a:gd name="connsiteY4304" fmla="*/ 2599773 h 6858002"/>
              <a:gd name="connsiteX4305" fmla="*/ 6426211 w 12192000"/>
              <a:gd name="connsiteY4305" fmla="*/ 2602036 h 6858002"/>
              <a:gd name="connsiteX4306" fmla="*/ 6416724 w 12192000"/>
              <a:gd name="connsiteY4306" fmla="*/ 2610416 h 6858002"/>
              <a:gd name="connsiteX4307" fmla="*/ 6405937 w 12192000"/>
              <a:gd name="connsiteY4307" fmla="*/ 2603722 h 6858002"/>
              <a:gd name="connsiteX4308" fmla="*/ 6405216 w 12192000"/>
              <a:gd name="connsiteY4308" fmla="*/ 2599725 h 6858002"/>
              <a:gd name="connsiteX4309" fmla="*/ 6405553 w 12192000"/>
              <a:gd name="connsiteY4309" fmla="*/ 2511208 h 6858002"/>
              <a:gd name="connsiteX4310" fmla="*/ 6405744 w 12192000"/>
              <a:gd name="connsiteY4310" fmla="*/ 2509137 h 6858002"/>
              <a:gd name="connsiteX4311" fmla="*/ 6415232 w 12192000"/>
              <a:gd name="connsiteY4311" fmla="*/ 2500710 h 6858002"/>
              <a:gd name="connsiteX4312" fmla="*/ 2490304 w 12192000"/>
              <a:gd name="connsiteY4312" fmla="*/ 2497291 h 6858002"/>
              <a:gd name="connsiteX4313" fmla="*/ 2501090 w 12192000"/>
              <a:gd name="connsiteY4313" fmla="*/ 2504033 h 6858002"/>
              <a:gd name="connsiteX4314" fmla="*/ 2501814 w 12192000"/>
              <a:gd name="connsiteY4314" fmla="*/ 2507790 h 6858002"/>
              <a:gd name="connsiteX4315" fmla="*/ 2501525 w 12192000"/>
              <a:gd name="connsiteY4315" fmla="*/ 2596306 h 6858002"/>
              <a:gd name="connsiteX4316" fmla="*/ 2501283 w 12192000"/>
              <a:gd name="connsiteY4316" fmla="*/ 2598569 h 6858002"/>
              <a:gd name="connsiteX4317" fmla="*/ 2491797 w 12192000"/>
              <a:gd name="connsiteY4317" fmla="*/ 2606949 h 6858002"/>
              <a:gd name="connsiteX4318" fmla="*/ 2491797 w 12192000"/>
              <a:gd name="connsiteY4318" fmla="*/ 2606997 h 6858002"/>
              <a:gd name="connsiteX4319" fmla="*/ 2481009 w 12192000"/>
              <a:gd name="connsiteY4319" fmla="*/ 2600303 h 6858002"/>
              <a:gd name="connsiteX4320" fmla="*/ 2480286 w 12192000"/>
              <a:gd name="connsiteY4320" fmla="*/ 2596306 h 6858002"/>
              <a:gd name="connsiteX4321" fmla="*/ 2480623 w 12192000"/>
              <a:gd name="connsiteY4321" fmla="*/ 2507790 h 6858002"/>
              <a:gd name="connsiteX4322" fmla="*/ 2480816 w 12192000"/>
              <a:gd name="connsiteY4322" fmla="*/ 2505718 h 6858002"/>
              <a:gd name="connsiteX4323" fmla="*/ 2490304 w 12192000"/>
              <a:gd name="connsiteY4323" fmla="*/ 2497291 h 6858002"/>
              <a:gd name="connsiteX4324" fmla="*/ 10267084 w 12192000"/>
              <a:gd name="connsiteY4324" fmla="*/ 2462472 h 6858002"/>
              <a:gd name="connsiteX4325" fmla="*/ 10277872 w 12192000"/>
              <a:gd name="connsiteY4325" fmla="*/ 2469214 h 6858002"/>
              <a:gd name="connsiteX4326" fmla="*/ 10278595 w 12192000"/>
              <a:gd name="connsiteY4326" fmla="*/ 2472970 h 6858002"/>
              <a:gd name="connsiteX4327" fmla="*/ 10278306 w 12192000"/>
              <a:gd name="connsiteY4327" fmla="*/ 2561487 h 6858002"/>
              <a:gd name="connsiteX4328" fmla="*/ 10278065 w 12192000"/>
              <a:gd name="connsiteY4328" fmla="*/ 2563750 h 6858002"/>
              <a:gd name="connsiteX4329" fmla="*/ 10268578 w 12192000"/>
              <a:gd name="connsiteY4329" fmla="*/ 2572130 h 6858002"/>
              <a:gd name="connsiteX4330" fmla="*/ 10268578 w 12192000"/>
              <a:gd name="connsiteY4330" fmla="*/ 2572178 h 6858002"/>
              <a:gd name="connsiteX4331" fmla="*/ 10257790 w 12192000"/>
              <a:gd name="connsiteY4331" fmla="*/ 2565484 h 6858002"/>
              <a:gd name="connsiteX4332" fmla="*/ 10257067 w 12192000"/>
              <a:gd name="connsiteY4332" fmla="*/ 2561487 h 6858002"/>
              <a:gd name="connsiteX4333" fmla="*/ 10257404 w 12192000"/>
              <a:gd name="connsiteY4333" fmla="*/ 2472970 h 6858002"/>
              <a:gd name="connsiteX4334" fmla="*/ 10257597 w 12192000"/>
              <a:gd name="connsiteY4334" fmla="*/ 2470899 h 6858002"/>
              <a:gd name="connsiteX4335" fmla="*/ 10267084 w 12192000"/>
              <a:gd name="connsiteY4335" fmla="*/ 2462472 h 6858002"/>
              <a:gd name="connsiteX4336" fmla="*/ 1426661 w 12192000"/>
              <a:gd name="connsiteY4336" fmla="*/ 2457608 h 6858002"/>
              <a:gd name="connsiteX4337" fmla="*/ 1456857 w 12192000"/>
              <a:gd name="connsiteY4337" fmla="*/ 2469600 h 6858002"/>
              <a:gd name="connsiteX4338" fmla="*/ 1469813 w 12192000"/>
              <a:gd name="connsiteY4338" fmla="*/ 2498736 h 6858002"/>
              <a:gd name="connsiteX4339" fmla="*/ 1469813 w 12192000"/>
              <a:gd name="connsiteY4339" fmla="*/ 2499940 h 6858002"/>
              <a:gd name="connsiteX4340" fmla="*/ 1457530 w 12192000"/>
              <a:gd name="connsiteY4340" fmla="*/ 2530184 h 6858002"/>
              <a:gd name="connsiteX4341" fmla="*/ 1440146 w 12192000"/>
              <a:gd name="connsiteY4341" fmla="*/ 2540634 h 6858002"/>
              <a:gd name="connsiteX4342" fmla="*/ 1440146 w 12192000"/>
              <a:gd name="connsiteY4342" fmla="*/ 2853332 h 6858002"/>
              <a:gd name="connsiteX4343" fmla="*/ 1440146 w 12192000"/>
              <a:gd name="connsiteY4343" fmla="*/ 2853428 h 6858002"/>
              <a:gd name="connsiteX4344" fmla="*/ 1440146 w 12192000"/>
              <a:gd name="connsiteY4344" fmla="*/ 2853524 h 6858002"/>
              <a:gd name="connsiteX4345" fmla="*/ 1440146 w 12192000"/>
              <a:gd name="connsiteY4345" fmla="*/ 3207397 h 6858002"/>
              <a:gd name="connsiteX4346" fmla="*/ 1440098 w 12192000"/>
              <a:gd name="connsiteY4346" fmla="*/ 3207686 h 6858002"/>
              <a:gd name="connsiteX4347" fmla="*/ 1440146 w 12192000"/>
              <a:gd name="connsiteY4347" fmla="*/ 3208312 h 6858002"/>
              <a:gd name="connsiteX4348" fmla="*/ 1440146 w 12192000"/>
              <a:gd name="connsiteY4348" fmla="*/ 3208987 h 6858002"/>
              <a:gd name="connsiteX4349" fmla="*/ 1342864 w 12192000"/>
              <a:gd name="connsiteY4349" fmla="*/ 3486768 h 6858002"/>
              <a:gd name="connsiteX4350" fmla="*/ 1212930 w 12192000"/>
              <a:gd name="connsiteY4350" fmla="*/ 3555876 h 6858002"/>
              <a:gd name="connsiteX4351" fmla="*/ 1099997 w 12192000"/>
              <a:gd name="connsiteY4351" fmla="*/ 3571625 h 6858002"/>
              <a:gd name="connsiteX4352" fmla="*/ 1086079 w 12192000"/>
              <a:gd name="connsiteY4352" fmla="*/ 3571625 h 6858002"/>
              <a:gd name="connsiteX4353" fmla="*/ 1086079 w 12192000"/>
              <a:gd name="connsiteY4353" fmla="*/ 3915481 h 6858002"/>
              <a:gd name="connsiteX4354" fmla="*/ 1086079 w 12192000"/>
              <a:gd name="connsiteY4354" fmla="*/ 3915577 h 6858002"/>
              <a:gd name="connsiteX4355" fmla="*/ 1086079 w 12192000"/>
              <a:gd name="connsiteY4355" fmla="*/ 4258953 h 6858002"/>
              <a:gd name="connsiteX4356" fmla="*/ 1102407 w 12192000"/>
              <a:gd name="connsiteY4356" fmla="*/ 4259387 h 6858002"/>
              <a:gd name="connsiteX4357" fmla="*/ 1213845 w 12192000"/>
              <a:gd name="connsiteY4357" fmla="*/ 4275278 h 6858002"/>
              <a:gd name="connsiteX4358" fmla="*/ 1343538 w 12192000"/>
              <a:gd name="connsiteY4358" fmla="*/ 4344773 h 6858002"/>
              <a:gd name="connsiteX4359" fmla="*/ 1440146 w 12192000"/>
              <a:gd name="connsiteY4359" fmla="*/ 4622843 h 6858002"/>
              <a:gd name="connsiteX4360" fmla="*/ 1440146 w 12192000"/>
              <a:gd name="connsiteY4360" fmla="*/ 4623565 h 6858002"/>
              <a:gd name="connsiteX4361" fmla="*/ 1440146 w 12192000"/>
              <a:gd name="connsiteY4361" fmla="*/ 4623661 h 6858002"/>
              <a:gd name="connsiteX4362" fmla="*/ 1440146 w 12192000"/>
              <a:gd name="connsiteY4362" fmla="*/ 4967084 h 6858002"/>
              <a:gd name="connsiteX4363" fmla="*/ 1456471 w 12192000"/>
              <a:gd name="connsiteY4363" fmla="*/ 4967469 h 6858002"/>
              <a:gd name="connsiteX4364" fmla="*/ 1567912 w 12192000"/>
              <a:gd name="connsiteY4364" fmla="*/ 4983363 h 6858002"/>
              <a:gd name="connsiteX4365" fmla="*/ 1697605 w 12192000"/>
              <a:gd name="connsiteY4365" fmla="*/ 5052856 h 6858002"/>
              <a:gd name="connsiteX4366" fmla="*/ 1794212 w 12192000"/>
              <a:gd name="connsiteY4366" fmla="*/ 5330926 h 6858002"/>
              <a:gd name="connsiteX4367" fmla="*/ 1794212 w 12192000"/>
              <a:gd name="connsiteY4367" fmla="*/ 5331649 h 6858002"/>
              <a:gd name="connsiteX4368" fmla="*/ 1794212 w 12192000"/>
              <a:gd name="connsiteY4368" fmla="*/ 5331793 h 6858002"/>
              <a:gd name="connsiteX4369" fmla="*/ 1794212 w 12192000"/>
              <a:gd name="connsiteY4369" fmla="*/ 5685666 h 6858002"/>
              <a:gd name="connsiteX4370" fmla="*/ 1794165 w 12192000"/>
              <a:gd name="connsiteY4370" fmla="*/ 5685955 h 6858002"/>
              <a:gd name="connsiteX4371" fmla="*/ 1794212 w 12192000"/>
              <a:gd name="connsiteY4371" fmla="*/ 5686581 h 6858002"/>
              <a:gd name="connsiteX4372" fmla="*/ 1794212 w 12192000"/>
              <a:gd name="connsiteY4372" fmla="*/ 5687257 h 6858002"/>
              <a:gd name="connsiteX4373" fmla="*/ 1696930 w 12192000"/>
              <a:gd name="connsiteY4373" fmla="*/ 5965037 h 6858002"/>
              <a:gd name="connsiteX4374" fmla="*/ 1566997 w 12192000"/>
              <a:gd name="connsiteY4374" fmla="*/ 6034145 h 6858002"/>
              <a:gd name="connsiteX4375" fmla="*/ 1454063 w 12192000"/>
              <a:gd name="connsiteY4375" fmla="*/ 6049893 h 6858002"/>
              <a:gd name="connsiteX4376" fmla="*/ 1432056 w 12192000"/>
              <a:gd name="connsiteY4376" fmla="*/ 6049893 h 6858002"/>
              <a:gd name="connsiteX4377" fmla="*/ 1431429 w 12192000"/>
              <a:gd name="connsiteY4377" fmla="*/ 6050134 h 6858002"/>
              <a:gd name="connsiteX4378" fmla="*/ 1275345 w 12192000"/>
              <a:gd name="connsiteY4378" fmla="*/ 6073107 h 6858002"/>
              <a:gd name="connsiteX4379" fmla="*/ 1177004 w 12192000"/>
              <a:gd name="connsiteY4379" fmla="*/ 6131235 h 6858002"/>
              <a:gd name="connsiteX4380" fmla="*/ 1116901 w 12192000"/>
              <a:gd name="connsiteY4380" fmla="*/ 6218739 h 6858002"/>
              <a:gd name="connsiteX4381" fmla="*/ 1085696 w 12192000"/>
              <a:gd name="connsiteY4381" fmla="*/ 6392016 h 6858002"/>
              <a:gd name="connsiteX4382" fmla="*/ 1086079 w 12192000"/>
              <a:gd name="connsiteY4382" fmla="*/ 6393220 h 6858002"/>
              <a:gd name="connsiteX4383" fmla="*/ 1086079 w 12192000"/>
              <a:gd name="connsiteY4383" fmla="*/ 6858002 h 6858002"/>
              <a:gd name="connsiteX4384" fmla="*/ 1064794 w 12192000"/>
              <a:gd name="connsiteY4384" fmla="*/ 6858002 h 6858002"/>
              <a:gd name="connsiteX4385" fmla="*/ 1064794 w 12192000"/>
              <a:gd name="connsiteY4385" fmla="*/ 6393653 h 6858002"/>
              <a:gd name="connsiteX4386" fmla="*/ 1161400 w 12192000"/>
              <a:gd name="connsiteY4386" fmla="*/ 6114956 h 6858002"/>
              <a:gd name="connsiteX4387" fmla="*/ 1289697 w 12192000"/>
              <a:gd name="connsiteY4387" fmla="*/ 6045848 h 6858002"/>
              <a:gd name="connsiteX4388" fmla="*/ 1398247 w 12192000"/>
              <a:gd name="connsiteY4388" fmla="*/ 6029716 h 6858002"/>
              <a:gd name="connsiteX4389" fmla="*/ 1429357 w 12192000"/>
              <a:gd name="connsiteY4389" fmla="*/ 6029138 h 6858002"/>
              <a:gd name="connsiteX4390" fmla="*/ 1583130 w 12192000"/>
              <a:gd name="connsiteY4390" fmla="*/ 6006406 h 6858002"/>
              <a:gd name="connsiteX4391" fmla="*/ 1681569 w 12192000"/>
              <a:gd name="connsiteY4391" fmla="*/ 5948471 h 6858002"/>
              <a:gd name="connsiteX4392" fmla="*/ 1741863 w 12192000"/>
              <a:gd name="connsiteY4392" fmla="*/ 5861062 h 6858002"/>
              <a:gd name="connsiteX4393" fmla="*/ 1773312 w 12192000"/>
              <a:gd name="connsiteY4393" fmla="*/ 5687497 h 6858002"/>
              <a:gd name="connsiteX4394" fmla="*/ 1772926 w 12192000"/>
              <a:gd name="connsiteY4394" fmla="*/ 5686100 h 6858002"/>
              <a:gd name="connsiteX4395" fmla="*/ 1772926 w 12192000"/>
              <a:gd name="connsiteY4395" fmla="*/ 5332180 h 6858002"/>
              <a:gd name="connsiteX4396" fmla="*/ 1773263 w 12192000"/>
              <a:gd name="connsiteY4396" fmla="*/ 5330157 h 6858002"/>
              <a:gd name="connsiteX4397" fmla="*/ 1742104 w 12192000"/>
              <a:gd name="connsiteY4397" fmla="*/ 5156638 h 6858002"/>
              <a:gd name="connsiteX4398" fmla="*/ 1682001 w 12192000"/>
              <a:gd name="connsiteY4398" fmla="*/ 5069085 h 6858002"/>
              <a:gd name="connsiteX4399" fmla="*/ 1583708 w 12192000"/>
              <a:gd name="connsiteY4399" fmla="*/ 5010957 h 6858002"/>
              <a:gd name="connsiteX4400" fmla="*/ 1440194 w 12192000"/>
              <a:gd name="connsiteY4400" fmla="*/ 4988179 h 6858002"/>
              <a:gd name="connsiteX4401" fmla="*/ 1440194 w 12192000"/>
              <a:gd name="connsiteY4401" fmla="*/ 5331552 h 6858002"/>
              <a:gd name="connsiteX4402" fmla="*/ 1440146 w 12192000"/>
              <a:gd name="connsiteY4402" fmla="*/ 5331793 h 6858002"/>
              <a:gd name="connsiteX4403" fmla="*/ 1440194 w 12192000"/>
              <a:gd name="connsiteY4403" fmla="*/ 5332420 h 6858002"/>
              <a:gd name="connsiteX4404" fmla="*/ 1440194 w 12192000"/>
              <a:gd name="connsiteY4404" fmla="*/ 5333094 h 6858002"/>
              <a:gd name="connsiteX4405" fmla="*/ 1342913 w 12192000"/>
              <a:gd name="connsiteY4405" fmla="*/ 5610875 h 6858002"/>
              <a:gd name="connsiteX4406" fmla="*/ 1212980 w 12192000"/>
              <a:gd name="connsiteY4406" fmla="*/ 5679983 h 6858002"/>
              <a:gd name="connsiteX4407" fmla="*/ 1100045 w 12192000"/>
              <a:gd name="connsiteY4407" fmla="*/ 5695780 h 6858002"/>
              <a:gd name="connsiteX4408" fmla="*/ 1078039 w 12192000"/>
              <a:gd name="connsiteY4408" fmla="*/ 5695780 h 6858002"/>
              <a:gd name="connsiteX4409" fmla="*/ 1077411 w 12192000"/>
              <a:gd name="connsiteY4409" fmla="*/ 5696020 h 6858002"/>
              <a:gd name="connsiteX4410" fmla="*/ 921327 w 12192000"/>
              <a:gd name="connsiteY4410" fmla="*/ 5718992 h 6858002"/>
              <a:gd name="connsiteX4411" fmla="*/ 822986 w 12192000"/>
              <a:gd name="connsiteY4411" fmla="*/ 5777120 h 6858002"/>
              <a:gd name="connsiteX4412" fmla="*/ 762884 w 12192000"/>
              <a:gd name="connsiteY4412" fmla="*/ 5864625 h 6858002"/>
              <a:gd name="connsiteX4413" fmla="*/ 731677 w 12192000"/>
              <a:gd name="connsiteY4413" fmla="*/ 6038096 h 6858002"/>
              <a:gd name="connsiteX4414" fmla="*/ 732063 w 12192000"/>
              <a:gd name="connsiteY4414" fmla="*/ 6039107 h 6858002"/>
              <a:gd name="connsiteX4415" fmla="*/ 732063 w 12192000"/>
              <a:gd name="connsiteY4415" fmla="*/ 6716560 h 6858002"/>
              <a:gd name="connsiteX4416" fmla="*/ 749158 w 12192000"/>
              <a:gd name="connsiteY4416" fmla="*/ 6726529 h 6858002"/>
              <a:gd name="connsiteX4417" fmla="*/ 762017 w 12192000"/>
              <a:gd name="connsiteY4417" fmla="*/ 6756388 h 6858002"/>
              <a:gd name="connsiteX4418" fmla="*/ 762017 w 12192000"/>
              <a:gd name="connsiteY4418" fmla="*/ 6756773 h 6858002"/>
              <a:gd name="connsiteX4419" fmla="*/ 749736 w 12192000"/>
              <a:gd name="connsiteY4419" fmla="*/ 6787017 h 6858002"/>
              <a:gd name="connsiteX4420" fmla="*/ 719829 w 12192000"/>
              <a:gd name="connsiteY4420" fmla="*/ 6799683 h 6858002"/>
              <a:gd name="connsiteX4421" fmla="*/ 689682 w 12192000"/>
              <a:gd name="connsiteY4421" fmla="*/ 6787595 h 6858002"/>
              <a:gd name="connsiteX4422" fmla="*/ 676775 w 12192000"/>
              <a:gd name="connsiteY4422" fmla="*/ 6757447 h 6858002"/>
              <a:gd name="connsiteX4423" fmla="*/ 689008 w 12192000"/>
              <a:gd name="connsiteY4423" fmla="*/ 6727203 h 6858002"/>
              <a:gd name="connsiteX4424" fmla="*/ 689056 w 12192000"/>
              <a:gd name="connsiteY4424" fmla="*/ 6727251 h 6858002"/>
              <a:gd name="connsiteX4425" fmla="*/ 710824 w 12192000"/>
              <a:gd name="connsiteY4425" fmla="*/ 6715404 h 6858002"/>
              <a:gd name="connsiteX4426" fmla="*/ 710824 w 12192000"/>
              <a:gd name="connsiteY4426" fmla="*/ 6039539 h 6858002"/>
              <a:gd name="connsiteX4427" fmla="*/ 807431 w 12192000"/>
              <a:gd name="connsiteY4427" fmla="*/ 5760890 h 6858002"/>
              <a:gd name="connsiteX4428" fmla="*/ 935678 w 12192000"/>
              <a:gd name="connsiteY4428" fmla="*/ 5691830 h 6858002"/>
              <a:gd name="connsiteX4429" fmla="*/ 1044231 w 12192000"/>
              <a:gd name="connsiteY4429" fmla="*/ 5675697 h 6858002"/>
              <a:gd name="connsiteX4430" fmla="*/ 1075725 w 12192000"/>
              <a:gd name="connsiteY4430" fmla="*/ 5675119 h 6858002"/>
              <a:gd name="connsiteX4431" fmla="*/ 1229113 w 12192000"/>
              <a:gd name="connsiteY4431" fmla="*/ 5652389 h 6858002"/>
              <a:gd name="connsiteX4432" fmla="*/ 1327550 w 12192000"/>
              <a:gd name="connsiteY4432" fmla="*/ 5594453 h 6858002"/>
              <a:gd name="connsiteX4433" fmla="*/ 1387844 w 12192000"/>
              <a:gd name="connsiteY4433" fmla="*/ 5507045 h 6858002"/>
              <a:gd name="connsiteX4434" fmla="*/ 1419293 w 12192000"/>
              <a:gd name="connsiteY4434" fmla="*/ 5333575 h 6858002"/>
              <a:gd name="connsiteX4435" fmla="*/ 1418859 w 12192000"/>
              <a:gd name="connsiteY4435" fmla="*/ 5332227 h 6858002"/>
              <a:gd name="connsiteX4436" fmla="*/ 1418859 w 12192000"/>
              <a:gd name="connsiteY4436" fmla="*/ 4988082 h 6858002"/>
              <a:gd name="connsiteX4437" fmla="*/ 1407638 w 12192000"/>
              <a:gd name="connsiteY4437" fmla="*/ 4987937 h 6858002"/>
              <a:gd name="connsiteX4438" fmla="*/ 1296101 w 12192000"/>
              <a:gd name="connsiteY4438" fmla="*/ 4973152 h 6858002"/>
              <a:gd name="connsiteX4439" fmla="*/ 1167325 w 12192000"/>
              <a:gd name="connsiteY4439" fmla="*/ 4907752 h 6858002"/>
              <a:gd name="connsiteX4440" fmla="*/ 1065178 w 12192000"/>
              <a:gd name="connsiteY4440" fmla="*/ 4645093 h 6858002"/>
              <a:gd name="connsiteX4441" fmla="*/ 1064937 w 12192000"/>
              <a:gd name="connsiteY4441" fmla="*/ 4624335 h 6858002"/>
              <a:gd name="connsiteX4442" fmla="*/ 1064890 w 12192000"/>
              <a:gd name="connsiteY4442" fmla="*/ 4624192 h 6858002"/>
              <a:gd name="connsiteX4443" fmla="*/ 1064890 w 12192000"/>
              <a:gd name="connsiteY4443" fmla="*/ 4280047 h 6858002"/>
              <a:gd name="connsiteX4444" fmla="*/ 1053620 w 12192000"/>
              <a:gd name="connsiteY4444" fmla="*/ 4279854 h 6858002"/>
              <a:gd name="connsiteX4445" fmla="*/ 942084 w 12192000"/>
              <a:gd name="connsiteY4445" fmla="*/ 4265070 h 6858002"/>
              <a:gd name="connsiteX4446" fmla="*/ 813355 w 12192000"/>
              <a:gd name="connsiteY4446" fmla="*/ 4199670 h 6858002"/>
              <a:gd name="connsiteX4447" fmla="*/ 711161 w 12192000"/>
              <a:gd name="connsiteY4447" fmla="*/ 3937009 h 6858002"/>
              <a:gd name="connsiteX4448" fmla="*/ 710920 w 12192000"/>
              <a:gd name="connsiteY4448" fmla="*/ 3915914 h 6858002"/>
              <a:gd name="connsiteX4449" fmla="*/ 710872 w 12192000"/>
              <a:gd name="connsiteY4449" fmla="*/ 3915529 h 6858002"/>
              <a:gd name="connsiteX4450" fmla="*/ 807479 w 12192000"/>
              <a:gd name="connsiteY4450" fmla="*/ 3636736 h 6858002"/>
              <a:gd name="connsiteX4451" fmla="*/ 935727 w 12192000"/>
              <a:gd name="connsiteY4451" fmla="*/ 3567627 h 6858002"/>
              <a:gd name="connsiteX4452" fmla="*/ 1044277 w 12192000"/>
              <a:gd name="connsiteY4452" fmla="*/ 3551494 h 6858002"/>
              <a:gd name="connsiteX4453" fmla="*/ 1064890 w 12192000"/>
              <a:gd name="connsiteY4453" fmla="*/ 3550868 h 6858002"/>
              <a:gd name="connsiteX4454" fmla="*/ 1064890 w 12192000"/>
              <a:gd name="connsiteY4454" fmla="*/ 3233789 h 6858002"/>
              <a:gd name="connsiteX4455" fmla="*/ 1042110 w 12192000"/>
              <a:gd name="connsiteY4455" fmla="*/ 3222423 h 6858002"/>
              <a:gd name="connsiteX4456" fmla="*/ 1029204 w 12192000"/>
              <a:gd name="connsiteY4456" fmla="*/ 3192275 h 6858002"/>
              <a:gd name="connsiteX4457" fmla="*/ 1041437 w 12192000"/>
              <a:gd name="connsiteY4457" fmla="*/ 3162031 h 6858002"/>
              <a:gd name="connsiteX4458" fmla="*/ 1071487 w 12192000"/>
              <a:gd name="connsiteY4458" fmla="*/ 3149269 h 6858002"/>
              <a:gd name="connsiteX4459" fmla="*/ 1101587 w 12192000"/>
              <a:gd name="connsiteY4459" fmla="*/ 3161405 h 6858002"/>
              <a:gd name="connsiteX4460" fmla="*/ 1114445 w 12192000"/>
              <a:gd name="connsiteY4460" fmla="*/ 3190542 h 6858002"/>
              <a:gd name="connsiteX4461" fmla="*/ 1114445 w 12192000"/>
              <a:gd name="connsiteY4461" fmla="*/ 3191601 h 6858002"/>
              <a:gd name="connsiteX4462" fmla="*/ 1102165 w 12192000"/>
              <a:gd name="connsiteY4462" fmla="*/ 3221845 h 6858002"/>
              <a:gd name="connsiteX4463" fmla="*/ 1086127 w 12192000"/>
              <a:gd name="connsiteY4463" fmla="*/ 3231862 h 6858002"/>
              <a:gd name="connsiteX4464" fmla="*/ 1086127 w 12192000"/>
              <a:gd name="connsiteY4464" fmla="*/ 3550676 h 6858002"/>
              <a:gd name="connsiteX4465" fmla="*/ 1229113 w 12192000"/>
              <a:gd name="connsiteY4465" fmla="*/ 3528137 h 6858002"/>
              <a:gd name="connsiteX4466" fmla="*/ 1327550 w 12192000"/>
              <a:gd name="connsiteY4466" fmla="*/ 3470202 h 6858002"/>
              <a:gd name="connsiteX4467" fmla="*/ 1387844 w 12192000"/>
              <a:gd name="connsiteY4467" fmla="*/ 3382793 h 6858002"/>
              <a:gd name="connsiteX4468" fmla="*/ 1419245 w 12192000"/>
              <a:gd name="connsiteY4468" fmla="*/ 3209757 h 6858002"/>
              <a:gd name="connsiteX4469" fmla="*/ 1418859 w 12192000"/>
              <a:gd name="connsiteY4469" fmla="*/ 3207253 h 6858002"/>
              <a:gd name="connsiteX4470" fmla="*/ 1418859 w 12192000"/>
              <a:gd name="connsiteY4470" fmla="*/ 3144935 h 6858002"/>
              <a:gd name="connsiteX4471" fmla="*/ 1418859 w 12192000"/>
              <a:gd name="connsiteY4471" fmla="*/ 2853187 h 6858002"/>
              <a:gd name="connsiteX4472" fmla="*/ 1418859 w 12192000"/>
              <a:gd name="connsiteY4472" fmla="*/ 2541983 h 6858002"/>
              <a:gd name="connsiteX4473" fmla="*/ 1397477 w 12192000"/>
              <a:gd name="connsiteY4473" fmla="*/ 2530810 h 6858002"/>
              <a:gd name="connsiteX4474" fmla="*/ 1384571 w 12192000"/>
              <a:gd name="connsiteY4474" fmla="*/ 2500662 h 6858002"/>
              <a:gd name="connsiteX4475" fmla="*/ 1396803 w 12192000"/>
              <a:gd name="connsiteY4475" fmla="*/ 2470370 h 6858002"/>
              <a:gd name="connsiteX4476" fmla="*/ 1426661 w 12192000"/>
              <a:gd name="connsiteY4476" fmla="*/ 2457608 h 6858002"/>
              <a:gd name="connsiteX4477" fmla="*/ 7767399 w 12192000"/>
              <a:gd name="connsiteY4477" fmla="*/ 2436900 h 6858002"/>
              <a:gd name="connsiteX4478" fmla="*/ 7703011 w 12192000"/>
              <a:gd name="connsiteY4478" fmla="*/ 2462906 h 6858002"/>
              <a:gd name="connsiteX4479" fmla="*/ 7676039 w 12192000"/>
              <a:gd name="connsiteY4479" fmla="*/ 2526331 h 6858002"/>
              <a:gd name="connsiteX4480" fmla="*/ 7701951 w 12192000"/>
              <a:gd name="connsiteY4480" fmla="*/ 2590672 h 6858002"/>
              <a:gd name="connsiteX4481" fmla="*/ 7765809 w 12192000"/>
              <a:gd name="connsiteY4481" fmla="*/ 2617737 h 6858002"/>
              <a:gd name="connsiteX4482" fmla="*/ 7829476 w 12192000"/>
              <a:gd name="connsiteY4482" fmla="*/ 2592261 h 6858002"/>
              <a:gd name="connsiteX4483" fmla="*/ 7856926 w 12192000"/>
              <a:gd name="connsiteY4483" fmla="*/ 2528594 h 6858002"/>
              <a:gd name="connsiteX4484" fmla="*/ 7856926 w 12192000"/>
              <a:gd name="connsiteY4484" fmla="*/ 2528547 h 6858002"/>
              <a:gd name="connsiteX4485" fmla="*/ 7856926 w 12192000"/>
              <a:gd name="connsiteY4485" fmla="*/ 2528065 h 6858002"/>
              <a:gd name="connsiteX4486" fmla="*/ 7831210 w 12192000"/>
              <a:gd name="connsiteY4486" fmla="*/ 2464110 h 6858002"/>
              <a:gd name="connsiteX4487" fmla="*/ 7767399 w 12192000"/>
              <a:gd name="connsiteY4487" fmla="*/ 2436900 h 6858002"/>
              <a:gd name="connsiteX4488" fmla="*/ 3842420 w 12192000"/>
              <a:gd name="connsiteY4488" fmla="*/ 2433384 h 6858002"/>
              <a:gd name="connsiteX4489" fmla="*/ 3778078 w 12192000"/>
              <a:gd name="connsiteY4489" fmla="*/ 2459389 h 6858002"/>
              <a:gd name="connsiteX4490" fmla="*/ 3751110 w 12192000"/>
              <a:gd name="connsiteY4490" fmla="*/ 2522815 h 6858002"/>
              <a:gd name="connsiteX4491" fmla="*/ 3777019 w 12192000"/>
              <a:gd name="connsiteY4491" fmla="*/ 2587156 h 6858002"/>
              <a:gd name="connsiteX4492" fmla="*/ 3840877 w 12192000"/>
              <a:gd name="connsiteY4492" fmla="*/ 2614221 h 6858002"/>
              <a:gd name="connsiteX4493" fmla="*/ 3904544 w 12192000"/>
              <a:gd name="connsiteY4493" fmla="*/ 2588745 h 6858002"/>
              <a:gd name="connsiteX4494" fmla="*/ 3931996 w 12192000"/>
              <a:gd name="connsiteY4494" fmla="*/ 2525078 h 6858002"/>
              <a:gd name="connsiteX4495" fmla="*/ 3931946 w 12192000"/>
              <a:gd name="connsiteY4495" fmla="*/ 2525030 h 6858002"/>
              <a:gd name="connsiteX4496" fmla="*/ 3931946 w 12192000"/>
              <a:gd name="connsiteY4496" fmla="*/ 2524549 h 6858002"/>
              <a:gd name="connsiteX4497" fmla="*/ 3906230 w 12192000"/>
              <a:gd name="connsiteY4497" fmla="*/ 2460593 h 6858002"/>
              <a:gd name="connsiteX4498" fmla="*/ 3842420 w 12192000"/>
              <a:gd name="connsiteY4498" fmla="*/ 2433384 h 6858002"/>
              <a:gd name="connsiteX4499" fmla="*/ 0 w 12192000"/>
              <a:gd name="connsiteY4499" fmla="*/ 2432925 h 6858002"/>
              <a:gd name="connsiteX4500" fmla="*/ 34063 w 12192000"/>
              <a:gd name="connsiteY4500" fmla="*/ 2440258 h 6858002"/>
              <a:gd name="connsiteX4501" fmla="*/ 70116 w 12192000"/>
              <a:gd name="connsiteY4501" fmla="*/ 2465217 h 6858002"/>
              <a:gd name="connsiteX4502" fmla="*/ 101420 w 12192000"/>
              <a:gd name="connsiteY4502" fmla="*/ 2544390 h 6858002"/>
              <a:gd name="connsiteX4503" fmla="*/ 101420 w 12192000"/>
              <a:gd name="connsiteY4503" fmla="*/ 2544872 h 6858002"/>
              <a:gd name="connsiteX4504" fmla="*/ 67274 w 12192000"/>
              <a:gd name="connsiteY4504" fmla="*/ 2623275 h 6858002"/>
              <a:gd name="connsiteX4505" fmla="*/ 30746 w 12192000"/>
              <a:gd name="connsiteY4505" fmla="*/ 2646759 h 6858002"/>
              <a:gd name="connsiteX4506" fmla="*/ 0 w 12192000"/>
              <a:gd name="connsiteY4506" fmla="*/ 2652293 h 6858002"/>
              <a:gd name="connsiteX4507" fmla="*/ 0 w 12192000"/>
              <a:gd name="connsiteY4507" fmla="*/ 2631192 h 6858002"/>
              <a:gd name="connsiteX4508" fmla="*/ 23161 w 12192000"/>
              <a:gd name="connsiteY4508" fmla="*/ 2626863 h 6858002"/>
              <a:gd name="connsiteX4509" fmla="*/ 52683 w 12192000"/>
              <a:gd name="connsiteY4509" fmla="*/ 2607768 h 6858002"/>
              <a:gd name="connsiteX4510" fmla="*/ 80134 w 12192000"/>
              <a:gd name="connsiteY4510" fmla="*/ 2544101 h 6858002"/>
              <a:gd name="connsiteX4511" fmla="*/ 80134 w 12192000"/>
              <a:gd name="connsiteY4511" fmla="*/ 2544053 h 6858002"/>
              <a:gd name="connsiteX4512" fmla="*/ 80134 w 12192000"/>
              <a:gd name="connsiteY4512" fmla="*/ 2543572 h 6858002"/>
              <a:gd name="connsiteX4513" fmla="*/ 54418 w 12192000"/>
              <a:gd name="connsiteY4513" fmla="*/ 2479616 h 6858002"/>
              <a:gd name="connsiteX4514" fmla="*/ 25419 w 12192000"/>
              <a:gd name="connsiteY4514" fmla="*/ 2459745 h 6858002"/>
              <a:gd name="connsiteX4515" fmla="*/ 0 w 12192000"/>
              <a:gd name="connsiteY4515" fmla="*/ 2454388 h 6858002"/>
              <a:gd name="connsiteX4516" fmla="*/ 9203449 w 12192000"/>
              <a:gd name="connsiteY4516" fmla="*/ 2422740 h 6858002"/>
              <a:gd name="connsiteX4517" fmla="*/ 9233643 w 12192000"/>
              <a:gd name="connsiteY4517" fmla="*/ 2434732 h 6858002"/>
              <a:gd name="connsiteX4518" fmla="*/ 9246599 w 12192000"/>
              <a:gd name="connsiteY4518" fmla="*/ 2463868 h 6858002"/>
              <a:gd name="connsiteX4519" fmla="*/ 9246599 w 12192000"/>
              <a:gd name="connsiteY4519" fmla="*/ 2465072 h 6858002"/>
              <a:gd name="connsiteX4520" fmla="*/ 9234318 w 12192000"/>
              <a:gd name="connsiteY4520" fmla="*/ 2495316 h 6858002"/>
              <a:gd name="connsiteX4521" fmla="*/ 9216932 w 12192000"/>
              <a:gd name="connsiteY4521" fmla="*/ 2505814 h 6858002"/>
              <a:gd name="connsiteX4522" fmla="*/ 9216932 w 12192000"/>
              <a:gd name="connsiteY4522" fmla="*/ 2818512 h 6858002"/>
              <a:gd name="connsiteX4523" fmla="*/ 9216932 w 12192000"/>
              <a:gd name="connsiteY4523" fmla="*/ 2818608 h 6858002"/>
              <a:gd name="connsiteX4524" fmla="*/ 9216932 w 12192000"/>
              <a:gd name="connsiteY4524" fmla="*/ 2818704 h 6858002"/>
              <a:gd name="connsiteX4525" fmla="*/ 9216932 w 12192000"/>
              <a:gd name="connsiteY4525" fmla="*/ 3172577 h 6858002"/>
              <a:gd name="connsiteX4526" fmla="*/ 9216884 w 12192000"/>
              <a:gd name="connsiteY4526" fmla="*/ 3172866 h 6858002"/>
              <a:gd name="connsiteX4527" fmla="*/ 9216932 w 12192000"/>
              <a:gd name="connsiteY4527" fmla="*/ 3173492 h 6858002"/>
              <a:gd name="connsiteX4528" fmla="*/ 9216932 w 12192000"/>
              <a:gd name="connsiteY4528" fmla="*/ 3174167 h 6858002"/>
              <a:gd name="connsiteX4529" fmla="*/ 9119651 w 12192000"/>
              <a:gd name="connsiteY4529" fmla="*/ 3451948 h 6858002"/>
              <a:gd name="connsiteX4530" fmla="*/ 8989719 w 12192000"/>
              <a:gd name="connsiteY4530" fmla="*/ 3521057 h 6858002"/>
              <a:gd name="connsiteX4531" fmla="*/ 8876785 w 12192000"/>
              <a:gd name="connsiteY4531" fmla="*/ 3536805 h 6858002"/>
              <a:gd name="connsiteX4532" fmla="*/ 8862867 w 12192000"/>
              <a:gd name="connsiteY4532" fmla="*/ 3536805 h 6858002"/>
              <a:gd name="connsiteX4533" fmla="*/ 8862867 w 12192000"/>
              <a:gd name="connsiteY4533" fmla="*/ 3880661 h 6858002"/>
              <a:gd name="connsiteX4534" fmla="*/ 8862867 w 12192000"/>
              <a:gd name="connsiteY4534" fmla="*/ 3880757 h 6858002"/>
              <a:gd name="connsiteX4535" fmla="*/ 8862867 w 12192000"/>
              <a:gd name="connsiteY4535" fmla="*/ 4224132 h 6858002"/>
              <a:gd name="connsiteX4536" fmla="*/ 8879193 w 12192000"/>
              <a:gd name="connsiteY4536" fmla="*/ 4224566 h 6858002"/>
              <a:gd name="connsiteX4537" fmla="*/ 8990633 w 12192000"/>
              <a:gd name="connsiteY4537" fmla="*/ 4240458 h 6858002"/>
              <a:gd name="connsiteX4538" fmla="*/ 9120326 w 12192000"/>
              <a:gd name="connsiteY4538" fmla="*/ 4309952 h 6858002"/>
              <a:gd name="connsiteX4539" fmla="*/ 9216932 w 12192000"/>
              <a:gd name="connsiteY4539" fmla="*/ 4588023 h 6858002"/>
              <a:gd name="connsiteX4540" fmla="*/ 9216932 w 12192000"/>
              <a:gd name="connsiteY4540" fmla="*/ 4588745 h 6858002"/>
              <a:gd name="connsiteX4541" fmla="*/ 9216932 w 12192000"/>
              <a:gd name="connsiteY4541" fmla="*/ 4588841 h 6858002"/>
              <a:gd name="connsiteX4542" fmla="*/ 9216932 w 12192000"/>
              <a:gd name="connsiteY4542" fmla="*/ 4932264 h 6858002"/>
              <a:gd name="connsiteX4543" fmla="*/ 9233259 w 12192000"/>
              <a:gd name="connsiteY4543" fmla="*/ 4932698 h 6858002"/>
              <a:gd name="connsiteX4544" fmla="*/ 9344698 w 12192000"/>
              <a:gd name="connsiteY4544" fmla="*/ 4948590 h 6858002"/>
              <a:gd name="connsiteX4545" fmla="*/ 9474385 w 12192000"/>
              <a:gd name="connsiteY4545" fmla="*/ 5018084 h 6858002"/>
              <a:gd name="connsiteX4546" fmla="*/ 9570992 w 12192000"/>
              <a:gd name="connsiteY4546" fmla="*/ 5296154 h 6858002"/>
              <a:gd name="connsiteX4547" fmla="*/ 9570992 w 12192000"/>
              <a:gd name="connsiteY4547" fmla="*/ 5296878 h 6858002"/>
              <a:gd name="connsiteX4548" fmla="*/ 9570992 w 12192000"/>
              <a:gd name="connsiteY4548" fmla="*/ 5297022 h 6858002"/>
              <a:gd name="connsiteX4549" fmla="*/ 9570992 w 12192000"/>
              <a:gd name="connsiteY4549" fmla="*/ 5650894 h 6858002"/>
              <a:gd name="connsiteX4550" fmla="*/ 9570944 w 12192000"/>
              <a:gd name="connsiteY4550" fmla="*/ 5651184 h 6858002"/>
              <a:gd name="connsiteX4551" fmla="*/ 9570992 w 12192000"/>
              <a:gd name="connsiteY4551" fmla="*/ 5651810 h 6858002"/>
              <a:gd name="connsiteX4552" fmla="*/ 9570992 w 12192000"/>
              <a:gd name="connsiteY4552" fmla="*/ 5652483 h 6858002"/>
              <a:gd name="connsiteX4553" fmla="*/ 9473711 w 12192000"/>
              <a:gd name="connsiteY4553" fmla="*/ 5930265 h 6858002"/>
              <a:gd name="connsiteX4554" fmla="*/ 9343785 w 12192000"/>
              <a:gd name="connsiteY4554" fmla="*/ 5999374 h 6858002"/>
              <a:gd name="connsiteX4555" fmla="*/ 9230851 w 12192000"/>
              <a:gd name="connsiteY4555" fmla="*/ 6015122 h 6858002"/>
              <a:gd name="connsiteX4556" fmla="*/ 9208843 w 12192000"/>
              <a:gd name="connsiteY4556" fmla="*/ 6015122 h 6858002"/>
              <a:gd name="connsiteX4557" fmla="*/ 9208216 w 12192000"/>
              <a:gd name="connsiteY4557" fmla="*/ 6015363 h 6858002"/>
              <a:gd name="connsiteX4558" fmla="*/ 9052132 w 12192000"/>
              <a:gd name="connsiteY4558" fmla="*/ 6038334 h 6858002"/>
              <a:gd name="connsiteX4559" fmla="*/ 8953791 w 12192000"/>
              <a:gd name="connsiteY4559" fmla="*/ 6096464 h 6858002"/>
              <a:gd name="connsiteX4560" fmla="*/ 8893689 w 12192000"/>
              <a:gd name="connsiteY4560" fmla="*/ 6183968 h 6858002"/>
              <a:gd name="connsiteX4561" fmla="*/ 8862482 w 12192000"/>
              <a:gd name="connsiteY4561" fmla="*/ 6357244 h 6858002"/>
              <a:gd name="connsiteX4562" fmla="*/ 8862867 w 12192000"/>
              <a:gd name="connsiteY4562" fmla="*/ 6358448 h 6858002"/>
              <a:gd name="connsiteX4563" fmla="*/ 8862867 w 12192000"/>
              <a:gd name="connsiteY4563" fmla="*/ 6858002 h 6858002"/>
              <a:gd name="connsiteX4564" fmla="*/ 8841532 w 12192000"/>
              <a:gd name="connsiteY4564" fmla="*/ 6858002 h 6858002"/>
              <a:gd name="connsiteX4565" fmla="*/ 8841532 w 12192000"/>
              <a:gd name="connsiteY4565" fmla="*/ 6358882 h 6858002"/>
              <a:gd name="connsiteX4566" fmla="*/ 8938140 w 12192000"/>
              <a:gd name="connsiteY4566" fmla="*/ 6080185 h 6858002"/>
              <a:gd name="connsiteX4567" fmla="*/ 9066436 w 12192000"/>
              <a:gd name="connsiteY4567" fmla="*/ 6011077 h 6858002"/>
              <a:gd name="connsiteX4568" fmla="*/ 9174986 w 12192000"/>
              <a:gd name="connsiteY4568" fmla="*/ 5994943 h 6858002"/>
              <a:gd name="connsiteX4569" fmla="*/ 9206096 w 12192000"/>
              <a:gd name="connsiteY4569" fmla="*/ 5994365 h 6858002"/>
              <a:gd name="connsiteX4570" fmla="*/ 9359869 w 12192000"/>
              <a:gd name="connsiteY4570" fmla="*/ 5971634 h 6858002"/>
              <a:gd name="connsiteX4571" fmla="*/ 9458300 w 12192000"/>
              <a:gd name="connsiteY4571" fmla="*/ 5913699 h 6858002"/>
              <a:gd name="connsiteX4572" fmla="*/ 9518596 w 12192000"/>
              <a:gd name="connsiteY4572" fmla="*/ 5826290 h 6858002"/>
              <a:gd name="connsiteX4573" fmla="*/ 9550044 w 12192000"/>
              <a:gd name="connsiteY4573" fmla="*/ 5652724 h 6858002"/>
              <a:gd name="connsiteX4574" fmla="*/ 9549658 w 12192000"/>
              <a:gd name="connsiteY4574" fmla="*/ 5651328 h 6858002"/>
              <a:gd name="connsiteX4575" fmla="*/ 9549658 w 12192000"/>
              <a:gd name="connsiteY4575" fmla="*/ 5297406 h 6858002"/>
              <a:gd name="connsiteX4576" fmla="*/ 9549995 w 12192000"/>
              <a:gd name="connsiteY4576" fmla="*/ 5295384 h 6858002"/>
              <a:gd name="connsiteX4577" fmla="*/ 9518837 w 12192000"/>
              <a:gd name="connsiteY4577" fmla="*/ 5121867 h 6858002"/>
              <a:gd name="connsiteX4578" fmla="*/ 9458733 w 12192000"/>
              <a:gd name="connsiteY4578" fmla="*/ 5034313 h 6858002"/>
              <a:gd name="connsiteX4579" fmla="*/ 9360398 w 12192000"/>
              <a:gd name="connsiteY4579" fmla="*/ 4976185 h 6858002"/>
              <a:gd name="connsiteX4580" fmla="*/ 9216884 w 12192000"/>
              <a:gd name="connsiteY4580" fmla="*/ 4953406 h 6858002"/>
              <a:gd name="connsiteX4581" fmla="*/ 9216884 w 12192000"/>
              <a:gd name="connsiteY4581" fmla="*/ 5296781 h 6858002"/>
              <a:gd name="connsiteX4582" fmla="*/ 9216836 w 12192000"/>
              <a:gd name="connsiteY4582" fmla="*/ 5297022 h 6858002"/>
              <a:gd name="connsiteX4583" fmla="*/ 9216884 w 12192000"/>
              <a:gd name="connsiteY4583" fmla="*/ 5297647 h 6858002"/>
              <a:gd name="connsiteX4584" fmla="*/ 9216884 w 12192000"/>
              <a:gd name="connsiteY4584" fmla="*/ 5298323 h 6858002"/>
              <a:gd name="connsiteX4585" fmla="*/ 9119603 w 12192000"/>
              <a:gd name="connsiteY4585" fmla="*/ 5576103 h 6858002"/>
              <a:gd name="connsiteX4586" fmla="*/ 8989670 w 12192000"/>
              <a:gd name="connsiteY4586" fmla="*/ 5645212 h 6858002"/>
              <a:gd name="connsiteX4587" fmla="*/ 8876737 w 12192000"/>
              <a:gd name="connsiteY4587" fmla="*/ 5661009 h 6858002"/>
              <a:gd name="connsiteX4588" fmla="*/ 8854728 w 12192000"/>
              <a:gd name="connsiteY4588" fmla="*/ 5661009 h 6858002"/>
              <a:gd name="connsiteX4589" fmla="*/ 8854103 w 12192000"/>
              <a:gd name="connsiteY4589" fmla="*/ 5661250 h 6858002"/>
              <a:gd name="connsiteX4590" fmla="*/ 8698018 w 12192000"/>
              <a:gd name="connsiteY4590" fmla="*/ 5684221 h 6858002"/>
              <a:gd name="connsiteX4591" fmla="*/ 8599678 w 12192000"/>
              <a:gd name="connsiteY4591" fmla="*/ 5742348 h 6858002"/>
              <a:gd name="connsiteX4592" fmla="*/ 8539576 w 12192000"/>
              <a:gd name="connsiteY4592" fmla="*/ 5829854 h 6858002"/>
              <a:gd name="connsiteX4593" fmla="*/ 8508416 w 12192000"/>
              <a:gd name="connsiteY4593" fmla="*/ 6003323 h 6858002"/>
              <a:gd name="connsiteX4594" fmla="*/ 8508801 w 12192000"/>
              <a:gd name="connsiteY4594" fmla="*/ 6004334 h 6858002"/>
              <a:gd name="connsiteX4595" fmla="*/ 8508801 w 12192000"/>
              <a:gd name="connsiteY4595" fmla="*/ 6681789 h 6858002"/>
              <a:gd name="connsiteX4596" fmla="*/ 8525946 w 12192000"/>
              <a:gd name="connsiteY4596" fmla="*/ 6691757 h 6858002"/>
              <a:gd name="connsiteX4597" fmla="*/ 8538805 w 12192000"/>
              <a:gd name="connsiteY4597" fmla="*/ 6721616 h 6858002"/>
              <a:gd name="connsiteX4598" fmla="*/ 8538805 w 12192000"/>
              <a:gd name="connsiteY4598" fmla="*/ 6722050 h 6858002"/>
              <a:gd name="connsiteX4599" fmla="*/ 8526525 w 12192000"/>
              <a:gd name="connsiteY4599" fmla="*/ 6752293 h 6858002"/>
              <a:gd name="connsiteX4600" fmla="*/ 8496617 w 12192000"/>
              <a:gd name="connsiteY4600" fmla="*/ 6764959 h 6858002"/>
              <a:gd name="connsiteX4601" fmla="*/ 8466472 w 12192000"/>
              <a:gd name="connsiteY4601" fmla="*/ 6752872 h 6858002"/>
              <a:gd name="connsiteX4602" fmla="*/ 8453568 w 12192000"/>
              <a:gd name="connsiteY4602" fmla="*/ 6722724 h 6858002"/>
              <a:gd name="connsiteX4603" fmla="*/ 8465798 w 12192000"/>
              <a:gd name="connsiteY4603" fmla="*/ 6692432 h 6858002"/>
              <a:gd name="connsiteX4604" fmla="*/ 8465749 w 12192000"/>
              <a:gd name="connsiteY4604" fmla="*/ 6692432 h 6858002"/>
              <a:gd name="connsiteX4605" fmla="*/ 8487514 w 12192000"/>
              <a:gd name="connsiteY4605" fmla="*/ 6680585 h 6858002"/>
              <a:gd name="connsiteX4606" fmla="*/ 8487514 w 12192000"/>
              <a:gd name="connsiteY4606" fmla="*/ 6004720 h 6858002"/>
              <a:gd name="connsiteX4607" fmla="*/ 8584122 w 12192000"/>
              <a:gd name="connsiteY4607" fmla="*/ 5726072 h 6858002"/>
              <a:gd name="connsiteX4608" fmla="*/ 8712369 w 12192000"/>
              <a:gd name="connsiteY4608" fmla="*/ 5657011 h 6858002"/>
              <a:gd name="connsiteX4609" fmla="*/ 8820920 w 12192000"/>
              <a:gd name="connsiteY4609" fmla="*/ 5640877 h 6858002"/>
              <a:gd name="connsiteX4610" fmla="*/ 8852416 w 12192000"/>
              <a:gd name="connsiteY4610" fmla="*/ 5640300 h 6858002"/>
              <a:gd name="connsiteX4611" fmla="*/ 9005803 w 12192000"/>
              <a:gd name="connsiteY4611" fmla="*/ 5617568 h 6858002"/>
              <a:gd name="connsiteX4612" fmla="*/ 9104240 w 12192000"/>
              <a:gd name="connsiteY4612" fmla="*/ 5559634 h 6858002"/>
              <a:gd name="connsiteX4613" fmla="*/ 9164536 w 12192000"/>
              <a:gd name="connsiteY4613" fmla="*/ 5472224 h 6858002"/>
              <a:gd name="connsiteX4614" fmla="*/ 9195984 w 12192000"/>
              <a:gd name="connsiteY4614" fmla="*/ 5298707 h 6858002"/>
              <a:gd name="connsiteX4615" fmla="*/ 9195551 w 12192000"/>
              <a:gd name="connsiteY4615" fmla="*/ 5297359 h 6858002"/>
              <a:gd name="connsiteX4616" fmla="*/ 9195551 w 12192000"/>
              <a:gd name="connsiteY4616" fmla="*/ 4953213 h 6858002"/>
              <a:gd name="connsiteX4617" fmla="*/ 9184328 w 12192000"/>
              <a:gd name="connsiteY4617" fmla="*/ 4953069 h 6858002"/>
              <a:gd name="connsiteX4618" fmla="*/ 9072792 w 12192000"/>
              <a:gd name="connsiteY4618" fmla="*/ 4938284 h 6858002"/>
              <a:gd name="connsiteX4619" fmla="*/ 8944015 w 12192000"/>
              <a:gd name="connsiteY4619" fmla="*/ 4872884 h 6858002"/>
              <a:gd name="connsiteX4620" fmla="*/ 8841870 w 12192000"/>
              <a:gd name="connsiteY4620" fmla="*/ 4610225 h 6858002"/>
              <a:gd name="connsiteX4621" fmla="*/ 8841629 w 12192000"/>
              <a:gd name="connsiteY4621" fmla="*/ 4589467 h 6858002"/>
              <a:gd name="connsiteX4622" fmla="*/ 8841580 w 12192000"/>
              <a:gd name="connsiteY4622" fmla="*/ 4589324 h 6858002"/>
              <a:gd name="connsiteX4623" fmla="*/ 8841580 w 12192000"/>
              <a:gd name="connsiteY4623" fmla="*/ 4245178 h 6858002"/>
              <a:gd name="connsiteX4624" fmla="*/ 8830311 w 12192000"/>
              <a:gd name="connsiteY4624" fmla="*/ 4244986 h 6858002"/>
              <a:gd name="connsiteX4625" fmla="*/ 8718775 w 12192000"/>
              <a:gd name="connsiteY4625" fmla="*/ 4230202 h 6858002"/>
              <a:gd name="connsiteX4626" fmla="*/ 8590045 w 12192000"/>
              <a:gd name="connsiteY4626" fmla="*/ 4164800 h 6858002"/>
              <a:gd name="connsiteX4627" fmla="*/ 8487852 w 12192000"/>
              <a:gd name="connsiteY4627" fmla="*/ 3902141 h 6858002"/>
              <a:gd name="connsiteX4628" fmla="*/ 8487611 w 12192000"/>
              <a:gd name="connsiteY4628" fmla="*/ 3881046 h 6858002"/>
              <a:gd name="connsiteX4629" fmla="*/ 8487564 w 12192000"/>
              <a:gd name="connsiteY4629" fmla="*/ 3880661 h 6858002"/>
              <a:gd name="connsiteX4630" fmla="*/ 8584170 w 12192000"/>
              <a:gd name="connsiteY4630" fmla="*/ 3601868 h 6858002"/>
              <a:gd name="connsiteX4631" fmla="*/ 8712418 w 12192000"/>
              <a:gd name="connsiteY4631" fmla="*/ 3532759 h 6858002"/>
              <a:gd name="connsiteX4632" fmla="*/ 8820969 w 12192000"/>
              <a:gd name="connsiteY4632" fmla="*/ 3516626 h 6858002"/>
              <a:gd name="connsiteX4633" fmla="*/ 8841580 w 12192000"/>
              <a:gd name="connsiteY4633" fmla="*/ 3516000 h 6858002"/>
              <a:gd name="connsiteX4634" fmla="*/ 8841580 w 12192000"/>
              <a:gd name="connsiteY4634" fmla="*/ 3198920 h 6858002"/>
              <a:gd name="connsiteX4635" fmla="*/ 8818802 w 12192000"/>
              <a:gd name="connsiteY4635" fmla="*/ 3187555 h 6858002"/>
              <a:gd name="connsiteX4636" fmla="*/ 8805896 w 12192000"/>
              <a:gd name="connsiteY4636" fmla="*/ 3157407 h 6858002"/>
              <a:gd name="connsiteX4637" fmla="*/ 8818127 w 12192000"/>
              <a:gd name="connsiteY4637" fmla="*/ 3127163 h 6858002"/>
              <a:gd name="connsiteX4638" fmla="*/ 8848179 w 12192000"/>
              <a:gd name="connsiteY4638" fmla="*/ 3114401 h 6858002"/>
              <a:gd name="connsiteX4639" fmla="*/ 8878326 w 12192000"/>
              <a:gd name="connsiteY4639" fmla="*/ 3126537 h 6858002"/>
              <a:gd name="connsiteX4640" fmla="*/ 8891184 w 12192000"/>
              <a:gd name="connsiteY4640" fmla="*/ 3155674 h 6858002"/>
              <a:gd name="connsiteX4641" fmla="*/ 8891184 w 12192000"/>
              <a:gd name="connsiteY4641" fmla="*/ 3156733 h 6858002"/>
              <a:gd name="connsiteX4642" fmla="*/ 8878905 w 12192000"/>
              <a:gd name="connsiteY4642" fmla="*/ 3186977 h 6858002"/>
              <a:gd name="connsiteX4643" fmla="*/ 8862867 w 12192000"/>
              <a:gd name="connsiteY4643" fmla="*/ 3196994 h 6858002"/>
              <a:gd name="connsiteX4644" fmla="*/ 8862867 w 12192000"/>
              <a:gd name="connsiteY4644" fmla="*/ 3515808 h 6858002"/>
              <a:gd name="connsiteX4645" fmla="*/ 9005853 w 12192000"/>
              <a:gd name="connsiteY4645" fmla="*/ 3493269 h 6858002"/>
              <a:gd name="connsiteX4646" fmla="*/ 9104289 w 12192000"/>
              <a:gd name="connsiteY4646" fmla="*/ 3435334 h 6858002"/>
              <a:gd name="connsiteX4647" fmla="*/ 9164584 w 12192000"/>
              <a:gd name="connsiteY4647" fmla="*/ 3347925 h 6858002"/>
              <a:gd name="connsiteX4648" fmla="*/ 9196032 w 12192000"/>
              <a:gd name="connsiteY4648" fmla="*/ 3174889 h 6858002"/>
              <a:gd name="connsiteX4649" fmla="*/ 9195646 w 12192000"/>
              <a:gd name="connsiteY4649" fmla="*/ 3172385 h 6858002"/>
              <a:gd name="connsiteX4650" fmla="*/ 9195646 w 12192000"/>
              <a:gd name="connsiteY4650" fmla="*/ 3110067 h 6858002"/>
              <a:gd name="connsiteX4651" fmla="*/ 9195646 w 12192000"/>
              <a:gd name="connsiteY4651" fmla="*/ 2818319 h 6858002"/>
              <a:gd name="connsiteX4652" fmla="*/ 9195646 w 12192000"/>
              <a:gd name="connsiteY4652" fmla="*/ 2507115 h 6858002"/>
              <a:gd name="connsiteX4653" fmla="*/ 9174264 w 12192000"/>
              <a:gd name="connsiteY4653" fmla="*/ 2495942 h 6858002"/>
              <a:gd name="connsiteX4654" fmla="*/ 9161356 w 12192000"/>
              <a:gd name="connsiteY4654" fmla="*/ 2465794 h 6858002"/>
              <a:gd name="connsiteX4655" fmla="*/ 9173589 w 12192000"/>
              <a:gd name="connsiteY4655" fmla="*/ 2435502 h 6858002"/>
              <a:gd name="connsiteX4656" fmla="*/ 9203449 w 12192000"/>
              <a:gd name="connsiteY4656" fmla="*/ 2422740 h 6858002"/>
              <a:gd name="connsiteX4657" fmla="*/ 7768362 w 12192000"/>
              <a:gd name="connsiteY4657" fmla="*/ 2415517 h 6858002"/>
              <a:gd name="connsiteX4658" fmla="*/ 7846861 w 12192000"/>
              <a:gd name="connsiteY4658" fmla="*/ 2449614 h 6858002"/>
              <a:gd name="connsiteX4659" fmla="*/ 7878165 w 12192000"/>
              <a:gd name="connsiteY4659" fmla="*/ 2528787 h 6858002"/>
              <a:gd name="connsiteX4660" fmla="*/ 7878165 w 12192000"/>
              <a:gd name="connsiteY4660" fmla="*/ 2529317 h 6858002"/>
              <a:gd name="connsiteX4661" fmla="*/ 7844020 w 12192000"/>
              <a:gd name="connsiteY4661" fmla="*/ 2607720 h 6858002"/>
              <a:gd name="connsiteX4662" fmla="*/ 7764316 w 12192000"/>
              <a:gd name="connsiteY4662" fmla="*/ 2638975 h 6858002"/>
              <a:gd name="connsiteX4663" fmla="*/ 7686201 w 12192000"/>
              <a:gd name="connsiteY4663" fmla="*/ 2605023 h 6858002"/>
              <a:gd name="connsiteX4664" fmla="*/ 7654755 w 12192000"/>
              <a:gd name="connsiteY4664" fmla="*/ 2525513 h 6858002"/>
              <a:gd name="connsiteX4665" fmla="*/ 7689091 w 12192000"/>
              <a:gd name="connsiteY4665" fmla="*/ 2446724 h 6858002"/>
              <a:gd name="connsiteX4666" fmla="*/ 7768362 w 12192000"/>
              <a:gd name="connsiteY4666" fmla="*/ 2415613 h 6858002"/>
              <a:gd name="connsiteX4667" fmla="*/ 3843384 w 12192000"/>
              <a:gd name="connsiteY4667" fmla="*/ 2412097 h 6858002"/>
              <a:gd name="connsiteX4668" fmla="*/ 3921881 w 12192000"/>
              <a:gd name="connsiteY4668" fmla="*/ 2446194 h 6858002"/>
              <a:gd name="connsiteX4669" fmla="*/ 3953233 w 12192000"/>
              <a:gd name="connsiteY4669" fmla="*/ 2525367 h 6858002"/>
              <a:gd name="connsiteX4670" fmla="*/ 3953233 w 12192000"/>
              <a:gd name="connsiteY4670" fmla="*/ 2525849 h 6858002"/>
              <a:gd name="connsiteX4671" fmla="*/ 3919088 w 12192000"/>
              <a:gd name="connsiteY4671" fmla="*/ 2604252 h 6858002"/>
              <a:gd name="connsiteX4672" fmla="*/ 3839386 w 12192000"/>
              <a:gd name="connsiteY4672" fmla="*/ 2635507 h 6858002"/>
              <a:gd name="connsiteX4673" fmla="*/ 3761318 w 12192000"/>
              <a:gd name="connsiteY4673" fmla="*/ 2601555 h 6858002"/>
              <a:gd name="connsiteX4674" fmla="*/ 3729871 w 12192000"/>
              <a:gd name="connsiteY4674" fmla="*/ 2522044 h 6858002"/>
              <a:gd name="connsiteX4675" fmla="*/ 3764160 w 12192000"/>
              <a:gd name="connsiteY4675" fmla="*/ 2443256 h 6858002"/>
              <a:gd name="connsiteX4676" fmla="*/ 3843431 w 12192000"/>
              <a:gd name="connsiteY4676" fmla="*/ 2412145 h 6858002"/>
              <a:gd name="connsiteX4677" fmla="*/ 1910324 w 12192000"/>
              <a:gd name="connsiteY4677" fmla="*/ 2401310 h 6858002"/>
              <a:gd name="connsiteX4678" fmla="*/ 1921161 w 12192000"/>
              <a:gd name="connsiteY4678" fmla="*/ 2407956 h 6858002"/>
              <a:gd name="connsiteX4679" fmla="*/ 1921882 w 12192000"/>
              <a:gd name="connsiteY4679" fmla="*/ 2411760 h 6858002"/>
              <a:gd name="connsiteX4680" fmla="*/ 1921882 w 12192000"/>
              <a:gd name="connsiteY4680" fmla="*/ 2500325 h 6858002"/>
              <a:gd name="connsiteX4681" fmla="*/ 1921689 w 12192000"/>
              <a:gd name="connsiteY4681" fmla="*/ 2502588 h 6858002"/>
              <a:gd name="connsiteX4682" fmla="*/ 1912250 w 12192000"/>
              <a:gd name="connsiteY4682" fmla="*/ 2511016 h 6858002"/>
              <a:gd name="connsiteX4683" fmla="*/ 1912300 w 12192000"/>
              <a:gd name="connsiteY4683" fmla="*/ 2510968 h 6858002"/>
              <a:gd name="connsiteX4684" fmla="*/ 1901464 w 12192000"/>
              <a:gd name="connsiteY4684" fmla="*/ 2504322 h 6858002"/>
              <a:gd name="connsiteX4685" fmla="*/ 1900692 w 12192000"/>
              <a:gd name="connsiteY4685" fmla="*/ 2500373 h 6858002"/>
              <a:gd name="connsiteX4686" fmla="*/ 1900692 w 12192000"/>
              <a:gd name="connsiteY4686" fmla="*/ 2411856 h 6858002"/>
              <a:gd name="connsiteX4687" fmla="*/ 1900885 w 12192000"/>
              <a:gd name="connsiteY4687" fmla="*/ 2409786 h 6858002"/>
              <a:gd name="connsiteX4688" fmla="*/ 1910324 w 12192000"/>
              <a:gd name="connsiteY4688" fmla="*/ 2401310 h 6858002"/>
              <a:gd name="connsiteX4689" fmla="*/ 5278576 w 12192000"/>
              <a:gd name="connsiteY4689" fmla="*/ 2400057 h 6858002"/>
              <a:gd name="connsiteX4690" fmla="*/ 5308767 w 12192000"/>
              <a:gd name="connsiteY4690" fmla="*/ 2412049 h 6858002"/>
              <a:gd name="connsiteX4691" fmla="*/ 5321722 w 12192000"/>
              <a:gd name="connsiteY4691" fmla="*/ 2441137 h 6858002"/>
              <a:gd name="connsiteX4692" fmla="*/ 5321722 w 12192000"/>
              <a:gd name="connsiteY4692" fmla="*/ 2442389 h 6858002"/>
              <a:gd name="connsiteX4693" fmla="*/ 5309447 w 12192000"/>
              <a:gd name="connsiteY4693" fmla="*/ 2472633 h 6858002"/>
              <a:gd name="connsiteX4694" fmla="*/ 5292055 w 12192000"/>
              <a:gd name="connsiteY4694" fmla="*/ 2483084 h 6858002"/>
              <a:gd name="connsiteX4695" fmla="*/ 5292055 w 12192000"/>
              <a:gd name="connsiteY4695" fmla="*/ 2795781 h 6858002"/>
              <a:gd name="connsiteX4696" fmla="*/ 5292055 w 12192000"/>
              <a:gd name="connsiteY4696" fmla="*/ 2795829 h 6858002"/>
              <a:gd name="connsiteX4697" fmla="*/ 5292055 w 12192000"/>
              <a:gd name="connsiteY4697" fmla="*/ 2795925 h 6858002"/>
              <a:gd name="connsiteX4698" fmla="*/ 5292055 w 12192000"/>
              <a:gd name="connsiteY4698" fmla="*/ 3149798 h 6858002"/>
              <a:gd name="connsiteX4699" fmla="*/ 5292008 w 12192000"/>
              <a:gd name="connsiteY4699" fmla="*/ 3150087 h 6858002"/>
              <a:gd name="connsiteX4700" fmla="*/ 5292055 w 12192000"/>
              <a:gd name="connsiteY4700" fmla="*/ 3150665 h 6858002"/>
              <a:gd name="connsiteX4701" fmla="*/ 5292055 w 12192000"/>
              <a:gd name="connsiteY4701" fmla="*/ 3151387 h 6858002"/>
              <a:gd name="connsiteX4702" fmla="*/ 5194825 w 12192000"/>
              <a:gd name="connsiteY4702" fmla="*/ 3429169 h 6858002"/>
              <a:gd name="connsiteX4703" fmla="*/ 5064891 w 12192000"/>
              <a:gd name="connsiteY4703" fmla="*/ 3498278 h 6858002"/>
              <a:gd name="connsiteX4704" fmla="*/ 4951957 w 12192000"/>
              <a:gd name="connsiteY4704" fmla="*/ 3514026 h 6858002"/>
              <a:gd name="connsiteX4705" fmla="*/ 4938040 w 12192000"/>
              <a:gd name="connsiteY4705" fmla="*/ 3514026 h 6858002"/>
              <a:gd name="connsiteX4706" fmla="*/ 4938040 w 12192000"/>
              <a:gd name="connsiteY4706" fmla="*/ 3857882 h 6858002"/>
              <a:gd name="connsiteX4707" fmla="*/ 4938040 w 12192000"/>
              <a:gd name="connsiteY4707" fmla="*/ 3857978 h 6858002"/>
              <a:gd name="connsiteX4708" fmla="*/ 4938040 w 12192000"/>
              <a:gd name="connsiteY4708" fmla="*/ 4201402 h 6858002"/>
              <a:gd name="connsiteX4709" fmla="*/ 4954369 w 12192000"/>
              <a:gd name="connsiteY4709" fmla="*/ 4201836 h 6858002"/>
              <a:gd name="connsiteX4710" fmla="*/ 5065804 w 12192000"/>
              <a:gd name="connsiteY4710" fmla="*/ 4217728 h 6858002"/>
              <a:gd name="connsiteX4711" fmla="*/ 5195501 w 12192000"/>
              <a:gd name="connsiteY4711" fmla="*/ 4287222 h 6858002"/>
              <a:gd name="connsiteX4712" fmla="*/ 5292105 w 12192000"/>
              <a:gd name="connsiteY4712" fmla="*/ 4565292 h 6858002"/>
              <a:gd name="connsiteX4713" fmla="*/ 5292105 w 12192000"/>
              <a:gd name="connsiteY4713" fmla="*/ 4566014 h 6858002"/>
              <a:gd name="connsiteX4714" fmla="*/ 5292105 w 12192000"/>
              <a:gd name="connsiteY4714" fmla="*/ 4566110 h 6858002"/>
              <a:gd name="connsiteX4715" fmla="*/ 5292105 w 12192000"/>
              <a:gd name="connsiteY4715" fmla="*/ 4909533 h 6858002"/>
              <a:gd name="connsiteX4716" fmla="*/ 5308386 w 12192000"/>
              <a:gd name="connsiteY4716" fmla="*/ 4909918 h 6858002"/>
              <a:gd name="connsiteX4717" fmla="*/ 5419824 w 12192000"/>
              <a:gd name="connsiteY4717" fmla="*/ 4925812 h 6858002"/>
              <a:gd name="connsiteX4718" fmla="*/ 5549517 w 12192000"/>
              <a:gd name="connsiteY4718" fmla="*/ 4995304 h 6858002"/>
              <a:gd name="connsiteX4719" fmla="*/ 5646126 w 12192000"/>
              <a:gd name="connsiteY4719" fmla="*/ 5273375 h 6858002"/>
              <a:gd name="connsiteX4720" fmla="*/ 5646126 w 12192000"/>
              <a:gd name="connsiteY4720" fmla="*/ 5274098 h 6858002"/>
              <a:gd name="connsiteX4721" fmla="*/ 5646126 w 12192000"/>
              <a:gd name="connsiteY4721" fmla="*/ 5274242 h 6858002"/>
              <a:gd name="connsiteX4722" fmla="*/ 5646126 w 12192000"/>
              <a:gd name="connsiteY4722" fmla="*/ 5628115 h 6858002"/>
              <a:gd name="connsiteX4723" fmla="*/ 5646078 w 12192000"/>
              <a:gd name="connsiteY4723" fmla="*/ 5628404 h 6858002"/>
              <a:gd name="connsiteX4724" fmla="*/ 5646126 w 12192000"/>
              <a:gd name="connsiteY4724" fmla="*/ 5629030 h 6858002"/>
              <a:gd name="connsiteX4725" fmla="*/ 5646126 w 12192000"/>
              <a:gd name="connsiteY4725" fmla="*/ 5629704 h 6858002"/>
              <a:gd name="connsiteX4726" fmla="*/ 5548847 w 12192000"/>
              <a:gd name="connsiteY4726" fmla="*/ 5907486 h 6858002"/>
              <a:gd name="connsiteX4727" fmla="*/ 5418907 w 12192000"/>
              <a:gd name="connsiteY4727" fmla="*/ 5976594 h 6858002"/>
              <a:gd name="connsiteX4728" fmla="*/ 5305979 w 12192000"/>
              <a:gd name="connsiteY4728" fmla="*/ 5992343 h 6858002"/>
              <a:gd name="connsiteX4729" fmla="*/ 5283970 w 12192000"/>
              <a:gd name="connsiteY4729" fmla="*/ 5992343 h 6858002"/>
              <a:gd name="connsiteX4730" fmla="*/ 5283340 w 12192000"/>
              <a:gd name="connsiteY4730" fmla="*/ 5992583 h 6858002"/>
              <a:gd name="connsiteX4731" fmla="*/ 5127255 w 12192000"/>
              <a:gd name="connsiteY4731" fmla="*/ 6015556 h 6858002"/>
              <a:gd name="connsiteX4732" fmla="*/ 5028917 w 12192000"/>
              <a:gd name="connsiteY4732" fmla="*/ 6073684 h 6858002"/>
              <a:gd name="connsiteX4733" fmla="*/ 4968813 w 12192000"/>
              <a:gd name="connsiteY4733" fmla="*/ 6161188 h 6858002"/>
              <a:gd name="connsiteX4734" fmla="*/ 4937609 w 12192000"/>
              <a:gd name="connsiteY4734" fmla="*/ 6334465 h 6858002"/>
              <a:gd name="connsiteX4735" fmla="*/ 4937992 w 12192000"/>
              <a:gd name="connsiteY4735" fmla="*/ 6335669 h 6858002"/>
              <a:gd name="connsiteX4736" fmla="*/ 4937992 w 12192000"/>
              <a:gd name="connsiteY4736" fmla="*/ 6858002 h 6858002"/>
              <a:gd name="connsiteX4737" fmla="*/ 4916658 w 12192000"/>
              <a:gd name="connsiteY4737" fmla="*/ 6858002 h 6858002"/>
              <a:gd name="connsiteX4738" fmla="*/ 4916658 w 12192000"/>
              <a:gd name="connsiteY4738" fmla="*/ 6336102 h 6858002"/>
              <a:gd name="connsiteX4739" fmla="*/ 5013265 w 12192000"/>
              <a:gd name="connsiteY4739" fmla="*/ 6057406 h 6858002"/>
              <a:gd name="connsiteX4740" fmla="*/ 5141561 w 12192000"/>
              <a:gd name="connsiteY4740" fmla="*/ 5988347 h 6858002"/>
              <a:gd name="connsiteX4741" fmla="*/ 5250114 w 12192000"/>
              <a:gd name="connsiteY4741" fmla="*/ 5972212 h 6858002"/>
              <a:gd name="connsiteX4742" fmla="*/ 5281222 w 12192000"/>
              <a:gd name="connsiteY4742" fmla="*/ 5971634 h 6858002"/>
              <a:gd name="connsiteX4743" fmla="*/ 5434997 w 12192000"/>
              <a:gd name="connsiteY4743" fmla="*/ 5948904 h 6858002"/>
              <a:gd name="connsiteX4744" fmla="*/ 5533433 w 12192000"/>
              <a:gd name="connsiteY4744" fmla="*/ 5890967 h 6858002"/>
              <a:gd name="connsiteX4745" fmla="*/ 5593727 w 12192000"/>
              <a:gd name="connsiteY4745" fmla="*/ 5803560 h 6858002"/>
              <a:gd name="connsiteX4746" fmla="*/ 5625177 w 12192000"/>
              <a:gd name="connsiteY4746" fmla="*/ 5629994 h 6858002"/>
              <a:gd name="connsiteX4747" fmla="*/ 5624793 w 12192000"/>
              <a:gd name="connsiteY4747" fmla="*/ 5628598 h 6858002"/>
              <a:gd name="connsiteX4748" fmla="*/ 5624793 w 12192000"/>
              <a:gd name="connsiteY4748" fmla="*/ 5274675 h 6858002"/>
              <a:gd name="connsiteX4749" fmla="*/ 5625128 w 12192000"/>
              <a:gd name="connsiteY4749" fmla="*/ 5272653 h 6858002"/>
              <a:gd name="connsiteX4750" fmla="*/ 5593966 w 12192000"/>
              <a:gd name="connsiteY4750" fmla="*/ 5099136 h 6858002"/>
              <a:gd name="connsiteX4751" fmla="*/ 5533869 w 12192000"/>
              <a:gd name="connsiteY4751" fmla="*/ 5011583 h 6858002"/>
              <a:gd name="connsiteX4752" fmla="*/ 5435525 w 12192000"/>
              <a:gd name="connsiteY4752" fmla="*/ 4953455 h 6858002"/>
              <a:gd name="connsiteX4753" fmla="*/ 5292008 w 12192000"/>
              <a:gd name="connsiteY4753" fmla="*/ 4930675 h 6858002"/>
              <a:gd name="connsiteX4754" fmla="*/ 5292008 w 12192000"/>
              <a:gd name="connsiteY4754" fmla="*/ 5274049 h 6858002"/>
              <a:gd name="connsiteX4755" fmla="*/ 5291962 w 12192000"/>
              <a:gd name="connsiteY4755" fmla="*/ 5274290 h 6858002"/>
              <a:gd name="connsiteX4756" fmla="*/ 5292008 w 12192000"/>
              <a:gd name="connsiteY4756" fmla="*/ 5274916 h 6858002"/>
              <a:gd name="connsiteX4757" fmla="*/ 5292008 w 12192000"/>
              <a:gd name="connsiteY4757" fmla="*/ 5275591 h 6858002"/>
              <a:gd name="connsiteX4758" fmla="*/ 5194777 w 12192000"/>
              <a:gd name="connsiteY4758" fmla="*/ 5553373 h 6858002"/>
              <a:gd name="connsiteX4759" fmla="*/ 5064843 w 12192000"/>
              <a:gd name="connsiteY4759" fmla="*/ 5622481 h 6858002"/>
              <a:gd name="connsiteX4760" fmla="*/ 4951909 w 12192000"/>
              <a:gd name="connsiteY4760" fmla="*/ 5638277 h 6858002"/>
              <a:gd name="connsiteX4761" fmla="*/ 4929900 w 12192000"/>
              <a:gd name="connsiteY4761" fmla="*/ 5638277 h 6858002"/>
              <a:gd name="connsiteX4762" fmla="*/ 4929277 w 12192000"/>
              <a:gd name="connsiteY4762" fmla="*/ 5638518 h 6858002"/>
              <a:gd name="connsiteX4763" fmla="*/ 4773192 w 12192000"/>
              <a:gd name="connsiteY4763" fmla="*/ 5661490 h 6858002"/>
              <a:gd name="connsiteX4764" fmla="*/ 4674852 w 12192000"/>
              <a:gd name="connsiteY4764" fmla="*/ 5719618 h 6858002"/>
              <a:gd name="connsiteX4765" fmla="*/ 4614749 w 12192000"/>
              <a:gd name="connsiteY4765" fmla="*/ 5807124 h 6858002"/>
              <a:gd name="connsiteX4766" fmla="*/ 4583587 w 12192000"/>
              <a:gd name="connsiteY4766" fmla="*/ 5980591 h 6858002"/>
              <a:gd name="connsiteX4767" fmla="*/ 4583928 w 12192000"/>
              <a:gd name="connsiteY4767" fmla="*/ 5981603 h 6858002"/>
              <a:gd name="connsiteX4768" fmla="*/ 4583928 w 12192000"/>
              <a:gd name="connsiteY4768" fmla="*/ 6659057 h 6858002"/>
              <a:gd name="connsiteX4769" fmla="*/ 4601025 w 12192000"/>
              <a:gd name="connsiteY4769" fmla="*/ 6669026 h 6858002"/>
              <a:gd name="connsiteX4770" fmla="*/ 4613881 w 12192000"/>
              <a:gd name="connsiteY4770" fmla="*/ 6698885 h 6858002"/>
              <a:gd name="connsiteX4771" fmla="*/ 4613881 w 12192000"/>
              <a:gd name="connsiteY4771" fmla="*/ 6699270 h 6858002"/>
              <a:gd name="connsiteX4772" fmla="*/ 4601604 w 12192000"/>
              <a:gd name="connsiteY4772" fmla="*/ 6729514 h 6858002"/>
              <a:gd name="connsiteX4773" fmla="*/ 4571693 w 12192000"/>
              <a:gd name="connsiteY4773" fmla="*/ 6742180 h 6858002"/>
              <a:gd name="connsiteX4774" fmla="*/ 4541547 w 12192000"/>
              <a:gd name="connsiteY4774" fmla="*/ 6730092 h 6858002"/>
              <a:gd name="connsiteX4775" fmla="*/ 4528638 w 12192000"/>
              <a:gd name="connsiteY4775" fmla="*/ 6699944 h 6858002"/>
              <a:gd name="connsiteX4776" fmla="*/ 4540874 w 12192000"/>
              <a:gd name="connsiteY4776" fmla="*/ 6669701 h 6858002"/>
              <a:gd name="connsiteX4777" fmla="*/ 4540727 w 12192000"/>
              <a:gd name="connsiteY4777" fmla="*/ 6669701 h 6858002"/>
              <a:gd name="connsiteX4778" fmla="*/ 4562498 w 12192000"/>
              <a:gd name="connsiteY4778" fmla="*/ 6657853 h 6858002"/>
              <a:gd name="connsiteX4779" fmla="*/ 4562498 w 12192000"/>
              <a:gd name="connsiteY4779" fmla="*/ 5981989 h 6858002"/>
              <a:gd name="connsiteX4780" fmla="*/ 4659104 w 12192000"/>
              <a:gd name="connsiteY4780" fmla="*/ 5703340 h 6858002"/>
              <a:gd name="connsiteX4781" fmla="*/ 4787397 w 12192000"/>
              <a:gd name="connsiteY4781" fmla="*/ 5634281 h 6858002"/>
              <a:gd name="connsiteX4782" fmla="*/ 4895947 w 12192000"/>
              <a:gd name="connsiteY4782" fmla="*/ 5618146 h 6858002"/>
              <a:gd name="connsiteX4783" fmla="*/ 4927445 w 12192000"/>
              <a:gd name="connsiteY4783" fmla="*/ 5617568 h 6858002"/>
              <a:gd name="connsiteX4784" fmla="*/ 5080830 w 12192000"/>
              <a:gd name="connsiteY4784" fmla="*/ 5594838 h 6858002"/>
              <a:gd name="connsiteX4785" fmla="*/ 5179274 w 12192000"/>
              <a:gd name="connsiteY4785" fmla="*/ 5536903 h 6858002"/>
              <a:gd name="connsiteX4786" fmla="*/ 5239567 w 12192000"/>
              <a:gd name="connsiteY4786" fmla="*/ 5449494 h 6858002"/>
              <a:gd name="connsiteX4787" fmla="*/ 5271010 w 12192000"/>
              <a:gd name="connsiteY4787" fmla="*/ 5275977 h 6858002"/>
              <a:gd name="connsiteX4788" fmla="*/ 5270627 w 12192000"/>
              <a:gd name="connsiteY4788" fmla="*/ 5274627 h 6858002"/>
              <a:gd name="connsiteX4789" fmla="*/ 5270627 w 12192000"/>
              <a:gd name="connsiteY4789" fmla="*/ 4930482 h 6858002"/>
              <a:gd name="connsiteX4790" fmla="*/ 5259409 w 12192000"/>
              <a:gd name="connsiteY4790" fmla="*/ 4930338 h 6858002"/>
              <a:gd name="connsiteX4791" fmla="*/ 5147873 w 12192000"/>
              <a:gd name="connsiteY4791" fmla="*/ 4915554 h 6858002"/>
              <a:gd name="connsiteX4792" fmla="*/ 5019093 w 12192000"/>
              <a:gd name="connsiteY4792" fmla="*/ 4850154 h 6858002"/>
              <a:gd name="connsiteX4793" fmla="*/ 4916945 w 12192000"/>
              <a:gd name="connsiteY4793" fmla="*/ 4587493 h 6858002"/>
              <a:gd name="connsiteX4794" fmla="*/ 4916707 w 12192000"/>
              <a:gd name="connsiteY4794" fmla="*/ 4566737 h 6858002"/>
              <a:gd name="connsiteX4795" fmla="*/ 4916658 w 12192000"/>
              <a:gd name="connsiteY4795" fmla="*/ 4566592 h 6858002"/>
              <a:gd name="connsiteX4796" fmla="*/ 4916658 w 12192000"/>
              <a:gd name="connsiteY4796" fmla="*/ 4222447 h 6858002"/>
              <a:gd name="connsiteX4797" fmla="*/ 4905436 w 12192000"/>
              <a:gd name="connsiteY4797" fmla="*/ 4222256 h 6858002"/>
              <a:gd name="connsiteX4798" fmla="*/ 4793855 w 12192000"/>
              <a:gd name="connsiteY4798" fmla="*/ 4207470 h 6858002"/>
              <a:gd name="connsiteX4799" fmla="*/ 4665126 w 12192000"/>
              <a:gd name="connsiteY4799" fmla="*/ 4142070 h 6858002"/>
              <a:gd name="connsiteX4800" fmla="*/ 4562930 w 12192000"/>
              <a:gd name="connsiteY4800" fmla="*/ 3879362 h 6858002"/>
              <a:gd name="connsiteX4801" fmla="*/ 4562691 w 12192000"/>
              <a:gd name="connsiteY4801" fmla="*/ 3858267 h 6858002"/>
              <a:gd name="connsiteX4802" fmla="*/ 4562642 w 12192000"/>
              <a:gd name="connsiteY4802" fmla="*/ 3857882 h 6858002"/>
              <a:gd name="connsiteX4803" fmla="*/ 4659245 w 12192000"/>
              <a:gd name="connsiteY4803" fmla="*/ 3579088 h 6858002"/>
              <a:gd name="connsiteX4804" fmla="*/ 4787545 w 12192000"/>
              <a:gd name="connsiteY4804" fmla="*/ 3509980 h 6858002"/>
              <a:gd name="connsiteX4805" fmla="*/ 4896091 w 12192000"/>
              <a:gd name="connsiteY4805" fmla="*/ 3493847 h 6858002"/>
              <a:gd name="connsiteX4806" fmla="*/ 4916707 w 12192000"/>
              <a:gd name="connsiteY4806" fmla="*/ 3493221 h 6858002"/>
              <a:gd name="connsiteX4807" fmla="*/ 4916707 w 12192000"/>
              <a:gd name="connsiteY4807" fmla="*/ 3176141 h 6858002"/>
              <a:gd name="connsiteX4808" fmla="*/ 4893926 w 12192000"/>
              <a:gd name="connsiteY4808" fmla="*/ 3164776 h 6858002"/>
              <a:gd name="connsiteX4809" fmla="*/ 4881020 w 12192000"/>
              <a:gd name="connsiteY4809" fmla="*/ 3134628 h 6858002"/>
              <a:gd name="connsiteX4810" fmla="*/ 4893254 w 12192000"/>
              <a:gd name="connsiteY4810" fmla="*/ 3104384 h 6858002"/>
              <a:gd name="connsiteX4811" fmla="*/ 4923302 w 12192000"/>
              <a:gd name="connsiteY4811" fmla="*/ 3091622 h 6858002"/>
              <a:gd name="connsiteX4812" fmla="*/ 4953454 w 12192000"/>
              <a:gd name="connsiteY4812" fmla="*/ 3103758 h 6858002"/>
              <a:gd name="connsiteX4813" fmla="*/ 4966311 w 12192000"/>
              <a:gd name="connsiteY4813" fmla="*/ 3132894 h 6858002"/>
              <a:gd name="connsiteX4814" fmla="*/ 4966311 w 12192000"/>
              <a:gd name="connsiteY4814" fmla="*/ 3133954 h 6858002"/>
              <a:gd name="connsiteX4815" fmla="*/ 4954027 w 12192000"/>
              <a:gd name="connsiteY4815" fmla="*/ 3164198 h 6858002"/>
              <a:gd name="connsiteX4816" fmla="*/ 4938040 w 12192000"/>
              <a:gd name="connsiteY4816" fmla="*/ 3174263 h 6858002"/>
              <a:gd name="connsiteX4817" fmla="*/ 4938040 w 12192000"/>
              <a:gd name="connsiteY4817" fmla="*/ 3493076 h 6858002"/>
              <a:gd name="connsiteX4818" fmla="*/ 5081024 w 12192000"/>
              <a:gd name="connsiteY4818" fmla="*/ 3470538 h 6858002"/>
              <a:gd name="connsiteX4819" fmla="*/ 5179465 w 12192000"/>
              <a:gd name="connsiteY4819" fmla="*/ 3412602 h 6858002"/>
              <a:gd name="connsiteX4820" fmla="*/ 5239760 w 12192000"/>
              <a:gd name="connsiteY4820" fmla="*/ 3325194 h 6858002"/>
              <a:gd name="connsiteX4821" fmla="*/ 5271159 w 12192000"/>
              <a:gd name="connsiteY4821" fmla="*/ 3152158 h 6858002"/>
              <a:gd name="connsiteX4822" fmla="*/ 5270772 w 12192000"/>
              <a:gd name="connsiteY4822" fmla="*/ 3149702 h 6858002"/>
              <a:gd name="connsiteX4823" fmla="*/ 5270772 w 12192000"/>
              <a:gd name="connsiteY4823" fmla="*/ 3087384 h 6858002"/>
              <a:gd name="connsiteX4824" fmla="*/ 5270772 w 12192000"/>
              <a:gd name="connsiteY4824" fmla="*/ 2795588 h 6858002"/>
              <a:gd name="connsiteX4825" fmla="*/ 5270772 w 12192000"/>
              <a:gd name="connsiteY4825" fmla="*/ 2484384 h 6858002"/>
              <a:gd name="connsiteX4826" fmla="*/ 5249390 w 12192000"/>
              <a:gd name="connsiteY4826" fmla="*/ 2473211 h 6858002"/>
              <a:gd name="connsiteX4827" fmla="*/ 5236484 w 12192000"/>
              <a:gd name="connsiteY4827" fmla="*/ 2443063 h 6858002"/>
              <a:gd name="connsiteX4828" fmla="*/ 5248714 w 12192000"/>
              <a:gd name="connsiteY4828" fmla="*/ 2412819 h 6858002"/>
              <a:gd name="connsiteX4829" fmla="*/ 5278576 w 12192000"/>
              <a:gd name="connsiteY4829" fmla="*/ 2400057 h 6858002"/>
              <a:gd name="connsiteX4830" fmla="*/ 11619199 w 12192000"/>
              <a:gd name="connsiteY4830" fmla="*/ 2398612 h 6858002"/>
              <a:gd name="connsiteX4831" fmla="*/ 11554858 w 12192000"/>
              <a:gd name="connsiteY4831" fmla="*/ 2424618 h 6858002"/>
              <a:gd name="connsiteX4832" fmla="*/ 11527890 w 12192000"/>
              <a:gd name="connsiteY4832" fmla="*/ 2488044 h 6858002"/>
              <a:gd name="connsiteX4833" fmla="*/ 11553799 w 12192000"/>
              <a:gd name="connsiteY4833" fmla="*/ 2552384 h 6858002"/>
              <a:gd name="connsiteX4834" fmla="*/ 11617658 w 12192000"/>
              <a:gd name="connsiteY4834" fmla="*/ 2579450 h 6858002"/>
              <a:gd name="connsiteX4835" fmla="*/ 11681324 w 12192000"/>
              <a:gd name="connsiteY4835" fmla="*/ 2553974 h 6858002"/>
              <a:gd name="connsiteX4836" fmla="*/ 11708776 w 12192000"/>
              <a:gd name="connsiteY4836" fmla="*/ 2490307 h 6858002"/>
              <a:gd name="connsiteX4837" fmla="*/ 11708728 w 12192000"/>
              <a:gd name="connsiteY4837" fmla="*/ 2490259 h 6858002"/>
              <a:gd name="connsiteX4838" fmla="*/ 11708728 w 12192000"/>
              <a:gd name="connsiteY4838" fmla="*/ 2489777 h 6858002"/>
              <a:gd name="connsiteX4839" fmla="*/ 11683010 w 12192000"/>
              <a:gd name="connsiteY4839" fmla="*/ 2425822 h 6858002"/>
              <a:gd name="connsiteX4840" fmla="*/ 11619199 w 12192000"/>
              <a:gd name="connsiteY4840" fmla="*/ 2398612 h 6858002"/>
              <a:gd name="connsiteX4841" fmla="*/ 11620162 w 12192000"/>
              <a:gd name="connsiteY4841" fmla="*/ 2377326 h 6858002"/>
              <a:gd name="connsiteX4842" fmla="*/ 11698662 w 12192000"/>
              <a:gd name="connsiteY4842" fmla="*/ 2411423 h 6858002"/>
              <a:gd name="connsiteX4843" fmla="*/ 11730014 w 12192000"/>
              <a:gd name="connsiteY4843" fmla="*/ 2490596 h 6858002"/>
              <a:gd name="connsiteX4844" fmla="*/ 11730014 w 12192000"/>
              <a:gd name="connsiteY4844" fmla="*/ 2491078 h 6858002"/>
              <a:gd name="connsiteX4845" fmla="*/ 11695868 w 12192000"/>
              <a:gd name="connsiteY4845" fmla="*/ 2569481 h 6858002"/>
              <a:gd name="connsiteX4846" fmla="*/ 11616166 w 12192000"/>
              <a:gd name="connsiteY4846" fmla="*/ 2600736 h 6858002"/>
              <a:gd name="connsiteX4847" fmla="*/ 11538051 w 12192000"/>
              <a:gd name="connsiteY4847" fmla="*/ 2566784 h 6858002"/>
              <a:gd name="connsiteX4848" fmla="*/ 11506604 w 12192000"/>
              <a:gd name="connsiteY4848" fmla="*/ 2487273 h 6858002"/>
              <a:gd name="connsiteX4849" fmla="*/ 11540941 w 12192000"/>
              <a:gd name="connsiteY4849" fmla="*/ 2408485 h 6858002"/>
              <a:gd name="connsiteX4850" fmla="*/ 11620211 w 12192000"/>
              <a:gd name="connsiteY4850" fmla="*/ 2377374 h 6858002"/>
              <a:gd name="connsiteX4851" fmla="*/ 9687105 w 12192000"/>
              <a:gd name="connsiteY4851" fmla="*/ 2366539 h 6858002"/>
              <a:gd name="connsiteX4852" fmla="*/ 9697941 w 12192000"/>
              <a:gd name="connsiteY4852" fmla="*/ 2373185 h 6858002"/>
              <a:gd name="connsiteX4853" fmla="*/ 9698663 w 12192000"/>
              <a:gd name="connsiteY4853" fmla="*/ 2376989 h 6858002"/>
              <a:gd name="connsiteX4854" fmla="*/ 9698663 w 12192000"/>
              <a:gd name="connsiteY4854" fmla="*/ 2465554 h 6858002"/>
              <a:gd name="connsiteX4855" fmla="*/ 9698470 w 12192000"/>
              <a:gd name="connsiteY4855" fmla="*/ 2467817 h 6858002"/>
              <a:gd name="connsiteX4856" fmla="*/ 9689031 w 12192000"/>
              <a:gd name="connsiteY4856" fmla="*/ 2476245 h 6858002"/>
              <a:gd name="connsiteX4857" fmla="*/ 9689079 w 12192000"/>
              <a:gd name="connsiteY4857" fmla="*/ 2476197 h 6858002"/>
              <a:gd name="connsiteX4858" fmla="*/ 9678243 w 12192000"/>
              <a:gd name="connsiteY4858" fmla="*/ 2469551 h 6858002"/>
              <a:gd name="connsiteX4859" fmla="*/ 9677473 w 12192000"/>
              <a:gd name="connsiteY4859" fmla="*/ 2465602 h 6858002"/>
              <a:gd name="connsiteX4860" fmla="*/ 9677473 w 12192000"/>
              <a:gd name="connsiteY4860" fmla="*/ 2377085 h 6858002"/>
              <a:gd name="connsiteX4861" fmla="*/ 9677666 w 12192000"/>
              <a:gd name="connsiteY4861" fmla="*/ 2375015 h 6858002"/>
              <a:gd name="connsiteX4862" fmla="*/ 9687105 w 12192000"/>
              <a:gd name="connsiteY4862" fmla="*/ 2366539 h 6858002"/>
              <a:gd name="connsiteX4863" fmla="*/ 5762237 w 12192000"/>
              <a:gd name="connsiteY4863" fmla="*/ 2343808 h 6858002"/>
              <a:gd name="connsiteX4864" fmla="*/ 5773072 w 12192000"/>
              <a:gd name="connsiteY4864" fmla="*/ 2350454 h 6858002"/>
              <a:gd name="connsiteX4865" fmla="*/ 5773792 w 12192000"/>
              <a:gd name="connsiteY4865" fmla="*/ 2354258 h 6858002"/>
              <a:gd name="connsiteX4866" fmla="*/ 5773792 w 12192000"/>
              <a:gd name="connsiteY4866" fmla="*/ 2442823 h 6858002"/>
              <a:gd name="connsiteX4867" fmla="*/ 5773604 w 12192000"/>
              <a:gd name="connsiteY4867" fmla="*/ 2445086 h 6858002"/>
              <a:gd name="connsiteX4868" fmla="*/ 5764114 w 12192000"/>
              <a:gd name="connsiteY4868" fmla="*/ 2453514 h 6858002"/>
              <a:gd name="connsiteX4869" fmla="*/ 5764164 w 12192000"/>
              <a:gd name="connsiteY4869" fmla="*/ 2453466 h 6858002"/>
              <a:gd name="connsiteX4870" fmla="*/ 5753325 w 12192000"/>
              <a:gd name="connsiteY4870" fmla="*/ 2446820 h 6858002"/>
              <a:gd name="connsiteX4871" fmla="*/ 5752558 w 12192000"/>
              <a:gd name="connsiteY4871" fmla="*/ 2442871 h 6858002"/>
              <a:gd name="connsiteX4872" fmla="*/ 5752558 w 12192000"/>
              <a:gd name="connsiteY4872" fmla="*/ 2354354 h 6858002"/>
              <a:gd name="connsiteX4873" fmla="*/ 5752798 w 12192000"/>
              <a:gd name="connsiteY4873" fmla="*/ 2352284 h 6858002"/>
              <a:gd name="connsiteX4874" fmla="*/ 5762237 w 12192000"/>
              <a:gd name="connsiteY4874" fmla="*/ 2343808 h 6858002"/>
              <a:gd name="connsiteX4875" fmla="*/ 0 w 12192000"/>
              <a:gd name="connsiteY4875" fmla="*/ 2303283 h 6858002"/>
              <a:gd name="connsiteX4876" fmla="*/ 57578 w 12192000"/>
              <a:gd name="connsiteY4876" fmla="*/ 2325538 h 6858002"/>
              <a:gd name="connsiteX4877" fmla="*/ 115916 w 12192000"/>
              <a:gd name="connsiteY4877" fmla="*/ 2366972 h 6858002"/>
              <a:gd name="connsiteX4878" fmla="*/ 213197 w 12192000"/>
              <a:gd name="connsiteY4878" fmla="*/ 2644754 h 6858002"/>
              <a:gd name="connsiteX4879" fmla="*/ 213197 w 12192000"/>
              <a:gd name="connsiteY4879" fmla="*/ 2645428 h 6858002"/>
              <a:gd name="connsiteX4880" fmla="*/ 213149 w 12192000"/>
              <a:gd name="connsiteY4880" fmla="*/ 2646055 h 6858002"/>
              <a:gd name="connsiteX4881" fmla="*/ 213197 w 12192000"/>
              <a:gd name="connsiteY4881" fmla="*/ 2646295 h 6858002"/>
              <a:gd name="connsiteX4882" fmla="*/ 213197 w 12192000"/>
              <a:gd name="connsiteY4882" fmla="*/ 2646873 h 6858002"/>
              <a:gd name="connsiteX4883" fmla="*/ 213197 w 12192000"/>
              <a:gd name="connsiteY4883" fmla="*/ 2985095 h 6858002"/>
              <a:gd name="connsiteX4884" fmla="*/ 226632 w 12192000"/>
              <a:gd name="connsiteY4884" fmla="*/ 2994245 h 6858002"/>
              <a:gd name="connsiteX4885" fmla="*/ 238914 w 12192000"/>
              <a:gd name="connsiteY4885" fmla="*/ 3024441 h 6858002"/>
              <a:gd name="connsiteX4886" fmla="*/ 238914 w 12192000"/>
              <a:gd name="connsiteY4886" fmla="*/ 3024537 h 6858002"/>
              <a:gd name="connsiteX4887" fmla="*/ 226056 w 12192000"/>
              <a:gd name="connsiteY4887" fmla="*/ 3054685 h 6858002"/>
              <a:gd name="connsiteX4888" fmla="*/ 195907 w 12192000"/>
              <a:gd name="connsiteY4888" fmla="*/ 3066772 h 6858002"/>
              <a:gd name="connsiteX4889" fmla="*/ 165857 w 12192000"/>
              <a:gd name="connsiteY4889" fmla="*/ 3054011 h 6858002"/>
              <a:gd name="connsiteX4890" fmla="*/ 153671 w 12192000"/>
              <a:gd name="connsiteY4890" fmla="*/ 3023718 h 6858002"/>
              <a:gd name="connsiteX4891" fmla="*/ 166579 w 12192000"/>
              <a:gd name="connsiteY4891" fmla="*/ 2993571 h 6858002"/>
              <a:gd name="connsiteX4892" fmla="*/ 191910 w 12192000"/>
              <a:gd name="connsiteY4892" fmla="*/ 2981964 h 6858002"/>
              <a:gd name="connsiteX4893" fmla="*/ 191910 w 12192000"/>
              <a:gd name="connsiteY4893" fmla="*/ 2645766 h 6858002"/>
              <a:gd name="connsiteX4894" fmla="*/ 192296 w 12192000"/>
              <a:gd name="connsiteY4894" fmla="*/ 2644369 h 6858002"/>
              <a:gd name="connsiteX4895" fmla="*/ 160847 w 12192000"/>
              <a:gd name="connsiteY4895" fmla="*/ 2470803 h 6858002"/>
              <a:gd name="connsiteX4896" fmla="*/ 100553 w 12192000"/>
              <a:gd name="connsiteY4896" fmla="*/ 2383395 h 6858002"/>
              <a:gd name="connsiteX4897" fmla="*/ 2116 w 12192000"/>
              <a:gd name="connsiteY4897" fmla="*/ 2325459 h 6858002"/>
              <a:gd name="connsiteX4898" fmla="*/ 0 w 12192000"/>
              <a:gd name="connsiteY4898" fmla="*/ 2325061 h 6858002"/>
              <a:gd name="connsiteX4899" fmla="*/ 1225259 w 12192000"/>
              <a:gd name="connsiteY4899" fmla="*/ 2247297 h 6858002"/>
              <a:gd name="connsiteX4900" fmla="*/ 1236095 w 12192000"/>
              <a:gd name="connsiteY4900" fmla="*/ 2253943 h 6858002"/>
              <a:gd name="connsiteX4901" fmla="*/ 1236818 w 12192000"/>
              <a:gd name="connsiteY4901" fmla="*/ 2257795 h 6858002"/>
              <a:gd name="connsiteX4902" fmla="*/ 1236818 w 12192000"/>
              <a:gd name="connsiteY4902" fmla="*/ 2523296 h 6858002"/>
              <a:gd name="connsiteX4903" fmla="*/ 1236771 w 12192000"/>
              <a:gd name="connsiteY4903" fmla="*/ 2524645 h 6858002"/>
              <a:gd name="connsiteX4904" fmla="*/ 1227619 w 12192000"/>
              <a:gd name="connsiteY4904" fmla="*/ 2533988 h 6858002"/>
              <a:gd name="connsiteX4905" fmla="*/ 1216304 w 12192000"/>
              <a:gd name="connsiteY4905" fmla="*/ 2527390 h 6858002"/>
              <a:gd name="connsiteX4906" fmla="*/ 1215579 w 12192000"/>
              <a:gd name="connsiteY4906" fmla="*/ 2523634 h 6858002"/>
              <a:gd name="connsiteX4907" fmla="*/ 1215579 w 12192000"/>
              <a:gd name="connsiteY4907" fmla="*/ 2347467 h 6858002"/>
              <a:gd name="connsiteX4908" fmla="*/ 1215579 w 12192000"/>
              <a:gd name="connsiteY4908" fmla="*/ 2346601 h 6858002"/>
              <a:gd name="connsiteX4909" fmla="*/ 1215579 w 12192000"/>
              <a:gd name="connsiteY4909" fmla="*/ 2346456 h 6858002"/>
              <a:gd name="connsiteX4910" fmla="*/ 1215579 w 12192000"/>
              <a:gd name="connsiteY4910" fmla="*/ 2257892 h 6858002"/>
              <a:gd name="connsiteX4911" fmla="*/ 1215627 w 12192000"/>
              <a:gd name="connsiteY4911" fmla="*/ 2257795 h 6858002"/>
              <a:gd name="connsiteX4912" fmla="*/ 1215820 w 12192000"/>
              <a:gd name="connsiteY4912" fmla="*/ 2255773 h 6858002"/>
              <a:gd name="connsiteX4913" fmla="*/ 1225259 w 12192000"/>
              <a:gd name="connsiteY4913" fmla="*/ 2247297 h 6858002"/>
              <a:gd name="connsiteX4914" fmla="*/ 7623836 w 12192000"/>
              <a:gd name="connsiteY4914" fmla="*/ 2239254 h 6858002"/>
              <a:gd name="connsiteX4915" fmla="*/ 7653791 w 12192000"/>
              <a:gd name="connsiteY4915" fmla="*/ 2251968 h 6858002"/>
              <a:gd name="connsiteX4916" fmla="*/ 7663374 w 12192000"/>
              <a:gd name="connsiteY4916" fmla="*/ 2267379 h 6858002"/>
              <a:gd name="connsiteX4917" fmla="*/ 7762774 w 12192000"/>
              <a:gd name="connsiteY4917" fmla="*/ 2282308 h 6858002"/>
              <a:gd name="connsiteX4918" fmla="*/ 7892708 w 12192000"/>
              <a:gd name="connsiteY4918" fmla="*/ 2351416 h 6858002"/>
              <a:gd name="connsiteX4919" fmla="*/ 7989989 w 12192000"/>
              <a:gd name="connsiteY4919" fmla="*/ 2629198 h 6858002"/>
              <a:gd name="connsiteX4920" fmla="*/ 7989989 w 12192000"/>
              <a:gd name="connsiteY4920" fmla="*/ 2629872 h 6858002"/>
              <a:gd name="connsiteX4921" fmla="*/ 7989942 w 12192000"/>
              <a:gd name="connsiteY4921" fmla="*/ 2630499 h 6858002"/>
              <a:gd name="connsiteX4922" fmla="*/ 7989989 w 12192000"/>
              <a:gd name="connsiteY4922" fmla="*/ 2630739 h 6858002"/>
              <a:gd name="connsiteX4923" fmla="*/ 7989989 w 12192000"/>
              <a:gd name="connsiteY4923" fmla="*/ 2631317 h 6858002"/>
              <a:gd name="connsiteX4924" fmla="*/ 7989989 w 12192000"/>
              <a:gd name="connsiteY4924" fmla="*/ 2969539 h 6858002"/>
              <a:gd name="connsiteX4925" fmla="*/ 8003425 w 12192000"/>
              <a:gd name="connsiteY4925" fmla="*/ 2978689 h 6858002"/>
              <a:gd name="connsiteX4926" fmla="*/ 8015707 w 12192000"/>
              <a:gd name="connsiteY4926" fmla="*/ 3008885 h 6858002"/>
              <a:gd name="connsiteX4927" fmla="*/ 8015707 w 12192000"/>
              <a:gd name="connsiteY4927" fmla="*/ 3008981 h 6858002"/>
              <a:gd name="connsiteX4928" fmla="*/ 8002848 w 12192000"/>
              <a:gd name="connsiteY4928" fmla="*/ 3039129 h 6858002"/>
              <a:gd name="connsiteX4929" fmla="*/ 7972700 w 12192000"/>
              <a:gd name="connsiteY4929" fmla="*/ 3051216 h 6858002"/>
              <a:gd name="connsiteX4930" fmla="*/ 7942647 w 12192000"/>
              <a:gd name="connsiteY4930" fmla="*/ 3038455 h 6858002"/>
              <a:gd name="connsiteX4931" fmla="*/ 7930465 w 12192000"/>
              <a:gd name="connsiteY4931" fmla="*/ 3008162 h 6858002"/>
              <a:gd name="connsiteX4932" fmla="*/ 7943371 w 12192000"/>
              <a:gd name="connsiteY4932" fmla="*/ 2978015 h 6858002"/>
              <a:gd name="connsiteX4933" fmla="*/ 7968702 w 12192000"/>
              <a:gd name="connsiteY4933" fmla="*/ 2966408 h 6858002"/>
              <a:gd name="connsiteX4934" fmla="*/ 7968702 w 12192000"/>
              <a:gd name="connsiteY4934" fmla="*/ 2630210 h 6858002"/>
              <a:gd name="connsiteX4935" fmla="*/ 7969089 w 12192000"/>
              <a:gd name="connsiteY4935" fmla="*/ 2628813 h 6858002"/>
              <a:gd name="connsiteX4936" fmla="*/ 7937640 w 12192000"/>
              <a:gd name="connsiteY4936" fmla="*/ 2455247 h 6858002"/>
              <a:gd name="connsiteX4937" fmla="*/ 7877346 w 12192000"/>
              <a:gd name="connsiteY4937" fmla="*/ 2367839 h 6858002"/>
              <a:gd name="connsiteX4938" fmla="*/ 7778908 w 12192000"/>
              <a:gd name="connsiteY4938" fmla="*/ 2309903 h 6858002"/>
              <a:gd name="connsiteX4939" fmla="*/ 7665347 w 12192000"/>
              <a:gd name="connsiteY4939" fmla="*/ 2288521 h 6858002"/>
              <a:gd name="connsiteX4940" fmla="*/ 7653261 w 12192000"/>
              <a:gd name="connsiteY4940" fmla="*/ 2312215 h 6858002"/>
              <a:gd name="connsiteX4941" fmla="*/ 7623113 w 12192000"/>
              <a:gd name="connsiteY4941" fmla="*/ 2324399 h 6858002"/>
              <a:gd name="connsiteX4942" fmla="*/ 7592965 w 12192000"/>
              <a:gd name="connsiteY4942" fmla="*/ 2311589 h 6858002"/>
              <a:gd name="connsiteX4943" fmla="*/ 7580782 w 12192000"/>
              <a:gd name="connsiteY4943" fmla="*/ 2281345 h 6858002"/>
              <a:gd name="connsiteX4944" fmla="*/ 7593591 w 12192000"/>
              <a:gd name="connsiteY4944" fmla="*/ 2251246 h 6858002"/>
              <a:gd name="connsiteX4945" fmla="*/ 7593640 w 12192000"/>
              <a:gd name="connsiteY4945" fmla="*/ 2251390 h 6858002"/>
              <a:gd name="connsiteX4946" fmla="*/ 7623836 w 12192000"/>
              <a:gd name="connsiteY4946" fmla="*/ 2239254 h 6858002"/>
              <a:gd name="connsiteX4947" fmla="*/ 3699001 w 12192000"/>
              <a:gd name="connsiteY4947" fmla="*/ 2235835 h 6858002"/>
              <a:gd name="connsiteX4948" fmla="*/ 3728956 w 12192000"/>
              <a:gd name="connsiteY4948" fmla="*/ 2248549 h 6858002"/>
              <a:gd name="connsiteX4949" fmla="*/ 3738539 w 12192000"/>
              <a:gd name="connsiteY4949" fmla="*/ 2263960 h 6858002"/>
              <a:gd name="connsiteX4950" fmla="*/ 3837940 w 12192000"/>
              <a:gd name="connsiteY4950" fmla="*/ 2278889 h 6858002"/>
              <a:gd name="connsiteX4951" fmla="*/ 3967873 w 12192000"/>
              <a:gd name="connsiteY4951" fmla="*/ 2347997 h 6858002"/>
              <a:gd name="connsiteX4952" fmla="*/ 4065108 w 12192000"/>
              <a:gd name="connsiteY4952" fmla="*/ 2625779 h 6858002"/>
              <a:gd name="connsiteX4953" fmla="*/ 4065108 w 12192000"/>
              <a:gd name="connsiteY4953" fmla="*/ 2626453 h 6858002"/>
              <a:gd name="connsiteX4954" fmla="*/ 4065058 w 12192000"/>
              <a:gd name="connsiteY4954" fmla="*/ 2627080 h 6858002"/>
              <a:gd name="connsiteX4955" fmla="*/ 4065108 w 12192000"/>
              <a:gd name="connsiteY4955" fmla="*/ 2627320 h 6858002"/>
              <a:gd name="connsiteX4956" fmla="*/ 4065108 w 12192000"/>
              <a:gd name="connsiteY4956" fmla="*/ 2627898 h 6858002"/>
              <a:gd name="connsiteX4957" fmla="*/ 4065108 w 12192000"/>
              <a:gd name="connsiteY4957" fmla="*/ 2966120 h 6858002"/>
              <a:gd name="connsiteX4958" fmla="*/ 4078543 w 12192000"/>
              <a:gd name="connsiteY4958" fmla="*/ 2975270 h 6858002"/>
              <a:gd name="connsiteX4959" fmla="*/ 4090823 w 12192000"/>
              <a:gd name="connsiteY4959" fmla="*/ 3005466 h 6858002"/>
              <a:gd name="connsiteX4960" fmla="*/ 4090823 w 12192000"/>
              <a:gd name="connsiteY4960" fmla="*/ 3005562 h 6858002"/>
              <a:gd name="connsiteX4961" fmla="*/ 4077966 w 12192000"/>
              <a:gd name="connsiteY4961" fmla="*/ 3035710 h 6858002"/>
              <a:gd name="connsiteX4962" fmla="*/ 4047818 w 12192000"/>
              <a:gd name="connsiteY4962" fmla="*/ 3047797 h 6858002"/>
              <a:gd name="connsiteX4963" fmla="*/ 4017766 w 12192000"/>
              <a:gd name="connsiteY4963" fmla="*/ 3035036 h 6858002"/>
              <a:gd name="connsiteX4964" fmla="*/ 4005536 w 12192000"/>
              <a:gd name="connsiteY4964" fmla="*/ 3004744 h 6858002"/>
              <a:gd name="connsiteX4965" fmla="*/ 4018440 w 12192000"/>
              <a:gd name="connsiteY4965" fmla="*/ 2974596 h 6858002"/>
              <a:gd name="connsiteX4966" fmla="*/ 4043773 w 12192000"/>
              <a:gd name="connsiteY4966" fmla="*/ 2962989 h 6858002"/>
              <a:gd name="connsiteX4967" fmla="*/ 4043773 w 12192000"/>
              <a:gd name="connsiteY4967" fmla="*/ 2626791 h 6858002"/>
              <a:gd name="connsiteX4968" fmla="*/ 4044158 w 12192000"/>
              <a:gd name="connsiteY4968" fmla="*/ 2625394 h 6858002"/>
              <a:gd name="connsiteX4969" fmla="*/ 4012711 w 12192000"/>
              <a:gd name="connsiteY4969" fmla="*/ 2451828 h 6858002"/>
              <a:gd name="connsiteX4970" fmla="*/ 3952414 w 12192000"/>
              <a:gd name="connsiteY4970" fmla="*/ 2364420 h 6858002"/>
              <a:gd name="connsiteX4971" fmla="*/ 3853979 w 12192000"/>
              <a:gd name="connsiteY4971" fmla="*/ 2306484 h 6858002"/>
              <a:gd name="connsiteX4972" fmla="*/ 3740418 w 12192000"/>
              <a:gd name="connsiteY4972" fmla="*/ 2285102 h 6858002"/>
              <a:gd name="connsiteX4973" fmla="*/ 3728331 w 12192000"/>
              <a:gd name="connsiteY4973" fmla="*/ 2308796 h 6858002"/>
              <a:gd name="connsiteX4974" fmla="*/ 3698182 w 12192000"/>
              <a:gd name="connsiteY4974" fmla="*/ 2320932 h 6858002"/>
              <a:gd name="connsiteX4975" fmla="*/ 3668035 w 12192000"/>
              <a:gd name="connsiteY4975" fmla="*/ 2308122 h 6858002"/>
              <a:gd name="connsiteX4976" fmla="*/ 3655850 w 12192000"/>
              <a:gd name="connsiteY4976" fmla="*/ 2277878 h 6858002"/>
              <a:gd name="connsiteX4977" fmla="*/ 3668660 w 12192000"/>
              <a:gd name="connsiteY4977" fmla="*/ 2247778 h 6858002"/>
              <a:gd name="connsiteX4978" fmla="*/ 3668805 w 12192000"/>
              <a:gd name="connsiteY4978" fmla="*/ 2247971 h 6858002"/>
              <a:gd name="connsiteX4979" fmla="*/ 3699001 w 12192000"/>
              <a:gd name="connsiteY4979" fmla="*/ 2235835 h 6858002"/>
              <a:gd name="connsiteX4980" fmla="*/ 7444349 w 12192000"/>
              <a:gd name="connsiteY4980" fmla="*/ 2234391 h 6858002"/>
              <a:gd name="connsiteX4981" fmla="*/ 7455186 w 12192000"/>
              <a:gd name="connsiteY4981" fmla="*/ 2241133 h 6858002"/>
              <a:gd name="connsiteX4982" fmla="*/ 7455909 w 12192000"/>
              <a:gd name="connsiteY4982" fmla="*/ 2244889 h 6858002"/>
              <a:gd name="connsiteX4983" fmla="*/ 7455571 w 12192000"/>
              <a:gd name="connsiteY4983" fmla="*/ 2333406 h 6858002"/>
              <a:gd name="connsiteX4984" fmla="*/ 7454944 w 12192000"/>
              <a:gd name="connsiteY4984" fmla="*/ 2510391 h 6858002"/>
              <a:gd name="connsiteX4985" fmla="*/ 7454897 w 12192000"/>
              <a:gd name="connsiteY4985" fmla="*/ 2511739 h 6858002"/>
              <a:gd name="connsiteX4986" fmla="*/ 7445699 w 12192000"/>
              <a:gd name="connsiteY4986" fmla="*/ 2521034 h 6858002"/>
              <a:gd name="connsiteX4987" fmla="*/ 7434430 w 12192000"/>
              <a:gd name="connsiteY4987" fmla="*/ 2514388 h 6858002"/>
              <a:gd name="connsiteX4988" fmla="*/ 7433707 w 12192000"/>
              <a:gd name="connsiteY4988" fmla="*/ 2510631 h 6858002"/>
              <a:gd name="connsiteX4989" fmla="*/ 7434333 w 12192000"/>
              <a:gd name="connsiteY4989" fmla="*/ 2334417 h 6858002"/>
              <a:gd name="connsiteX4990" fmla="*/ 7434333 w 12192000"/>
              <a:gd name="connsiteY4990" fmla="*/ 2333550 h 6858002"/>
              <a:gd name="connsiteX4991" fmla="*/ 7434333 w 12192000"/>
              <a:gd name="connsiteY4991" fmla="*/ 2333406 h 6858002"/>
              <a:gd name="connsiteX4992" fmla="*/ 7434622 w 12192000"/>
              <a:gd name="connsiteY4992" fmla="*/ 2244889 h 6858002"/>
              <a:gd name="connsiteX4993" fmla="*/ 7434863 w 12192000"/>
              <a:gd name="connsiteY4993" fmla="*/ 2242818 h 6858002"/>
              <a:gd name="connsiteX4994" fmla="*/ 7444349 w 12192000"/>
              <a:gd name="connsiteY4994" fmla="*/ 2234391 h 6858002"/>
              <a:gd name="connsiteX4995" fmla="*/ 3519416 w 12192000"/>
              <a:gd name="connsiteY4995" fmla="*/ 2230971 h 6858002"/>
              <a:gd name="connsiteX4996" fmla="*/ 3530204 w 12192000"/>
              <a:gd name="connsiteY4996" fmla="*/ 2237665 h 6858002"/>
              <a:gd name="connsiteX4997" fmla="*/ 3530925 w 12192000"/>
              <a:gd name="connsiteY4997" fmla="*/ 2241421 h 6858002"/>
              <a:gd name="connsiteX4998" fmla="*/ 3530637 w 12192000"/>
              <a:gd name="connsiteY4998" fmla="*/ 2329937 h 6858002"/>
              <a:gd name="connsiteX4999" fmla="*/ 3530011 w 12192000"/>
              <a:gd name="connsiteY4999" fmla="*/ 2506922 h 6858002"/>
              <a:gd name="connsiteX5000" fmla="*/ 3529964 w 12192000"/>
              <a:gd name="connsiteY5000" fmla="*/ 2508271 h 6858002"/>
              <a:gd name="connsiteX5001" fmla="*/ 3520765 w 12192000"/>
              <a:gd name="connsiteY5001" fmla="*/ 2517565 h 6858002"/>
              <a:gd name="connsiteX5002" fmla="*/ 3509497 w 12192000"/>
              <a:gd name="connsiteY5002" fmla="*/ 2510919 h 6858002"/>
              <a:gd name="connsiteX5003" fmla="*/ 3508773 w 12192000"/>
              <a:gd name="connsiteY5003" fmla="*/ 2507163 h 6858002"/>
              <a:gd name="connsiteX5004" fmla="*/ 3508677 w 12192000"/>
              <a:gd name="connsiteY5004" fmla="*/ 2507211 h 6858002"/>
              <a:gd name="connsiteX5005" fmla="*/ 3509351 w 12192000"/>
              <a:gd name="connsiteY5005" fmla="*/ 2330997 h 6858002"/>
              <a:gd name="connsiteX5006" fmla="*/ 3509351 w 12192000"/>
              <a:gd name="connsiteY5006" fmla="*/ 2330130 h 6858002"/>
              <a:gd name="connsiteX5007" fmla="*/ 3509351 w 12192000"/>
              <a:gd name="connsiteY5007" fmla="*/ 2329986 h 6858002"/>
              <a:gd name="connsiteX5008" fmla="*/ 3509640 w 12192000"/>
              <a:gd name="connsiteY5008" fmla="*/ 2241469 h 6858002"/>
              <a:gd name="connsiteX5009" fmla="*/ 3509880 w 12192000"/>
              <a:gd name="connsiteY5009" fmla="*/ 2239398 h 6858002"/>
              <a:gd name="connsiteX5010" fmla="*/ 3519416 w 12192000"/>
              <a:gd name="connsiteY5010" fmla="*/ 2230971 h 6858002"/>
              <a:gd name="connsiteX5011" fmla="*/ 9001999 w 12192000"/>
              <a:gd name="connsiteY5011" fmla="*/ 2212478 h 6858002"/>
              <a:gd name="connsiteX5012" fmla="*/ 9012835 w 12192000"/>
              <a:gd name="connsiteY5012" fmla="*/ 2219124 h 6858002"/>
              <a:gd name="connsiteX5013" fmla="*/ 9013557 w 12192000"/>
              <a:gd name="connsiteY5013" fmla="*/ 2222928 h 6858002"/>
              <a:gd name="connsiteX5014" fmla="*/ 9013557 w 12192000"/>
              <a:gd name="connsiteY5014" fmla="*/ 2488429 h 6858002"/>
              <a:gd name="connsiteX5015" fmla="*/ 9013510 w 12192000"/>
              <a:gd name="connsiteY5015" fmla="*/ 2489778 h 6858002"/>
              <a:gd name="connsiteX5016" fmla="*/ 9004359 w 12192000"/>
              <a:gd name="connsiteY5016" fmla="*/ 2499120 h 6858002"/>
              <a:gd name="connsiteX5017" fmla="*/ 8993041 w 12192000"/>
              <a:gd name="connsiteY5017" fmla="*/ 2492523 h 6858002"/>
              <a:gd name="connsiteX5018" fmla="*/ 8992320 w 12192000"/>
              <a:gd name="connsiteY5018" fmla="*/ 2488766 h 6858002"/>
              <a:gd name="connsiteX5019" fmla="*/ 8992320 w 12192000"/>
              <a:gd name="connsiteY5019" fmla="*/ 2312600 h 6858002"/>
              <a:gd name="connsiteX5020" fmla="*/ 8992320 w 12192000"/>
              <a:gd name="connsiteY5020" fmla="*/ 2311733 h 6858002"/>
              <a:gd name="connsiteX5021" fmla="*/ 8992320 w 12192000"/>
              <a:gd name="connsiteY5021" fmla="*/ 2311589 h 6858002"/>
              <a:gd name="connsiteX5022" fmla="*/ 8992320 w 12192000"/>
              <a:gd name="connsiteY5022" fmla="*/ 2223024 h 6858002"/>
              <a:gd name="connsiteX5023" fmla="*/ 8992368 w 12192000"/>
              <a:gd name="connsiteY5023" fmla="*/ 2222976 h 6858002"/>
              <a:gd name="connsiteX5024" fmla="*/ 8992561 w 12192000"/>
              <a:gd name="connsiteY5024" fmla="*/ 2220954 h 6858002"/>
              <a:gd name="connsiteX5025" fmla="*/ 9001999 w 12192000"/>
              <a:gd name="connsiteY5025" fmla="*/ 2212478 h 6858002"/>
              <a:gd name="connsiteX5026" fmla="*/ 11475637 w 12192000"/>
              <a:gd name="connsiteY5026" fmla="*/ 2201016 h 6858002"/>
              <a:gd name="connsiteX5027" fmla="*/ 11505592 w 12192000"/>
              <a:gd name="connsiteY5027" fmla="*/ 2213730 h 6858002"/>
              <a:gd name="connsiteX5028" fmla="*/ 11515175 w 12192000"/>
              <a:gd name="connsiteY5028" fmla="*/ 2229141 h 6858002"/>
              <a:gd name="connsiteX5029" fmla="*/ 11614576 w 12192000"/>
              <a:gd name="connsiteY5029" fmla="*/ 2244070 h 6858002"/>
              <a:gd name="connsiteX5030" fmla="*/ 11744509 w 12192000"/>
              <a:gd name="connsiteY5030" fmla="*/ 2313178 h 6858002"/>
              <a:gd name="connsiteX5031" fmla="*/ 11841742 w 12192000"/>
              <a:gd name="connsiteY5031" fmla="*/ 2590960 h 6858002"/>
              <a:gd name="connsiteX5032" fmla="*/ 11841742 w 12192000"/>
              <a:gd name="connsiteY5032" fmla="*/ 2591634 h 6858002"/>
              <a:gd name="connsiteX5033" fmla="*/ 11841694 w 12192000"/>
              <a:gd name="connsiteY5033" fmla="*/ 2592261 h 6858002"/>
              <a:gd name="connsiteX5034" fmla="*/ 11841742 w 12192000"/>
              <a:gd name="connsiteY5034" fmla="*/ 2592501 h 6858002"/>
              <a:gd name="connsiteX5035" fmla="*/ 11841742 w 12192000"/>
              <a:gd name="connsiteY5035" fmla="*/ 2593079 h 6858002"/>
              <a:gd name="connsiteX5036" fmla="*/ 11841742 w 12192000"/>
              <a:gd name="connsiteY5036" fmla="*/ 2931301 h 6858002"/>
              <a:gd name="connsiteX5037" fmla="*/ 11855227 w 12192000"/>
              <a:gd name="connsiteY5037" fmla="*/ 2940451 h 6858002"/>
              <a:gd name="connsiteX5038" fmla="*/ 11867508 w 12192000"/>
              <a:gd name="connsiteY5038" fmla="*/ 2970647 h 6858002"/>
              <a:gd name="connsiteX5039" fmla="*/ 11867508 w 12192000"/>
              <a:gd name="connsiteY5039" fmla="*/ 2970743 h 6858002"/>
              <a:gd name="connsiteX5040" fmla="*/ 11854649 w 12192000"/>
              <a:gd name="connsiteY5040" fmla="*/ 3000891 h 6858002"/>
              <a:gd name="connsiteX5041" fmla="*/ 11824502 w 12192000"/>
              <a:gd name="connsiteY5041" fmla="*/ 3012978 h 6858002"/>
              <a:gd name="connsiteX5042" fmla="*/ 11794450 w 12192000"/>
              <a:gd name="connsiteY5042" fmla="*/ 3000217 h 6858002"/>
              <a:gd name="connsiteX5043" fmla="*/ 11782218 w 12192000"/>
              <a:gd name="connsiteY5043" fmla="*/ 2969924 h 6858002"/>
              <a:gd name="connsiteX5044" fmla="*/ 11795125 w 12192000"/>
              <a:gd name="connsiteY5044" fmla="*/ 2939777 h 6858002"/>
              <a:gd name="connsiteX5045" fmla="*/ 11820505 w 12192000"/>
              <a:gd name="connsiteY5045" fmla="*/ 2928170 h 6858002"/>
              <a:gd name="connsiteX5046" fmla="*/ 11820505 w 12192000"/>
              <a:gd name="connsiteY5046" fmla="*/ 2591972 h 6858002"/>
              <a:gd name="connsiteX5047" fmla="*/ 11820890 w 12192000"/>
              <a:gd name="connsiteY5047" fmla="*/ 2590575 h 6858002"/>
              <a:gd name="connsiteX5048" fmla="*/ 11789442 w 12192000"/>
              <a:gd name="connsiteY5048" fmla="*/ 2417009 h 6858002"/>
              <a:gd name="connsiteX5049" fmla="*/ 11729147 w 12192000"/>
              <a:gd name="connsiteY5049" fmla="*/ 2329601 h 6858002"/>
              <a:gd name="connsiteX5050" fmla="*/ 11630709 w 12192000"/>
              <a:gd name="connsiteY5050" fmla="*/ 2271665 h 6858002"/>
              <a:gd name="connsiteX5051" fmla="*/ 11517150 w 12192000"/>
              <a:gd name="connsiteY5051" fmla="*/ 2250283 h 6858002"/>
              <a:gd name="connsiteX5052" fmla="*/ 11505062 w 12192000"/>
              <a:gd name="connsiteY5052" fmla="*/ 2273977 h 6858002"/>
              <a:gd name="connsiteX5053" fmla="*/ 11474915 w 12192000"/>
              <a:gd name="connsiteY5053" fmla="*/ 2286113 h 6858002"/>
              <a:gd name="connsiteX5054" fmla="*/ 11444815 w 12192000"/>
              <a:gd name="connsiteY5054" fmla="*/ 2273303 h 6858002"/>
              <a:gd name="connsiteX5055" fmla="*/ 11432631 w 12192000"/>
              <a:gd name="connsiteY5055" fmla="*/ 2243059 h 6858002"/>
              <a:gd name="connsiteX5056" fmla="*/ 11445441 w 12192000"/>
              <a:gd name="connsiteY5056" fmla="*/ 2212959 h 6858002"/>
              <a:gd name="connsiteX5057" fmla="*/ 11445441 w 12192000"/>
              <a:gd name="connsiteY5057" fmla="*/ 2213152 h 6858002"/>
              <a:gd name="connsiteX5058" fmla="*/ 11475637 w 12192000"/>
              <a:gd name="connsiteY5058" fmla="*/ 2201016 h 6858002"/>
              <a:gd name="connsiteX5059" fmla="*/ 11296196 w 12192000"/>
              <a:gd name="connsiteY5059" fmla="*/ 2196104 h 6858002"/>
              <a:gd name="connsiteX5060" fmla="*/ 11306984 w 12192000"/>
              <a:gd name="connsiteY5060" fmla="*/ 2202846 h 6858002"/>
              <a:gd name="connsiteX5061" fmla="*/ 11307707 w 12192000"/>
              <a:gd name="connsiteY5061" fmla="*/ 2206602 h 6858002"/>
              <a:gd name="connsiteX5062" fmla="*/ 11307418 w 12192000"/>
              <a:gd name="connsiteY5062" fmla="*/ 2295119 h 6858002"/>
              <a:gd name="connsiteX5063" fmla="*/ 11306792 w 12192000"/>
              <a:gd name="connsiteY5063" fmla="*/ 2472103 h 6858002"/>
              <a:gd name="connsiteX5064" fmla="*/ 11306744 w 12192000"/>
              <a:gd name="connsiteY5064" fmla="*/ 2473452 h 6858002"/>
              <a:gd name="connsiteX5065" fmla="*/ 11297545 w 12192000"/>
              <a:gd name="connsiteY5065" fmla="*/ 2482747 h 6858002"/>
              <a:gd name="connsiteX5066" fmla="*/ 11286277 w 12192000"/>
              <a:gd name="connsiteY5066" fmla="*/ 2476101 h 6858002"/>
              <a:gd name="connsiteX5067" fmla="*/ 11285553 w 12192000"/>
              <a:gd name="connsiteY5067" fmla="*/ 2472344 h 6858002"/>
              <a:gd name="connsiteX5068" fmla="*/ 11285457 w 12192000"/>
              <a:gd name="connsiteY5068" fmla="*/ 2472344 h 6858002"/>
              <a:gd name="connsiteX5069" fmla="*/ 11286132 w 12192000"/>
              <a:gd name="connsiteY5069" fmla="*/ 2296130 h 6858002"/>
              <a:gd name="connsiteX5070" fmla="*/ 11286132 w 12192000"/>
              <a:gd name="connsiteY5070" fmla="*/ 2295263 h 6858002"/>
              <a:gd name="connsiteX5071" fmla="*/ 11286132 w 12192000"/>
              <a:gd name="connsiteY5071" fmla="*/ 2295119 h 6858002"/>
              <a:gd name="connsiteX5072" fmla="*/ 11286420 w 12192000"/>
              <a:gd name="connsiteY5072" fmla="*/ 2206602 h 6858002"/>
              <a:gd name="connsiteX5073" fmla="*/ 11286661 w 12192000"/>
              <a:gd name="connsiteY5073" fmla="*/ 2204531 h 6858002"/>
              <a:gd name="connsiteX5074" fmla="*/ 11296196 w 12192000"/>
              <a:gd name="connsiteY5074" fmla="*/ 2196104 h 6858002"/>
              <a:gd name="connsiteX5075" fmla="*/ 7093891 w 12192000"/>
              <a:gd name="connsiteY5075" fmla="*/ 2190229 h 6858002"/>
              <a:gd name="connsiteX5076" fmla="*/ 7029599 w 12192000"/>
              <a:gd name="connsiteY5076" fmla="*/ 2216234 h 6858002"/>
              <a:gd name="connsiteX5077" fmla="*/ 7002628 w 12192000"/>
              <a:gd name="connsiteY5077" fmla="*/ 2279708 h 6858002"/>
              <a:gd name="connsiteX5078" fmla="*/ 7028540 w 12192000"/>
              <a:gd name="connsiteY5078" fmla="*/ 2344049 h 6858002"/>
              <a:gd name="connsiteX5079" fmla="*/ 7092398 w 12192000"/>
              <a:gd name="connsiteY5079" fmla="*/ 2371114 h 6858002"/>
              <a:gd name="connsiteX5080" fmla="*/ 7156016 w 12192000"/>
              <a:gd name="connsiteY5080" fmla="*/ 2345638 h 6858002"/>
              <a:gd name="connsiteX5081" fmla="*/ 7183466 w 12192000"/>
              <a:gd name="connsiteY5081" fmla="*/ 2281923 h 6858002"/>
              <a:gd name="connsiteX5082" fmla="*/ 7183466 w 12192000"/>
              <a:gd name="connsiteY5082" fmla="*/ 2281875 h 6858002"/>
              <a:gd name="connsiteX5083" fmla="*/ 7183466 w 12192000"/>
              <a:gd name="connsiteY5083" fmla="*/ 2280912 h 6858002"/>
              <a:gd name="connsiteX5084" fmla="*/ 7157701 w 12192000"/>
              <a:gd name="connsiteY5084" fmla="*/ 2217390 h 6858002"/>
              <a:gd name="connsiteX5085" fmla="*/ 7093891 w 12192000"/>
              <a:gd name="connsiteY5085" fmla="*/ 2190229 h 6858002"/>
              <a:gd name="connsiteX5086" fmla="*/ 5077123 w 12192000"/>
              <a:gd name="connsiteY5086" fmla="*/ 2189747 h 6858002"/>
              <a:gd name="connsiteX5087" fmla="*/ 5087959 w 12192000"/>
              <a:gd name="connsiteY5087" fmla="*/ 2196393 h 6858002"/>
              <a:gd name="connsiteX5088" fmla="*/ 5088682 w 12192000"/>
              <a:gd name="connsiteY5088" fmla="*/ 2200197 h 6858002"/>
              <a:gd name="connsiteX5089" fmla="*/ 5088682 w 12192000"/>
              <a:gd name="connsiteY5089" fmla="*/ 2465698 h 6858002"/>
              <a:gd name="connsiteX5090" fmla="*/ 5088634 w 12192000"/>
              <a:gd name="connsiteY5090" fmla="*/ 2467047 h 6858002"/>
              <a:gd name="connsiteX5091" fmla="*/ 5079484 w 12192000"/>
              <a:gd name="connsiteY5091" fmla="*/ 2476390 h 6858002"/>
              <a:gd name="connsiteX5092" fmla="*/ 5068165 w 12192000"/>
              <a:gd name="connsiteY5092" fmla="*/ 2469792 h 6858002"/>
              <a:gd name="connsiteX5093" fmla="*/ 5067444 w 12192000"/>
              <a:gd name="connsiteY5093" fmla="*/ 2466035 h 6858002"/>
              <a:gd name="connsiteX5094" fmla="*/ 5067444 w 12192000"/>
              <a:gd name="connsiteY5094" fmla="*/ 2289870 h 6858002"/>
              <a:gd name="connsiteX5095" fmla="*/ 5067444 w 12192000"/>
              <a:gd name="connsiteY5095" fmla="*/ 2289002 h 6858002"/>
              <a:gd name="connsiteX5096" fmla="*/ 5067444 w 12192000"/>
              <a:gd name="connsiteY5096" fmla="*/ 2288858 h 6858002"/>
              <a:gd name="connsiteX5097" fmla="*/ 5067444 w 12192000"/>
              <a:gd name="connsiteY5097" fmla="*/ 2200293 h 6858002"/>
              <a:gd name="connsiteX5098" fmla="*/ 5067492 w 12192000"/>
              <a:gd name="connsiteY5098" fmla="*/ 2200245 h 6858002"/>
              <a:gd name="connsiteX5099" fmla="*/ 5067684 w 12192000"/>
              <a:gd name="connsiteY5099" fmla="*/ 2198223 h 6858002"/>
              <a:gd name="connsiteX5100" fmla="*/ 5077123 w 12192000"/>
              <a:gd name="connsiteY5100" fmla="*/ 2189747 h 6858002"/>
              <a:gd name="connsiteX5101" fmla="*/ 3168962 w 12192000"/>
              <a:gd name="connsiteY5101" fmla="*/ 2186761 h 6858002"/>
              <a:gd name="connsiteX5102" fmla="*/ 3104668 w 12192000"/>
              <a:gd name="connsiteY5102" fmla="*/ 2212767 h 6858002"/>
              <a:gd name="connsiteX5103" fmla="*/ 3077700 w 12192000"/>
              <a:gd name="connsiteY5103" fmla="*/ 2276241 h 6858002"/>
              <a:gd name="connsiteX5104" fmla="*/ 3103610 w 12192000"/>
              <a:gd name="connsiteY5104" fmla="*/ 2340581 h 6858002"/>
              <a:gd name="connsiteX5105" fmla="*/ 3167468 w 12192000"/>
              <a:gd name="connsiteY5105" fmla="*/ 2367647 h 6858002"/>
              <a:gd name="connsiteX5106" fmla="*/ 3231086 w 12192000"/>
              <a:gd name="connsiteY5106" fmla="*/ 2342171 h 6858002"/>
              <a:gd name="connsiteX5107" fmla="*/ 3258538 w 12192000"/>
              <a:gd name="connsiteY5107" fmla="*/ 2278456 h 6858002"/>
              <a:gd name="connsiteX5108" fmla="*/ 3258538 w 12192000"/>
              <a:gd name="connsiteY5108" fmla="*/ 2278408 h 6858002"/>
              <a:gd name="connsiteX5109" fmla="*/ 3258538 w 12192000"/>
              <a:gd name="connsiteY5109" fmla="*/ 2277445 h 6858002"/>
              <a:gd name="connsiteX5110" fmla="*/ 3232772 w 12192000"/>
              <a:gd name="connsiteY5110" fmla="*/ 2213923 h 6858002"/>
              <a:gd name="connsiteX5111" fmla="*/ 3168962 w 12192000"/>
              <a:gd name="connsiteY5111" fmla="*/ 2186761 h 6858002"/>
              <a:gd name="connsiteX5112" fmla="*/ 7094950 w 12192000"/>
              <a:gd name="connsiteY5112" fmla="*/ 2168942 h 6858002"/>
              <a:gd name="connsiteX5113" fmla="*/ 7173402 w 12192000"/>
              <a:gd name="connsiteY5113" fmla="*/ 2203039 h 6858002"/>
              <a:gd name="connsiteX5114" fmla="*/ 7204753 w 12192000"/>
              <a:gd name="connsiteY5114" fmla="*/ 2282212 h 6858002"/>
              <a:gd name="connsiteX5115" fmla="*/ 7204753 w 12192000"/>
              <a:gd name="connsiteY5115" fmla="*/ 2283176 h 6858002"/>
              <a:gd name="connsiteX5116" fmla="*/ 7170558 w 12192000"/>
              <a:gd name="connsiteY5116" fmla="*/ 2361145 h 6858002"/>
              <a:gd name="connsiteX5117" fmla="*/ 7090904 w 12192000"/>
              <a:gd name="connsiteY5117" fmla="*/ 2392352 h 6858002"/>
              <a:gd name="connsiteX5118" fmla="*/ 7012839 w 12192000"/>
              <a:gd name="connsiteY5118" fmla="*/ 2358400 h 6858002"/>
              <a:gd name="connsiteX5119" fmla="*/ 6981391 w 12192000"/>
              <a:gd name="connsiteY5119" fmla="*/ 2278841 h 6858002"/>
              <a:gd name="connsiteX5120" fmla="*/ 7015727 w 12192000"/>
              <a:gd name="connsiteY5120" fmla="*/ 2200053 h 6858002"/>
              <a:gd name="connsiteX5121" fmla="*/ 7094950 w 12192000"/>
              <a:gd name="connsiteY5121" fmla="*/ 2168942 h 6858002"/>
              <a:gd name="connsiteX5122" fmla="*/ 3170020 w 12192000"/>
              <a:gd name="connsiteY5122" fmla="*/ 2165475 h 6858002"/>
              <a:gd name="connsiteX5123" fmla="*/ 3170069 w 12192000"/>
              <a:gd name="connsiteY5123" fmla="*/ 2165475 h 6858002"/>
              <a:gd name="connsiteX5124" fmla="*/ 3248520 w 12192000"/>
              <a:gd name="connsiteY5124" fmla="*/ 2199572 h 6858002"/>
              <a:gd name="connsiteX5125" fmla="*/ 3279825 w 12192000"/>
              <a:gd name="connsiteY5125" fmla="*/ 2278745 h 6858002"/>
              <a:gd name="connsiteX5126" fmla="*/ 3279825 w 12192000"/>
              <a:gd name="connsiteY5126" fmla="*/ 2279708 h 6858002"/>
              <a:gd name="connsiteX5127" fmla="*/ 3245630 w 12192000"/>
              <a:gd name="connsiteY5127" fmla="*/ 2357678 h 6858002"/>
              <a:gd name="connsiteX5128" fmla="*/ 3165976 w 12192000"/>
              <a:gd name="connsiteY5128" fmla="*/ 2388885 h 6858002"/>
              <a:gd name="connsiteX5129" fmla="*/ 3087909 w 12192000"/>
              <a:gd name="connsiteY5129" fmla="*/ 2354933 h 6858002"/>
              <a:gd name="connsiteX5130" fmla="*/ 3056462 w 12192000"/>
              <a:gd name="connsiteY5130" fmla="*/ 2275374 h 6858002"/>
              <a:gd name="connsiteX5131" fmla="*/ 3090798 w 12192000"/>
              <a:gd name="connsiteY5131" fmla="*/ 2196586 h 6858002"/>
              <a:gd name="connsiteX5132" fmla="*/ 3170020 w 12192000"/>
              <a:gd name="connsiteY5132" fmla="*/ 2165475 h 6858002"/>
              <a:gd name="connsiteX5133" fmla="*/ 10945742 w 12192000"/>
              <a:gd name="connsiteY5133" fmla="*/ 2151942 h 6858002"/>
              <a:gd name="connsiteX5134" fmla="*/ 10881450 w 12192000"/>
              <a:gd name="connsiteY5134" fmla="*/ 2177948 h 6858002"/>
              <a:gd name="connsiteX5135" fmla="*/ 10854481 w 12192000"/>
              <a:gd name="connsiteY5135" fmla="*/ 2241422 h 6858002"/>
              <a:gd name="connsiteX5136" fmla="*/ 10880391 w 12192000"/>
              <a:gd name="connsiteY5136" fmla="*/ 2305763 h 6858002"/>
              <a:gd name="connsiteX5137" fmla="*/ 10944250 w 12192000"/>
              <a:gd name="connsiteY5137" fmla="*/ 2332828 h 6858002"/>
              <a:gd name="connsiteX5138" fmla="*/ 11007868 w 12192000"/>
              <a:gd name="connsiteY5138" fmla="*/ 2307352 h 6858002"/>
              <a:gd name="connsiteX5139" fmla="*/ 11035318 w 12192000"/>
              <a:gd name="connsiteY5139" fmla="*/ 2243637 h 6858002"/>
              <a:gd name="connsiteX5140" fmla="*/ 11035318 w 12192000"/>
              <a:gd name="connsiteY5140" fmla="*/ 2243589 h 6858002"/>
              <a:gd name="connsiteX5141" fmla="*/ 11035318 w 12192000"/>
              <a:gd name="connsiteY5141" fmla="*/ 2242626 h 6858002"/>
              <a:gd name="connsiteX5142" fmla="*/ 11009553 w 12192000"/>
              <a:gd name="connsiteY5142" fmla="*/ 2179104 h 6858002"/>
              <a:gd name="connsiteX5143" fmla="*/ 10945742 w 12192000"/>
              <a:gd name="connsiteY5143" fmla="*/ 2151942 h 6858002"/>
              <a:gd name="connsiteX5144" fmla="*/ 10946803 w 12192000"/>
              <a:gd name="connsiteY5144" fmla="*/ 2130704 h 6858002"/>
              <a:gd name="connsiteX5145" fmla="*/ 10946850 w 12192000"/>
              <a:gd name="connsiteY5145" fmla="*/ 2130704 h 6858002"/>
              <a:gd name="connsiteX5146" fmla="*/ 11025301 w 12192000"/>
              <a:gd name="connsiteY5146" fmla="*/ 2164801 h 6858002"/>
              <a:gd name="connsiteX5147" fmla="*/ 11056653 w 12192000"/>
              <a:gd name="connsiteY5147" fmla="*/ 2243974 h 6858002"/>
              <a:gd name="connsiteX5148" fmla="*/ 11056653 w 12192000"/>
              <a:gd name="connsiteY5148" fmla="*/ 2244938 h 6858002"/>
              <a:gd name="connsiteX5149" fmla="*/ 11022460 w 12192000"/>
              <a:gd name="connsiteY5149" fmla="*/ 2322907 h 6858002"/>
              <a:gd name="connsiteX5150" fmla="*/ 10942805 w 12192000"/>
              <a:gd name="connsiteY5150" fmla="*/ 2354114 h 6858002"/>
              <a:gd name="connsiteX5151" fmla="*/ 10864739 w 12192000"/>
              <a:gd name="connsiteY5151" fmla="*/ 2320162 h 6858002"/>
              <a:gd name="connsiteX5152" fmla="*/ 10833243 w 12192000"/>
              <a:gd name="connsiteY5152" fmla="*/ 2240603 h 6858002"/>
              <a:gd name="connsiteX5153" fmla="*/ 10867580 w 12192000"/>
              <a:gd name="connsiteY5153" fmla="*/ 2161815 h 6858002"/>
              <a:gd name="connsiteX5154" fmla="*/ 10946803 w 12192000"/>
              <a:gd name="connsiteY5154" fmla="*/ 2130704 h 6858002"/>
              <a:gd name="connsiteX5155" fmla="*/ 1225259 w 12192000"/>
              <a:gd name="connsiteY5155" fmla="*/ 2070264 h 6858002"/>
              <a:gd name="connsiteX5156" fmla="*/ 1236095 w 12192000"/>
              <a:gd name="connsiteY5156" fmla="*/ 2076910 h 6858002"/>
              <a:gd name="connsiteX5157" fmla="*/ 1236818 w 12192000"/>
              <a:gd name="connsiteY5157" fmla="*/ 2080714 h 6858002"/>
              <a:gd name="connsiteX5158" fmla="*/ 1236818 w 12192000"/>
              <a:gd name="connsiteY5158" fmla="*/ 2169230 h 6858002"/>
              <a:gd name="connsiteX5159" fmla="*/ 1236625 w 12192000"/>
              <a:gd name="connsiteY5159" fmla="*/ 2171446 h 6858002"/>
              <a:gd name="connsiteX5160" fmla="*/ 1227138 w 12192000"/>
              <a:gd name="connsiteY5160" fmla="*/ 2179874 h 6858002"/>
              <a:gd name="connsiteX5161" fmla="*/ 1216304 w 12192000"/>
              <a:gd name="connsiteY5161" fmla="*/ 2173228 h 6858002"/>
              <a:gd name="connsiteX5162" fmla="*/ 1215531 w 12192000"/>
              <a:gd name="connsiteY5162" fmla="*/ 2169279 h 6858002"/>
              <a:gd name="connsiteX5163" fmla="*/ 1215531 w 12192000"/>
              <a:gd name="connsiteY5163" fmla="*/ 2080714 h 6858002"/>
              <a:gd name="connsiteX5164" fmla="*/ 1215627 w 12192000"/>
              <a:gd name="connsiteY5164" fmla="*/ 2080762 h 6858002"/>
              <a:gd name="connsiteX5165" fmla="*/ 1215820 w 12192000"/>
              <a:gd name="connsiteY5165" fmla="*/ 2078740 h 6858002"/>
              <a:gd name="connsiteX5166" fmla="*/ 1225259 w 12192000"/>
              <a:gd name="connsiteY5166" fmla="*/ 2070264 h 6858002"/>
              <a:gd name="connsiteX5167" fmla="*/ 7445072 w 12192000"/>
              <a:gd name="connsiteY5167" fmla="*/ 2057405 h 6858002"/>
              <a:gd name="connsiteX5168" fmla="*/ 7455861 w 12192000"/>
              <a:gd name="connsiteY5168" fmla="*/ 2064100 h 6858002"/>
              <a:gd name="connsiteX5169" fmla="*/ 7456583 w 12192000"/>
              <a:gd name="connsiteY5169" fmla="*/ 2067904 h 6858002"/>
              <a:gd name="connsiteX5170" fmla="*/ 7456246 w 12192000"/>
              <a:gd name="connsiteY5170" fmla="*/ 2156420 h 6858002"/>
              <a:gd name="connsiteX5171" fmla="*/ 7456004 w 12192000"/>
              <a:gd name="connsiteY5171" fmla="*/ 2158636 h 6858002"/>
              <a:gd name="connsiteX5172" fmla="*/ 7446518 w 12192000"/>
              <a:gd name="connsiteY5172" fmla="*/ 2167064 h 6858002"/>
              <a:gd name="connsiteX5173" fmla="*/ 7435731 w 12192000"/>
              <a:gd name="connsiteY5173" fmla="*/ 2160370 h 6858002"/>
              <a:gd name="connsiteX5174" fmla="*/ 7435007 w 12192000"/>
              <a:gd name="connsiteY5174" fmla="*/ 2156420 h 6858002"/>
              <a:gd name="connsiteX5175" fmla="*/ 7435344 w 12192000"/>
              <a:gd name="connsiteY5175" fmla="*/ 2067904 h 6858002"/>
              <a:gd name="connsiteX5176" fmla="*/ 7435537 w 12192000"/>
              <a:gd name="connsiteY5176" fmla="*/ 2065833 h 6858002"/>
              <a:gd name="connsiteX5177" fmla="*/ 7445072 w 12192000"/>
              <a:gd name="connsiteY5177" fmla="*/ 2057405 h 6858002"/>
              <a:gd name="connsiteX5178" fmla="*/ 3520090 w 12192000"/>
              <a:gd name="connsiteY5178" fmla="*/ 2053890 h 6858002"/>
              <a:gd name="connsiteX5179" fmla="*/ 3530877 w 12192000"/>
              <a:gd name="connsiteY5179" fmla="*/ 2060632 h 6858002"/>
              <a:gd name="connsiteX5180" fmla="*/ 3531601 w 12192000"/>
              <a:gd name="connsiteY5180" fmla="*/ 2064388 h 6858002"/>
              <a:gd name="connsiteX5181" fmla="*/ 3531264 w 12192000"/>
              <a:gd name="connsiteY5181" fmla="*/ 2152905 h 6858002"/>
              <a:gd name="connsiteX5182" fmla="*/ 3531071 w 12192000"/>
              <a:gd name="connsiteY5182" fmla="*/ 2155168 h 6858002"/>
              <a:gd name="connsiteX5183" fmla="*/ 3521583 w 12192000"/>
              <a:gd name="connsiteY5183" fmla="*/ 2163596 h 6858002"/>
              <a:gd name="connsiteX5184" fmla="*/ 3521583 w 12192000"/>
              <a:gd name="connsiteY5184" fmla="*/ 2163548 h 6858002"/>
              <a:gd name="connsiteX5185" fmla="*/ 3510797 w 12192000"/>
              <a:gd name="connsiteY5185" fmla="*/ 2156854 h 6858002"/>
              <a:gd name="connsiteX5186" fmla="*/ 3510074 w 12192000"/>
              <a:gd name="connsiteY5186" fmla="*/ 2152857 h 6858002"/>
              <a:gd name="connsiteX5187" fmla="*/ 3510410 w 12192000"/>
              <a:gd name="connsiteY5187" fmla="*/ 2064340 h 6858002"/>
              <a:gd name="connsiteX5188" fmla="*/ 3510604 w 12192000"/>
              <a:gd name="connsiteY5188" fmla="*/ 2062317 h 6858002"/>
              <a:gd name="connsiteX5189" fmla="*/ 3520090 w 12192000"/>
              <a:gd name="connsiteY5189" fmla="*/ 2053890 h 6858002"/>
              <a:gd name="connsiteX5190" fmla="*/ 9001999 w 12192000"/>
              <a:gd name="connsiteY5190" fmla="*/ 2035445 h 6858002"/>
              <a:gd name="connsiteX5191" fmla="*/ 9012835 w 12192000"/>
              <a:gd name="connsiteY5191" fmla="*/ 2042091 h 6858002"/>
              <a:gd name="connsiteX5192" fmla="*/ 9013557 w 12192000"/>
              <a:gd name="connsiteY5192" fmla="*/ 2045895 h 6858002"/>
              <a:gd name="connsiteX5193" fmla="*/ 9013557 w 12192000"/>
              <a:gd name="connsiteY5193" fmla="*/ 2134411 h 6858002"/>
              <a:gd name="connsiteX5194" fmla="*/ 9013364 w 12192000"/>
              <a:gd name="connsiteY5194" fmla="*/ 2136675 h 6858002"/>
              <a:gd name="connsiteX5195" fmla="*/ 9003877 w 12192000"/>
              <a:gd name="connsiteY5195" fmla="*/ 2145103 h 6858002"/>
              <a:gd name="connsiteX5196" fmla="*/ 8993041 w 12192000"/>
              <a:gd name="connsiteY5196" fmla="*/ 2138457 h 6858002"/>
              <a:gd name="connsiteX5197" fmla="*/ 8992271 w 12192000"/>
              <a:gd name="connsiteY5197" fmla="*/ 2134508 h 6858002"/>
              <a:gd name="connsiteX5198" fmla="*/ 8992271 w 12192000"/>
              <a:gd name="connsiteY5198" fmla="*/ 2045943 h 6858002"/>
              <a:gd name="connsiteX5199" fmla="*/ 8992368 w 12192000"/>
              <a:gd name="connsiteY5199" fmla="*/ 2045943 h 6858002"/>
              <a:gd name="connsiteX5200" fmla="*/ 8992561 w 12192000"/>
              <a:gd name="connsiteY5200" fmla="*/ 2043921 h 6858002"/>
              <a:gd name="connsiteX5201" fmla="*/ 9001999 w 12192000"/>
              <a:gd name="connsiteY5201" fmla="*/ 2035445 h 6858002"/>
              <a:gd name="connsiteX5202" fmla="*/ 11296870 w 12192000"/>
              <a:gd name="connsiteY5202" fmla="*/ 2019071 h 6858002"/>
              <a:gd name="connsiteX5203" fmla="*/ 11307658 w 12192000"/>
              <a:gd name="connsiteY5203" fmla="*/ 2025813 h 6858002"/>
              <a:gd name="connsiteX5204" fmla="*/ 11308380 w 12192000"/>
              <a:gd name="connsiteY5204" fmla="*/ 2029569 h 6858002"/>
              <a:gd name="connsiteX5205" fmla="*/ 11308043 w 12192000"/>
              <a:gd name="connsiteY5205" fmla="*/ 2118086 h 6858002"/>
              <a:gd name="connsiteX5206" fmla="*/ 11307851 w 12192000"/>
              <a:gd name="connsiteY5206" fmla="*/ 2120349 h 6858002"/>
              <a:gd name="connsiteX5207" fmla="*/ 11298364 w 12192000"/>
              <a:gd name="connsiteY5207" fmla="*/ 2128777 h 6858002"/>
              <a:gd name="connsiteX5208" fmla="*/ 11298411 w 12192000"/>
              <a:gd name="connsiteY5208" fmla="*/ 2128729 h 6858002"/>
              <a:gd name="connsiteX5209" fmla="*/ 11287575 w 12192000"/>
              <a:gd name="connsiteY5209" fmla="*/ 2122035 h 6858002"/>
              <a:gd name="connsiteX5210" fmla="*/ 11286853 w 12192000"/>
              <a:gd name="connsiteY5210" fmla="*/ 2118038 h 6858002"/>
              <a:gd name="connsiteX5211" fmla="*/ 11287190 w 12192000"/>
              <a:gd name="connsiteY5211" fmla="*/ 2029521 h 6858002"/>
              <a:gd name="connsiteX5212" fmla="*/ 11287383 w 12192000"/>
              <a:gd name="connsiteY5212" fmla="*/ 2027498 h 6858002"/>
              <a:gd name="connsiteX5213" fmla="*/ 11296870 w 12192000"/>
              <a:gd name="connsiteY5213" fmla="*/ 2019071 h 6858002"/>
              <a:gd name="connsiteX5214" fmla="*/ 5077123 w 12192000"/>
              <a:gd name="connsiteY5214" fmla="*/ 2012714 h 6858002"/>
              <a:gd name="connsiteX5215" fmla="*/ 5087959 w 12192000"/>
              <a:gd name="connsiteY5215" fmla="*/ 2019360 h 6858002"/>
              <a:gd name="connsiteX5216" fmla="*/ 5088682 w 12192000"/>
              <a:gd name="connsiteY5216" fmla="*/ 2023212 h 6858002"/>
              <a:gd name="connsiteX5217" fmla="*/ 5088682 w 12192000"/>
              <a:gd name="connsiteY5217" fmla="*/ 2111729 h 6858002"/>
              <a:gd name="connsiteX5218" fmla="*/ 5088489 w 12192000"/>
              <a:gd name="connsiteY5218" fmla="*/ 2113992 h 6858002"/>
              <a:gd name="connsiteX5219" fmla="*/ 5079051 w 12192000"/>
              <a:gd name="connsiteY5219" fmla="*/ 2122420 h 6858002"/>
              <a:gd name="connsiteX5220" fmla="*/ 5068213 w 12192000"/>
              <a:gd name="connsiteY5220" fmla="*/ 2115726 h 6858002"/>
              <a:gd name="connsiteX5221" fmla="*/ 5067442 w 12192000"/>
              <a:gd name="connsiteY5221" fmla="*/ 2111777 h 6858002"/>
              <a:gd name="connsiteX5222" fmla="*/ 5067442 w 12192000"/>
              <a:gd name="connsiteY5222" fmla="*/ 2023212 h 6858002"/>
              <a:gd name="connsiteX5223" fmla="*/ 5067491 w 12192000"/>
              <a:gd name="connsiteY5223" fmla="*/ 2023212 h 6858002"/>
              <a:gd name="connsiteX5224" fmla="*/ 5067683 w 12192000"/>
              <a:gd name="connsiteY5224" fmla="*/ 2021189 h 6858002"/>
              <a:gd name="connsiteX5225" fmla="*/ 5077123 w 12192000"/>
              <a:gd name="connsiteY5225" fmla="*/ 2012714 h 6858002"/>
              <a:gd name="connsiteX5226" fmla="*/ 642630 w 12192000"/>
              <a:gd name="connsiteY5226" fmla="*/ 1978906 h 6858002"/>
              <a:gd name="connsiteX5227" fmla="*/ 578771 w 12192000"/>
              <a:gd name="connsiteY5227" fmla="*/ 2005971 h 6858002"/>
              <a:gd name="connsiteX5228" fmla="*/ 552910 w 12192000"/>
              <a:gd name="connsiteY5228" fmla="*/ 2070312 h 6858002"/>
              <a:gd name="connsiteX5229" fmla="*/ 552862 w 12192000"/>
              <a:gd name="connsiteY5229" fmla="*/ 2070312 h 6858002"/>
              <a:gd name="connsiteX5230" fmla="*/ 579830 w 12192000"/>
              <a:gd name="connsiteY5230" fmla="*/ 2133785 h 6858002"/>
              <a:gd name="connsiteX5231" fmla="*/ 644123 w 12192000"/>
              <a:gd name="connsiteY5231" fmla="*/ 2159791 h 6858002"/>
              <a:gd name="connsiteX5232" fmla="*/ 707934 w 12192000"/>
              <a:gd name="connsiteY5232" fmla="*/ 2132630 h 6858002"/>
              <a:gd name="connsiteX5233" fmla="*/ 733747 w 12192000"/>
              <a:gd name="connsiteY5233" fmla="*/ 2069108 h 6858002"/>
              <a:gd name="connsiteX5234" fmla="*/ 733747 w 12192000"/>
              <a:gd name="connsiteY5234" fmla="*/ 2068096 h 6858002"/>
              <a:gd name="connsiteX5235" fmla="*/ 706248 w 12192000"/>
              <a:gd name="connsiteY5235" fmla="*/ 2004430 h 6858002"/>
              <a:gd name="connsiteX5236" fmla="*/ 642630 w 12192000"/>
              <a:gd name="connsiteY5236" fmla="*/ 1978906 h 6858002"/>
              <a:gd name="connsiteX5237" fmla="*/ 641138 w 12192000"/>
              <a:gd name="connsiteY5237" fmla="*/ 1957571 h 6858002"/>
              <a:gd name="connsiteX5238" fmla="*/ 720792 w 12192000"/>
              <a:gd name="connsiteY5238" fmla="*/ 1988778 h 6858002"/>
              <a:gd name="connsiteX5239" fmla="*/ 755034 w 12192000"/>
              <a:gd name="connsiteY5239" fmla="*/ 2066700 h 6858002"/>
              <a:gd name="connsiteX5240" fmla="*/ 755034 w 12192000"/>
              <a:gd name="connsiteY5240" fmla="*/ 2067711 h 6858002"/>
              <a:gd name="connsiteX5241" fmla="*/ 723682 w 12192000"/>
              <a:gd name="connsiteY5241" fmla="*/ 2146885 h 6858002"/>
              <a:gd name="connsiteX5242" fmla="*/ 645230 w 12192000"/>
              <a:gd name="connsiteY5242" fmla="*/ 2180981 h 6858002"/>
              <a:gd name="connsiteX5243" fmla="*/ 565960 w 12192000"/>
              <a:gd name="connsiteY5243" fmla="*/ 2149919 h 6858002"/>
              <a:gd name="connsiteX5244" fmla="*/ 531623 w 12192000"/>
              <a:gd name="connsiteY5244" fmla="*/ 2071130 h 6858002"/>
              <a:gd name="connsiteX5245" fmla="*/ 563071 w 12192000"/>
              <a:gd name="connsiteY5245" fmla="*/ 1991571 h 6858002"/>
              <a:gd name="connsiteX5246" fmla="*/ 563071 w 12192000"/>
              <a:gd name="connsiteY5246" fmla="*/ 1991523 h 6858002"/>
              <a:gd name="connsiteX5247" fmla="*/ 641138 w 12192000"/>
              <a:gd name="connsiteY5247" fmla="*/ 1957571 h 6858002"/>
              <a:gd name="connsiteX5248" fmla="*/ 8419423 w 12192000"/>
              <a:gd name="connsiteY5248" fmla="*/ 1944088 h 6858002"/>
              <a:gd name="connsiteX5249" fmla="*/ 8355565 w 12192000"/>
              <a:gd name="connsiteY5249" fmla="*/ 1971153 h 6858002"/>
              <a:gd name="connsiteX5250" fmla="*/ 8329654 w 12192000"/>
              <a:gd name="connsiteY5250" fmla="*/ 2035494 h 6858002"/>
              <a:gd name="connsiteX5251" fmla="*/ 8356626 w 12192000"/>
              <a:gd name="connsiteY5251" fmla="*/ 2098967 h 6858002"/>
              <a:gd name="connsiteX5252" fmla="*/ 8420916 w 12192000"/>
              <a:gd name="connsiteY5252" fmla="*/ 2124973 h 6858002"/>
              <a:gd name="connsiteX5253" fmla="*/ 8484722 w 12192000"/>
              <a:gd name="connsiteY5253" fmla="*/ 2097812 h 6858002"/>
              <a:gd name="connsiteX5254" fmla="*/ 8510535 w 12192000"/>
              <a:gd name="connsiteY5254" fmla="*/ 2034290 h 6858002"/>
              <a:gd name="connsiteX5255" fmla="*/ 8510535 w 12192000"/>
              <a:gd name="connsiteY5255" fmla="*/ 2033278 h 6858002"/>
              <a:gd name="connsiteX5256" fmla="*/ 8483036 w 12192000"/>
              <a:gd name="connsiteY5256" fmla="*/ 1969612 h 6858002"/>
              <a:gd name="connsiteX5257" fmla="*/ 8419423 w 12192000"/>
              <a:gd name="connsiteY5257" fmla="*/ 1944088 h 6858002"/>
              <a:gd name="connsiteX5258" fmla="*/ 12192000 w 12192000"/>
              <a:gd name="connsiteY5258" fmla="*/ 1942318 h 6858002"/>
              <a:gd name="connsiteX5259" fmla="*/ 12192000 w 12192000"/>
              <a:gd name="connsiteY5259" fmla="*/ 1980413 h 6858002"/>
              <a:gd name="connsiteX5260" fmla="*/ 12188121 w 12192000"/>
              <a:gd name="connsiteY5260" fmla="*/ 1986318 h 6858002"/>
              <a:gd name="connsiteX5261" fmla="*/ 12181510 w 12192000"/>
              <a:gd name="connsiteY5261" fmla="*/ 2021262 h 6858002"/>
              <a:gd name="connsiteX5262" fmla="*/ 12181505 w 12192000"/>
              <a:gd name="connsiteY5262" fmla="*/ 2021239 h 6858002"/>
              <a:gd name="connsiteX5263" fmla="*/ 12181505 w 12192000"/>
              <a:gd name="connsiteY5263" fmla="*/ 2021287 h 6858002"/>
              <a:gd name="connsiteX5264" fmla="*/ 12181510 w 12192000"/>
              <a:gd name="connsiteY5264" fmla="*/ 2021262 h 6858002"/>
              <a:gd name="connsiteX5265" fmla="*/ 12188687 w 12192000"/>
              <a:gd name="connsiteY5265" fmla="*/ 2055649 h 6858002"/>
              <a:gd name="connsiteX5266" fmla="*/ 12192000 w 12192000"/>
              <a:gd name="connsiteY5266" fmla="*/ 2060515 h 6858002"/>
              <a:gd name="connsiteX5267" fmla="*/ 12192000 w 12192000"/>
              <a:gd name="connsiteY5267" fmla="*/ 2097276 h 6858002"/>
              <a:gd name="connsiteX5268" fmla="*/ 12169495 w 12192000"/>
              <a:gd name="connsiteY5268" fmla="*/ 2064998 h 6858002"/>
              <a:gd name="connsiteX5269" fmla="*/ 12160219 w 12192000"/>
              <a:gd name="connsiteY5269" fmla="*/ 2022154 h 6858002"/>
              <a:gd name="connsiteX5270" fmla="*/ 12191667 w 12192000"/>
              <a:gd name="connsiteY5270" fmla="*/ 1942595 h 6858002"/>
              <a:gd name="connsiteX5271" fmla="*/ 12191667 w 12192000"/>
              <a:gd name="connsiteY5271" fmla="*/ 1942547 h 6858002"/>
              <a:gd name="connsiteX5272" fmla="*/ 7260519 w 12192000"/>
              <a:gd name="connsiteY5272" fmla="*/ 1933302 h 6858002"/>
              <a:gd name="connsiteX5273" fmla="*/ 7120666 w 12192000"/>
              <a:gd name="connsiteY5273" fmla="*/ 1954829 h 6858002"/>
              <a:gd name="connsiteX5274" fmla="*/ 7024202 w 12192000"/>
              <a:gd name="connsiteY5274" fmla="*/ 2009152 h 6858002"/>
              <a:gd name="connsiteX5275" fmla="*/ 6927018 w 12192000"/>
              <a:gd name="connsiteY5275" fmla="*/ 2273305 h 6858002"/>
              <a:gd name="connsiteX5276" fmla="*/ 6927790 w 12192000"/>
              <a:gd name="connsiteY5276" fmla="*/ 2276628 h 6858002"/>
              <a:gd name="connsiteX5277" fmla="*/ 6927790 w 12192000"/>
              <a:gd name="connsiteY5277" fmla="*/ 2277736 h 6858002"/>
              <a:gd name="connsiteX5278" fmla="*/ 6927790 w 12192000"/>
              <a:gd name="connsiteY5278" fmla="*/ 2620003 h 6858002"/>
              <a:gd name="connsiteX5279" fmla="*/ 7071304 w 12192000"/>
              <a:gd name="connsiteY5279" fmla="*/ 2597223 h 6858002"/>
              <a:gd name="connsiteX5280" fmla="*/ 7169595 w 12192000"/>
              <a:gd name="connsiteY5280" fmla="*/ 2539095 h 6858002"/>
              <a:gd name="connsiteX5281" fmla="*/ 7169595 w 12192000"/>
              <a:gd name="connsiteY5281" fmla="*/ 2539143 h 6858002"/>
              <a:gd name="connsiteX5282" fmla="*/ 7229699 w 12192000"/>
              <a:gd name="connsiteY5282" fmla="*/ 2451590 h 6858002"/>
              <a:gd name="connsiteX5283" fmla="*/ 7260857 w 12192000"/>
              <a:gd name="connsiteY5283" fmla="*/ 2278843 h 6858002"/>
              <a:gd name="connsiteX5284" fmla="*/ 7260618 w 12192000"/>
              <a:gd name="connsiteY5284" fmla="*/ 2278169 h 6858002"/>
              <a:gd name="connsiteX5285" fmla="*/ 7260519 w 12192000"/>
              <a:gd name="connsiteY5285" fmla="*/ 2275424 h 6858002"/>
              <a:gd name="connsiteX5286" fmla="*/ 7260519 w 12192000"/>
              <a:gd name="connsiteY5286" fmla="*/ 2132969 h 6858002"/>
              <a:gd name="connsiteX5287" fmla="*/ 503933 w 12192000"/>
              <a:gd name="connsiteY5287" fmla="*/ 1931855 h 6858002"/>
              <a:gd name="connsiteX5288" fmla="*/ 503916 w 12192000"/>
              <a:gd name="connsiteY5288" fmla="*/ 1931882 h 6858002"/>
              <a:gd name="connsiteX5289" fmla="*/ 503884 w 12192000"/>
              <a:gd name="connsiteY5289" fmla="*/ 1931903 h 6858002"/>
              <a:gd name="connsiteX5290" fmla="*/ 3335545 w 12192000"/>
              <a:gd name="connsiteY5290" fmla="*/ 1929736 h 6858002"/>
              <a:gd name="connsiteX5291" fmla="*/ 3195690 w 12192000"/>
              <a:gd name="connsiteY5291" fmla="*/ 1951264 h 6858002"/>
              <a:gd name="connsiteX5292" fmla="*/ 3099226 w 12192000"/>
              <a:gd name="connsiteY5292" fmla="*/ 2005635 h 6858002"/>
              <a:gd name="connsiteX5293" fmla="*/ 3002042 w 12192000"/>
              <a:gd name="connsiteY5293" fmla="*/ 2269788 h 6858002"/>
              <a:gd name="connsiteX5294" fmla="*/ 3002813 w 12192000"/>
              <a:gd name="connsiteY5294" fmla="*/ 2273111 h 6858002"/>
              <a:gd name="connsiteX5295" fmla="*/ 3002813 w 12192000"/>
              <a:gd name="connsiteY5295" fmla="*/ 2274219 h 6858002"/>
              <a:gd name="connsiteX5296" fmla="*/ 3002813 w 12192000"/>
              <a:gd name="connsiteY5296" fmla="*/ 2616485 h 6858002"/>
              <a:gd name="connsiteX5297" fmla="*/ 3146375 w 12192000"/>
              <a:gd name="connsiteY5297" fmla="*/ 2593754 h 6858002"/>
              <a:gd name="connsiteX5298" fmla="*/ 3244716 w 12192000"/>
              <a:gd name="connsiteY5298" fmla="*/ 2535626 h 6858002"/>
              <a:gd name="connsiteX5299" fmla="*/ 3244619 w 12192000"/>
              <a:gd name="connsiteY5299" fmla="*/ 2535530 h 6858002"/>
              <a:gd name="connsiteX5300" fmla="*/ 3304721 w 12192000"/>
              <a:gd name="connsiteY5300" fmla="*/ 2447977 h 6858002"/>
              <a:gd name="connsiteX5301" fmla="*/ 3335880 w 12192000"/>
              <a:gd name="connsiteY5301" fmla="*/ 2275230 h 6858002"/>
              <a:gd name="connsiteX5302" fmla="*/ 3335642 w 12192000"/>
              <a:gd name="connsiteY5302" fmla="*/ 2274604 h 6858002"/>
              <a:gd name="connsiteX5303" fmla="*/ 3335545 w 12192000"/>
              <a:gd name="connsiteY5303" fmla="*/ 2271859 h 6858002"/>
              <a:gd name="connsiteX5304" fmla="*/ 8417835 w 12192000"/>
              <a:gd name="connsiteY5304" fmla="*/ 1922801 h 6858002"/>
              <a:gd name="connsiteX5305" fmla="*/ 8497485 w 12192000"/>
              <a:gd name="connsiteY5305" fmla="*/ 1954008 h 6858002"/>
              <a:gd name="connsiteX5306" fmla="*/ 8531774 w 12192000"/>
              <a:gd name="connsiteY5306" fmla="*/ 2031930 h 6858002"/>
              <a:gd name="connsiteX5307" fmla="*/ 8531774 w 12192000"/>
              <a:gd name="connsiteY5307" fmla="*/ 2032941 h 6858002"/>
              <a:gd name="connsiteX5308" fmla="*/ 8500422 w 12192000"/>
              <a:gd name="connsiteY5308" fmla="*/ 2112115 h 6858002"/>
              <a:gd name="connsiteX5309" fmla="*/ 8421977 w 12192000"/>
              <a:gd name="connsiteY5309" fmla="*/ 2146211 h 6858002"/>
              <a:gd name="connsiteX5310" fmla="*/ 8342706 w 12192000"/>
              <a:gd name="connsiteY5310" fmla="*/ 2115149 h 6858002"/>
              <a:gd name="connsiteX5311" fmla="*/ 8308370 w 12192000"/>
              <a:gd name="connsiteY5311" fmla="*/ 2036360 h 6858002"/>
              <a:gd name="connsiteX5312" fmla="*/ 8339818 w 12192000"/>
              <a:gd name="connsiteY5312" fmla="*/ 1956801 h 6858002"/>
              <a:gd name="connsiteX5313" fmla="*/ 8339769 w 12192000"/>
              <a:gd name="connsiteY5313" fmla="*/ 1956753 h 6858002"/>
              <a:gd name="connsiteX5314" fmla="*/ 8417835 w 12192000"/>
              <a:gd name="connsiteY5314" fmla="*/ 1922801 h 6858002"/>
              <a:gd name="connsiteX5315" fmla="*/ 4494496 w 12192000"/>
              <a:gd name="connsiteY5315" fmla="*/ 1921308 h 6858002"/>
              <a:gd name="connsiteX5316" fmla="*/ 4430638 w 12192000"/>
              <a:gd name="connsiteY5316" fmla="*/ 1948422 h 6858002"/>
              <a:gd name="connsiteX5317" fmla="*/ 4404734 w 12192000"/>
              <a:gd name="connsiteY5317" fmla="*/ 2012738 h 6858002"/>
              <a:gd name="connsiteX5318" fmla="*/ 4404726 w 12192000"/>
              <a:gd name="connsiteY5318" fmla="*/ 2012714 h 6858002"/>
              <a:gd name="connsiteX5319" fmla="*/ 4404726 w 12192000"/>
              <a:gd name="connsiteY5319" fmla="*/ 2012762 h 6858002"/>
              <a:gd name="connsiteX5320" fmla="*/ 4404734 w 12192000"/>
              <a:gd name="connsiteY5320" fmla="*/ 2012738 h 6858002"/>
              <a:gd name="connsiteX5321" fmla="*/ 4431698 w 12192000"/>
              <a:gd name="connsiteY5321" fmla="*/ 2076187 h 6858002"/>
              <a:gd name="connsiteX5322" fmla="*/ 4495985 w 12192000"/>
              <a:gd name="connsiteY5322" fmla="*/ 2102194 h 6858002"/>
              <a:gd name="connsiteX5323" fmla="*/ 4559802 w 12192000"/>
              <a:gd name="connsiteY5323" fmla="*/ 2075032 h 6858002"/>
              <a:gd name="connsiteX5324" fmla="*/ 4585612 w 12192000"/>
              <a:gd name="connsiteY5324" fmla="*/ 2011510 h 6858002"/>
              <a:gd name="connsiteX5325" fmla="*/ 4585612 w 12192000"/>
              <a:gd name="connsiteY5325" fmla="*/ 2010499 h 6858002"/>
              <a:gd name="connsiteX5326" fmla="*/ 4558112 w 12192000"/>
              <a:gd name="connsiteY5326" fmla="*/ 1946832 h 6858002"/>
              <a:gd name="connsiteX5327" fmla="*/ 4494496 w 12192000"/>
              <a:gd name="connsiteY5327" fmla="*/ 1921308 h 6858002"/>
              <a:gd name="connsiteX5328" fmla="*/ 6429488 w 12192000"/>
              <a:gd name="connsiteY5328" fmla="*/ 1917022 h 6858002"/>
              <a:gd name="connsiteX5329" fmla="*/ 6349784 w 12192000"/>
              <a:gd name="connsiteY5329" fmla="*/ 1948806 h 6858002"/>
              <a:gd name="connsiteX5330" fmla="*/ 6349736 w 12192000"/>
              <a:gd name="connsiteY5330" fmla="*/ 1948758 h 6858002"/>
              <a:gd name="connsiteX5331" fmla="*/ 6315928 w 12192000"/>
              <a:gd name="connsiteY5331" fmla="*/ 2027595 h 6858002"/>
              <a:gd name="connsiteX5332" fmla="*/ 6347809 w 12192000"/>
              <a:gd name="connsiteY5332" fmla="*/ 2107250 h 6858002"/>
              <a:gd name="connsiteX5333" fmla="*/ 6426213 w 12192000"/>
              <a:gd name="connsiteY5333" fmla="*/ 2140913 h 6858002"/>
              <a:gd name="connsiteX5334" fmla="*/ 6505915 w 12192000"/>
              <a:gd name="connsiteY5334" fmla="*/ 2109225 h 6858002"/>
              <a:gd name="connsiteX5335" fmla="*/ 6539818 w 12192000"/>
              <a:gd name="connsiteY5335" fmla="*/ 2030388 h 6858002"/>
              <a:gd name="connsiteX5336" fmla="*/ 6539818 w 12192000"/>
              <a:gd name="connsiteY5336" fmla="*/ 2029714 h 6858002"/>
              <a:gd name="connsiteX5337" fmla="*/ 6507889 w 12192000"/>
              <a:gd name="connsiteY5337" fmla="*/ 1950637 h 6858002"/>
              <a:gd name="connsiteX5338" fmla="*/ 6429488 w 12192000"/>
              <a:gd name="connsiteY5338" fmla="*/ 1917022 h 6858002"/>
              <a:gd name="connsiteX5339" fmla="*/ 2504606 w 12192000"/>
              <a:gd name="connsiteY5339" fmla="*/ 1913555 h 6858002"/>
              <a:gd name="connsiteX5340" fmla="*/ 2424903 w 12192000"/>
              <a:gd name="connsiteY5340" fmla="*/ 1945339 h 6858002"/>
              <a:gd name="connsiteX5341" fmla="*/ 2424903 w 12192000"/>
              <a:gd name="connsiteY5341" fmla="*/ 1945291 h 6858002"/>
              <a:gd name="connsiteX5342" fmla="*/ 2391047 w 12192000"/>
              <a:gd name="connsiteY5342" fmla="*/ 2024128 h 6858002"/>
              <a:gd name="connsiteX5343" fmla="*/ 2422928 w 12192000"/>
              <a:gd name="connsiteY5343" fmla="*/ 2103783 h 6858002"/>
              <a:gd name="connsiteX5344" fmla="*/ 2501332 w 12192000"/>
              <a:gd name="connsiteY5344" fmla="*/ 2137446 h 6858002"/>
              <a:gd name="connsiteX5345" fmla="*/ 2581083 w 12192000"/>
              <a:gd name="connsiteY5345" fmla="*/ 2105757 h 6858002"/>
              <a:gd name="connsiteX5346" fmla="*/ 2614986 w 12192000"/>
              <a:gd name="connsiteY5346" fmla="*/ 2026921 h 6858002"/>
              <a:gd name="connsiteX5347" fmla="*/ 2614986 w 12192000"/>
              <a:gd name="connsiteY5347" fmla="*/ 2026247 h 6858002"/>
              <a:gd name="connsiteX5348" fmla="*/ 2583010 w 12192000"/>
              <a:gd name="connsiteY5348" fmla="*/ 1947170 h 6858002"/>
              <a:gd name="connsiteX5349" fmla="*/ 2504606 w 12192000"/>
              <a:gd name="connsiteY5349" fmla="*/ 1913555 h 6858002"/>
              <a:gd name="connsiteX5350" fmla="*/ 4492956 w 12192000"/>
              <a:gd name="connsiteY5350" fmla="*/ 1900022 h 6858002"/>
              <a:gd name="connsiteX5351" fmla="*/ 4572608 w 12192000"/>
              <a:gd name="connsiteY5351" fmla="*/ 1931180 h 6858002"/>
              <a:gd name="connsiteX5352" fmla="*/ 4606854 w 12192000"/>
              <a:gd name="connsiteY5352" fmla="*/ 2009150 h 6858002"/>
              <a:gd name="connsiteX5353" fmla="*/ 4606854 w 12192000"/>
              <a:gd name="connsiteY5353" fmla="*/ 2010162 h 6858002"/>
              <a:gd name="connsiteX5354" fmla="*/ 4575500 w 12192000"/>
              <a:gd name="connsiteY5354" fmla="*/ 2089335 h 6858002"/>
              <a:gd name="connsiteX5355" fmla="*/ 4497045 w 12192000"/>
              <a:gd name="connsiteY5355" fmla="*/ 2123432 h 6858002"/>
              <a:gd name="connsiteX5356" fmla="*/ 4417774 w 12192000"/>
              <a:gd name="connsiteY5356" fmla="*/ 2092369 h 6858002"/>
              <a:gd name="connsiteX5357" fmla="*/ 4383442 w 12192000"/>
              <a:gd name="connsiteY5357" fmla="*/ 2013581 h 6858002"/>
              <a:gd name="connsiteX5358" fmla="*/ 4414890 w 12192000"/>
              <a:gd name="connsiteY5358" fmla="*/ 1934022 h 6858002"/>
              <a:gd name="connsiteX5359" fmla="*/ 4414890 w 12192000"/>
              <a:gd name="connsiteY5359" fmla="*/ 1933974 h 6858002"/>
              <a:gd name="connsiteX5360" fmla="*/ 4492956 w 12192000"/>
              <a:gd name="connsiteY5360" fmla="*/ 1900022 h 6858002"/>
              <a:gd name="connsiteX5361" fmla="*/ 6429488 w 12192000"/>
              <a:gd name="connsiteY5361" fmla="*/ 1895687 h 6858002"/>
              <a:gd name="connsiteX5362" fmla="*/ 6523252 w 12192000"/>
              <a:gd name="connsiteY5362" fmla="*/ 1935900 h 6858002"/>
              <a:gd name="connsiteX5363" fmla="*/ 6561105 w 12192000"/>
              <a:gd name="connsiteY5363" fmla="*/ 2030677 h 6858002"/>
              <a:gd name="connsiteX5364" fmla="*/ 6561105 w 12192000"/>
              <a:gd name="connsiteY5364" fmla="*/ 2031159 h 6858002"/>
              <a:gd name="connsiteX5365" fmla="*/ 6520893 w 12192000"/>
              <a:gd name="connsiteY5365" fmla="*/ 2124395 h 6858002"/>
              <a:gd name="connsiteX5366" fmla="*/ 6426598 w 12192000"/>
              <a:gd name="connsiteY5366" fmla="*/ 2162200 h 6858002"/>
              <a:gd name="connsiteX5367" fmla="*/ 6426598 w 12192000"/>
              <a:gd name="connsiteY5367" fmla="*/ 2162103 h 6858002"/>
              <a:gd name="connsiteX5368" fmla="*/ 6332737 w 12192000"/>
              <a:gd name="connsiteY5368" fmla="*/ 2122131 h 6858002"/>
              <a:gd name="connsiteX5369" fmla="*/ 6294689 w 12192000"/>
              <a:gd name="connsiteY5369" fmla="*/ 2026391 h 6858002"/>
              <a:gd name="connsiteX5370" fmla="*/ 6334760 w 12192000"/>
              <a:gd name="connsiteY5370" fmla="*/ 1933636 h 6858002"/>
              <a:gd name="connsiteX5371" fmla="*/ 6429488 w 12192000"/>
              <a:gd name="connsiteY5371" fmla="*/ 1895687 h 6858002"/>
              <a:gd name="connsiteX5372" fmla="*/ 11112325 w 12192000"/>
              <a:gd name="connsiteY5372" fmla="*/ 1894965 h 6858002"/>
              <a:gd name="connsiteX5373" fmla="*/ 10972423 w 12192000"/>
              <a:gd name="connsiteY5373" fmla="*/ 1916493 h 6858002"/>
              <a:gd name="connsiteX5374" fmla="*/ 10875960 w 12192000"/>
              <a:gd name="connsiteY5374" fmla="*/ 1970864 h 6858002"/>
              <a:gd name="connsiteX5375" fmla="*/ 10778775 w 12192000"/>
              <a:gd name="connsiteY5375" fmla="*/ 2235017 h 6858002"/>
              <a:gd name="connsiteX5376" fmla="*/ 10779545 w 12192000"/>
              <a:gd name="connsiteY5376" fmla="*/ 2238340 h 6858002"/>
              <a:gd name="connsiteX5377" fmla="*/ 10779545 w 12192000"/>
              <a:gd name="connsiteY5377" fmla="*/ 2239448 h 6858002"/>
              <a:gd name="connsiteX5378" fmla="*/ 10779545 w 12192000"/>
              <a:gd name="connsiteY5378" fmla="*/ 2581714 h 6858002"/>
              <a:gd name="connsiteX5379" fmla="*/ 10923108 w 12192000"/>
              <a:gd name="connsiteY5379" fmla="*/ 2558983 h 6858002"/>
              <a:gd name="connsiteX5380" fmla="*/ 11021450 w 12192000"/>
              <a:gd name="connsiteY5380" fmla="*/ 2500855 h 6858002"/>
              <a:gd name="connsiteX5381" fmla="*/ 11021401 w 12192000"/>
              <a:gd name="connsiteY5381" fmla="*/ 2500759 h 6858002"/>
              <a:gd name="connsiteX5382" fmla="*/ 11081504 w 12192000"/>
              <a:gd name="connsiteY5382" fmla="*/ 2413206 h 6858002"/>
              <a:gd name="connsiteX5383" fmla="*/ 11112663 w 12192000"/>
              <a:gd name="connsiteY5383" fmla="*/ 2240459 h 6858002"/>
              <a:gd name="connsiteX5384" fmla="*/ 11112422 w 12192000"/>
              <a:gd name="connsiteY5384" fmla="*/ 2239833 h 6858002"/>
              <a:gd name="connsiteX5385" fmla="*/ 11112325 w 12192000"/>
              <a:gd name="connsiteY5385" fmla="*/ 2237088 h 6858002"/>
              <a:gd name="connsiteX5386" fmla="*/ 11112325 w 12192000"/>
              <a:gd name="connsiteY5386" fmla="*/ 2094633 h 6858002"/>
              <a:gd name="connsiteX5387" fmla="*/ 2504559 w 12192000"/>
              <a:gd name="connsiteY5387" fmla="*/ 1892220 h 6858002"/>
              <a:gd name="connsiteX5388" fmla="*/ 2598323 w 12192000"/>
              <a:gd name="connsiteY5388" fmla="*/ 1932433 h 6858002"/>
              <a:gd name="connsiteX5389" fmla="*/ 2636177 w 12192000"/>
              <a:gd name="connsiteY5389" fmla="*/ 2027210 h 6858002"/>
              <a:gd name="connsiteX5390" fmla="*/ 2636177 w 12192000"/>
              <a:gd name="connsiteY5390" fmla="*/ 2027692 h 6858002"/>
              <a:gd name="connsiteX5391" fmla="*/ 2595964 w 12192000"/>
              <a:gd name="connsiteY5391" fmla="*/ 2120928 h 6858002"/>
              <a:gd name="connsiteX5392" fmla="*/ 2501669 w 12192000"/>
              <a:gd name="connsiteY5392" fmla="*/ 2158733 h 6858002"/>
              <a:gd name="connsiteX5393" fmla="*/ 2501669 w 12192000"/>
              <a:gd name="connsiteY5393" fmla="*/ 2158636 h 6858002"/>
              <a:gd name="connsiteX5394" fmla="*/ 2407806 w 12192000"/>
              <a:gd name="connsiteY5394" fmla="*/ 2118664 h 6858002"/>
              <a:gd name="connsiteX5395" fmla="*/ 2369760 w 12192000"/>
              <a:gd name="connsiteY5395" fmla="*/ 2022924 h 6858002"/>
              <a:gd name="connsiteX5396" fmla="*/ 2409830 w 12192000"/>
              <a:gd name="connsiteY5396" fmla="*/ 1930169 h 6858002"/>
              <a:gd name="connsiteX5397" fmla="*/ 2504559 w 12192000"/>
              <a:gd name="connsiteY5397" fmla="*/ 1892220 h 6858002"/>
              <a:gd name="connsiteX5398" fmla="*/ 647639 w 12192000"/>
              <a:gd name="connsiteY5398" fmla="*/ 1891401 h 6858002"/>
              <a:gd name="connsiteX5399" fmla="*/ 519873 w 12192000"/>
              <a:gd name="connsiteY5399" fmla="*/ 1945965 h 6858002"/>
              <a:gd name="connsiteX5400" fmla="*/ 468294 w 12192000"/>
              <a:gd name="connsiteY5400" fmla="*/ 2074117 h 6858002"/>
              <a:gd name="connsiteX5401" fmla="*/ 468246 w 12192000"/>
              <a:gd name="connsiteY5401" fmla="*/ 2074117 h 6858002"/>
              <a:gd name="connsiteX5402" fmla="*/ 522523 w 12192000"/>
              <a:gd name="connsiteY5402" fmla="*/ 2201979 h 6858002"/>
              <a:gd name="connsiteX5403" fmla="*/ 651444 w 12192000"/>
              <a:gd name="connsiteY5403" fmla="*/ 2253847 h 6858002"/>
              <a:gd name="connsiteX5404" fmla="*/ 779210 w 12192000"/>
              <a:gd name="connsiteY5404" fmla="*/ 2199234 h 6858002"/>
              <a:gd name="connsiteX5405" fmla="*/ 830740 w 12192000"/>
              <a:gd name="connsiteY5405" fmla="*/ 2071035 h 6858002"/>
              <a:gd name="connsiteX5406" fmla="*/ 830740 w 12192000"/>
              <a:gd name="connsiteY5406" fmla="*/ 2070360 h 6858002"/>
              <a:gd name="connsiteX5407" fmla="*/ 776513 w 12192000"/>
              <a:gd name="connsiteY5407" fmla="*/ 1943317 h 6858002"/>
              <a:gd name="connsiteX5408" fmla="*/ 647639 w 12192000"/>
              <a:gd name="connsiteY5408" fmla="*/ 1891401 h 6858002"/>
              <a:gd name="connsiteX5409" fmla="*/ 10281339 w 12192000"/>
              <a:gd name="connsiteY5409" fmla="*/ 1878735 h 6858002"/>
              <a:gd name="connsiteX5410" fmla="*/ 10201636 w 12192000"/>
              <a:gd name="connsiteY5410" fmla="*/ 1910520 h 6858002"/>
              <a:gd name="connsiteX5411" fmla="*/ 10201636 w 12192000"/>
              <a:gd name="connsiteY5411" fmla="*/ 1910472 h 6858002"/>
              <a:gd name="connsiteX5412" fmla="*/ 10167781 w 12192000"/>
              <a:gd name="connsiteY5412" fmla="*/ 1989309 h 6858002"/>
              <a:gd name="connsiteX5413" fmla="*/ 10199661 w 12192000"/>
              <a:gd name="connsiteY5413" fmla="*/ 2068964 h 6858002"/>
              <a:gd name="connsiteX5414" fmla="*/ 10278065 w 12192000"/>
              <a:gd name="connsiteY5414" fmla="*/ 2102627 h 6858002"/>
              <a:gd name="connsiteX5415" fmla="*/ 10357816 w 12192000"/>
              <a:gd name="connsiteY5415" fmla="*/ 2070938 h 6858002"/>
              <a:gd name="connsiteX5416" fmla="*/ 10391721 w 12192000"/>
              <a:gd name="connsiteY5416" fmla="*/ 1992102 h 6858002"/>
              <a:gd name="connsiteX5417" fmla="*/ 10391721 w 12192000"/>
              <a:gd name="connsiteY5417" fmla="*/ 1991428 h 6858002"/>
              <a:gd name="connsiteX5418" fmla="*/ 10359742 w 12192000"/>
              <a:gd name="connsiteY5418" fmla="*/ 1912351 h 6858002"/>
              <a:gd name="connsiteX5419" fmla="*/ 10281339 w 12192000"/>
              <a:gd name="connsiteY5419" fmla="*/ 1878735 h 6858002"/>
              <a:gd name="connsiteX5420" fmla="*/ 646243 w 12192000"/>
              <a:gd name="connsiteY5420" fmla="*/ 1870163 h 6858002"/>
              <a:gd name="connsiteX5421" fmla="*/ 790527 w 12192000"/>
              <a:gd name="connsiteY5421" fmla="*/ 1927232 h 6858002"/>
              <a:gd name="connsiteX5422" fmla="*/ 852026 w 12192000"/>
              <a:gd name="connsiteY5422" fmla="*/ 2068819 h 6858002"/>
              <a:gd name="connsiteX5423" fmla="*/ 852026 w 12192000"/>
              <a:gd name="connsiteY5423" fmla="*/ 2070072 h 6858002"/>
              <a:gd name="connsiteX5424" fmla="*/ 794428 w 12192000"/>
              <a:gd name="connsiteY5424" fmla="*/ 2214067 h 6858002"/>
              <a:gd name="connsiteX5425" fmla="*/ 652551 w 12192000"/>
              <a:gd name="connsiteY5425" fmla="*/ 2275085 h 6858002"/>
              <a:gd name="connsiteX5426" fmla="*/ 508363 w 12192000"/>
              <a:gd name="connsiteY5426" fmla="*/ 2217775 h 6858002"/>
              <a:gd name="connsiteX5427" fmla="*/ 447057 w 12192000"/>
              <a:gd name="connsiteY5427" fmla="*/ 2076140 h 6858002"/>
              <a:gd name="connsiteX5428" fmla="*/ 460957 w 12192000"/>
              <a:gd name="connsiteY5428" fmla="*/ 1998706 h 6858002"/>
              <a:gd name="connsiteX5429" fmla="*/ 503916 w 12192000"/>
              <a:gd name="connsiteY5429" fmla="*/ 1931882 h 6858002"/>
              <a:gd name="connsiteX5430" fmla="*/ 568545 w 12192000"/>
              <a:gd name="connsiteY5430" fmla="*/ 1886965 h 6858002"/>
              <a:gd name="connsiteX5431" fmla="*/ 646243 w 12192000"/>
              <a:gd name="connsiteY5431" fmla="*/ 1870163 h 6858002"/>
              <a:gd name="connsiteX5432" fmla="*/ 10281339 w 12192000"/>
              <a:gd name="connsiteY5432" fmla="*/ 1857401 h 6858002"/>
              <a:gd name="connsiteX5433" fmla="*/ 10375105 w 12192000"/>
              <a:gd name="connsiteY5433" fmla="*/ 1897614 h 6858002"/>
              <a:gd name="connsiteX5434" fmla="*/ 10412958 w 12192000"/>
              <a:gd name="connsiteY5434" fmla="*/ 1992391 h 6858002"/>
              <a:gd name="connsiteX5435" fmla="*/ 10412958 w 12192000"/>
              <a:gd name="connsiteY5435" fmla="*/ 1992873 h 6858002"/>
              <a:gd name="connsiteX5436" fmla="*/ 10372745 w 12192000"/>
              <a:gd name="connsiteY5436" fmla="*/ 2086109 h 6858002"/>
              <a:gd name="connsiteX5437" fmla="*/ 10278450 w 12192000"/>
              <a:gd name="connsiteY5437" fmla="*/ 2123914 h 6858002"/>
              <a:gd name="connsiteX5438" fmla="*/ 10278450 w 12192000"/>
              <a:gd name="connsiteY5438" fmla="*/ 2123817 h 6858002"/>
              <a:gd name="connsiteX5439" fmla="*/ 10184588 w 12192000"/>
              <a:gd name="connsiteY5439" fmla="*/ 2083845 h 6858002"/>
              <a:gd name="connsiteX5440" fmla="*/ 10146542 w 12192000"/>
              <a:gd name="connsiteY5440" fmla="*/ 1988105 h 6858002"/>
              <a:gd name="connsiteX5441" fmla="*/ 10186611 w 12192000"/>
              <a:gd name="connsiteY5441" fmla="*/ 1895350 h 6858002"/>
              <a:gd name="connsiteX5442" fmla="*/ 10281339 w 12192000"/>
              <a:gd name="connsiteY5442" fmla="*/ 1857401 h 6858002"/>
              <a:gd name="connsiteX5443" fmla="*/ 8424432 w 12192000"/>
              <a:gd name="connsiteY5443" fmla="*/ 1856630 h 6858002"/>
              <a:gd name="connsiteX5444" fmla="*/ 8296667 w 12192000"/>
              <a:gd name="connsiteY5444" fmla="*/ 1911194 h 6858002"/>
              <a:gd name="connsiteX5445" fmla="*/ 8245089 w 12192000"/>
              <a:gd name="connsiteY5445" fmla="*/ 2039346 h 6858002"/>
              <a:gd name="connsiteX5446" fmla="*/ 8245041 w 12192000"/>
              <a:gd name="connsiteY5446" fmla="*/ 2039346 h 6858002"/>
              <a:gd name="connsiteX5447" fmla="*/ 8299315 w 12192000"/>
              <a:gd name="connsiteY5447" fmla="*/ 2167208 h 6858002"/>
              <a:gd name="connsiteX5448" fmla="*/ 8428236 w 12192000"/>
              <a:gd name="connsiteY5448" fmla="*/ 2219076 h 6858002"/>
              <a:gd name="connsiteX5449" fmla="*/ 8555998 w 12192000"/>
              <a:gd name="connsiteY5449" fmla="*/ 2164463 h 6858002"/>
              <a:gd name="connsiteX5450" fmla="*/ 8607528 w 12192000"/>
              <a:gd name="connsiteY5450" fmla="*/ 2036264 h 6858002"/>
              <a:gd name="connsiteX5451" fmla="*/ 8607528 w 12192000"/>
              <a:gd name="connsiteY5451" fmla="*/ 2035589 h 6858002"/>
              <a:gd name="connsiteX5452" fmla="*/ 8553301 w 12192000"/>
              <a:gd name="connsiteY5452" fmla="*/ 1908546 h 6858002"/>
              <a:gd name="connsiteX5453" fmla="*/ 8424432 w 12192000"/>
              <a:gd name="connsiteY5453" fmla="*/ 1856630 h 6858002"/>
              <a:gd name="connsiteX5454" fmla="*/ 12192000 w 12192000"/>
              <a:gd name="connsiteY5454" fmla="*/ 1841583 h 6858002"/>
              <a:gd name="connsiteX5455" fmla="*/ 12192000 w 12192000"/>
              <a:gd name="connsiteY5455" fmla="*/ 1867183 h 6858002"/>
              <a:gd name="connsiteX5456" fmla="*/ 12148516 w 12192000"/>
              <a:gd name="connsiteY5456" fmla="*/ 1896989 h 6858002"/>
              <a:gd name="connsiteX5457" fmla="*/ 12096938 w 12192000"/>
              <a:gd name="connsiteY5457" fmla="*/ 2025140 h 6858002"/>
              <a:gd name="connsiteX5458" fmla="*/ 12151213 w 12192000"/>
              <a:gd name="connsiteY5458" fmla="*/ 2153002 h 6858002"/>
              <a:gd name="connsiteX5459" fmla="*/ 12192000 w 12192000"/>
              <a:gd name="connsiteY5459" fmla="*/ 2179719 h 6858002"/>
              <a:gd name="connsiteX5460" fmla="*/ 12192000 w 12192000"/>
              <a:gd name="connsiteY5460" fmla="*/ 2204553 h 6858002"/>
              <a:gd name="connsiteX5461" fmla="*/ 12137006 w 12192000"/>
              <a:gd name="connsiteY5461" fmla="*/ 2168799 h 6858002"/>
              <a:gd name="connsiteX5462" fmla="*/ 12075700 w 12192000"/>
              <a:gd name="connsiteY5462" fmla="*/ 2027163 h 6858002"/>
              <a:gd name="connsiteX5463" fmla="*/ 12132528 w 12192000"/>
              <a:gd name="connsiteY5463" fmla="*/ 1882878 h 6858002"/>
              <a:gd name="connsiteX5464" fmla="*/ 8423037 w 12192000"/>
              <a:gd name="connsiteY5464" fmla="*/ 1835392 h 6858002"/>
              <a:gd name="connsiteX5465" fmla="*/ 8567315 w 12192000"/>
              <a:gd name="connsiteY5465" fmla="*/ 1892461 h 6858002"/>
              <a:gd name="connsiteX5466" fmla="*/ 8628814 w 12192000"/>
              <a:gd name="connsiteY5466" fmla="*/ 2034048 h 6858002"/>
              <a:gd name="connsiteX5467" fmla="*/ 8628814 w 12192000"/>
              <a:gd name="connsiteY5467" fmla="*/ 2035300 h 6858002"/>
              <a:gd name="connsiteX5468" fmla="*/ 8571216 w 12192000"/>
              <a:gd name="connsiteY5468" fmla="*/ 2179296 h 6858002"/>
              <a:gd name="connsiteX5469" fmla="*/ 8429344 w 12192000"/>
              <a:gd name="connsiteY5469" fmla="*/ 2240314 h 6858002"/>
              <a:gd name="connsiteX5470" fmla="*/ 8285156 w 12192000"/>
              <a:gd name="connsiteY5470" fmla="*/ 2183005 h 6858002"/>
              <a:gd name="connsiteX5471" fmla="*/ 8223851 w 12192000"/>
              <a:gd name="connsiteY5471" fmla="*/ 2041368 h 6858002"/>
              <a:gd name="connsiteX5472" fmla="*/ 8280678 w 12192000"/>
              <a:gd name="connsiteY5472" fmla="*/ 1897084 h 6858002"/>
              <a:gd name="connsiteX5473" fmla="*/ 8280678 w 12192000"/>
              <a:gd name="connsiteY5473" fmla="*/ 1897132 h 6858002"/>
              <a:gd name="connsiteX5474" fmla="*/ 8423037 w 12192000"/>
              <a:gd name="connsiteY5474" fmla="*/ 1835392 h 6858002"/>
              <a:gd name="connsiteX5475" fmla="*/ 4499503 w 12192000"/>
              <a:gd name="connsiteY5475" fmla="*/ 1833899 h 6858002"/>
              <a:gd name="connsiteX5476" fmla="*/ 4371739 w 12192000"/>
              <a:gd name="connsiteY5476" fmla="*/ 1888464 h 6858002"/>
              <a:gd name="connsiteX5477" fmla="*/ 4320158 w 12192000"/>
              <a:gd name="connsiteY5477" fmla="*/ 2016615 h 6858002"/>
              <a:gd name="connsiteX5478" fmla="*/ 4320113 w 12192000"/>
              <a:gd name="connsiteY5478" fmla="*/ 2016615 h 6858002"/>
              <a:gd name="connsiteX5479" fmla="*/ 4374384 w 12192000"/>
              <a:gd name="connsiteY5479" fmla="*/ 2144478 h 6858002"/>
              <a:gd name="connsiteX5480" fmla="*/ 4503314 w 12192000"/>
              <a:gd name="connsiteY5480" fmla="*/ 2196345 h 6858002"/>
              <a:gd name="connsiteX5481" fmla="*/ 4631073 w 12192000"/>
              <a:gd name="connsiteY5481" fmla="*/ 2141732 h 6858002"/>
              <a:gd name="connsiteX5482" fmla="*/ 4682603 w 12192000"/>
              <a:gd name="connsiteY5482" fmla="*/ 2013533 h 6858002"/>
              <a:gd name="connsiteX5483" fmla="*/ 4682603 w 12192000"/>
              <a:gd name="connsiteY5483" fmla="*/ 2012859 h 6858002"/>
              <a:gd name="connsiteX5484" fmla="*/ 4628379 w 12192000"/>
              <a:gd name="connsiteY5484" fmla="*/ 1885815 h 6858002"/>
              <a:gd name="connsiteX5485" fmla="*/ 4499503 w 12192000"/>
              <a:gd name="connsiteY5485" fmla="*/ 1833899 h 6858002"/>
              <a:gd name="connsiteX5486" fmla="*/ 4498111 w 12192000"/>
              <a:gd name="connsiteY5486" fmla="*/ 1812613 h 6858002"/>
              <a:gd name="connsiteX5487" fmla="*/ 4642390 w 12192000"/>
              <a:gd name="connsiteY5487" fmla="*/ 1869682 h 6858002"/>
              <a:gd name="connsiteX5488" fmla="*/ 4703897 w 12192000"/>
              <a:gd name="connsiteY5488" fmla="*/ 2011269 h 6858002"/>
              <a:gd name="connsiteX5489" fmla="*/ 4703897 w 12192000"/>
              <a:gd name="connsiteY5489" fmla="*/ 2012522 h 6858002"/>
              <a:gd name="connsiteX5490" fmla="*/ 4646293 w 12192000"/>
              <a:gd name="connsiteY5490" fmla="*/ 2156517 h 6858002"/>
              <a:gd name="connsiteX5491" fmla="*/ 4504421 w 12192000"/>
              <a:gd name="connsiteY5491" fmla="*/ 2217535 h 6858002"/>
              <a:gd name="connsiteX5492" fmla="*/ 4360228 w 12192000"/>
              <a:gd name="connsiteY5492" fmla="*/ 2160225 h 6858002"/>
              <a:gd name="connsiteX5493" fmla="*/ 4298922 w 12192000"/>
              <a:gd name="connsiteY5493" fmla="*/ 2018590 h 6858002"/>
              <a:gd name="connsiteX5494" fmla="*/ 4355801 w 12192000"/>
              <a:gd name="connsiteY5494" fmla="*/ 1874305 h 6858002"/>
              <a:gd name="connsiteX5495" fmla="*/ 4355751 w 12192000"/>
              <a:gd name="connsiteY5495" fmla="*/ 1874305 h 6858002"/>
              <a:gd name="connsiteX5496" fmla="*/ 4498111 w 12192000"/>
              <a:gd name="connsiteY5496" fmla="*/ 1812613 h 6858002"/>
              <a:gd name="connsiteX5497" fmla="*/ 12192000 w 12192000"/>
              <a:gd name="connsiteY5497" fmla="*/ 1755607 h 6858002"/>
              <a:gd name="connsiteX5498" fmla="*/ 12192000 w 12192000"/>
              <a:gd name="connsiteY5498" fmla="*/ 1777371 h 6858002"/>
              <a:gd name="connsiteX5499" fmla="*/ 12142190 w 12192000"/>
              <a:gd name="connsiteY5499" fmla="*/ 1800262 h 6858002"/>
              <a:gd name="connsiteX5500" fmla="*/ 12097661 w 12192000"/>
              <a:gd name="connsiteY5500" fmla="*/ 1833660 h 6858002"/>
              <a:gd name="connsiteX5501" fmla="*/ 12037558 w 12192000"/>
              <a:gd name="connsiteY5501" fmla="*/ 1921165 h 6858002"/>
              <a:gd name="connsiteX5502" fmla="*/ 12006398 w 12192000"/>
              <a:gd name="connsiteY5502" fmla="*/ 2094489 h 6858002"/>
              <a:gd name="connsiteX5503" fmla="*/ 12006736 w 12192000"/>
              <a:gd name="connsiteY5503" fmla="*/ 2095742 h 6858002"/>
              <a:gd name="connsiteX5504" fmla="*/ 12006736 w 12192000"/>
              <a:gd name="connsiteY5504" fmla="*/ 2412291 h 6858002"/>
              <a:gd name="connsiteX5505" fmla="*/ 12028793 w 12192000"/>
              <a:gd name="connsiteY5505" fmla="*/ 2423031 h 6858002"/>
              <a:gd name="connsiteX5506" fmla="*/ 12042374 w 12192000"/>
              <a:gd name="connsiteY5506" fmla="*/ 2452215 h 6858002"/>
              <a:gd name="connsiteX5507" fmla="*/ 12042374 w 12192000"/>
              <a:gd name="connsiteY5507" fmla="*/ 2453949 h 6858002"/>
              <a:gd name="connsiteX5508" fmla="*/ 12030142 w 12192000"/>
              <a:gd name="connsiteY5508" fmla="*/ 2484193 h 6858002"/>
              <a:gd name="connsiteX5509" fmla="*/ 12000235 w 12192000"/>
              <a:gd name="connsiteY5509" fmla="*/ 2496907 h 6858002"/>
              <a:gd name="connsiteX5510" fmla="*/ 11970087 w 12192000"/>
              <a:gd name="connsiteY5510" fmla="*/ 2484819 h 6858002"/>
              <a:gd name="connsiteX5511" fmla="*/ 11957228 w 12192000"/>
              <a:gd name="connsiteY5511" fmla="*/ 2455008 h 6858002"/>
              <a:gd name="connsiteX5512" fmla="*/ 11969412 w 12192000"/>
              <a:gd name="connsiteY5512" fmla="*/ 2424428 h 6858002"/>
              <a:gd name="connsiteX5513" fmla="*/ 11985546 w 12192000"/>
              <a:gd name="connsiteY5513" fmla="*/ 2414314 h 6858002"/>
              <a:gd name="connsiteX5514" fmla="*/ 11985546 w 12192000"/>
              <a:gd name="connsiteY5514" fmla="*/ 2096127 h 6858002"/>
              <a:gd name="connsiteX5515" fmla="*/ 12082154 w 12192000"/>
              <a:gd name="connsiteY5515" fmla="*/ 1817430 h 6858002"/>
              <a:gd name="connsiteX5516" fmla="*/ 12139685 w 12192000"/>
              <a:gd name="connsiteY5516" fmla="*/ 1776182 h 6858002"/>
              <a:gd name="connsiteX5517" fmla="*/ 745016 w 12192000"/>
              <a:gd name="connsiteY5517" fmla="*/ 1751162 h 6858002"/>
              <a:gd name="connsiteX5518" fmla="*/ 775212 w 12192000"/>
              <a:gd name="connsiteY5518" fmla="*/ 1762672 h 6858002"/>
              <a:gd name="connsiteX5519" fmla="*/ 788649 w 12192000"/>
              <a:gd name="connsiteY5519" fmla="*/ 1791905 h 6858002"/>
              <a:gd name="connsiteX5520" fmla="*/ 788649 w 12192000"/>
              <a:gd name="connsiteY5520" fmla="*/ 1793494 h 6858002"/>
              <a:gd name="connsiteX5521" fmla="*/ 776416 w 12192000"/>
              <a:gd name="connsiteY5521" fmla="*/ 1823738 h 6858002"/>
              <a:gd name="connsiteX5522" fmla="*/ 746509 w 12192000"/>
              <a:gd name="connsiteY5522" fmla="*/ 1836404 h 6858002"/>
              <a:gd name="connsiteX5523" fmla="*/ 716363 w 12192000"/>
              <a:gd name="connsiteY5523" fmla="*/ 1824316 h 6858002"/>
              <a:gd name="connsiteX5524" fmla="*/ 704322 w 12192000"/>
              <a:gd name="connsiteY5524" fmla="*/ 1801922 h 6858002"/>
              <a:gd name="connsiteX5525" fmla="*/ 567357 w 12192000"/>
              <a:gd name="connsiteY5525" fmla="*/ 1824556 h 6858002"/>
              <a:gd name="connsiteX5526" fmla="*/ 469016 w 12192000"/>
              <a:gd name="connsiteY5526" fmla="*/ 1882685 h 6858002"/>
              <a:gd name="connsiteX5527" fmla="*/ 408914 w 12192000"/>
              <a:gd name="connsiteY5527" fmla="*/ 1970190 h 6858002"/>
              <a:gd name="connsiteX5528" fmla="*/ 377707 w 12192000"/>
              <a:gd name="connsiteY5528" fmla="*/ 2143514 h 6858002"/>
              <a:gd name="connsiteX5529" fmla="*/ 378044 w 12192000"/>
              <a:gd name="connsiteY5529" fmla="*/ 2144766 h 6858002"/>
              <a:gd name="connsiteX5530" fmla="*/ 378044 w 12192000"/>
              <a:gd name="connsiteY5530" fmla="*/ 2461316 h 6858002"/>
              <a:gd name="connsiteX5531" fmla="*/ 400101 w 12192000"/>
              <a:gd name="connsiteY5531" fmla="*/ 2472056 h 6858002"/>
              <a:gd name="connsiteX5532" fmla="*/ 413633 w 12192000"/>
              <a:gd name="connsiteY5532" fmla="*/ 2501240 h 6858002"/>
              <a:gd name="connsiteX5533" fmla="*/ 413633 w 12192000"/>
              <a:gd name="connsiteY5533" fmla="*/ 2502974 h 6858002"/>
              <a:gd name="connsiteX5534" fmla="*/ 401401 w 12192000"/>
              <a:gd name="connsiteY5534" fmla="*/ 2533218 h 6858002"/>
              <a:gd name="connsiteX5535" fmla="*/ 371494 w 12192000"/>
              <a:gd name="connsiteY5535" fmla="*/ 2545884 h 6858002"/>
              <a:gd name="connsiteX5536" fmla="*/ 341347 w 12192000"/>
              <a:gd name="connsiteY5536" fmla="*/ 2533796 h 6858002"/>
              <a:gd name="connsiteX5537" fmla="*/ 328488 w 12192000"/>
              <a:gd name="connsiteY5537" fmla="*/ 2503985 h 6858002"/>
              <a:gd name="connsiteX5538" fmla="*/ 340673 w 12192000"/>
              <a:gd name="connsiteY5538" fmla="*/ 2473404 h 6858002"/>
              <a:gd name="connsiteX5539" fmla="*/ 356806 w 12192000"/>
              <a:gd name="connsiteY5539" fmla="*/ 2463291 h 6858002"/>
              <a:gd name="connsiteX5540" fmla="*/ 356806 w 12192000"/>
              <a:gd name="connsiteY5540" fmla="*/ 2145104 h 6858002"/>
              <a:gd name="connsiteX5541" fmla="*/ 453414 w 12192000"/>
              <a:gd name="connsiteY5541" fmla="*/ 1866407 h 6858002"/>
              <a:gd name="connsiteX5542" fmla="*/ 581662 w 12192000"/>
              <a:gd name="connsiteY5542" fmla="*/ 1797347 h 6858002"/>
              <a:gd name="connsiteX5543" fmla="*/ 690212 w 12192000"/>
              <a:gd name="connsiteY5543" fmla="*/ 1781213 h 6858002"/>
              <a:gd name="connsiteX5544" fmla="*/ 705671 w 12192000"/>
              <a:gd name="connsiteY5544" fmla="*/ 1780683 h 6858002"/>
              <a:gd name="connsiteX5545" fmla="*/ 715639 w 12192000"/>
              <a:gd name="connsiteY5545" fmla="*/ 1763924 h 6858002"/>
              <a:gd name="connsiteX5546" fmla="*/ 745016 w 12192000"/>
              <a:gd name="connsiteY5546" fmla="*/ 1751162 h 6858002"/>
              <a:gd name="connsiteX5547" fmla="*/ 8521806 w 12192000"/>
              <a:gd name="connsiteY5547" fmla="*/ 1716343 h 6858002"/>
              <a:gd name="connsiteX5548" fmla="*/ 8552001 w 12192000"/>
              <a:gd name="connsiteY5548" fmla="*/ 1727853 h 6858002"/>
              <a:gd name="connsiteX5549" fmla="*/ 8565436 w 12192000"/>
              <a:gd name="connsiteY5549" fmla="*/ 1757086 h 6858002"/>
              <a:gd name="connsiteX5550" fmla="*/ 8565436 w 12192000"/>
              <a:gd name="connsiteY5550" fmla="*/ 1758675 h 6858002"/>
              <a:gd name="connsiteX5551" fmla="*/ 8553205 w 12192000"/>
              <a:gd name="connsiteY5551" fmla="*/ 1788919 h 6858002"/>
              <a:gd name="connsiteX5552" fmla="*/ 8523297 w 12192000"/>
              <a:gd name="connsiteY5552" fmla="*/ 1801585 h 6858002"/>
              <a:gd name="connsiteX5553" fmla="*/ 8493149 w 12192000"/>
              <a:gd name="connsiteY5553" fmla="*/ 1789497 h 6858002"/>
              <a:gd name="connsiteX5554" fmla="*/ 8481110 w 12192000"/>
              <a:gd name="connsiteY5554" fmla="*/ 1767103 h 6858002"/>
              <a:gd name="connsiteX5555" fmla="*/ 8344150 w 12192000"/>
              <a:gd name="connsiteY5555" fmla="*/ 1789737 h 6858002"/>
              <a:gd name="connsiteX5556" fmla="*/ 8245811 w 12192000"/>
              <a:gd name="connsiteY5556" fmla="*/ 1847866 h 6858002"/>
              <a:gd name="connsiteX5557" fmla="*/ 8185708 w 12192000"/>
              <a:gd name="connsiteY5557" fmla="*/ 1935371 h 6858002"/>
              <a:gd name="connsiteX5558" fmla="*/ 8154502 w 12192000"/>
              <a:gd name="connsiteY5558" fmla="*/ 2108695 h 6858002"/>
              <a:gd name="connsiteX5559" fmla="*/ 8154839 w 12192000"/>
              <a:gd name="connsiteY5559" fmla="*/ 2109947 h 6858002"/>
              <a:gd name="connsiteX5560" fmla="*/ 8154839 w 12192000"/>
              <a:gd name="connsiteY5560" fmla="*/ 2426497 h 6858002"/>
              <a:gd name="connsiteX5561" fmla="*/ 8176895 w 12192000"/>
              <a:gd name="connsiteY5561" fmla="*/ 2437237 h 6858002"/>
              <a:gd name="connsiteX5562" fmla="*/ 8190428 w 12192000"/>
              <a:gd name="connsiteY5562" fmla="*/ 2466421 h 6858002"/>
              <a:gd name="connsiteX5563" fmla="*/ 8190428 w 12192000"/>
              <a:gd name="connsiteY5563" fmla="*/ 2468155 h 6858002"/>
              <a:gd name="connsiteX5564" fmla="*/ 8178195 w 12192000"/>
              <a:gd name="connsiteY5564" fmla="*/ 2498399 h 6858002"/>
              <a:gd name="connsiteX5565" fmla="*/ 8148288 w 12192000"/>
              <a:gd name="connsiteY5565" fmla="*/ 2511065 h 6858002"/>
              <a:gd name="connsiteX5566" fmla="*/ 8118141 w 12192000"/>
              <a:gd name="connsiteY5566" fmla="*/ 2498977 h 6858002"/>
              <a:gd name="connsiteX5567" fmla="*/ 8105283 w 12192000"/>
              <a:gd name="connsiteY5567" fmla="*/ 2469166 h 6858002"/>
              <a:gd name="connsiteX5568" fmla="*/ 8117466 w 12192000"/>
              <a:gd name="connsiteY5568" fmla="*/ 2438585 h 6858002"/>
              <a:gd name="connsiteX5569" fmla="*/ 8133601 w 12192000"/>
              <a:gd name="connsiteY5569" fmla="*/ 2428472 h 6858002"/>
              <a:gd name="connsiteX5570" fmla="*/ 8133601 w 12192000"/>
              <a:gd name="connsiteY5570" fmla="*/ 2110284 h 6858002"/>
              <a:gd name="connsiteX5571" fmla="*/ 8230208 w 12192000"/>
              <a:gd name="connsiteY5571" fmla="*/ 1831588 h 6858002"/>
              <a:gd name="connsiteX5572" fmla="*/ 8358454 w 12192000"/>
              <a:gd name="connsiteY5572" fmla="*/ 1762528 h 6858002"/>
              <a:gd name="connsiteX5573" fmla="*/ 8467002 w 12192000"/>
              <a:gd name="connsiteY5573" fmla="*/ 1746394 h 6858002"/>
              <a:gd name="connsiteX5574" fmla="*/ 8482459 w 12192000"/>
              <a:gd name="connsiteY5574" fmla="*/ 1745865 h 6858002"/>
              <a:gd name="connsiteX5575" fmla="*/ 8492428 w 12192000"/>
              <a:gd name="connsiteY5575" fmla="*/ 1729105 h 6858002"/>
              <a:gd name="connsiteX5576" fmla="*/ 8521806 w 12192000"/>
              <a:gd name="connsiteY5576" fmla="*/ 1716343 h 6858002"/>
              <a:gd name="connsiteX5577" fmla="*/ 4596881 w 12192000"/>
              <a:gd name="connsiteY5577" fmla="*/ 1693612 h 6858002"/>
              <a:gd name="connsiteX5578" fmla="*/ 4627079 w 12192000"/>
              <a:gd name="connsiteY5578" fmla="*/ 1705122 h 6858002"/>
              <a:gd name="connsiteX5579" fmla="*/ 4640512 w 12192000"/>
              <a:gd name="connsiteY5579" fmla="*/ 1734355 h 6858002"/>
              <a:gd name="connsiteX5580" fmla="*/ 4640512 w 12192000"/>
              <a:gd name="connsiteY5580" fmla="*/ 1735944 h 6858002"/>
              <a:gd name="connsiteX5581" fmla="*/ 4628284 w 12192000"/>
              <a:gd name="connsiteY5581" fmla="*/ 1766188 h 6858002"/>
              <a:gd name="connsiteX5582" fmla="*/ 4598373 w 12192000"/>
              <a:gd name="connsiteY5582" fmla="*/ 1778854 h 6858002"/>
              <a:gd name="connsiteX5583" fmla="*/ 4568227 w 12192000"/>
              <a:gd name="connsiteY5583" fmla="*/ 1766766 h 6858002"/>
              <a:gd name="connsiteX5584" fmla="*/ 4556191 w 12192000"/>
              <a:gd name="connsiteY5584" fmla="*/ 1744372 h 6858002"/>
              <a:gd name="connsiteX5585" fmla="*/ 4419227 w 12192000"/>
              <a:gd name="connsiteY5585" fmla="*/ 1767006 h 6858002"/>
              <a:gd name="connsiteX5586" fmla="*/ 4320885 w 12192000"/>
              <a:gd name="connsiteY5586" fmla="*/ 1825135 h 6858002"/>
              <a:gd name="connsiteX5587" fmla="*/ 4260781 w 12192000"/>
              <a:gd name="connsiteY5587" fmla="*/ 1912640 h 6858002"/>
              <a:gd name="connsiteX5588" fmla="*/ 4229571 w 12192000"/>
              <a:gd name="connsiteY5588" fmla="*/ 2085964 h 6858002"/>
              <a:gd name="connsiteX5589" fmla="*/ 4229912 w 12192000"/>
              <a:gd name="connsiteY5589" fmla="*/ 2087216 h 6858002"/>
              <a:gd name="connsiteX5590" fmla="*/ 4229912 w 12192000"/>
              <a:gd name="connsiteY5590" fmla="*/ 2403766 h 6858002"/>
              <a:gd name="connsiteX5591" fmla="*/ 4251963 w 12192000"/>
              <a:gd name="connsiteY5591" fmla="*/ 2414506 h 6858002"/>
              <a:gd name="connsiteX5592" fmla="*/ 4265544 w 12192000"/>
              <a:gd name="connsiteY5592" fmla="*/ 2443690 h 6858002"/>
              <a:gd name="connsiteX5593" fmla="*/ 4265544 w 12192000"/>
              <a:gd name="connsiteY5593" fmla="*/ 2445424 h 6858002"/>
              <a:gd name="connsiteX5594" fmla="*/ 4253269 w 12192000"/>
              <a:gd name="connsiteY5594" fmla="*/ 2475668 h 6858002"/>
              <a:gd name="connsiteX5595" fmla="*/ 4223407 w 12192000"/>
              <a:gd name="connsiteY5595" fmla="*/ 2488382 h 6858002"/>
              <a:gd name="connsiteX5596" fmla="*/ 4193261 w 12192000"/>
              <a:gd name="connsiteY5596" fmla="*/ 2476294 h 6858002"/>
              <a:gd name="connsiteX5597" fmla="*/ 4180402 w 12192000"/>
              <a:gd name="connsiteY5597" fmla="*/ 2446483 h 6858002"/>
              <a:gd name="connsiteX5598" fmla="*/ 4192583 w 12192000"/>
              <a:gd name="connsiteY5598" fmla="*/ 2415902 h 6858002"/>
              <a:gd name="connsiteX5599" fmla="*/ 4208717 w 12192000"/>
              <a:gd name="connsiteY5599" fmla="*/ 2405789 h 6858002"/>
              <a:gd name="connsiteX5600" fmla="*/ 4208717 w 12192000"/>
              <a:gd name="connsiteY5600" fmla="*/ 2087602 h 6858002"/>
              <a:gd name="connsiteX5601" fmla="*/ 4305327 w 12192000"/>
              <a:gd name="connsiteY5601" fmla="*/ 1808905 h 6858002"/>
              <a:gd name="connsiteX5602" fmla="*/ 4433579 w 12192000"/>
              <a:gd name="connsiteY5602" fmla="*/ 1739845 h 6858002"/>
              <a:gd name="connsiteX5603" fmla="*/ 4542122 w 12192000"/>
              <a:gd name="connsiteY5603" fmla="*/ 1723711 h 6858002"/>
              <a:gd name="connsiteX5604" fmla="*/ 4557587 w 12192000"/>
              <a:gd name="connsiteY5604" fmla="*/ 1723182 h 6858002"/>
              <a:gd name="connsiteX5605" fmla="*/ 4557537 w 12192000"/>
              <a:gd name="connsiteY5605" fmla="*/ 1723134 h 6858002"/>
              <a:gd name="connsiteX5606" fmla="*/ 4567502 w 12192000"/>
              <a:gd name="connsiteY5606" fmla="*/ 1706374 h 6858002"/>
              <a:gd name="connsiteX5607" fmla="*/ 4596881 w 12192000"/>
              <a:gd name="connsiteY5607" fmla="*/ 1693612 h 6858002"/>
              <a:gd name="connsiteX5608" fmla="*/ 1056991 w 12192000"/>
              <a:gd name="connsiteY5608" fmla="*/ 1585928 h 6858002"/>
              <a:gd name="connsiteX5609" fmla="*/ 891084 w 12192000"/>
              <a:gd name="connsiteY5609" fmla="*/ 1588095 h 6858002"/>
              <a:gd name="connsiteX5610" fmla="*/ 890168 w 12192000"/>
              <a:gd name="connsiteY5610" fmla="*/ 1588866 h 6858002"/>
              <a:gd name="connsiteX5611" fmla="*/ 890216 w 12192000"/>
              <a:gd name="connsiteY5611" fmla="*/ 1588866 h 6858002"/>
              <a:gd name="connsiteX5612" fmla="*/ 892384 w 12192000"/>
              <a:gd name="connsiteY5612" fmla="*/ 1758916 h 6858002"/>
              <a:gd name="connsiteX5613" fmla="*/ 1058966 w 12192000"/>
              <a:gd name="connsiteY5613" fmla="*/ 1757037 h 6858002"/>
              <a:gd name="connsiteX5614" fmla="*/ 1056991 w 12192000"/>
              <a:gd name="connsiteY5614" fmla="*/ 1586650 h 6858002"/>
              <a:gd name="connsiteX5615" fmla="*/ 562657 w 12192000"/>
              <a:gd name="connsiteY5615" fmla="*/ 1570115 h 6858002"/>
              <a:gd name="connsiteX5616" fmla="*/ 562686 w 12192000"/>
              <a:gd name="connsiteY5616" fmla="*/ 1570132 h 6858002"/>
              <a:gd name="connsiteX5617" fmla="*/ 562638 w 12192000"/>
              <a:gd name="connsiteY5617" fmla="*/ 1570132 h 6858002"/>
              <a:gd name="connsiteX5618" fmla="*/ 1066912 w 12192000"/>
              <a:gd name="connsiteY5618" fmla="*/ 1564449 h 6858002"/>
              <a:gd name="connsiteX5619" fmla="*/ 1077988 w 12192000"/>
              <a:gd name="connsiteY5619" fmla="*/ 1574322 h 6858002"/>
              <a:gd name="connsiteX5620" fmla="*/ 1080541 w 12192000"/>
              <a:gd name="connsiteY5620" fmla="*/ 1766765 h 6858002"/>
              <a:gd name="connsiteX5621" fmla="*/ 1080541 w 12192000"/>
              <a:gd name="connsiteY5621" fmla="*/ 1767343 h 6858002"/>
              <a:gd name="connsiteX5622" fmla="*/ 1070283 w 12192000"/>
              <a:gd name="connsiteY5622" fmla="*/ 1778131 h 6858002"/>
              <a:gd name="connsiteX5623" fmla="*/ 882462 w 12192000"/>
              <a:gd name="connsiteY5623" fmla="*/ 1780587 h 6858002"/>
              <a:gd name="connsiteX5624" fmla="*/ 871193 w 12192000"/>
              <a:gd name="connsiteY5624" fmla="*/ 1769125 h 6858002"/>
              <a:gd name="connsiteX5625" fmla="*/ 868737 w 12192000"/>
              <a:gd name="connsiteY5625" fmla="*/ 1577548 h 6858002"/>
              <a:gd name="connsiteX5626" fmla="*/ 871676 w 12192000"/>
              <a:gd name="connsiteY5626" fmla="*/ 1570228 h 6858002"/>
              <a:gd name="connsiteX5627" fmla="*/ 878754 w 12192000"/>
              <a:gd name="connsiteY5627" fmla="*/ 1566953 h 6858002"/>
              <a:gd name="connsiteX5628" fmla="*/ 878706 w 12192000"/>
              <a:gd name="connsiteY5628" fmla="*/ 1566905 h 6858002"/>
              <a:gd name="connsiteX5629" fmla="*/ 8833779 w 12192000"/>
              <a:gd name="connsiteY5629" fmla="*/ 1551157 h 6858002"/>
              <a:gd name="connsiteX5630" fmla="*/ 8667870 w 12192000"/>
              <a:gd name="connsiteY5630" fmla="*/ 1553324 h 6858002"/>
              <a:gd name="connsiteX5631" fmla="*/ 8666956 w 12192000"/>
              <a:gd name="connsiteY5631" fmla="*/ 1554095 h 6858002"/>
              <a:gd name="connsiteX5632" fmla="*/ 8667004 w 12192000"/>
              <a:gd name="connsiteY5632" fmla="*/ 1554095 h 6858002"/>
              <a:gd name="connsiteX5633" fmla="*/ 8669171 w 12192000"/>
              <a:gd name="connsiteY5633" fmla="*/ 1724145 h 6858002"/>
              <a:gd name="connsiteX5634" fmla="*/ 8835754 w 12192000"/>
              <a:gd name="connsiteY5634" fmla="*/ 1722266 h 6858002"/>
              <a:gd name="connsiteX5635" fmla="*/ 8833779 w 12192000"/>
              <a:gd name="connsiteY5635" fmla="*/ 1551879 h 6858002"/>
              <a:gd name="connsiteX5636" fmla="*/ 8843699 w 12192000"/>
              <a:gd name="connsiteY5636" fmla="*/ 1529678 h 6858002"/>
              <a:gd name="connsiteX5637" fmla="*/ 8854776 w 12192000"/>
              <a:gd name="connsiteY5637" fmla="*/ 1539551 h 6858002"/>
              <a:gd name="connsiteX5638" fmla="*/ 8857330 w 12192000"/>
              <a:gd name="connsiteY5638" fmla="*/ 1731994 h 6858002"/>
              <a:gd name="connsiteX5639" fmla="*/ 8857330 w 12192000"/>
              <a:gd name="connsiteY5639" fmla="*/ 1732572 h 6858002"/>
              <a:gd name="connsiteX5640" fmla="*/ 8847071 w 12192000"/>
              <a:gd name="connsiteY5640" fmla="*/ 1743360 h 6858002"/>
              <a:gd name="connsiteX5641" fmla="*/ 8659251 w 12192000"/>
              <a:gd name="connsiteY5641" fmla="*/ 1745816 h 6858002"/>
              <a:gd name="connsiteX5642" fmla="*/ 8647981 w 12192000"/>
              <a:gd name="connsiteY5642" fmla="*/ 1734354 h 6858002"/>
              <a:gd name="connsiteX5643" fmla="*/ 8645525 w 12192000"/>
              <a:gd name="connsiteY5643" fmla="*/ 1542777 h 6858002"/>
              <a:gd name="connsiteX5644" fmla="*/ 8648462 w 12192000"/>
              <a:gd name="connsiteY5644" fmla="*/ 1535457 h 6858002"/>
              <a:gd name="connsiteX5645" fmla="*/ 8655494 w 12192000"/>
              <a:gd name="connsiteY5645" fmla="*/ 1532182 h 6858002"/>
              <a:gd name="connsiteX5646" fmla="*/ 8655494 w 12192000"/>
              <a:gd name="connsiteY5646" fmla="*/ 1532134 h 6858002"/>
              <a:gd name="connsiteX5647" fmla="*/ 4908853 w 12192000"/>
              <a:gd name="connsiteY5647" fmla="*/ 1528378 h 6858002"/>
              <a:gd name="connsiteX5648" fmla="*/ 4742951 w 12192000"/>
              <a:gd name="connsiteY5648" fmla="*/ 1530545 h 6858002"/>
              <a:gd name="connsiteX5649" fmla="*/ 4742030 w 12192000"/>
              <a:gd name="connsiteY5649" fmla="*/ 1531316 h 6858002"/>
              <a:gd name="connsiteX5650" fmla="*/ 4742084 w 12192000"/>
              <a:gd name="connsiteY5650" fmla="*/ 1531316 h 6858002"/>
              <a:gd name="connsiteX5651" fmla="*/ 4744246 w 12192000"/>
              <a:gd name="connsiteY5651" fmla="*/ 1701366 h 6858002"/>
              <a:gd name="connsiteX5652" fmla="*/ 4910830 w 12192000"/>
              <a:gd name="connsiteY5652" fmla="*/ 1699487 h 6858002"/>
              <a:gd name="connsiteX5653" fmla="*/ 4908853 w 12192000"/>
              <a:gd name="connsiteY5653" fmla="*/ 1529100 h 6858002"/>
              <a:gd name="connsiteX5654" fmla="*/ 4918777 w 12192000"/>
              <a:gd name="connsiteY5654" fmla="*/ 1506899 h 6858002"/>
              <a:gd name="connsiteX5655" fmla="*/ 4929852 w 12192000"/>
              <a:gd name="connsiteY5655" fmla="*/ 1516772 h 6858002"/>
              <a:gd name="connsiteX5656" fmla="*/ 4932407 w 12192000"/>
              <a:gd name="connsiteY5656" fmla="*/ 1709215 h 6858002"/>
              <a:gd name="connsiteX5657" fmla="*/ 4932407 w 12192000"/>
              <a:gd name="connsiteY5657" fmla="*/ 1709793 h 6858002"/>
              <a:gd name="connsiteX5658" fmla="*/ 4922147 w 12192000"/>
              <a:gd name="connsiteY5658" fmla="*/ 1720581 h 6858002"/>
              <a:gd name="connsiteX5659" fmla="*/ 4734325 w 12192000"/>
              <a:gd name="connsiteY5659" fmla="*/ 1723037 h 6858002"/>
              <a:gd name="connsiteX5660" fmla="*/ 4723061 w 12192000"/>
              <a:gd name="connsiteY5660" fmla="*/ 1711575 h 6858002"/>
              <a:gd name="connsiteX5661" fmla="*/ 4720602 w 12192000"/>
              <a:gd name="connsiteY5661" fmla="*/ 1519998 h 6858002"/>
              <a:gd name="connsiteX5662" fmla="*/ 4723540 w 12192000"/>
              <a:gd name="connsiteY5662" fmla="*/ 1512678 h 6858002"/>
              <a:gd name="connsiteX5663" fmla="*/ 4730573 w 12192000"/>
              <a:gd name="connsiteY5663" fmla="*/ 1509403 h 6858002"/>
              <a:gd name="connsiteX5664" fmla="*/ 4730573 w 12192000"/>
              <a:gd name="connsiteY5664" fmla="*/ 1509355 h 6858002"/>
              <a:gd name="connsiteX5665" fmla="*/ 1941435 w 12192000"/>
              <a:gd name="connsiteY5665" fmla="*/ 1449879 h 6858002"/>
              <a:gd name="connsiteX5666" fmla="*/ 1877575 w 12192000"/>
              <a:gd name="connsiteY5666" fmla="*/ 1476944 h 6858002"/>
              <a:gd name="connsiteX5667" fmla="*/ 1851665 w 12192000"/>
              <a:gd name="connsiteY5667" fmla="*/ 1541284 h 6858002"/>
              <a:gd name="connsiteX5668" fmla="*/ 1878634 w 12192000"/>
              <a:gd name="connsiteY5668" fmla="*/ 1604758 h 6858002"/>
              <a:gd name="connsiteX5669" fmla="*/ 1942928 w 12192000"/>
              <a:gd name="connsiteY5669" fmla="*/ 1630764 h 6858002"/>
              <a:gd name="connsiteX5670" fmla="*/ 2006738 w 12192000"/>
              <a:gd name="connsiteY5670" fmla="*/ 1603602 h 6858002"/>
              <a:gd name="connsiteX5671" fmla="*/ 2032551 w 12192000"/>
              <a:gd name="connsiteY5671" fmla="*/ 1539647 h 6858002"/>
              <a:gd name="connsiteX5672" fmla="*/ 2032504 w 12192000"/>
              <a:gd name="connsiteY5672" fmla="*/ 1539647 h 6858002"/>
              <a:gd name="connsiteX5673" fmla="*/ 2032504 w 12192000"/>
              <a:gd name="connsiteY5673" fmla="*/ 1539069 h 6858002"/>
              <a:gd name="connsiteX5674" fmla="*/ 2005052 w 12192000"/>
              <a:gd name="connsiteY5674" fmla="*/ 1475403 h 6858002"/>
              <a:gd name="connsiteX5675" fmla="*/ 1941435 w 12192000"/>
              <a:gd name="connsiteY5675" fmla="*/ 1449879 h 6858002"/>
              <a:gd name="connsiteX5676" fmla="*/ 6348146 w 12192000"/>
              <a:gd name="connsiteY5676" fmla="*/ 1442750 h 6858002"/>
              <a:gd name="connsiteX5677" fmla="*/ 6347520 w 12192000"/>
              <a:gd name="connsiteY5677" fmla="*/ 1443665 h 6858002"/>
              <a:gd name="connsiteX5678" fmla="*/ 6347470 w 12192000"/>
              <a:gd name="connsiteY5678" fmla="*/ 1443714 h 6858002"/>
              <a:gd name="connsiteX5679" fmla="*/ 6346170 w 12192000"/>
              <a:gd name="connsiteY5679" fmla="*/ 1562618 h 6858002"/>
              <a:gd name="connsiteX5680" fmla="*/ 6463341 w 12192000"/>
              <a:gd name="connsiteY5680" fmla="*/ 1564111 h 6858002"/>
              <a:gd name="connsiteX5681" fmla="*/ 6463341 w 12192000"/>
              <a:gd name="connsiteY5681" fmla="*/ 1563052 h 6858002"/>
              <a:gd name="connsiteX5682" fmla="*/ 6464787 w 12192000"/>
              <a:gd name="connsiteY5682" fmla="*/ 1444869 h 6858002"/>
              <a:gd name="connsiteX5683" fmla="*/ 2423218 w 12192000"/>
              <a:gd name="connsiteY5683" fmla="*/ 1439235 h 6858002"/>
              <a:gd name="connsiteX5684" fmla="*/ 2422591 w 12192000"/>
              <a:gd name="connsiteY5684" fmla="*/ 1440150 h 6858002"/>
              <a:gd name="connsiteX5685" fmla="*/ 2422641 w 12192000"/>
              <a:gd name="connsiteY5685" fmla="*/ 1440150 h 6858002"/>
              <a:gd name="connsiteX5686" fmla="*/ 2421339 w 12192000"/>
              <a:gd name="connsiteY5686" fmla="*/ 1559055 h 6858002"/>
              <a:gd name="connsiteX5687" fmla="*/ 2538462 w 12192000"/>
              <a:gd name="connsiteY5687" fmla="*/ 1560548 h 6858002"/>
              <a:gd name="connsiteX5688" fmla="*/ 2538462 w 12192000"/>
              <a:gd name="connsiteY5688" fmla="*/ 1559489 h 6858002"/>
              <a:gd name="connsiteX5689" fmla="*/ 2539906 w 12192000"/>
              <a:gd name="connsiteY5689" fmla="*/ 1441306 h 6858002"/>
              <a:gd name="connsiteX5690" fmla="*/ 1939845 w 12192000"/>
              <a:gd name="connsiteY5690" fmla="*/ 1428592 h 6858002"/>
              <a:gd name="connsiteX5691" fmla="*/ 2019500 w 12192000"/>
              <a:gd name="connsiteY5691" fmla="*/ 1459751 h 6858002"/>
              <a:gd name="connsiteX5692" fmla="*/ 2053789 w 12192000"/>
              <a:gd name="connsiteY5692" fmla="*/ 1538154 h 6858002"/>
              <a:gd name="connsiteX5693" fmla="*/ 2053789 w 12192000"/>
              <a:gd name="connsiteY5693" fmla="*/ 1538732 h 6858002"/>
              <a:gd name="connsiteX5694" fmla="*/ 2022439 w 12192000"/>
              <a:gd name="connsiteY5694" fmla="*/ 1617906 h 6858002"/>
              <a:gd name="connsiteX5695" fmla="*/ 1943987 w 12192000"/>
              <a:gd name="connsiteY5695" fmla="*/ 1652002 h 6858002"/>
              <a:gd name="connsiteX5696" fmla="*/ 1864717 w 12192000"/>
              <a:gd name="connsiteY5696" fmla="*/ 1620940 h 6858002"/>
              <a:gd name="connsiteX5697" fmla="*/ 1830379 w 12192000"/>
              <a:gd name="connsiteY5697" fmla="*/ 1542151 h 6858002"/>
              <a:gd name="connsiteX5698" fmla="*/ 1861780 w 12192000"/>
              <a:gd name="connsiteY5698" fmla="*/ 1462592 h 6858002"/>
              <a:gd name="connsiteX5699" fmla="*/ 1939845 w 12192000"/>
              <a:gd name="connsiteY5699" fmla="*/ 1428592 h 6858002"/>
              <a:gd name="connsiteX5700" fmla="*/ 6337214 w 12192000"/>
              <a:gd name="connsiteY5700" fmla="*/ 1421416 h 6858002"/>
              <a:gd name="connsiteX5701" fmla="*/ 6476442 w 12192000"/>
              <a:gd name="connsiteY5701" fmla="*/ 1423246 h 6858002"/>
              <a:gd name="connsiteX5702" fmla="*/ 6486265 w 12192000"/>
              <a:gd name="connsiteY5702" fmla="*/ 1433985 h 6858002"/>
              <a:gd name="connsiteX5703" fmla="*/ 6486265 w 12192000"/>
              <a:gd name="connsiteY5703" fmla="*/ 1435334 h 6858002"/>
              <a:gd name="connsiteX5704" fmla="*/ 6484438 w 12192000"/>
              <a:gd name="connsiteY5704" fmla="*/ 1575621 h 6858002"/>
              <a:gd name="connsiteX5705" fmla="*/ 6481209 w 12192000"/>
              <a:gd name="connsiteY5705" fmla="*/ 1582460 h 6858002"/>
              <a:gd name="connsiteX5706" fmla="*/ 6473700 w 12192000"/>
              <a:gd name="connsiteY5706" fmla="*/ 1585446 h 6858002"/>
              <a:gd name="connsiteX5707" fmla="*/ 6335097 w 12192000"/>
              <a:gd name="connsiteY5707" fmla="*/ 1583664 h 6858002"/>
              <a:gd name="connsiteX5708" fmla="*/ 6335097 w 12192000"/>
              <a:gd name="connsiteY5708" fmla="*/ 1583616 h 6858002"/>
              <a:gd name="connsiteX5709" fmla="*/ 6324645 w 12192000"/>
              <a:gd name="connsiteY5709" fmla="*/ 1573791 h 6858002"/>
              <a:gd name="connsiteX5710" fmla="*/ 6326426 w 12192000"/>
              <a:gd name="connsiteY5710" fmla="*/ 1432878 h 6858002"/>
              <a:gd name="connsiteX5711" fmla="*/ 6337214 w 12192000"/>
              <a:gd name="connsiteY5711" fmla="*/ 1421416 h 6858002"/>
              <a:gd name="connsiteX5712" fmla="*/ 2412237 w 12192000"/>
              <a:gd name="connsiteY5712" fmla="*/ 1417901 h 6858002"/>
              <a:gd name="connsiteX5713" fmla="*/ 2551514 w 12192000"/>
              <a:gd name="connsiteY5713" fmla="*/ 1419731 h 6858002"/>
              <a:gd name="connsiteX5714" fmla="*/ 2561337 w 12192000"/>
              <a:gd name="connsiteY5714" fmla="*/ 1430471 h 6858002"/>
              <a:gd name="connsiteX5715" fmla="*/ 2561337 w 12192000"/>
              <a:gd name="connsiteY5715" fmla="*/ 1431819 h 6858002"/>
              <a:gd name="connsiteX5716" fmla="*/ 2559507 w 12192000"/>
              <a:gd name="connsiteY5716" fmla="*/ 1572106 h 6858002"/>
              <a:gd name="connsiteX5717" fmla="*/ 2556282 w 12192000"/>
              <a:gd name="connsiteY5717" fmla="*/ 1578945 h 6858002"/>
              <a:gd name="connsiteX5718" fmla="*/ 2548768 w 12192000"/>
              <a:gd name="connsiteY5718" fmla="*/ 1581931 h 6858002"/>
              <a:gd name="connsiteX5719" fmla="*/ 2410166 w 12192000"/>
              <a:gd name="connsiteY5719" fmla="*/ 1580149 h 6858002"/>
              <a:gd name="connsiteX5720" fmla="*/ 2410119 w 12192000"/>
              <a:gd name="connsiteY5720" fmla="*/ 1580149 h 6858002"/>
              <a:gd name="connsiteX5721" fmla="*/ 2399667 w 12192000"/>
              <a:gd name="connsiteY5721" fmla="*/ 1570325 h 6858002"/>
              <a:gd name="connsiteX5722" fmla="*/ 2401449 w 12192000"/>
              <a:gd name="connsiteY5722" fmla="*/ 1429363 h 6858002"/>
              <a:gd name="connsiteX5723" fmla="*/ 2412237 w 12192000"/>
              <a:gd name="connsiteY5723" fmla="*/ 1417901 h 6858002"/>
              <a:gd name="connsiteX5724" fmla="*/ 9718215 w 12192000"/>
              <a:gd name="connsiteY5724" fmla="*/ 1415059 h 6858002"/>
              <a:gd name="connsiteX5725" fmla="*/ 9654356 w 12192000"/>
              <a:gd name="connsiteY5725" fmla="*/ 1442125 h 6858002"/>
              <a:gd name="connsiteX5726" fmla="*/ 9628447 w 12192000"/>
              <a:gd name="connsiteY5726" fmla="*/ 1506465 h 6858002"/>
              <a:gd name="connsiteX5727" fmla="*/ 9655416 w 12192000"/>
              <a:gd name="connsiteY5727" fmla="*/ 1569939 h 6858002"/>
              <a:gd name="connsiteX5728" fmla="*/ 9719708 w 12192000"/>
              <a:gd name="connsiteY5728" fmla="*/ 1595945 h 6858002"/>
              <a:gd name="connsiteX5729" fmla="*/ 9783519 w 12192000"/>
              <a:gd name="connsiteY5729" fmla="*/ 1568783 h 6858002"/>
              <a:gd name="connsiteX5730" fmla="*/ 9809332 w 12192000"/>
              <a:gd name="connsiteY5730" fmla="*/ 1504828 h 6858002"/>
              <a:gd name="connsiteX5731" fmla="*/ 9809284 w 12192000"/>
              <a:gd name="connsiteY5731" fmla="*/ 1504828 h 6858002"/>
              <a:gd name="connsiteX5732" fmla="*/ 9809284 w 12192000"/>
              <a:gd name="connsiteY5732" fmla="*/ 1504250 h 6858002"/>
              <a:gd name="connsiteX5733" fmla="*/ 9781833 w 12192000"/>
              <a:gd name="connsiteY5733" fmla="*/ 1440584 h 6858002"/>
              <a:gd name="connsiteX5734" fmla="*/ 9718215 w 12192000"/>
              <a:gd name="connsiteY5734" fmla="*/ 1415059 h 6858002"/>
              <a:gd name="connsiteX5735" fmla="*/ 6982644 w 12192000"/>
              <a:gd name="connsiteY5735" fmla="*/ 1410436 h 6858002"/>
              <a:gd name="connsiteX5736" fmla="*/ 6918302 w 12192000"/>
              <a:gd name="connsiteY5736" fmla="*/ 1436442 h 6858002"/>
              <a:gd name="connsiteX5737" fmla="*/ 6918350 w 12192000"/>
              <a:gd name="connsiteY5737" fmla="*/ 1436442 h 6858002"/>
              <a:gd name="connsiteX5738" fmla="*/ 6891382 w 12192000"/>
              <a:gd name="connsiteY5738" fmla="*/ 1499916 h 6858002"/>
              <a:gd name="connsiteX5739" fmla="*/ 6917289 w 12192000"/>
              <a:gd name="connsiteY5739" fmla="*/ 1564257 h 6858002"/>
              <a:gd name="connsiteX5740" fmla="*/ 6981149 w 12192000"/>
              <a:gd name="connsiteY5740" fmla="*/ 1591322 h 6858002"/>
              <a:gd name="connsiteX5741" fmla="*/ 7044768 w 12192000"/>
              <a:gd name="connsiteY5741" fmla="*/ 1565846 h 6858002"/>
              <a:gd name="connsiteX5742" fmla="*/ 7072219 w 12192000"/>
              <a:gd name="connsiteY5742" fmla="*/ 1502179 h 6858002"/>
              <a:gd name="connsiteX5743" fmla="*/ 7072219 w 12192000"/>
              <a:gd name="connsiteY5743" fmla="*/ 1501168 h 6858002"/>
              <a:gd name="connsiteX5744" fmla="*/ 7046452 w 12192000"/>
              <a:gd name="connsiteY5744" fmla="*/ 1437646 h 6858002"/>
              <a:gd name="connsiteX5745" fmla="*/ 6982644 w 12192000"/>
              <a:gd name="connsiteY5745" fmla="*/ 1410436 h 6858002"/>
              <a:gd name="connsiteX5746" fmla="*/ 3057665 w 12192000"/>
              <a:gd name="connsiteY5746" fmla="*/ 1406968 h 6858002"/>
              <a:gd name="connsiteX5747" fmla="*/ 2993374 w 12192000"/>
              <a:gd name="connsiteY5747" fmla="*/ 1432974 h 6858002"/>
              <a:gd name="connsiteX5748" fmla="*/ 2993324 w 12192000"/>
              <a:gd name="connsiteY5748" fmla="*/ 1433022 h 6858002"/>
              <a:gd name="connsiteX5749" fmla="*/ 2966356 w 12192000"/>
              <a:gd name="connsiteY5749" fmla="*/ 1496496 h 6858002"/>
              <a:gd name="connsiteX5750" fmla="*/ 2992265 w 12192000"/>
              <a:gd name="connsiteY5750" fmla="*/ 1560837 h 6858002"/>
              <a:gd name="connsiteX5751" fmla="*/ 3056123 w 12192000"/>
              <a:gd name="connsiteY5751" fmla="*/ 1587854 h 6858002"/>
              <a:gd name="connsiteX5752" fmla="*/ 3119790 w 12192000"/>
              <a:gd name="connsiteY5752" fmla="*/ 1562378 h 6858002"/>
              <a:gd name="connsiteX5753" fmla="*/ 3147241 w 12192000"/>
              <a:gd name="connsiteY5753" fmla="*/ 1498663 h 6858002"/>
              <a:gd name="connsiteX5754" fmla="*/ 3147241 w 12192000"/>
              <a:gd name="connsiteY5754" fmla="*/ 1497652 h 6858002"/>
              <a:gd name="connsiteX5755" fmla="*/ 3121477 w 12192000"/>
              <a:gd name="connsiteY5755" fmla="*/ 1434130 h 6858002"/>
              <a:gd name="connsiteX5756" fmla="*/ 3057665 w 12192000"/>
              <a:gd name="connsiteY5756" fmla="*/ 1406968 h 6858002"/>
              <a:gd name="connsiteX5757" fmla="*/ 10199999 w 12192000"/>
              <a:gd name="connsiteY5757" fmla="*/ 1404464 h 6858002"/>
              <a:gd name="connsiteX5758" fmla="*/ 10199373 w 12192000"/>
              <a:gd name="connsiteY5758" fmla="*/ 1405379 h 6858002"/>
              <a:gd name="connsiteX5759" fmla="*/ 10199324 w 12192000"/>
              <a:gd name="connsiteY5759" fmla="*/ 1405379 h 6858002"/>
              <a:gd name="connsiteX5760" fmla="*/ 10198024 w 12192000"/>
              <a:gd name="connsiteY5760" fmla="*/ 1524284 h 6858002"/>
              <a:gd name="connsiteX5761" fmla="*/ 10315195 w 12192000"/>
              <a:gd name="connsiteY5761" fmla="*/ 1525777 h 6858002"/>
              <a:gd name="connsiteX5762" fmla="*/ 10315195 w 12192000"/>
              <a:gd name="connsiteY5762" fmla="*/ 1524718 h 6858002"/>
              <a:gd name="connsiteX5763" fmla="*/ 10316640 w 12192000"/>
              <a:gd name="connsiteY5763" fmla="*/ 1406535 h 6858002"/>
              <a:gd name="connsiteX5764" fmla="*/ 9716626 w 12192000"/>
              <a:gd name="connsiteY5764" fmla="*/ 1393821 h 6858002"/>
              <a:gd name="connsiteX5765" fmla="*/ 9796281 w 12192000"/>
              <a:gd name="connsiteY5765" fmla="*/ 1424980 h 6858002"/>
              <a:gd name="connsiteX5766" fmla="*/ 9830571 w 12192000"/>
              <a:gd name="connsiteY5766" fmla="*/ 1503383 h 6858002"/>
              <a:gd name="connsiteX5767" fmla="*/ 9830571 w 12192000"/>
              <a:gd name="connsiteY5767" fmla="*/ 1503961 h 6858002"/>
              <a:gd name="connsiteX5768" fmla="*/ 9799219 w 12192000"/>
              <a:gd name="connsiteY5768" fmla="*/ 1583135 h 6858002"/>
              <a:gd name="connsiteX5769" fmla="*/ 9720768 w 12192000"/>
              <a:gd name="connsiteY5769" fmla="*/ 1617231 h 6858002"/>
              <a:gd name="connsiteX5770" fmla="*/ 9641498 w 12192000"/>
              <a:gd name="connsiteY5770" fmla="*/ 1586169 h 6858002"/>
              <a:gd name="connsiteX5771" fmla="*/ 9607160 w 12192000"/>
              <a:gd name="connsiteY5771" fmla="*/ 1507380 h 6858002"/>
              <a:gd name="connsiteX5772" fmla="*/ 9638560 w 12192000"/>
              <a:gd name="connsiteY5772" fmla="*/ 1427821 h 6858002"/>
              <a:gd name="connsiteX5773" fmla="*/ 9716626 w 12192000"/>
              <a:gd name="connsiteY5773" fmla="*/ 1393821 h 6858002"/>
              <a:gd name="connsiteX5774" fmla="*/ 5793299 w 12192000"/>
              <a:gd name="connsiteY5774" fmla="*/ 1392329 h 6858002"/>
              <a:gd name="connsiteX5775" fmla="*/ 5729443 w 12192000"/>
              <a:gd name="connsiteY5775" fmla="*/ 1419394 h 6858002"/>
              <a:gd name="connsiteX5776" fmla="*/ 5703530 w 12192000"/>
              <a:gd name="connsiteY5776" fmla="*/ 1483735 h 6858002"/>
              <a:gd name="connsiteX5777" fmla="*/ 5730502 w 12192000"/>
              <a:gd name="connsiteY5777" fmla="*/ 1547208 h 6858002"/>
              <a:gd name="connsiteX5778" fmla="*/ 5794789 w 12192000"/>
              <a:gd name="connsiteY5778" fmla="*/ 1573214 h 6858002"/>
              <a:gd name="connsiteX5779" fmla="*/ 5858605 w 12192000"/>
              <a:gd name="connsiteY5779" fmla="*/ 1546053 h 6858002"/>
              <a:gd name="connsiteX5780" fmla="*/ 5884415 w 12192000"/>
              <a:gd name="connsiteY5780" fmla="*/ 1482097 h 6858002"/>
              <a:gd name="connsiteX5781" fmla="*/ 5884367 w 12192000"/>
              <a:gd name="connsiteY5781" fmla="*/ 1482097 h 6858002"/>
              <a:gd name="connsiteX5782" fmla="*/ 5884367 w 12192000"/>
              <a:gd name="connsiteY5782" fmla="*/ 1481519 h 6858002"/>
              <a:gd name="connsiteX5783" fmla="*/ 5856915 w 12192000"/>
              <a:gd name="connsiteY5783" fmla="*/ 1417853 h 6858002"/>
              <a:gd name="connsiteX5784" fmla="*/ 5793299 w 12192000"/>
              <a:gd name="connsiteY5784" fmla="*/ 1392329 h 6858002"/>
              <a:gd name="connsiteX5785" fmla="*/ 1641692 w 12192000"/>
              <a:gd name="connsiteY5785" fmla="*/ 1390691 h 6858002"/>
              <a:gd name="connsiteX5786" fmla="*/ 1524570 w 12192000"/>
              <a:gd name="connsiteY5786" fmla="*/ 1392184 h 6858002"/>
              <a:gd name="connsiteX5787" fmla="*/ 1525870 w 12192000"/>
              <a:gd name="connsiteY5787" fmla="*/ 1510751 h 6858002"/>
              <a:gd name="connsiteX5788" fmla="*/ 1526496 w 12192000"/>
              <a:gd name="connsiteY5788" fmla="*/ 1511955 h 6858002"/>
              <a:gd name="connsiteX5789" fmla="*/ 1643185 w 12192000"/>
              <a:gd name="connsiteY5789" fmla="*/ 1510029 h 6858002"/>
              <a:gd name="connsiteX5790" fmla="*/ 1641692 w 12192000"/>
              <a:gd name="connsiteY5790" fmla="*/ 1391509 h 6858002"/>
              <a:gd name="connsiteX5791" fmla="*/ 6983703 w 12192000"/>
              <a:gd name="connsiteY5791" fmla="*/ 1389150 h 6858002"/>
              <a:gd name="connsiteX5792" fmla="*/ 7062152 w 12192000"/>
              <a:gd name="connsiteY5792" fmla="*/ 1423247 h 6858002"/>
              <a:gd name="connsiteX5793" fmla="*/ 7093457 w 12192000"/>
              <a:gd name="connsiteY5793" fmla="*/ 1502420 h 6858002"/>
              <a:gd name="connsiteX5794" fmla="*/ 7093457 w 12192000"/>
              <a:gd name="connsiteY5794" fmla="*/ 1503432 h 6858002"/>
              <a:gd name="connsiteX5795" fmla="*/ 7059265 w 12192000"/>
              <a:gd name="connsiteY5795" fmla="*/ 1581401 h 6858002"/>
              <a:gd name="connsiteX5796" fmla="*/ 6979607 w 12192000"/>
              <a:gd name="connsiteY5796" fmla="*/ 1612560 h 6858002"/>
              <a:gd name="connsiteX5797" fmla="*/ 6979607 w 12192000"/>
              <a:gd name="connsiteY5797" fmla="*/ 1612512 h 6858002"/>
              <a:gd name="connsiteX5798" fmla="*/ 6901542 w 12192000"/>
              <a:gd name="connsiteY5798" fmla="*/ 1578560 h 6858002"/>
              <a:gd name="connsiteX5799" fmla="*/ 6870093 w 12192000"/>
              <a:gd name="connsiteY5799" fmla="*/ 1499001 h 6858002"/>
              <a:gd name="connsiteX5800" fmla="*/ 6904432 w 12192000"/>
              <a:gd name="connsiteY5800" fmla="*/ 1420213 h 6858002"/>
              <a:gd name="connsiteX5801" fmla="*/ 6983703 w 12192000"/>
              <a:gd name="connsiteY5801" fmla="*/ 1389150 h 6858002"/>
              <a:gd name="connsiteX5802" fmla="*/ 3058772 w 12192000"/>
              <a:gd name="connsiteY5802" fmla="*/ 1385682 h 6858002"/>
              <a:gd name="connsiteX5803" fmla="*/ 3137224 w 12192000"/>
              <a:gd name="connsiteY5803" fmla="*/ 1419779 h 6858002"/>
              <a:gd name="connsiteX5804" fmla="*/ 3168528 w 12192000"/>
              <a:gd name="connsiteY5804" fmla="*/ 1498952 h 6858002"/>
              <a:gd name="connsiteX5805" fmla="*/ 3168528 w 12192000"/>
              <a:gd name="connsiteY5805" fmla="*/ 1499964 h 6858002"/>
              <a:gd name="connsiteX5806" fmla="*/ 3134334 w 12192000"/>
              <a:gd name="connsiteY5806" fmla="*/ 1577933 h 6858002"/>
              <a:gd name="connsiteX5807" fmla="*/ 3054679 w 12192000"/>
              <a:gd name="connsiteY5807" fmla="*/ 1609092 h 6858002"/>
              <a:gd name="connsiteX5808" fmla="*/ 3054679 w 12192000"/>
              <a:gd name="connsiteY5808" fmla="*/ 1609044 h 6858002"/>
              <a:gd name="connsiteX5809" fmla="*/ 2976614 w 12192000"/>
              <a:gd name="connsiteY5809" fmla="*/ 1575092 h 6858002"/>
              <a:gd name="connsiteX5810" fmla="*/ 2945165 w 12192000"/>
              <a:gd name="connsiteY5810" fmla="*/ 1495533 h 6858002"/>
              <a:gd name="connsiteX5811" fmla="*/ 2979502 w 12192000"/>
              <a:gd name="connsiteY5811" fmla="*/ 1416745 h 6858002"/>
              <a:gd name="connsiteX5812" fmla="*/ 3058772 w 12192000"/>
              <a:gd name="connsiteY5812" fmla="*/ 1385682 h 6858002"/>
              <a:gd name="connsiteX5813" fmla="*/ 10189067 w 12192000"/>
              <a:gd name="connsiteY5813" fmla="*/ 1383130 h 6858002"/>
              <a:gd name="connsiteX5814" fmla="*/ 10328295 w 12192000"/>
              <a:gd name="connsiteY5814" fmla="*/ 1384960 h 6858002"/>
              <a:gd name="connsiteX5815" fmla="*/ 10338119 w 12192000"/>
              <a:gd name="connsiteY5815" fmla="*/ 1395700 h 6858002"/>
              <a:gd name="connsiteX5816" fmla="*/ 10338119 w 12192000"/>
              <a:gd name="connsiteY5816" fmla="*/ 1397048 h 6858002"/>
              <a:gd name="connsiteX5817" fmla="*/ 10336290 w 12192000"/>
              <a:gd name="connsiteY5817" fmla="*/ 1537335 h 6858002"/>
              <a:gd name="connsiteX5818" fmla="*/ 10333062 w 12192000"/>
              <a:gd name="connsiteY5818" fmla="*/ 1544174 h 6858002"/>
              <a:gd name="connsiteX5819" fmla="*/ 10325550 w 12192000"/>
              <a:gd name="connsiteY5819" fmla="*/ 1547160 h 6858002"/>
              <a:gd name="connsiteX5820" fmla="*/ 10186948 w 12192000"/>
              <a:gd name="connsiteY5820" fmla="*/ 1545378 h 6858002"/>
              <a:gd name="connsiteX5821" fmla="*/ 10176497 w 12192000"/>
              <a:gd name="connsiteY5821" fmla="*/ 1535554 h 6858002"/>
              <a:gd name="connsiteX5822" fmla="*/ 10178279 w 12192000"/>
              <a:gd name="connsiteY5822" fmla="*/ 1394592 h 6858002"/>
              <a:gd name="connsiteX5823" fmla="*/ 10189067 w 12192000"/>
              <a:gd name="connsiteY5823" fmla="*/ 1383130 h 6858002"/>
              <a:gd name="connsiteX5824" fmla="*/ 10834447 w 12192000"/>
              <a:gd name="connsiteY5824" fmla="*/ 1372149 h 6858002"/>
              <a:gd name="connsiteX5825" fmla="*/ 10770154 w 12192000"/>
              <a:gd name="connsiteY5825" fmla="*/ 1398155 h 6858002"/>
              <a:gd name="connsiteX5826" fmla="*/ 10770106 w 12192000"/>
              <a:gd name="connsiteY5826" fmla="*/ 1398155 h 6858002"/>
              <a:gd name="connsiteX5827" fmla="*/ 10743138 w 12192000"/>
              <a:gd name="connsiteY5827" fmla="*/ 1461629 h 6858002"/>
              <a:gd name="connsiteX5828" fmla="*/ 10769047 w 12192000"/>
              <a:gd name="connsiteY5828" fmla="*/ 1525970 h 6858002"/>
              <a:gd name="connsiteX5829" fmla="*/ 10832906 w 12192000"/>
              <a:gd name="connsiteY5829" fmla="*/ 1553035 h 6858002"/>
              <a:gd name="connsiteX5830" fmla="*/ 10896572 w 12192000"/>
              <a:gd name="connsiteY5830" fmla="*/ 1527559 h 6858002"/>
              <a:gd name="connsiteX5831" fmla="*/ 10924022 w 12192000"/>
              <a:gd name="connsiteY5831" fmla="*/ 1463844 h 6858002"/>
              <a:gd name="connsiteX5832" fmla="*/ 10924022 w 12192000"/>
              <a:gd name="connsiteY5832" fmla="*/ 1462833 h 6858002"/>
              <a:gd name="connsiteX5833" fmla="*/ 10898258 w 12192000"/>
              <a:gd name="connsiteY5833" fmla="*/ 1399311 h 6858002"/>
              <a:gd name="connsiteX5834" fmla="*/ 10834447 w 12192000"/>
              <a:gd name="connsiteY5834" fmla="*/ 1372149 h 6858002"/>
              <a:gd name="connsiteX5835" fmla="*/ 5791713 w 12192000"/>
              <a:gd name="connsiteY5835" fmla="*/ 1371042 h 6858002"/>
              <a:gd name="connsiteX5836" fmla="*/ 5871366 w 12192000"/>
              <a:gd name="connsiteY5836" fmla="*/ 1402201 h 6858002"/>
              <a:gd name="connsiteX5837" fmla="*/ 5905651 w 12192000"/>
              <a:gd name="connsiteY5837" fmla="*/ 1480604 h 6858002"/>
              <a:gd name="connsiteX5838" fmla="*/ 5905651 w 12192000"/>
              <a:gd name="connsiteY5838" fmla="*/ 1481230 h 6858002"/>
              <a:gd name="connsiteX5839" fmla="*/ 5874304 w 12192000"/>
              <a:gd name="connsiteY5839" fmla="*/ 1560404 h 6858002"/>
              <a:gd name="connsiteX5840" fmla="*/ 5874304 w 12192000"/>
              <a:gd name="connsiteY5840" fmla="*/ 1560356 h 6858002"/>
              <a:gd name="connsiteX5841" fmla="*/ 5795849 w 12192000"/>
              <a:gd name="connsiteY5841" fmla="*/ 1594452 h 6858002"/>
              <a:gd name="connsiteX5842" fmla="*/ 5716578 w 12192000"/>
              <a:gd name="connsiteY5842" fmla="*/ 1563390 h 6858002"/>
              <a:gd name="connsiteX5843" fmla="*/ 5682245 w 12192000"/>
              <a:gd name="connsiteY5843" fmla="*/ 1484601 h 6858002"/>
              <a:gd name="connsiteX5844" fmla="*/ 5713645 w 12192000"/>
              <a:gd name="connsiteY5844" fmla="*/ 1405042 h 6858002"/>
              <a:gd name="connsiteX5845" fmla="*/ 5791713 w 12192000"/>
              <a:gd name="connsiteY5845" fmla="*/ 1371042 h 6858002"/>
              <a:gd name="connsiteX5846" fmla="*/ 1651999 w 12192000"/>
              <a:gd name="connsiteY5846" fmla="*/ 1369260 h 6858002"/>
              <a:gd name="connsiteX5847" fmla="*/ 1659512 w 12192000"/>
              <a:gd name="connsiteY5847" fmla="*/ 1372246 h 6858002"/>
              <a:gd name="connsiteX5848" fmla="*/ 1662738 w 12192000"/>
              <a:gd name="connsiteY5848" fmla="*/ 1379084 h 6858002"/>
              <a:gd name="connsiteX5849" fmla="*/ 1664617 w 12192000"/>
              <a:gd name="connsiteY5849" fmla="*/ 1519372 h 6858002"/>
              <a:gd name="connsiteX5850" fmla="*/ 1664617 w 12192000"/>
              <a:gd name="connsiteY5850" fmla="*/ 1520720 h 6858002"/>
              <a:gd name="connsiteX5851" fmla="*/ 1654743 w 12192000"/>
              <a:gd name="connsiteY5851" fmla="*/ 1531460 h 6858002"/>
              <a:gd name="connsiteX5852" fmla="*/ 1515516 w 12192000"/>
              <a:gd name="connsiteY5852" fmla="*/ 1533290 h 6858002"/>
              <a:gd name="connsiteX5853" fmla="*/ 1504728 w 12192000"/>
              <a:gd name="connsiteY5853" fmla="*/ 1521828 h 6858002"/>
              <a:gd name="connsiteX5854" fmla="*/ 1502947 w 12192000"/>
              <a:gd name="connsiteY5854" fmla="*/ 1380866 h 6858002"/>
              <a:gd name="connsiteX5855" fmla="*/ 1513396 w 12192000"/>
              <a:gd name="connsiteY5855" fmla="*/ 1371042 h 6858002"/>
              <a:gd name="connsiteX5856" fmla="*/ 9418431 w 12192000"/>
              <a:gd name="connsiteY5856" fmla="*/ 1355920 h 6858002"/>
              <a:gd name="connsiteX5857" fmla="*/ 9301307 w 12192000"/>
              <a:gd name="connsiteY5857" fmla="*/ 1357413 h 6858002"/>
              <a:gd name="connsiteX5858" fmla="*/ 9301307 w 12192000"/>
              <a:gd name="connsiteY5858" fmla="*/ 1357461 h 6858002"/>
              <a:gd name="connsiteX5859" fmla="*/ 9302608 w 12192000"/>
              <a:gd name="connsiteY5859" fmla="*/ 1476029 h 6858002"/>
              <a:gd name="connsiteX5860" fmla="*/ 9303235 w 12192000"/>
              <a:gd name="connsiteY5860" fmla="*/ 1477233 h 6858002"/>
              <a:gd name="connsiteX5861" fmla="*/ 9419925 w 12192000"/>
              <a:gd name="connsiteY5861" fmla="*/ 1475306 h 6858002"/>
              <a:gd name="connsiteX5862" fmla="*/ 9418431 w 12192000"/>
              <a:gd name="connsiteY5862" fmla="*/ 1356787 h 6858002"/>
              <a:gd name="connsiteX5863" fmla="*/ 10835555 w 12192000"/>
              <a:gd name="connsiteY5863" fmla="*/ 1350863 h 6858002"/>
              <a:gd name="connsiteX5864" fmla="*/ 10914006 w 12192000"/>
              <a:gd name="connsiteY5864" fmla="*/ 1384960 h 6858002"/>
              <a:gd name="connsiteX5865" fmla="*/ 10945310 w 12192000"/>
              <a:gd name="connsiteY5865" fmla="*/ 1464133 h 6858002"/>
              <a:gd name="connsiteX5866" fmla="*/ 10945310 w 12192000"/>
              <a:gd name="connsiteY5866" fmla="*/ 1465145 h 6858002"/>
              <a:gd name="connsiteX5867" fmla="*/ 10911116 w 12192000"/>
              <a:gd name="connsiteY5867" fmla="*/ 1543114 h 6858002"/>
              <a:gd name="connsiteX5868" fmla="*/ 10831461 w 12192000"/>
              <a:gd name="connsiteY5868" fmla="*/ 1574273 h 6858002"/>
              <a:gd name="connsiteX5869" fmla="*/ 10831461 w 12192000"/>
              <a:gd name="connsiteY5869" fmla="*/ 1574225 h 6858002"/>
              <a:gd name="connsiteX5870" fmla="*/ 10753395 w 12192000"/>
              <a:gd name="connsiteY5870" fmla="*/ 1540273 h 6858002"/>
              <a:gd name="connsiteX5871" fmla="*/ 10721947 w 12192000"/>
              <a:gd name="connsiteY5871" fmla="*/ 1460714 h 6858002"/>
              <a:gd name="connsiteX5872" fmla="*/ 10756285 w 12192000"/>
              <a:gd name="connsiteY5872" fmla="*/ 1381926 h 6858002"/>
              <a:gd name="connsiteX5873" fmla="*/ 10835555 w 12192000"/>
              <a:gd name="connsiteY5873" fmla="*/ 1350863 h 6858002"/>
              <a:gd name="connsiteX5874" fmla="*/ 9428781 w 12192000"/>
              <a:gd name="connsiteY5874" fmla="*/ 1334489 h 6858002"/>
              <a:gd name="connsiteX5875" fmla="*/ 9436294 w 12192000"/>
              <a:gd name="connsiteY5875" fmla="*/ 1337475 h 6858002"/>
              <a:gd name="connsiteX5876" fmla="*/ 9439518 w 12192000"/>
              <a:gd name="connsiteY5876" fmla="*/ 1344313 h 6858002"/>
              <a:gd name="connsiteX5877" fmla="*/ 9441396 w 12192000"/>
              <a:gd name="connsiteY5877" fmla="*/ 1484601 h 6858002"/>
              <a:gd name="connsiteX5878" fmla="*/ 9441396 w 12192000"/>
              <a:gd name="connsiteY5878" fmla="*/ 1485949 h 6858002"/>
              <a:gd name="connsiteX5879" fmla="*/ 9431527 w 12192000"/>
              <a:gd name="connsiteY5879" fmla="*/ 1496689 h 6858002"/>
              <a:gd name="connsiteX5880" fmla="*/ 9292302 w 12192000"/>
              <a:gd name="connsiteY5880" fmla="*/ 1498519 h 6858002"/>
              <a:gd name="connsiteX5881" fmla="*/ 9281514 w 12192000"/>
              <a:gd name="connsiteY5881" fmla="*/ 1487057 h 6858002"/>
              <a:gd name="connsiteX5882" fmla="*/ 9279732 w 12192000"/>
              <a:gd name="connsiteY5882" fmla="*/ 1346095 h 6858002"/>
              <a:gd name="connsiteX5883" fmla="*/ 9290182 w 12192000"/>
              <a:gd name="connsiteY5883" fmla="*/ 1336271 h 6858002"/>
              <a:gd name="connsiteX5884" fmla="*/ 5493555 w 12192000"/>
              <a:gd name="connsiteY5884" fmla="*/ 1333189 h 6858002"/>
              <a:gd name="connsiteX5885" fmla="*/ 5376432 w 12192000"/>
              <a:gd name="connsiteY5885" fmla="*/ 1334682 h 6858002"/>
              <a:gd name="connsiteX5886" fmla="*/ 5377738 w 12192000"/>
              <a:gd name="connsiteY5886" fmla="*/ 1453250 h 6858002"/>
              <a:gd name="connsiteX5887" fmla="*/ 5378358 w 12192000"/>
              <a:gd name="connsiteY5887" fmla="*/ 1454454 h 6858002"/>
              <a:gd name="connsiteX5888" fmla="*/ 5495052 w 12192000"/>
              <a:gd name="connsiteY5888" fmla="*/ 1452527 h 6858002"/>
              <a:gd name="connsiteX5889" fmla="*/ 5493555 w 12192000"/>
              <a:gd name="connsiteY5889" fmla="*/ 1334008 h 6858002"/>
              <a:gd name="connsiteX5890" fmla="*/ 6983846 w 12192000"/>
              <a:gd name="connsiteY5890" fmla="*/ 1317682 h 6858002"/>
              <a:gd name="connsiteX5891" fmla="*/ 6855743 w 12192000"/>
              <a:gd name="connsiteY5891" fmla="*/ 1369838 h 6858002"/>
              <a:gd name="connsiteX5892" fmla="*/ 6855695 w 12192000"/>
              <a:gd name="connsiteY5892" fmla="*/ 1369838 h 6858002"/>
              <a:gd name="connsiteX5893" fmla="*/ 6801708 w 12192000"/>
              <a:gd name="connsiteY5893" fmla="*/ 1498616 h 6858002"/>
              <a:gd name="connsiteX5894" fmla="*/ 6853046 w 12192000"/>
              <a:gd name="connsiteY5894" fmla="*/ 1625322 h 6858002"/>
              <a:gd name="connsiteX5895" fmla="*/ 6980861 w 12192000"/>
              <a:gd name="connsiteY5895" fmla="*/ 1680128 h 6858002"/>
              <a:gd name="connsiteX5896" fmla="*/ 7109881 w 12192000"/>
              <a:gd name="connsiteY5896" fmla="*/ 1628260 h 6858002"/>
              <a:gd name="connsiteX5897" fmla="*/ 7164154 w 12192000"/>
              <a:gd name="connsiteY5897" fmla="*/ 1501168 h 6858002"/>
              <a:gd name="connsiteX5898" fmla="*/ 7164154 w 12192000"/>
              <a:gd name="connsiteY5898" fmla="*/ 1499627 h 6858002"/>
              <a:gd name="connsiteX5899" fmla="*/ 7112574 w 12192000"/>
              <a:gd name="connsiteY5899" fmla="*/ 1372246 h 6858002"/>
              <a:gd name="connsiteX5900" fmla="*/ 6983846 w 12192000"/>
              <a:gd name="connsiteY5900" fmla="*/ 1317682 h 6858002"/>
              <a:gd name="connsiteX5901" fmla="*/ 3058966 w 12192000"/>
              <a:gd name="connsiteY5901" fmla="*/ 1314214 h 6858002"/>
              <a:gd name="connsiteX5902" fmla="*/ 2930814 w 12192000"/>
              <a:gd name="connsiteY5902" fmla="*/ 1366370 h 6858002"/>
              <a:gd name="connsiteX5903" fmla="*/ 2930766 w 12192000"/>
              <a:gd name="connsiteY5903" fmla="*/ 1366370 h 6858002"/>
              <a:gd name="connsiteX5904" fmla="*/ 2876780 w 12192000"/>
              <a:gd name="connsiteY5904" fmla="*/ 1495148 h 6858002"/>
              <a:gd name="connsiteX5905" fmla="*/ 2928119 w 12192000"/>
              <a:gd name="connsiteY5905" fmla="*/ 1621854 h 6858002"/>
              <a:gd name="connsiteX5906" fmla="*/ 3055932 w 12192000"/>
              <a:gd name="connsiteY5906" fmla="*/ 1676660 h 6858002"/>
              <a:gd name="connsiteX5907" fmla="*/ 3184998 w 12192000"/>
              <a:gd name="connsiteY5907" fmla="*/ 1624792 h 6858002"/>
              <a:gd name="connsiteX5908" fmla="*/ 3239275 w 12192000"/>
              <a:gd name="connsiteY5908" fmla="*/ 1497700 h 6858002"/>
              <a:gd name="connsiteX5909" fmla="*/ 3239275 w 12192000"/>
              <a:gd name="connsiteY5909" fmla="*/ 1496159 h 6858002"/>
              <a:gd name="connsiteX5910" fmla="*/ 3187695 w 12192000"/>
              <a:gd name="connsiteY5910" fmla="*/ 1368778 h 6858002"/>
              <a:gd name="connsiteX5911" fmla="*/ 3058966 w 12192000"/>
              <a:gd name="connsiteY5911" fmla="*/ 1314214 h 6858002"/>
              <a:gd name="connsiteX5912" fmla="*/ 5503863 w 12192000"/>
              <a:gd name="connsiteY5912" fmla="*/ 1311710 h 6858002"/>
              <a:gd name="connsiteX5913" fmla="*/ 5511374 w 12192000"/>
              <a:gd name="connsiteY5913" fmla="*/ 1314696 h 6858002"/>
              <a:gd name="connsiteX5914" fmla="*/ 5514602 w 12192000"/>
              <a:gd name="connsiteY5914" fmla="*/ 1321534 h 6858002"/>
              <a:gd name="connsiteX5915" fmla="*/ 5516482 w 12192000"/>
              <a:gd name="connsiteY5915" fmla="*/ 1461822 h 6858002"/>
              <a:gd name="connsiteX5916" fmla="*/ 5516482 w 12192000"/>
              <a:gd name="connsiteY5916" fmla="*/ 1463170 h 6858002"/>
              <a:gd name="connsiteX5917" fmla="*/ 5506610 w 12192000"/>
              <a:gd name="connsiteY5917" fmla="*/ 1473910 h 6858002"/>
              <a:gd name="connsiteX5918" fmla="*/ 5367383 w 12192000"/>
              <a:gd name="connsiteY5918" fmla="*/ 1475740 h 6858002"/>
              <a:gd name="connsiteX5919" fmla="*/ 5356594 w 12192000"/>
              <a:gd name="connsiteY5919" fmla="*/ 1464278 h 6858002"/>
              <a:gd name="connsiteX5920" fmla="*/ 5354811 w 12192000"/>
              <a:gd name="connsiteY5920" fmla="*/ 1323364 h 6858002"/>
              <a:gd name="connsiteX5921" fmla="*/ 5365263 w 12192000"/>
              <a:gd name="connsiteY5921" fmla="*/ 1313540 h 6858002"/>
              <a:gd name="connsiteX5922" fmla="*/ 5365263 w 12192000"/>
              <a:gd name="connsiteY5922" fmla="*/ 1313492 h 6858002"/>
              <a:gd name="connsiteX5923" fmla="*/ 6985868 w 12192000"/>
              <a:gd name="connsiteY5923" fmla="*/ 1296492 h 6858002"/>
              <a:gd name="connsiteX5924" fmla="*/ 7127890 w 12192000"/>
              <a:gd name="connsiteY5924" fmla="*/ 1357462 h 6858002"/>
              <a:gd name="connsiteX5925" fmla="*/ 7185441 w 12192000"/>
              <a:gd name="connsiteY5925" fmla="*/ 1501505 h 6858002"/>
              <a:gd name="connsiteX5926" fmla="*/ 7185441 w 12192000"/>
              <a:gd name="connsiteY5926" fmla="*/ 1503528 h 6858002"/>
              <a:gd name="connsiteX5927" fmla="*/ 7123943 w 12192000"/>
              <a:gd name="connsiteY5927" fmla="*/ 1644345 h 6858002"/>
              <a:gd name="connsiteX5928" fmla="*/ 6979513 w 12192000"/>
              <a:gd name="connsiteY5928" fmla="*/ 1701414 h 6858002"/>
              <a:gd name="connsiteX5929" fmla="*/ 6979560 w 12192000"/>
              <a:gd name="connsiteY5929" fmla="*/ 1701462 h 6858002"/>
              <a:gd name="connsiteX5930" fmla="*/ 6837732 w 12192000"/>
              <a:gd name="connsiteY5930" fmla="*/ 1640059 h 6858002"/>
              <a:gd name="connsiteX5931" fmla="*/ 6780567 w 12192000"/>
              <a:gd name="connsiteY5931" fmla="*/ 1495052 h 6858002"/>
              <a:gd name="connsiteX5932" fmla="*/ 6842163 w 12192000"/>
              <a:gd name="connsiteY5932" fmla="*/ 1353464 h 6858002"/>
              <a:gd name="connsiteX5933" fmla="*/ 6985868 w 12192000"/>
              <a:gd name="connsiteY5933" fmla="*/ 1296492 h 6858002"/>
              <a:gd name="connsiteX5934" fmla="*/ 3060893 w 12192000"/>
              <a:gd name="connsiteY5934" fmla="*/ 1293024 h 6858002"/>
              <a:gd name="connsiteX5935" fmla="*/ 3202913 w 12192000"/>
              <a:gd name="connsiteY5935" fmla="*/ 1353994 h 6858002"/>
              <a:gd name="connsiteX5936" fmla="*/ 3260512 w 12192000"/>
              <a:gd name="connsiteY5936" fmla="*/ 1498037 h 6858002"/>
              <a:gd name="connsiteX5937" fmla="*/ 3260512 w 12192000"/>
              <a:gd name="connsiteY5937" fmla="*/ 1500060 h 6858002"/>
              <a:gd name="connsiteX5938" fmla="*/ 3199014 w 12192000"/>
              <a:gd name="connsiteY5938" fmla="*/ 1640877 h 6858002"/>
              <a:gd name="connsiteX5939" fmla="*/ 3054585 w 12192000"/>
              <a:gd name="connsiteY5939" fmla="*/ 1697946 h 6858002"/>
              <a:gd name="connsiteX5940" fmla="*/ 3054535 w 12192000"/>
              <a:gd name="connsiteY5940" fmla="*/ 1697994 h 6858002"/>
              <a:gd name="connsiteX5941" fmla="*/ 2912707 w 12192000"/>
              <a:gd name="connsiteY5941" fmla="*/ 1636591 h 6858002"/>
              <a:gd name="connsiteX5942" fmla="*/ 2855543 w 12192000"/>
              <a:gd name="connsiteY5942" fmla="*/ 1491584 h 6858002"/>
              <a:gd name="connsiteX5943" fmla="*/ 2917185 w 12192000"/>
              <a:gd name="connsiteY5943" fmla="*/ 1349996 h 6858002"/>
              <a:gd name="connsiteX5944" fmla="*/ 3060893 w 12192000"/>
              <a:gd name="connsiteY5944" fmla="*/ 1293024 h 6858002"/>
              <a:gd name="connsiteX5945" fmla="*/ 560278 w 12192000"/>
              <a:gd name="connsiteY5945" fmla="*/ 1283441 h 6858002"/>
              <a:gd name="connsiteX5946" fmla="*/ 571114 w 12192000"/>
              <a:gd name="connsiteY5946" fmla="*/ 1290087 h 6858002"/>
              <a:gd name="connsiteX5947" fmla="*/ 571836 w 12192000"/>
              <a:gd name="connsiteY5947" fmla="*/ 1293939 h 6858002"/>
              <a:gd name="connsiteX5948" fmla="*/ 571836 w 12192000"/>
              <a:gd name="connsiteY5948" fmla="*/ 1559441 h 6858002"/>
              <a:gd name="connsiteX5949" fmla="*/ 571788 w 12192000"/>
              <a:gd name="connsiteY5949" fmla="*/ 1560789 h 6858002"/>
              <a:gd name="connsiteX5950" fmla="*/ 562657 w 12192000"/>
              <a:gd name="connsiteY5950" fmla="*/ 1570115 h 6858002"/>
              <a:gd name="connsiteX5951" fmla="*/ 551368 w 12192000"/>
              <a:gd name="connsiteY5951" fmla="*/ 1563534 h 6858002"/>
              <a:gd name="connsiteX5952" fmla="*/ 550646 w 12192000"/>
              <a:gd name="connsiteY5952" fmla="*/ 1559729 h 6858002"/>
              <a:gd name="connsiteX5953" fmla="*/ 550646 w 12192000"/>
              <a:gd name="connsiteY5953" fmla="*/ 1383515 h 6858002"/>
              <a:gd name="connsiteX5954" fmla="*/ 550646 w 12192000"/>
              <a:gd name="connsiteY5954" fmla="*/ 1382648 h 6858002"/>
              <a:gd name="connsiteX5955" fmla="*/ 550646 w 12192000"/>
              <a:gd name="connsiteY5955" fmla="*/ 1382504 h 6858002"/>
              <a:gd name="connsiteX5956" fmla="*/ 550646 w 12192000"/>
              <a:gd name="connsiteY5956" fmla="*/ 1293939 h 6858002"/>
              <a:gd name="connsiteX5957" fmla="*/ 550839 w 12192000"/>
              <a:gd name="connsiteY5957" fmla="*/ 1291917 h 6858002"/>
              <a:gd name="connsiteX5958" fmla="*/ 560278 w 12192000"/>
              <a:gd name="connsiteY5958" fmla="*/ 1283441 h 6858002"/>
              <a:gd name="connsiteX5959" fmla="*/ 10835700 w 12192000"/>
              <a:gd name="connsiteY5959" fmla="*/ 1279395 h 6858002"/>
              <a:gd name="connsiteX5960" fmla="*/ 10707596 w 12192000"/>
              <a:gd name="connsiteY5960" fmla="*/ 1331551 h 6858002"/>
              <a:gd name="connsiteX5961" fmla="*/ 10707548 w 12192000"/>
              <a:gd name="connsiteY5961" fmla="*/ 1331551 h 6858002"/>
              <a:gd name="connsiteX5962" fmla="*/ 10653561 w 12192000"/>
              <a:gd name="connsiteY5962" fmla="*/ 1460329 h 6858002"/>
              <a:gd name="connsiteX5963" fmla="*/ 10704899 w 12192000"/>
              <a:gd name="connsiteY5963" fmla="*/ 1587035 h 6858002"/>
              <a:gd name="connsiteX5964" fmla="*/ 10832713 w 12192000"/>
              <a:gd name="connsiteY5964" fmla="*/ 1641841 h 6858002"/>
              <a:gd name="connsiteX5965" fmla="*/ 10961732 w 12192000"/>
              <a:gd name="connsiteY5965" fmla="*/ 1589973 h 6858002"/>
              <a:gd name="connsiteX5966" fmla="*/ 11016007 w 12192000"/>
              <a:gd name="connsiteY5966" fmla="*/ 1462881 h 6858002"/>
              <a:gd name="connsiteX5967" fmla="*/ 11016007 w 12192000"/>
              <a:gd name="connsiteY5967" fmla="*/ 1461340 h 6858002"/>
              <a:gd name="connsiteX5968" fmla="*/ 10964429 w 12192000"/>
              <a:gd name="connsiteY5968" fmla="*/ 1333959 h 6858002"/>
              <a:gd name="connsiteX5969" fmla="*/ 10835700 w 12192000"/>
              <a:gd name="connsiteY5969" fmla="*/ 1279395 h 6858002"/>
              <a:gd name="connsiteX5970" fmla="*/ 7732050 w 12192000"/>
              <a:gd name="connsiteY5970" fmla="*/ 1275013 h 6858002"/>
              <a:gd name="connsiteX5971" fmla="*/ 7731616 w 12192000"/>
              <a:gd name="connsiteY5971" fmla="*/ 1276313 h 6858002"/>
              <a:gd name="connsiteX5972" fmla="*/ 7730266 w 12192000"/>
              <a:gd name="connsiteY5972" fmla="*/ 1394688 h 6858002"/>
              <a:gd name="connsiteX5973" fmla="*/ 7847440 w 12192000"/>
              <a:gd name="connsiteY5973" fmla="*/ 1396181 h 6858002"/>
              <a:gd name="connsiteX5974" fmla="*/ 7847440 w 12192000"/>
              <a:gd name="connsiteY5974" fmla="*/ 1395989 h 6858002"/>
              <a:gd name="connsiteX5975" fmla="*/ 7847390 w 12192000"/>
              <a:gd name="connsiteY5975" fmla="*/ 1396037 h 6858002"/>
              <a:gd name="connsiteX5976" fmla="*/ 7848884 w 12192000"/>
              <a:gd name="connsiteY5976" fmla="*/ 1276602 h 6858002"/>
              <a:gd name="connsiteX5977" fmla="*/ 3807167 w 12192000"/>
              <a:gd name="connsiteY5977" fmla="*/ 1271449 h 6858002"/>
              <a:gd name="connsiteX5978" fmla="*/ 3806734 w 12192000"/>
              <a:gd name="connsiteY5978" fmla="*/ 1272749 h 6858002"/>
              <a:gd name="connsiteX5979" fmla="*/ 3805384 w 12192000"/>
              <a:gd name="connsiteY5979" fmla="*/ 1391124 h 6858002"/>
              <a:gd name="connsiteX5980" fmla="*/ 3922508 w 12192000"/>
              <a:gd name="connsiteY5980" fmla="*/ 1392665 h 6858002"/>
              <a:gd name="connsiteX5981" fmla="*/ 3922508 w 12192000"/>
              <a:gd name="connsiteY5981" fmla="*/ 1392473 h 6858002"/>
              <a:gd name="connsiteX5982" fmla="*/ 3922508 w 12192000"/>
              <a:gd name="connsiteY5982" fmla="*/ 1392424 h 6858002"/>
              <a:gd name="connsiteX5983" fmla="*/ 3924001 w 12192000"/>
              <a:gd name="connsiteY5983" fmla="*/ 1272990 h 6858002"/>
              <a:gd name="connsiteX5984" fmla="*/ 0 w 12192000"/>
              <a:gd name="connsiteY5984" fmla="*/ 1269819 h 6858002"/>
              <a:gd name="connsiteX5985" fmla="*/ 83744 w 12192000"/>
              <a:gd name="connsiteY5985" fmla="*/ 1270919 h 6858002"/>
              <a:gd name="connsiteX5986" fmla="*/ 93569 w 12192000"/>
              <a:gd name="connsiteY5986" fmla="*/ 1281658 h 6858002"/>
              <a:gd name="connsiteX5987" fmla="*/ 93569 w 12192000"/>
              <a:gd name="connsiteY5987" fmla="*/ 1282140 h 6858002"/>
              <a:gd name="connsiteX5988" fmla="*/ 91690 w 12192000"/>
              <a:gd name="connsiteY5988" fmla="*/ 1423391 h 6858002"/>
              <a:gd name="connsiteX5989" fmla="*/ 80854 w 12192000"/>
              <a:gd name="connsiteY5989" fmla="*/ 1433119 h 6858002"/>
              <a:gd name="connsiteX5990" fmla="*/ 0 w 12192000"/>
              <a:gd name="connsiteY5990" fmla="*/ 1432080 h 6858002"/>
              <a:gd name="connsiteX5991" fmla="*/ 0 w 12192000"/>
              <a:gd name="connsiteY5991" fmla="*/ 1410788 h 6858002"/>
              <a:gd name="connsiteX5992" fmla="*/ 70644 w 12192000"/>
              <a:gd name="connsiteY5992" fmla="*/ 1411688 h 6858002"/>
              <a:gd name="connsiteX5993" fmla="*/ 70644 w 12192000"/>
              <a:gd name="connsiteY5993" fmla="*/ 1411544 h 6858002"/>
              <a:gd name="connsiteX5994" fmla="*/ 72137 w 12192000"/>
              <a:gd name="connsiteY5994" fmla="*/ 1292109 h 6858002"/>
              <a:gd name="connsiteX5995" fmla="*/ 0 w 12192000"/>
              <a:gd name="connsiteY5995" fmla="*/ 1291128 h 6858002"/>
              <a:gd name="connsiteX5996" fmla="*/ 10837674 w 12192000"/>
              <a:gd name="connsiteY5996" fmla="*/ 1258205 h 6858002"/>
              <a:gd name="connsiteX5997" fmla="*/ 10979695 w 12192000"/>
              <a:gd name="connsiteY5997" fmla="*/ 1319175 h 6858002"/>
              <a:gd name="connsiteX5998" fmla="*/ 11037293 w 12192000"/>
              <a:gd name="connsiteY5998" fmla="*/ 1463218 h 6858002"/>
              <a:gd name="connsiteX5999" fmla="*/ 11037293 w 12192000"/>
              <a:gd name="connsiteY5999" fmla="*/ 1465241 h 6858002"/>
              <a:gd name="connsiteX6000" fmla="*/ 10975794 w 12192000"/>
              <a:gd name="connsiteY6000" fmla="*/ 1606058 h 6858002"/>
              <a:gd name="connsiteX6001" fmla="*/ 10831365 w 12192000"/>
              <a:gd name="connsiteY6001" fmla="*/ 1663127 h 6858002"/>
              <a:gd name="connsiteX6002" fmla="*/ 10831316 w 12192000"/>
              <a:gd name="connsiteY6002" fmla="*/ 1663175 h 6858002"/>
              <a:gd name="connsiteX6003" fmla="*/ 10689488 w 12192000"/>
              <a:gd name="connsiteY6003" fmla="*/ 1601772 h 6858002"/>
              <a:gd name="connsiteX6004" fmla="*/ 10632324 w 12192000"/>
              <a:gd name="connsiteY6004" fmla="*/ 1456765 h 6858002"/>
              <a:gd name="connsiteX6005" fmla="*/ 10693968 w 12192000"/>
              <a:gd name="connsiteY6005" fmla="*/ 1315177 h 6858002"/>
              <a:gd name="connsiteX6006" fmla="*/ 10837674 w 12192000"/>
              <a:gd name="connsiteY6006" fmla="*/ 1258205 h 6858002"/>
              <a:gd name="connsiteX6007" fmla="*/ 7721261 w 12192000"/>
              <a:gd name="connsiteY6007" fmla="*/ 1253486 h 6858002"/>
              <a:gd name="connsiteX6008" fmla="*/ 7860539 w 12192000"/>
              <a:gd name="connsiteY6008" fmla="*/ 1255316 h 6858002"/>
              <a:gd name="connsiteX6009" fmla="*/ 7870361 w 12192000"/>
              <a:gd name="connsiteY6009" fmla="*/ 1266055 h 6858002"/>
              <a:gd name="connsiteX6010" fmla="*/ 7870361 w 12192000"/>
              <a:gd name="connsiteY6010" fmla="*/ 1266537 h 6858002"/>
              <a:gd name="connsiteX6011" fmla="*/ 7868484 w 12192000"/>
              <a:gd name="connsiteY6011" fmla="*/ 1407788 h 6858002"/>
              <a:gd name="connsiteX6012" fmla="*/ 7857648 w 12192000"/>
              <a:gd name="connsiteY6012" fmla="*/ 1417516 h 6858002"/>
              <a:gd name="connsiteX6013" fmla="*/ 7719047 w 12192000"/>
              <a:gd name="connsiteY6013" fmla="*/ 1415734 h 6858002"/>
              <a:gd name="connsiteX6014" fmla="*/ 7711679 w 12192000"/>
              <a:gd name="connsiteY6014" fmla="*/ 1412507 h 6858002"/>
              <a:gd name="connsiteX6015" fmla="*/ 7708692 w 12192000"/>
              <a:gd name="connsiteY6015" fmla="*/ 1405283 h 6858002"/>
              <a:gd name="connsiteX6016" fmla="*/ 7710523 w 12192000"/>
              <a:gd name="connsiteY6016" fmla="*/ 1264659 h 6858002"/>
              <a:gd name="connsiteX6017" fmla="*/ 7721261 w 12192000"/>
              <a:gd name="connsiteY6017" fmla="*/ 1253534 h 6858002"/>
              <a:gd name="connsiteX6018" fmla="*/ 3796330 w 12192000"/>
              <a:gd name="connsiteY6018" fmla="*/ 1250018 h 6858002"/>
              <a:gd name="connsiteX6019" fmla="*/ 3935608 w 12192000"/>
              <a:gd name="connsiteY6019" fmla="*/ 1251848 h 6858002"/>
              <a:gd name="connsiteX6020" fmla="*/ 3945432 w 12192000"/>
              <a:gd name="connsiteY6020" fmla="*/ 1262587 h 6858002"/>
              <a:gd name="connsiteX6021" fmla="*/ 3945432 w 12192000"/>
              <a:gd name="connsiteY6021" fmla="*/ 1263069 h 6858002"/>
              <a:gd name="connsiteX6022" fmla="*/ 3943553 w 12192000"/>
              <a:gd name="connsiteY6022" fmla="*/ 1404320 h 6858002"/>
              <a:gd name="connsiteX6023" fmla="*/ 3932718 w 12192000"/>
              <a:gd name="connsiteY6023" fmla="*/ 1414048 h 6858002"/>
              <a:gd name="connsiteX6024" fmla="*/ 3794116 w 12192000"/>
              <a:gd name="connsiteY6024" fmla="*/ 1412266 h 6858002"/>
              <a:gd name="connsiteX6025" fmla="*/ 3786748 w 12192000"/>
              <a:gd name="connsiteY6025" fmla="*/ 1409039 h 6858002"/>
              <a:gd name="connsiteX6026" fmla="*/ 3783761 w 12192000"/>
              <a:gd name="connsiteY6026" fmla="*/ 1401815 h 6858002"/>
              <a:gd name="connsiteX6027" fmla="*/ 3785591 w 12192000"/>
              <a:gd name="connsiteY6027" fmla="*/ 1261191 h 6858002"/>
              <a:gd name="connsiteX6028" fmla="*/ 3796330 w 12192000"/>
              <a:gd name="connsiteY6028" fmla="*/ 1250066 h 6858002"/>
              <a:gd name="connsiteX6029" fmla="*/ 8337121 w 12192000"/>
              <a:gd name="connsiteY6029" fmla="*/ 1248622 h 6858002"/>
              <a:gd name="connsiteX6030" fmla="*/ 8347956 w 12192000"/>
              <a:gd name="connsiteY6030" fmla="*/ 1255268 h 6858002"/>
              <a:gd name="connsiteX6031" fmla="*/ 8348679 w 12192000"/>
              <a:gd name="connsiteY6031" fmla="*/ 1259120 h 6858002"/>
              <a:gd name="connsiteX6032" fmla="*/ 8348679 w 12192000"/>
              <a:gd name="connsiteY6032" fmla="*/ 1524621 h 6858002"/>
              <a:gd name="connsiteX6033" fmla="*/ 8348631 w 12192000"/>
              <a:gd name="connsiteY6033" fmla="*/ 1525970 h 6858002"/>
              <a:gd name="connsiteX6034" fmla="*/ 8339481 w 12192000"/>
              <a:gd name="connsiteY6034" fmla="*/ 1535313 h 6858002"/>
              <a:gd name="connsiteX6035" fmla="*/ 8328210 w 12192000"/>
              <a:gd name="connsiteY6035" fmla="*/ 1528715 h 6858002"/>
              <a:gd name="connsiteX6036" fmla="*/ 8327487 w 12192000"/>
              <a:gd name="connsiteY6036" fmla="*/ 1524910 h 6858002"/>
              <a:gd name="connsiteX6037" fmla="*/ 8327487 w 12192000"/>
              <a:gd name="connsiteY6037" fmla="*/ 1348696 h 6858002"/>
              <a:gd name="connsiteX6038" fmla="*/ 8327487 w 12192000"/>
              <a:gd name="connsiteY6038" fmla="*/ 1347829 h 6858002"/>
              <a:gd name="connsiteX6039" fmla="*/ 8327487 w 12192000"/>
              <a:gd name="connsiteY6039" fmla="*/ 1347685 h 6858002"/>
              <a:gd name="connsiteX6040" fmla="*/ 8327487 w 12192000"/>
              <a:gd name="connsiteY6040" fmla="*/ 1259120 h 6858002"/>
              <a:gd name="connsiteX6041" fmla="*/ 8327682 w 12192000"/>
              <a:gd name="connsiteY6041" fmla="*/ 1257098 h 6858002"/>
              <a:gd name="connsiteX6042" fmla="*/ 8337121 w 12192000"/>
              <a:gd name="connsiteY6042" fmla="*/ 1248622 h 6858002"/>
              <a:gd name="connsiteX6043" fmla="*/ 11583898 w 12192000"/>
              <a:gd name="connsiteY6043" fmla="*/ 1236726 h 6858002"/>
              <a:gd name="connsiteX6044" fmla="*/ 11583466 w 12192000"/>
              <a:gd name="connsiteY6044" fmla="*/ 1238026 h 6858002"/>
              <a:gd name="connsiteX6045" fmla="*/ 11582117 w 12192000"/>
              <a:gd name="connsiteY6045" fmla="*/ 1356401 h 6858002"/>
              <a:gd name="connsiteX6046" fmla="*/ 11699240 w 12192000"/>
              <a:gd name="connsiteY6046" fmla="*/ 1357894 h 6858002"/>
              <a:gd name="connsiteX6047" fmla="*/ 11699240 w 12192000"/>
              <a:gd name="connsiteY6047" fmla="*/ 1357702 h 6858002"/>
              <a:gd name="connsiteX6048" fmla="*/ 11700733 w 12192000"/>
              <a:gd name="connsiteY6048" fmla="*/ 1238267 h 6858002"/>
              <a:gd name="connsiteX6049" fmla="*/ 12188970 w 12192000"/>
              <a:gd name="connsiteY6049" fmla="*/ 1234463 h 6858002"/>
              <a:gd name="connsiteX6050" fmla="*/ 12192000 w 12192000"/>
              <a:gd name="connsiteY6050" fmla="*/ 1236322 h 6858002"/>
              <a:gd name="connsiteX6051" fmla="*/ 12192000 w 12192000"/>
              <a:gd name="connsiteY6051" fmla="*/ 1520422 h 6858002"/>
              <a:gd name="connsiteX6052" fmla="*/ 12191330 w 12192000"/>
              <a:gd name="connsiteY6052" fmla="*/ 1521106 h 6858002"/>
              <a:gd name="connsiteX6053" fmla="*/ 12180060 w 12192000"/>
              <a:gd name="connsiteY6053" fmla="*/ 1514508 h 6858002"/>
              <a:gd name="connsiteX6054" fmla="*/ 12179290 w 12192000"/>
              <a:gd name="connsiteY6054" fmla="*/ 1510751 h 6858002"/>
              <a:gd name="connsiteX6055" fmla="*/ 12179290 w 12192000"/>
              <a:gd name="connsiteY6055" fmla="*/ 1334537 h 6858002"/>
              <a:gd name="connsiteX6056" fmla="*/ 12179290 w 12192000"/>
              <a:gd name="connsiteY6056" fmla="*/ 1333670 h 6858002"/>
              <a:gd name="connsiteX6057" fmla="*/ 12179290 w 12192000"/>
              <a:gd name="connsiteY6057" fmla="*/ 1333526 h 6858002"/>
              <a:gd name="connsiteX6058" fmla="*/ 12179290 w 12192000"/>
              <a:gd name="connsiteY6058" fmla="*/ 1244961 h 6858002"/>
              <a:gd name="connsiteX6059" fmla="*/ 12179531 w 12192000"/>
              <a:gd name="connsiteY6059" fmla="*/ 1242939 h 6858002"/>
              <a:gd name="connsiteX6060" fmla="*/ 12188970 w 12192000"/>
              <a:gd name="connsiteY6060" fmla="*/ 1234463 h 6858002"/>
              <a:gd name="connsiteX6061" fmla="*/ 4412190 w 12192000"/>
              <a:gd name="connsiteY6061" fmla="*/ 1225939 h 6858002"/>
              <a:gd name="connsiteX6062" fmla="*/ 4423028 w 12192000"/>
              <a:gd name="connsiteY6062" fmla="*/ 1232584 h 6858002"/>
              <a:gd name="connsiteX6063" fmla="*/ 4423748 w 12192000"/>
              <a:gd name="connsiteY6063" fmla="*/ 1236437 h 6858002"/>
              <a:gd name="connsiteX6064" fmla="*/ 4423748 w 12192000"/>
              <a:gd name="connsiteY6064" fmla="*/ 1501938 h 6858002"/>
              <a:gd name="connsiteX6065" fmla="*/ 4423699 w 12192000"/>
              <a:gd name="connsiteY6065" fmla="*/ 1503287 h 6858002"/>
              <a:gd name="connsiteX6066" fmla="*/ 4414550 w 12192000"/>
              <a:gd name="connsiteY6066" fmla="*/ 1512630 h 6858002"/>
              <a:gd name="connsiteX6067" fmla="*/ 4414550 w 12192000"/>
              <a:gd name="connsiteY6067" fmla="*/ 1512582 h 6858002"/>
              <a:gd name="connsiteX6068" fmla="*/ 4403235 w 12192000"/>
              <a:gd name="connsiteY6068" fmla="*/ 1505984 h 6858002"/>
              <a:gd name="connsiteX6069" fmla="*/ 4402512 w 12192000"/>
              <a:gd name="connsiteY6069" fmla="*/ 1502227 h 6858002"/>
              <a:gd name="connsiteX6070" fmla="*/ 4402512 w 12192000"/>
              <a:gd name="connsiteY6070" fmla="*/ 1326013 h 6858002"/>
              <a:gd name="connsiteX6071" fmla="*/ 4402512 w 12192000"/>
              <a:gd name="connsiteY6071" fmla="*/ 1325146 h 6858002"/>
              <a:gd name="connsiteX6072" fmla="*/ 4402512 w 12192000"/>
              <a:gd name="connsiteY6072" fmla="*/ 1325002 h 6858002"/>
              <a:gd name="connsiteX6073" fmla="*/ 4402512 w 12192000"/>
              <a:gd name="connsiteY6073" fmla="*/ 1236437 h 6858002"/>
              <a:gd name="connsiteX6074" fmla="*/ 4402750 w 12192000"/>
              <a:gd name="connsiteY6074" fmla="*/ 1234415 h 6858002"/>
              <a:gd name="connsiteX6075" fmla="*/ 4412190 w 12192000"/>
              <a:gd name="connsiteY6075" fmla="*/ 1225939 h 6858002"/>
              <a:gd name="connsiteX6076" fmla="*/ 562225 w 12192000"/>
              <a:gd name="connsiteY6076" fmla="*/ 1216097 h 6858002"/>
              <a:gd name="connsiteX6077" fmla="*/ 562252 w 12192000"/>
              <a:gd name="connsiteY6077" fmla="*/ 1216114 h 6858002"/>
              <a:gd name="connsiteX6078" fmla="*/ 562204 w 12192000"/>
              <a:gd name="connsiteY6078" fmla="*/ 1216114 h 6858002"/>
              <a:gd name="connsiteX6079" fmla="*/ 11573159 w 12192000"/>
              <a:gd name="connsiteY6079" fmla="*/ 1215247 h 6858002"/>
              <a:gd name="connsiteX6080" fmla="*/ 11712436 w 12192000"/>
              <a:gd name="connsiteY6080" fmla="*/ 1217077 h 6858002"/>
              <a:gd name="connsiteX6081" fmla="*/ 11722260 w 12192000"/>
              <a:gd name="connsiteY6081" fmla="*/ 1227816 h 6858002"/>
              <a:gd name="connsiteX6082" fmla="*/ 11722260 w 12192000"/>
              <a:gd name="connsiteY6082" fmla="*/ 1228298 h 6858002"/>
              <a:gd name="connsiteX6083" fmla="*/ 11720382 w 12192000"/>
              <a:gd name="connsiteY6083" fmla="*/ 1369549 h 6858002"/>
              <a:gd name="connsiteX6084" fmla="*/ 11709546 w 12192000"/>
              <a:gd name="connsiteY6084" fmla="*/ 1379277 h 6858002"/>
              <a:gd name="connsiteX6085" fmla="*/ 11570896 w 12192000"/>
              <a:gd name="connsiteY6085" fmla="*/ 1377495 h 6858002"/>
              <a:gd name="connsiteX6086" fmla="*/ 11563527 w 12192000"/>
              <a:gd name="connsiteY6086" fmla="*/ 1374268 h 6858002"/>
              <a:gd name="connsiteX6087" fmla="*/ 11560542 w 12192000"/>
              <a:gd name="connsiteY6087" fmla="*/ 1367044 h 6858002"/>
              <a:gd name="connsiteX6088" fmla="*/ 11562371 w 12192000"/>
              <a:gd name="connsiteY6088" fmla="*/ 1226420 h 6858002"/>
              <a:gd name="connsiteX6089" fmla="*/ 11573111 w 12192000"/>
              <a:gd name="connsiteY6089" fmla="*/ 1215295 h 6858002"/>
              <a:gd name="connsiteX6090" fmla="*/ 8338970 w 12192000"/>
              <a:gd name="connsiteY6090" fmla="*/ 1181326 h 6858002"/>
              <a:gd name="connsiteX6091" fmla="*/ 8338999 w 12192000"/>
              <a:gd name="connsiteY6091" fmla="*/ 1181343 h 6858002"/>
              <a:gd name="connsiteX6092" fmla="*/ 8338951 w 12192000"/>
              <a:gd name="connsiteY6092" fmla="*/ 1181343 h 6858002"/>
              <a:gd name="connsiteX6093" fmla="*/ 6206167 w 12192000"/>
              <a:gd name="connsiteY6093" fmla="*/ 1167810 h 6858002"/>
              <a:gd name="connsiteX6094" fmla="*/ 6236072 w 12192000"/>
              <a:gd name="connsiteY6094" fmla="*/ 1180476 h 6858002"/>
              <a:gd name="connsiteX6095" fmla="*/ 6248359 w 12192000"/>
              <a:gd name="connsiteY6095" fmla="*/ 1210720 h 6858002"/>
              <a:gd name="connsiteX6096" fmla="*/ 6248359 w 12192000"/>
              <a:gd name="connsiteY6096" fmla="*/ 1211298 h 6858002"/>
              <a:gd name="connsiteX6097" fmla="*/ 6235495 w 12192000"/>
              <a:gd name="connsiteY6097" fmla="*/ 1240964 h 6858002"/>
              <a:gd name="connsiteX6098" fmla="*/ 6219652 w 12192000"/>
              <a:gd name="connsiteY6098" fmla="*/ 1250547 h 6858002"/>
              <a:gd name="connsiteX6099" fmla="*/ 6219652 w 12192000"/>
              <a:gd name="connsiteY6099" fmla="*/ 1568157 h 6858002"/>
              <a:gd name="connsiteX6100" fmla="*/ 6219652 w 12192000"/>
              <a:gd name="connsiteY6100" fmla="*/ 1928339 h 6858002"/>
              <a:gd name="connsiteX6101" fmla="*/ 6223216 w 12192000"/>
              <a:gd name="connsiteY6101" fmla="*/ 1989212 h 6858002"/>
              <a:gd name="connsiteX6102" fmla="*/ 6260591 w 12192000"/>
              <a:gd name="connsiteY6102" fmla="*/ 2118808 h 6858002"/>
              <a:gd name="connsiteX6103" fmla="*/ 6371214 w 12192000"/>
              <a:gd name="connsiteY6103" fmla="*/ 2227262 h 6858002"/>
              <a:gd name="connsiteX6104" fmla="*/ 6441912 w 12192000"/>
              <a:gd name="connsiteY6104" fmla="*/ 2252835 h 6858002"/>
              <a:gd name="connsiteX6105" fmla="*/ 6524891 w 12192000"/>
              <a:gd name="connsiteY6105" fmla="*/ 2264778 h 6858002"/>
              <a:gd name="connsiteX6106" fmla="*/ 6535197 w 12192000"/>
              <a:gd name="connsiteY6106" fmla="*/ 2248356 h 6858002"/>
              <a:gd name="connsiteX6107" fmla="*/ 6565342 w 12192000"/>
              <a:gd name="connsiteY6107" fmla="*/ 2236268 h 6858002"/>
              <a:gd name="connsiteX6108" fmla="*/ 6595251 w 12192000"/>
              <a:gd name="connsiteY6108" fmla="*/ 2248934 h 6858002"/>
              <a:gd name="connsiteX6109" fmla="*/ 6607532 w 12192000"/>
              <a:gd name="connsiteY6109" fmla="*/ 2279178 h 6858002"/>
              <a:gd name="connsiteX6110" fmla="*/ 6607532 w 12192000"/>
              <a:gd name="connsiteY6110" fmla="*/ 2279948 h 6858002"/>
              <a:gd name="connsiteX6111" fmla="*/ 6594673 w 12192000"/>
              <a:gd name="connsiteY6111" fmla="*/ 2309422 h 6858002"/>
              <a:gd name="connsiteX6112" fmla="*/ 6564524 w 12192000"/>
              <a:gd name="connsiteY6112" fmla="*/ 2321558 h 6858002"/>
              <a:gd name="connsiteX6113" fmla="*/ 6534473 w 12192000"/>
              <a:gd name="connsiteY6113" fmla="*/ 2308796 h 6858002"/>
              <a:gd name="connsiteX6114" fmla="*/ 6523011 w 12192000"/>
              <a:gd name="connsiteY6114" fmla="*/ 2286016 h 6858002"/>
              <a:gd name="connsiteX6115" fmla="*/ 6487999 w 12192000"/>
              <a:gd name="connsiteY6115" fmla="*/ 2282886 h 6858002"/>
              <a:gd name="connsiteX6116" fmla="*/ 6374202 w 12192000"/>
              <a:gd name="connsiteY6116" fmla="*/ 2253172 h 6858002"/>
              <a:gd name="connsiteX6117" fmla="*/ 6241999 w 12192000"/>
              <a:gd name="connsiteY6117" fmla="*/ 2131233 h 6858002"/>
              <a:gd name="connsiteX6118" fmla="*/ 6200242 w 12192000"/>
              <a:gd name="connsiteY6118" fmla="*/ 1973416 h 6858002"/>
              <a:gd name="connsiteX6119" fmla="*/ 6198365 w 12192000"/>
              <a:gd name="connsiteY6119" fmla="*/ 1926557 h 6858002"/>
              <a:gd name="connsiteX6120" fmla="*/ 6198365 w 12192000"/>
              <a:gd name="connsiteY6120" fmla="*/ 1568157 h 6858002"/>
              <a:gd name="connsiteX6121" fmla="*/ 6198365 w 12192000"/>
              <a:gd name="connsiteY6121" fmla="*/ 1567916 h 6858002"/>
              <a:gd name="connsiteX6122" fmla="*/ 6198365 w 12192000"/>
              <a:gd name="connsiteY6122" fmla="*/ 1252329 h 6858002"/>
              <a:gd name="connsiteX6123" fmla="*/ 6175294 w 12192000"/>
              <a:gd name="connsiteY6123" fmla="*/ 1240338 h 6858002"/>
              <a:gd name="connsiteX6124" fmla="*/ 6175344 w 12192000"/>
              <a:gd name="connsiteY6124" fmla="*/ 1240289 h 6858002"/>
              <a:gd name="connsiteX6125" fmla="*/ 6163161 w 12192000"/>
              <a:gd name="connsiteY6125" fmla="*/ 1210045 h 6858002"/>
              <a:gd name="connsiteX6126" fmla="*/ 6176018 w 12192000"/>
              <a:gd name="connsiteY6126" fmla="*/ 1179898 h 6858002"/>
              <a:gd name="connsiteX6127" fmla="*/ 6206167 w 12192000"/>
              <a:gd name="connsiteY6127" fmla="*/ 1167810 h 6858002"/>
              <a:gd name="connsiteX6128" fmla="*/ 2281196 w 12192000"/>
              <a:gd name="connsiteY6128" fmla="*/ 1164391 h 6858002"/>
              <a:gd name="connsiteX6129" fmla="*/ 2311104 w 12192000"/>
              <a:gd name="connsiteY6129" fmla="*/ 1177057 h 6858002"/>
              <a:gd name="connsiteX6130" fmla="*/ 2323383 w 12192000"/>
              <a:gd name="connsiteY6130" fmla="*/ 1207301 h 6858002"/>
              <a:gd name="connsiteX6131" fmla="*/ 2323383 w 12192000"/>
              <a:gd name="connsiteY6131" fmla="*/ 1207879 h 6858002"/>
              <a:gd name="connsiteX6132" fmla="*/ 2310574 w 12192000"/>
              <a:gd name="connsiteY6132" fmla="*/ 1237545 h 6858002"/>
              <a:gd name="connsiteX6133" fmla="*/ 2294730 w 12192000"/>
              <a:gd name="connsiteY6133" fmla="*/ 1247128 h 6858002"/>
              <a:gd name="connsiteX6134" fmla="*/ 2294730 w 12192000"/>
              <a:gd name="connsiteY6134" fmla="*/ 1564738 h 6858002"/>
              <a:gd name="connsiteX6135" fmla="*/ 2294730 w 12192000"/>
              <a:gd name="connsiteY6135" fmla="*/ 1924920 h 6858002"/>
              <a:gd name="connsiteX6136" fmla="*/ 2298293 w 12192000"/>
              <a:gd name="connsiteY6136" fmla="*/ 1985793 h 6858002"/>
              <a:gd name="connsiteX6137" fmla="*/ 2335664 w 12192000"/>
              <a:gd name="connsiteY6137" fmla="*/ 2115389 h 6858002"/>
              <a:gd name="connsiteX6138" fmla="*/ 2446287 w 12192000"/>
              <a:gd name="connsiteY6138" fmla="*/ 2223843 h 6858002"/>
              <a:gd name="connsiteX6139" fmla="*/ 2516983 w 12192000"/>
              <a:gd name="connsiteY6139" fmla="*/ 2249416 h 6858002"/>
              <a:gd name="connsiteX6140" fmla="*/ 2599961 w 12192000"/>
              <a:gd name="connsiteY6140" fmla="*/ 2261359 h 6858002"/>
              <a:gd name="connsiteX6141" fmla="*/ 2610268 w 12192000"/>
              <a:gd name="connsiteY6141" fmla="*/ 2244937 h 6858002"/>
              <a:gd name="connsiteX6142" fmla="*/ 2640417 w 12192000"/>
              <a:gd name="connsiteY6142" fmla="*/ 2232849 h 6858002"/>
              <a:gd name="connsiteX6143" fmla="*/ 2670323 w 12192000"/>
              <a:gd name="connsiteY6143" fmla="*/ 2245515 h 6858002"/>
              <a:gd name="connsiteX6144" fmla="*/ 2682602 w 12192000"/>
              <a:gd name="connsiteY6144" fmla="*/ 2275759 h 6858002"/>
              <a:gd name="connsiteX6145" fmla="*/ 2682602 w 12192000"/>
              <a:gd name="connsiteY6145" fmla="*/ 2276529 h 6858002"/>
              <a:gd name="connsiteX6146" fmla="*/ 2669792 w 12192000"/>
              <a:gd name="connsiteY6146" fmla="*/ 2306003 h 6858002"/>
              <a:gd name="connsiteX6147" fmla="*/ 2639644 w 12192000"/>
              <a:gd name="connsiteY6147" fmla="*/ 2318139 h 6858002"/>
              <a:gd name="connsiteX6148" fmla="*/ 2609593 w 12192000"/>
              <a:gd name="connsiteY6148" fmla="*/ 2305377 h 6858002"/>
              <a:gd name="connsiteX6149" fmla="*/ 2598131 w 12192000"/>
              <a:gd name="connsiteY6149" fmla="*/ 2282597 h 6858002"/>
              <a:gd name="connsiteX6150" fmla="*/ 2563120 w 12192000"/>
              <a:gd name="connsiteY6150" fmla="*/ 2279467 h 6858002"/>
              <a:gd name="connsiteX6151" fmla="*/ 2449319 w 12192000"/>
              <a:gd name="connsiteY6151" fmla="*/ 2249705 h 6858002"/>
              <a:gd name="connsiteX6152" fmla="*/ 2317123 w 12192000"/>
              <a:gd name="connsiteY6152" fmla="*/ 2127766 h 6858002"/>
              <a:gd name="connsiteX6153" fmla="*/ 2275370 w 12192000"/>
              <a:gd name="connsiteY6153" fmla="*/ 1969948 h 6858002"/>
              <a:gd name="connsiteX6154" fmla="*/ 2273491 w 12192000"/>
              <a:gd name="connsiteY6154" fmla="*/ 1923090 h 6858002"/>
              <a:gd name="connsiteX6155" fmla="*/ 2273491 w 12192000"/>
              <a:gd name="connsiteY6155" fmla="*/ 1564690 h 6858002"/>
              <a:gd name="connsiteX6156" fmla="*/ 2273491 w 12192000"/>
              <a:gd name="connsiteY6156" fmla="*/ 1564449 h 6858002"/>
              <a:gd name="connsiteX6157" fmla="*/ 2273491 w 12192000"/>
              <a:gd name="connsiteY6157" fmla="*/ 1248862 h 6858002"/>
              <a:gd name="connsiteX6158" fmla="*/ 2250374 w 12192000"/>
              <a:gd name="connsiteY6158" fmla="*/ 1236870 h 6858002"/>
              <a:gd name="connsiteX6159" fmla="*/ 2238191 w 12192000"/>
              <a:gd name="connsiteY6159" fmla="*/ 1206626 h 6858002"/>
              <a:gd name="connsiteX6160" fmla="*/ 2251048 w 12192000"/>
              <a:gd name="connsiteY6160" fmla="*/ 1176479 h 6858002"/>
              <a:gd name="connsiteX6161" fmla="*/ 2281196 w 12192000"/>
              <a:gd name="connsiteY6161" fmla="*/ 1164391 h 6858002"/>
              <a:gd name="connsiteX6162" fmla="*/ 10058122 w 12192000"/>
              <a:gd name="connsiteY6162" fmla="*/ 1129572 h 6858002"/>
              <a:gd name="connsiteX6163" fmla="*/ 10088029 w 12192000"/>
              <a:gd name="connsiteY6163" fmla="*/ 1142238 h 6858002"/>
              <a:gd name="connsiteX6164" fmla="*/ 10100309 w 12192000"/>
              <a:gd name="connsiteY6164" fmla="*/ 1172482 h 6858002"/>
              <a:gd name="connsiteX6165" fmla="*/ 10100309 w 12192000"/>
              <a:gd name="connsiteY6165" fmla="*/ 1173060 h 6858002"/>
              <a:gd name="connsiteX6166" fmla="*/ 10087450 w 12192000"/>
              <a:gd name="connsiteY6166" fmla="*/ 1202726 h 6858002"/>
              <a:gd name="connsiteX6167" fmla="*/ 10071606 w 12192000"/>
              <a:gd name="connsiteY6167" fmla="*/ 1212309 h 6858002"/>
              <a:gd name="connsiteX6168" fmla="*/ 10071606 w 12192000"/>
              <a:gd name="connsiteY6168" fmla="*/ 1529919 h 6858002"/>
              <a:gd name="connsiteX6169" fmla="*/ 10071606 w 12192000"/>
              <a:gd name="connsiteY6169" fmla="*/ 1890101 h 6858002"/>
              <a:gd name="connsiteX6170" fmla="*/ 10075169 w 12192000"/>
              <a:gd name="connsiteY6170" fmla="*/ 1950974 h 6858002"/>
              <a:gd name="connsiteX6171" fmla="*/ 10112541 w 12192000"/>
              <a:gd name="connsiteY6171" fmla="*/ 2080570 h 6858002"/>
              <a:gd name="connsiteX6172" fmla="*/ 10223163 w 12192000"/>
              <a:gd name="connsiteY6172" fmla="*/ 2189024 h 6858002"/>
              <a:gd name="connsiteX6173" fmla="*/ 10293861 w 12192000"/>
              <a:gd name="connsiteY6173" fmla="*/ 2214597 h 6858002"/>
              <a:gd name="connsiteX6174" fmla="*/ 10376839 w 12192000"/>
              <a:gd name="connsiteY6174" fmla="*/ 2226540 h 6858002"/>
              <a:gd name="connsiteX6175" fmla="*/ 10387096 w 12192000"/>
              <a:gd name="connsiteY6175" fmla="*/ 2210118 h 6858002"/>
              <a:gd name="connsiteX6176" fmla="*/ 10417244 w 12192000"/>
              <a:gd name="connsiteY6176" fmla="*/ 2198030 h 6858002"/>
              <a:gd name="connsiteX6177" fmla="*/ 10447151 w 12192000"/>
              <a:gd name="connsiteY6177" fmla="*/ 2210696 h 6858002"/>
              <a:gd name="connsiteX6178" fmla="*/ 10459431 w 12192000"/>
              <a:gd name="connsiteY6178" fmla="*/ 2240940 h 6858002"/>
              <a:gd name="connsiteX6179" fmla="*/ 10459431 w 12192000"/>
              <a:gd name="connsiteY6179" fmla="*/ 2241710 h 6858002"/>
              <a:gd name="connsiteX6180" fmla="*/ 10446573 w 12192000"/>
              <a:gd name="connsiteY6180" fmla="*/ 2271184 h 6858002"/>
              <a:gd name="connsiteX6181" fmla="*/ 10416425 w 12192000"/>
              <a:gd name="connsiteY6181" fmla="*/ 2283320 h 6858002"/>
              <a:gd name="connsiteX6182" fmla="*/ 10386374 w 12192000"/>
              <a:gd name="connsiteY6182" fmla="*/ 2270558 h 6858002"/>
              <a:gd name="connsiteX6183" fmla="*/ 10374913 w 12192000"/>
              <a:gd name="connsiteY6183" fmla="*/ 2247778 h 6858002"/>
              <a:gd name="connsiteX6184" fmla="*/ 10339901 w 12192000"/>
              <a:gd name="connsiteY6184" fmla="*/ 2244648 h 6858002"/>
              <a:gd name="connsiteX6185" fmla="*/ 10226100 w 12192000"/>
              <a:gd name="connsiteY6185" fmla="*/ 2214886 h 6858002"/>
              <a:gd name="connsiteX6186" fmla="*/ 10093904 w 12192000"/>
              <a:gd name="connsiteY6186" fmla="*/ 2092947 h 6858002"/>
              <a:gd name="connsiteX6187" fmla="*/ 10052150 w 12192000"/>
              <a:gd name="connsiteY6187" fmla="*/ 1935129 h 6858002"/>
              <a:gd name="connsiteX6188" fmla="*/ 10050271 w 12192000"/>
              <a:gd name="connsiteY6188" fmla="*/ 1888271 h 6858002"/>
              <a:gd name="connsiteX6189" fmla="*/ 10050271 w 12192000"/>
              <a:gd name="connsiteY6189" fmla="*/ 1529871 h 6858002"/>
              <a:gd name="connsiteX6190" fmla="*/ 10050271 w 12192000"/>
              <a:gd name="connsiteY6190" fmla="*/ 1529630 h 6858002"/>
              <a:gd name="connsiteX6191" fmla="*/ 10050271 w 12192000"/>
              <a:gd name="connsiteY6191" fmla="*/ 1214043 h 6858002"/>
              <a:gd name="connsiteX6192" fmla="*/ 10027155 w 12192000"/>
              <a:gd name="connsiteY6192" fmla="*/ 1202051 h 6858002"/>
              <a:gd name="connsiteX6193" fmla="*/ 10027299 w 12192000"/>
              <a:gd name="connsiteY6193" fmla="*/ 1202051 h 6858002"/>
              <a:gd name="connsiteX6194" fmla="*/ 10015115 w 12192000"/>
              <a:gd name="connsiteY6194" fmla="*/ 1171807 h 6858002"/>
              <a:gd name="connsiteX6195" fmla="*/ 10027974 w 12192000"/>
              <a:gd name="connsiteY6195" fmla="*/ 1141660 h 6858002"/>
              <a:gd name="connsiteX6196" fmla="*/ 10058122 w 12192000"/>
              <a:gd name="connsiteY6196" fmla="*/ 1129572 h 6858002"/>
              <a:gd name="connsiteX6197" fmla="*/ 560326 w 12192000"/>
              <a:gd name="connsiteY6197" fmla="*/ 1106408 h 6858002"/>
              <a:gd name="connsiteX6198" fmla="*/ 571163 w 12192000"/>
              <a:gd name="connsiteY6198" fmla="*/ 1113054 h 6858002"/>
              <a:gd name="connsiteX6199" fmla="*/ 571884 w 12192000"/>
              <a:gd name="connsiteY6199" fmla="*/ 1116906 h 6858002"/>
              <a:gd name="connsiteX6200" fmla="*/ 571884 w 12192000"/>
              <a:gd name="connsiteY6200" fmla="*/ 1205423 h 6858002"/>
              <a:gd name="connsiteX6201" fmla="*/ 571691 w 12192000"/>
              <a:gd name="connsiteY6201" fmla="*/ 1207686 h 6858002"/>
              <a:gd name="connsiteX6202" fmla="*/ 562225 w 12192000"/>
              <a:gd name="connsiteY6202" fmla="*/ 1216097 h 6858002"/>
              <a:gd name="connsiteX6203" fmla="*/ 551417 w 12192000"/>
              <a:gd name="connsiteY6203" fmla="*/ 1209420 h 6858002"/>
              <a:gd name="connsiteX6204" fmla="*/ 550694 w 12192000"/>
              <a:gd name="connsiteY6204" fmla="*/ 1205471 h 6858002"/>
              <a:gd name="connsiteX6205" fmla="*/ 550694 w 12192000"/>
              <a:gd name="connsiteY6205" fmla="*/ 1116906 h 6858002"/>
              <a:gd name="connsiteX6206" fmla="*/ 550887 w 12192000"/>
              <a:gd name="connsiteY6206" fmla="*/ 1114883 h 6858002"/>
              <a:gd name="connsiteX6207" fmla="*/ 560326 w 12192000"/>
              <a:gd name="connsiteY6207" fmla="*/ 1106408 h 6858002"/>
              <a:gd name="connsiteX6208" fmla="*/ 8337072 w 12192000"/>
              <a:gd name="connsiteY6208" fmla="*/ 1071637 h 6858002"/>
              <a:gd name="connsiteX6209" fmla="*/ 8347907 w 12192000"/>
              <a:gd name="connsiteY6209" fmla="*/ 1078283 h 6858002"/>
              <a:gd name="connsiteX6210" fmla="*/ 8348631 w 12192000"/>
              <a:gd name="connsiteY6210" fmla="*/ 1082135 h 6858002"/>
              <a:gd name="connsiteX6211" fmla="*/ 8348631 w 12192000"/>
              <a:gd name="connsiteY6211" fmla="*/ 1170652 h 6858002"/>
              <a:gd name="connsiteX6212" fmla="*/ 8348439 w 12192000"/>
              <a:gd name="connsiteY6212" fmla="*/ 1172915 h 6858002"/>
              <a:gd name="connsiteX6213" fmla="*/ 8338970 w 12192000"/>
              <a:gd name="connsiteY6213" fmla="*/ 1181326 h 6858002"/>
              <a:gd name="connsiteX6214" fmla="*/ 8328164 w 12192000"/>
              <a:gd name="connsiteY6214" fmla="*/ 1174649 h 6858002"/>
              <a:gd name="connsiteX6215" fmla="*/ 8327440 w 12192000"/>
              <a:gd name="connsiteY6215" fmla="*/ 1170700 h 6858002"/>
              <a:gd name="connsiteX6216" fmla="*/ 8327440 w 12192000"/>
              <a:gd name="connsiteY6216" fmla="*/ 1082135 h 6858002"/>
              <a:gd name="connsiteX6217" fmla="*/ 8327634 w 12192000"/>
              <a:gd name="connsiteY6217" fmla="*/ 1080113 h 6858002"/>
              <a:gd name="connsiteX6218" fmla="*/ 8337072 w 12192000"/>
              <a:gd name="connsiteY6218" fmla="*/ 1071637 h 6858002"/>
              <a:gd name="connsiteX6219" fmla="*/ 12188922 w 12192000"/>
              <a:gd name="connsiteY6219" fmla="*/ 1057430 h 6858002"/>
              <a:gd name="connsiteX6220" fmla="*/ 12192000 w 12192000"/>
              <a:gd name="connsiteY6220" fmla="*/ 1059318 h 6858002"/>
              <a:gd name="connsiteX6221" fmla="*/ 12192000 w 12192000"/>
              <a:gd name="connsiteY6221" fmla="*/ 1166022 h 6858002"/>
              <a:gd name="connsiteX6222" fmla="*/ 12190800 w 12192000"/>
              <a:gd name="connsiteY6222" fmla="*/ 1167088 h 6858002"/>
              <a:gd name="connsiteX6223" fmla="*/ 12190848 w 12192000"/>
              <a:gd name="connsiteY6223" fmla="*/ 1167136 h 6858002"/>
              <a:gd name="connsiteX6224" fmla="*/ 12180012 w 12192000"/>
              <a:gd name="connsiteY6224" fmla="*/ 1160442 h 6858002"/>
              <a:gd name="connsiteX6225" fmla="*/ 12179242 w 12192000"/>
              <a:gd name="connsiteY6225" fmla="*/ 1156493 h 6858002"/>
              <a:gd name="connsiteX6226" fmla="*/ 12179242 w 12192000"/>
              <a:gd name="connsiteY6226" fmla="*/ 1067928 h 6858002"/>
              <a:gd name="connsiteX6227" fmla="*/ 12179483 w 12192000"/>
              <a:gd name="connsiteY6227" fmla="*/ 1065906 h 6858002"/>
              <a:gd name="connsiteX6228" fmla="*/ 12188922 w 12192000"/>
              <a:gd name="connsiteY6228" fmla="*/ 1057430 h 6858002"/>
              <a:gd name="connsiteX6229" fmla="*/ 4412190 w 12192000"/>
              <a:gd name="connsiteY6229" fmla="*/ 1048858 h 6858002"/>
              <a:gd name="connsiteX6230" fmla="*/ 4423028 w 12192000"/>
              <a:gd name="connsiteY6230" fmla="*/ 1055504 h 6858002"/>
              <a:gd name="connsiteX6231" fmla="*/ 4423748 w 12192000"/>
              <a:gd name="connsiteY6231" fmla="*/ 1059308 h 6858002"/>
              <a:gd name="connsiteX6232" fmla="*/ 4423748 w 12192000"/>
              <a:gd name="connsiteY6232" fmla="*/ 1147825 h 6858002"/>
              <a:gd name="connsiteX6233" fmla="*/ 4423558 w 12192000"/>
              <a:gd name="connsiteY6233" fmla="*/ 1150088 h 6858002"/>
              <a:gd name="connsiteX6234" fmla="*/ 4414070 w 12192000"/>
              <a:gd name="connsiteY6234" fmla="*/ 1158516 h 6858002"/>
              <a:gd name="connsiteX6235" fmla="*/ 4414070 w 12192000"/>
              <a:gd name="connsiteY6235" fmla="*/ 1158564 h 6858002"/>
              <a:gd name="connsiteX6236" fmla="*/ 4403235 w 12192000"/>
              <a:gd name="connsiteY6236" fmla="*/ 1151870 h 6858002"/>
              <a:gd name="connsiteX6237" fmla="*/ 4402512 w 12192000"/>
              <a:gd name="connsiteY6237" fmla="*/ 1147921 h 6858002"/>
              <a:gd name="connsiteX6238" fmla="*/ 4402512 w 12192000"/>
              <a:gd name="connsiteY6238" fmla="*/ 1059356 h 6858002"/>
              <a:gd name="connsiteX6239" fmla="*/ 4402750 w 12192000"/>
              <a:gd name="connsiteY6239" fmla="*/ 1057334 h 6858002"/>
              <a:gd name="connsiteX6240" fmla="*/ 4412190 w 12192000"/>
              <a:gd name="connsiteY6240" fmla="*/ 1048858 h 6858002"/>
              <a:gd name="connsiteX6241" fmla="*/ 7401584 w 12192000"/>
              <a:gd name="connsiteY6241" fmla="*/ 1016831 h 6858002"/>
              <a:gd name="connsiteX6242" fmla="*/ 7337293 w 12192000"/>
              <a:gd name="connsiteY6242" fmla="*/ 1042837 h 6858002"/>
              <a:gd name="connsiteX6243" fmla="*/ 7317524 w 12192000"/>
              <a:gd name="connsiteY6243" fmla="*/ 1071920 h 6858002"/>
              <a:gd name="connsiteX6244" fmla="*/ 7310329 w 12192000"/>
              <a:gd name="connsiteY6244" fmla="*/ 1106289 h 6858002"/>
              <a:gd name="connsiteX6245" fmla="*/ 7310324 w 12192000"/>
              <a:gd name="connsiteY6245" fmla="*/ 1106263 h 6858002"/>
              <a:gd name="connsiteX6246" fmla="*/ 7310324 w 12192000"/>
              <a:gd name="connsiteY6246" fmla="*/ 1106311 h 6858002"/>
              <a:gd name="connsiteX6247" fmla="*/ 7310329 w 12192000"/>
              <a:gd name="connsiteY6247" fmla="*/ 1106289 h 6858002"/>
              <a:gd name="connsiteX6248" fmla="*/ 7316957 w 12192000"/>
              <a:gd name="connsiteY6248" fmla="*/ 1141215 h 6858002"/>
              <a:gd name="connsiteX6249" fmla="*/ 7336232 w 12192000"/>
              <a:gd name="connsiteY6249" fmla="*/ 1170603 h 6858002"/>
              <a:gd name="connsiteX6250" fmla="*/ 7400093 w 12192000"/>
              <a:gd name="connsiteY6250" fmla="*/ 1197669 h 6858002"/>
              <a:gd name="connsiteX6251" fmla="*/ 7463709 w 12192000"/>
              <a:gd name="connsiteY6251" fmla="*/ 1172193 h 6858002"/>
              <a:gd name="connsiteX6252" fmla="*/ 7491209 w 12192000"/>
              <a:gd name="connsiteY6252" fmla="*/ 1108478 h 6858002"/>
              <a:gd name="connsiteX6253" fmla="*/ 7491209 w 12192000"/>
              <a:gd name="connsiteY6253" fmla="*/ 1107515 h 6858002"/>
              <a:gd name="connsiteX6254" fmla="*/ 7465396 w 12192000"/>
              <a:gd name="connsiteY6254" fmla="*/ 1043993 h 6858002"/>
              <a:gd name="connsiteX6255" fmla="*/ 7401584 w 12192000"/>
              <a:gd name="connsiteY6255" fmla="*/ 1016831 h 6858002"/>
              <a:gd name="connsiteX6256" fmla="*/ 3476651 w 12192000"/>
              <a:gd name="connsiteY6256" fmla="*/ 1013364 h 6858002"/>
              <a:gd name="connsiteX6257" fmla="*/ 3412359 w 12192000"/>
              <a:gd name="connsiteY6257" fmla="*/ 1039370 h 6858002"/>
              <a:gd name="connsiteX6258" fmla="*/ 3385400 w 12192000"/>
              <a:gd name="connsiteY6258" fmla="*/ 1102821 h 6858002"/>
              <a:gd name="connsiteX6259" fmla="*/ 3385391 w 12192000"/>
              <a:gd name="connsiteY6259" fmla="*/ 1102796 h 6858002"/>
              <a:gd name="connsiteX6260" fmla="*/ 3385391 w 12192000"/>
              <a:gd name="connsiteY6260" fmla="*/ 1102844 h 6858002"/>
              <a:gd name="connsiteX6261" fmla="*/ 3385400 w 12192000"/>
              <a:gd name="connsiteY6261" fmla="*/ 1102821 h 6858002"/>
              <a:gd name="connsiteX6262" fmla="*/ 3411300 w 12192000"/>
              <a:gd name="connsiteY6262" fmla="*/ 1167136 h 6858002"/>
              <a:gd name="connsiteX6263" fmla="*/ 3475158 w 12192000"/>
              <a:gd name="connsiteY6263" fmla="*/ 1194202 h 6858002"/>
              <a:gd name="connsiteX6264" fmla="*/ 3538776 w 12192000"/>
              <a:gd name="connsiteY6264" fmla="*/ 1168726 h 6858002"/>
              <a:gd name="connsiteX6265" fmla="*/ 3566275 w 12192000"/>
              <a:gd name="connsiteY6265" fmla="*/ 1105011 h 6858002"/>
              <a:gd name="connsiteX6266" fmla="*/ 3566275 w 12192000"/>
              <a:gd name="connsiteY6266" fmla="*/ 1104048 h 6858002"/>
              <a:gd name="connsiteX6267" fmla="*/ 3540462 w 12192000"/>
              <a:gd name="connsiteY6267" fmla="*/ 1040526 h 6858002"/>
              <a:gd name="connsiteX6268" fmla="*/ 3476651 w 12192000"/>
              <a:gd name="connsiteY6268" fmla="*/ 1013364 h 6858002"/>
              <a:gd name="connsiteX6269" fmla="*/ 7402644 w 12192000"/>
              <a:gd name="connsiteY6269" fmla="*/ 995545 h 6858002"/>
              <a:gd name="connsiteX6270" fmla="*/ 7481096 w 12192000"/>
              <a:gd name="connsiteY6270" fmla="*/ 1029642 h 6858002"/>
              <a:gd name="connsiteX6271" fmla="*/ 7512444 w 12192000"/>
              <a:gd name="connsiteY6271" fmla="*/ 1108815 h 6858002"/>
              <a:gd name="connsiteX6272" fmla="*/ 7512444 w 12192000"/>
              <a:gd name="connsiteY6272" fmla="*/ 1109827 h 6858002"/>
              <a:gd name="connsiteX6273" fmla="*/ 7478205 w 12192000"/>
              <a:gd name="connsiteY6273" fmla="*/ 1187796 h 6858002"/>
              <a:gd name="connsiteX6274" fmla="*/ 7478158 w 12192000"/>
              <a:gd name="connsiteY6274" fmla="*/ 1187748 h 6858002"/>
              <a:gd name="connsiteX6275" fmla="*/ 7398550 w 12192000"/>
              <a:gd name="connsiteY6275" fmla="*/ 1218955 h 6858002"/>
              <a:gd name="connsiteX6276" fmla="*/ 7320485 w 12192000"/>
              <a:gd name="connsiteY6276" fmla="*/ 1185003 h 6858002"/>
              <a:gd name="connsiteX6277" fmla="*/ 7289031 w 12192000"/>
              <a:gd name="connsiteY6277" fmla="*/ 1105444 h 6858002"/>
              <a:gd name="connsiteX6278" fmla="*/ 7323373 w 12192000"/>
              <a:gd name="connsiteY6278" fmla="*/ 1026656 h 6858002"/>
              <a:gd name="connsiteX6279" fmla="*/ 7402644 w 12192000"/>
              <a:gd name="connsiteY6279" fmla="*/ 995545 h 6858002"/>
              <a:gd name="connsiteX6280" fmla="*/ 3477758 w 12192000"/>
              <a:gd name="connsiteY6280" fmla="*/ 992078 h 6858002"/>
              <a:gd name="connsiteX6281" fmla="*/ 3556210 w 12192000"/>
              <a:gd name="connsiteY6281" fmla="*/ 1026175 h 6858002"/>
              <a:gd name="connsiteX6282" fmla="*/ 3587514 w 12192000"/>
              <a:gd name="connsiteY6282" fmla="*/ 1105348 h 6858002"/>
              <a:gd name="connsiteX6283" fmla="*/ 3587514 w 12192000"/>
              <a:gd name="connsiteY6283" fmla="*/ 1106360 h 6858002"/>
              <a:gd name="connsiteX6284" fmla="*/ 3553272 w 12192000"/>
              <a:gd name="connsiteY6284" fmla="*/ 1184329 h 6858002"/>
              <a:gd name="connsiteX6285" fmla="*/ 3553272 w 12192000"/>
              <a:gd name="connsiteY6285" fmla="*/ 1184281 h 6858002"/>
              <a:gd name="connsiteX6286" fmla="*/ 3473665 w 12192000"/>
              <a:gd name="connsiteY6286" fmla="*/ 1215488 h 6858002"/>
              <a:gd name="connsiteX6287" fmla="*/ 3395600 w 12192000"/>
              <a:gd name="connsiteY6287" fmla="*/ 1181536 h 6858002"/>
              <a:gd name="connsiteX6288" fmla="*/ 3364151 w 12192000"/>
              <a:gd name="connsiteY6288" fmla="*/ 1101977 h 6858002"/>
              <a:gd name="connsiteX6289" fmla="*/ 3398488 w 12192000"/>
              <a:gd name="connsiteY6289" fmla="*/ 1023189 h 6858002"/>
              <a:gd name="connsiteX6290" fmla="*/ 3477758 w 12192000"/>
              <a:gd name="connsiteY6290" fmla="*/ 992078 h 6858002"/>
              <a:gd name="connsiteX6291" fmla="*/ 11253431 w 12192000"/>
              <a:gd name="connsiteY6291" fmla="*/ 978545 h 6858002"/>
              <a:gd name="connsiteX6292" fmla="*/ 11189139 w 12192000"/>
              <a:gd name="connsiteY6292" fmla="*/ 1004551 h 6858002"/>
              <a:gd name="connsiteX6293" fmla="*/ 11169352 w 12192000"/>
              <a:gd name="connsiteY6293" fmla="*/ 1033615 h 6858002"/>
              <a:gd name="connsiteX6294" fmla="*/ 11162175 w 12192000"/>
              <a:gd name="connsiteY6294" fmla="*/ 1068003 h 6858002"/>
              <a:gd name="connsiteX6295" fmla="*/ 11162170 w 12192000"/>
              <a:gd name="connsiteY6295" fmla="*/ 1067977 h 6858002"/>
              <a:gd name="connsiteX6296" fmla="*/ 11162170 w 12192000"/>
              <a:gd name="connsiteY6296" fmla="*/ 1068025 h 6858002"/>
              <a:gd name="connsiteX6297" fmla="*/ 11162175 w 12192000"/>
              <a:gd name="connsiteY6297" fmla="*/ 1068003 h 6858002"/>
              <a:gd name="connsiteX6298" fmla="*/ 11168804 w 12192000"/>
              <a:gd name="connsiteY6298" fmla="*/ 1102947 h 6858002"/>
              <a:gd name="connsiteX6299" fmla="*/ 11188079 w 12192000"/>
              <a:gd name="connsiteY6299" fmla="*/ 1132317 h 6858002"/>
              <a:gd name="connsiteX6300" fmla="*/ 11251938 w 12192000"/>
              <a:gd name="connsiteY6300" fmla="*/ 1159383 h 6858002"/>
              <a:gd name="connsiteX6301" fmla="*/ 11315556 w 12192000"/>
              <a:gd name="connsiteY6301" fmla="*/ 1133907 h 6858002"/>
              <a:gd name="connsiteX6302" fmla="*/ 11343055 w 12192000"/>
              <a:gd name="connsiteY6302" fmla="*/ 1070192 h 6858002"/>
              <a:gd name="connsiteX6303" fmla="*/ 11343055 w 12192000"/>
              <a:gd name="connsiteY6303" fmla="*/ 1069229 h 6858002"/>
              <a:gd name="connsiteX6304" fmla="*/ 11317242 w 12192000"/>
              <a:gd name="connsiteY6304" fmla="*/ 1005707 h 6858002"/>
              <a:gd name="connsiteX6305" fmla="*/ 11253431 w 12192000"/>
              <a:gd name="connsiteY6305" fmla="*/ 978545 h 6858002"/>
              <a:gd name="connsiteX6306" fmla="*/ 11254491 w 12192000"/>
              <a:gd name="connsiteY6306" fmla="*/ 957259 h 6858002"/>
              <a:gd name="connsiteX6307" fmla="*/ 11332942 w 12192000"/>
              <a:gd name="connsiteY6307" fmla="*/ 991356 h 6858002"/>
              <a:gd name="connsiteX6308" fmla="*/ 11364294 w 12192000"/>
              <a:gd name="connsiteY6308" fmla="*/ 1070529 h 6858002"/>
              <a:gd name="connsiteX6309" fmla="*/ 11364294 w 12192000"/>
              <a:gd name="connsiteY6309" fmla="*/ 1071540 h 6858002"/>
              <a:gd name="connsiteX6310" fmla="*/ 11330052 w 12192000"/>
              <a:gd name="connsiteY6310" fmla="*/ 1149510 h 6858002"/>
              <a:gd name="connsiteX6311" fmla="*/ 11330004 w 12192000"/>
              <a:gd name="connsiteY6311" fmla="*/ 1149462 h 6858002"/>
              <a:gd name="connsiteX6312" fmla="*/ 11250397 w 12192000"/>
              <a:gd name="connsiteY6312" fmla="*/ 1180669 h 6858002"/>
              <a:gd name="connsiteX6313" fmla="*/ 11172331 w 12192000"/>
              <a:gd name="connsiteY6313" fmla="*/ 1146717 h 6858002"/>
              <a:gd name="connsiteX6314" fmla="*/ 11140883 w 12192000"/>
              <a:gd name="connsiteY6314" fmla="*/ 1067158 h 6858002"/>
              <a:gd name="connsiteX6315" fmla="*/ 11175221 w 12192000"/>
              <a:gd name="connsiteY6315" fmla="*/ 988370 h 6858002"/>
              <a:gd name="connsiteX6316" fmla="*/ 11254491 w 12192000"/>
              <a:gd name="connsiteY6316" fmla="*/ 957259 h 6858002"/>
              <a:gd name="connsiteX6317" fmla="*/ 2824371 w 12192000"/>
              <a:gd name="connsiteY6317" fmla="*/ 880264 h 6858002"/>
              <a:gd name="connsiteX6318" fmla="*/ 2824432 w 12192000"/>
              <a:gd name="connsiteY6318" fmla="*/ 880300 h 6858002"/>
              <a:gd name="connsiteX6319" fmla="*/ 2824334 w 12192000"/>
              <a:gd name="connsiteY6319" fmla="*/ 880300 h 6858002"/>
              <a:gd name="connsiteX6320" fmla="*/ 1963733 w 12192000"/>
              <a:gd name="connsiteY6320" fmla="*/ 851308 h 6858002"/>
              <a:gd name="connsiteX6321" fmla="*/ 1973220 w 12192000"/>
              <a:gd name="connsiteY6321" fmla="*/ 859688 h 6858002"/>
              <a:gd name="connsiteX6322" fmla="*/ 1973460 w 12192000"/>
              <a:gd name="connsiteY6322" fmla="*/ 861951 h 6858002"/>
              <a:gd name="connsiteX6323" fmla="*/ 1973749 w 12192000"/>
              <a:gd name="connsiteY6323" fmla="*/ 950516 h 6858002"/>
              <a:gd name="connsiteX6324" fmla="*/ 1973027 w 12192000"/>
              <a:gd name="connsiteY6324" fmla="*/ 954321 h 6858002"/>
              <a:gd name="connsiteX6325" fmla="*/ 1973027 w 12192000"/>
              <a:gd name="connsiteY6325" fmla="*/ 954273 h 6858002"/>
              <a:gd name="connsiteX6326" fmla="*/ 1962240 w 12192000"/>
              <a:gd name="connsiteY6326" fmla="*/ 960967 h 6858002"/>
              <a:gd name="connsiteX6327" fmla="*/ 1952752 w 12192000"/>
              <a:gd name="connsiteY6327" fmla="*/ 952539 h 6858002"/>
              <a:gd name="connsiteX6328" fmla="*/ 1952559 w 12192000"/>
              <a:gd name="connsiteY6328" fmla="*/ 950516 h 6858002"/>
              <a:gd name="connsiteX6329" fmla="*/ 1952223 w 12192000"/>
              <a:gd name="connsiteY6329" fmla="*/ 861951 h 6858002"/>
              <a:gd name="connsiteX6330" fmla="*/ 1952945 w 12192000"/>
              <a:gd name="connsiteY6330" fmla="*/ 858002 h 6858002"/>
              <a:gd name="connsiteX6331" fmla="*/ 1963733 w 12192000"/>
              <a:gd name="connsiteY6331" fmla="*/ 851308 h 6858002"/>
              <a:gd name="connsiteX6332" fmla="*/ 10601134 w 12192000"/>
              <a:gd name="connsiteY6332" fmla="*/ 845463 h 6858002"/>
              <a:gd name="connsiteX6333" fmla="*/ 10601165 w 12192000"/>
              <a:gd name="connsiteY6333" fmla="*/ 845481 h 6858002"/>
              <a:gd name="connsiteX6334" fmla="*/ 10601116 w 12192000"/>
              <a:gd name="connsiteY6334" fmla="*/ 845481 h 6858002"/>
              <a:gd name="connsiteX6335" fmla="*/ 9740464 w 12192000"/>
              <a:gd name="connsiteY6335" fmla="*/ 816489 h 6858002"/>
              <a:gd name="connsiteX6336" fmla="*/ 9749952 w 12192000"/>
              <a:gd name="connsiteY6336" fmla="*/ 824869 h 6858002"/>
              <a:gd name="connsiteX6337" fmla="*/ 9750192 w 12192000"/>
              <a:gd name="connsiteY6337" fmla="*/ 827084 h 6858002"/>
              <a:gd name="connsiteX6338" fmla="*/ 9750481 w 12192000"/>
              <a:gd name="connsiteY6338" fmla="*/ 915649 h 6858002"/>
              <a:gd name="connsiteX6339" fmla="*/ 9749759 w 12192000"/>
              <a:gd name="connsiteY6339" fmla="*/ 919454 h 6858002"/>
              <a:gd name="connsiteX6340" fmla="*/ 9738971 w 12192000"/>
              <a:gd name="connsiteY6340" fmla="*/ 926148 h 6858002"/>
              <a:gd name="connsiteX6341" fmla="*/ 9729484 w 12192000"/>
              <a:gd name="connsiteY6341" fmla="*/ 917720 h 6858002"/>
              <a:gd name="connsiteX6342" fmla="*/ 9729291 w 12192000"/>
              <a:gd name="connsiteY6342" fmla="*/ 915697 h 6858002"/>
              <a:gd name="connsiteX6343" fmla="*/ 9728954 w 12192000"/>
              <a:gd name="connsiteY6343" fmla="*/ 827132 h 6858002"/>
              <a:gd name="connsiteX6344" fmla="*/ 9729676 w 12192000"/>
              <a:gd name="connsiteY6344" fmla="*/ 823184 h 6858002"/>
              <a:gd name="connsiteX6345" fmla="*/ 9740464 w 12192000"/>
              <a:gd name="connsiteY6345" fmla="*/ 816489 h 6858002"/>
              <a:gd name="connsiteX6346" fmla="*/ 5815595 w 12192000"/>
              <a:gd name="connsiteY6346" fmla="*/ 793758 h 6858002"/>
              <a:gd name="connsiteX6347" fmla="*/ 5825131 w 12192000"/>
              <a:gd name="connsiteY6347" fmla="*/ 802138 h 6858002"/>
              <a:gd name="connsiteX6348" fmla="*/ 5825371 w 12192000"/>
              <a:gd name="connsiteY6348" fmla="*/ 804402 h 6858002"/>
              <a:gd name="connsiteX6349" fmla="*/ 5825660 w 12192000"/>
              <a:gd name="connsiteY6349" fmla="*/ 892966 h 6858002"/>
              <a:gd name="connsiteX6350" fmla="*/ 5824938 w 12192000"/>
              <a:gd name="connsiteY6350" fmla="*/ 896723 h 6858002"/>
              <a:gd name="connsiteX6351" fmla="*/ 5824890 w 12192000"/>
              <a:gd name="connsiteY6351" fmla="*/ 896723 h 6858002"/>
              <a:gd name="connsiteX6352" fmla="*/ 5814102 w 12192000"/>
              <a:gd name="connsiteY6352" fmla="*/ 903417 h 6858002"/>
              <a:gd name="connsiteX6353" fmla="*/ 5804567 w 12192000"/>
              <a:gd name="connsiteY6353" fmla="*/ 894989 h 6858002"/>
              <a:gd name="connsiteX6354" fmla="*/ 5804375 w 12192000"/>
              <a:gd name="connsiteY6354" fmla="*/ 892966 h 6858002"/>
              <a:gd name="connsiteX6355" fmla="*/ 5804038 w 12192000"/>
              <a:gd name="connsiteY6355" fmla="*/ 804402 h 6858002"/>
              <a:gd name="connsiteX6356" fmla="*/ 5804808 w 12192000"/>
              <a:gd name="connsiteY6356" fmla="*/ 800453 h 6858002"/>
              <a:gd name="connsiteX6357" fmla="*/ 5815595 w 12192000"/>
              <a:gd name="connsiteY6357" fmla="*/ 793758 h 6858002"/>
              <a:gd name="connsiteX6358" fmla="*/ 999682 w 12192000"/>
              <a:gd name="connsiteY6358" fmla="*/ 700522 h 6858002"/>
              <a:gd name="connsiteX6359" fmla="*/ 935823 w 12192000"/>
              <a:gd name="connsiteY6359" fmla="*/ 727588 h 6858002"/>
              <a:gd name="connsiteX6360" fmla="*/ 909913 w 12192000"/>
              <a:gd name="connsiteY6360" fmla="*/ 791928 h 6858002"/>
              <a:gd name="connsiteX6361" fmla="*/ 936882 w 12192000"/>
              <a:gd name="connsiteY6361" fmla="*/ 855402 h 6858002"/>
              <a:gd name="connsiteX6362" fmla="*/ 1001176 w 12192000"/>
              <a:gd name="connsiteY6362" fmla="*/ 881408 h 6858002"/>
              <a:gd name="connsiteX6363" fmla="*/ 1064986 w 12192000"/>
              <a:gd name="connsiteY6363" fmla="*/ 854246 h 6858002"/>
              <a:gd name="connsiteX6364" fmla="*/ 1090752 w 12192000"/>
              <a:gd name="connsiteY6364" fmla="*/ 791158 h 6858002"/>
              <a:gd name="connsiteX6365" fmla="*/ 1090799 w 12192000"/>
              <a:gd name="connsiteY6365" fmla="*/ 791110 h 6858002"/>
              <a:gd name="connsiteX6366" fmla="*/ 1090799 w 12192000"/>
              <a:gd name="connsiteY6366" fmla="*/ 789713 h 6858002"/>
              <a:gd name="connsiteX6367" fmla="*/ 1063349 w 12192000"/>
              <a:gd name="connsiteY6367" fmla="*/ 725998 h 6858002"/>
              <a:gd name="connsiteX6368" fmla="*/ 999682 w 12192000"/>
              <a:gd name="connsiteY6368" fmla="*/ 700522 h 6858002"/>
              <a:gd name="connsiteX6369" fmla="*/ 2133493 w 12192000"/>
              <a:gd name="connsiteY6369" fmla="*/ 679910 h 6858002"/>
              <a:gd name="connsiteX6370" fmla="*/ 2163881 w 12192000"/>
              <a:gd name="connsiteY6370" fmla="*/ 691757 h 6858002"/>
              <a:gd name="connsiteX6371" fmla="*/ 2176932 w 12192000"/>
              <a:gd name="connsiteY6371" fmla="*/ 720990 h 6858002"/>
              <a:gd name="connsiteX6372" fmla="*/ 2176932 w 12192000"/>
              <a:gd name="connsiteY6372" fmla="*/ 722242 h 6858002"/>
              <a:gd name="connsiteX6373" fmla="*/ 2164651 w 12192000"/>
              <a:gd name="connsiteY6373" fmla="*/ 752486 h 6858002"/>
              <a:gd name="connsiteX6374" fmla="*/ 2148085 w 12192000"/>
              <a:gd name="connsiteY6374" fmla="*/ 762696 h 6858002"/>
              <a:gd name="connsiteX6375" fmla="*/ 2148279 w 12192000"/>
              <a:gd name="connsiteY6375" fmla="*/ 762696 h 6858002"/>
              <a:gd name="connsiteX6376" fmla="*/ 2148279 w 12192000"/>
              <a:gd name="connsiteY6376" fmla="*/ 1437116 h 6858002"/>
              <a:gd name="connsiteX6377" fmla="*/ 2148229 w 12192000"/>
              <a:gd name="connsiteY6377" fmla="*/ 1437357 h 6858002"/>
              <a:gd name="connsiteX6378" fmla="*/ 2148279 w 12192000"/>
              <a:gd name="connsiteY6378" fmla="*/ 1438031 h 6858002"/>
              <a:gd name="connsiteX6379" fmla="*/ 2148279 w 12192000"/>
              <a:gd name="connsiteY6379" fmla="*/ 1438705 h 6858002"/>
              <a:gd name="connsiteX6380" fmla="*/ 2050996 w 12192000"/>
              <a:gd name="connsiteY6380" fmla="*/ 1716487 h 6858002"/>
              <a:gd name="connsiteX6381" fmla="*/ 1921064 w 12192000"/>
              <a:gd name="connsiteY6381" fmla="*/ 1785595 h 6858002"/>
              <a:gd name="connsiteX6382" fmla="*/ 1818629 w 12192000"/>
              <a:gd name="connsiteY6382" fmla="*/ 1800717 h 6858002"/>
              <a:gd name="connsiteX6383" fmla="*/ 1807937 w 12192000"/>
              <a:gd name="connsiteY6383" fmla="*/ 1819884 h 6858002"/>
              <a:gd name="connsiteX6384" fmla="*/ 1778030 w 12192000"/>
              <a:gd name="connsiteY6384" fmla="*/ 1832550 h 6858002"/>
              <a:gd name="connsiteX6385" fmla="*/ 1747883 w 12192000"/>
              <a:gd name="connsiteY6385" fmla="*/ 1820462 h 6858002"/>
              <a:gd name="connsiteX6386" fmla="*/ 1734976 w 12192000"/>
              <a:gd name="connsiteY6386" fmla="*/ 1790315 h 6858002"/>
              <a:gd name="connsiteX6387" fmla="*/ 1747161 w 12192000"/>
              <a:gd name="connsiteY6387" fmla="*/ 1760071 h 6858002"/>
              <a:gd name="connsiteX6388" fmla="*/ 1776827 w 12192000"/>
              <a:gd name="connsiteY6388" fmla="*/ 1747309 h 6858002"/>
              <a:gd name="connsiteX6389" fmla="*/ 1807070 w 12192000"/>
              <a:gd name="connsiteY6389" fmla="*/ 1759204 h 6858002"/>
              <a:gd name="connsiteX6390" fmla="*/ 1818821 w 12192000"/>
              <a:gd name="connsiteY6390" fmla="*/ 1779527 h 6858002"/>
              <a:gd name="connsiteX6391" fmla="*/ 1937100 w 12192000"/>
              <a:gd name="connsiteY6391" fmla="*/ 1757904 h 6858002"/>
              <a:gd name="connsiteX6392" fmla="*/ 2035538 w 12192000"/>
              <a:gd name="connsiteY6392" fmla="*/ 1699968 h 6858002"/>
              <a:gd name="connsiteX6393" fmla="*/ 2095832 w 12192000"/>
              <a:gd name="connsiteY6393" fmla="*/ 1612559 h 6858002"/>
              <a:gd name="connsiteX6394" fmla="*/ 2127232 w 12192000"/>
              <a:gd name="connsiteY6394" fmla="*/ 1439476 h 6858002"/>
              <a:gd name="connsiteX6395" fmla="*/ 2126991 w 12192000"/>
              <a:gd name="connsiteY6395" fmla="*/ 1438801 h 6858002"/>
              <a:gd name="connsiteX6396" fmla="*/ 2126848 w 12192000"/>
              <a:gd name="connsiteY6396" fmla="*/ 1436827 h 6858002"/>
              <a:gd name="connsiteX6397" fmla="*/ 2126848 w 12192000"/>
              <a:gd name="connsiteY6397" fmla="*/ 764381 h 6858002"/>
              <a:gd name="connsiteX6398" fmla="*/ 2104646 w 12192000"/>
              <a:gd name="connsiteY6398" fmla="*/ 753064 h 6858002"/>
              <a:gd name="connsiteX6399" fmla="*/ 2091740 w 12192000"/>
              <a:gd name="connsiteY6399" fmla="*/ 722916 h 6858002"/>
              <a:gd name="connsiteX6400" fmla="*/ 2103924 w 12192000"/>
              <a:gd name="connsiteY6400" fmla="*/ 692672 h 6858002"/>
              <a:gd name="connsiteX6401" fmla="*/ 2133493 w 12192000"/>
              <a:gd name="connsiteY6401" fmla="*/ 679910 h 6858002"/>
              <a:gd name="connsiteX6402" fmla="*/ 998189 w 12192000"/>
              <a:gd name="connsiteY6402" fmla="*/ 679284 h 6858002"/>
              <a:gd name="connsiteX6403" fmla="*/ 1077796 w 12192000"/>
              <a:gd name="connsiteY6403" fmla="*/ 710491 h 6858002"/>
              <a:gd name="connsiteX6404" fmla="*/ 1112037 w 12192000"/>
              <a:gd name="connsiteY6404" fmla="*/ 788027 h 6858002"/>
              <a:gd name="connsiteX6405" fmla="*/ 1112037 w 12192000"/>
              <a:gd name="connsiteY6405" fmla="*/ 789472 h 6858002"/>
              <a:gd name="connsiteX6406" fmla="*/ 1080686 w 12192000"/>
              <a:gd name="connsiteY6406" fmla="*/ 868646 h 6858002"/>
              <a:gd name="connsiteX6407" fmla="*/ 1002235 w 12192000"/>
              <a:gd name="connsiteY6407" fmla="*/ 902694 h 6858002"/>
              <a:gd name="connsiteX6408" fmla="*/ 923012 w 12192000"/>
              <a:gd name="connsiteY6408" fmla="*/ 871583 h 6858002"/>
              <a:gd name="connsiteX6409" fmla="*/ 888675 w 12192000"/>
              <a:gd name="connsiteY6409" fmla="*/ 792795 h 6858002"/>
              <a:gd name="connsiteX6410" fmla="*/ 920123 w 12192000"/>
              <a:gd name="connsiteY6410" fmla="*/ 713236 h 6858002"/>
              <a:gd name="connsiteX6411" fmla="*/ 998189 w 12192000"/>
              <a:gd name="connsiteY6411" fmla="*/ 679284 h 6858002"/>
              <a:gd name="connsiteX6412" fmla="*/ 8776421 w 12192000"/>
              <a:gd name="connsiteY6412" fmla="*/ 665703 h 6858002"/>
              <a:gd name="connsiteX6413" fmla="*/ 8712562 w 12192000"/>
              <a:gd name="connsiteY6413" fmla="*/ 692769 h 6858002"/>
              <a:gd name="connsiteX6414" fmla="*/ 8686654 w 12192000"/>
              <a:gd name="connsiteY6414" fmla="*/ 757109 h 6858002"/>
              <a:gd name="connsiteX6415" fmla="*/ 8713622 w 12192000"/>
              <a:gd name="connsiteY6415" fmla="*/ 820583 h 6858002"/>
              <a:gd name="connsiteX6416" fmla="*/ 8777914 w 12192000"/>
              <a:gd name="connsiteY6416" fmla="*/ 846589 h 6858002"/>
              <a:gd name="connsiteX6417" fmla="*/ 8841725 w 12192000"/>
              <a:gd name="connsiteY6417" fmla="*/ 819427 h 6858002"/>
              <a:gd name="connsiteX6418" fmla="*/ 8867492 w 12192000"/>
              <a:gd name="connsiteY6418" fmla="*/ 756339 h 6858002"/>
              <a:gd name="connsiteX6419" fmla="*/ 8867539 w 12192000"/>
              <a:gd name="connsiteY6419" fmla="*/ 756291 h 6858002"/>
              <a:gd name="connsiteX6420" fmla="*/ 8867539 w 12192000"/>
              <a:gd name="connsiteY6420" fmla="*/ 754894 h 6858002"/>
              <a:gd name="connsiteX6421" fmla="*/ 8840087 w 12192000"/>
              <a:gd name="connsiteY6421" fmla="*/ 691180 h 6858002"/>
              <a:gd name="connsiteX6422" fmla="*/ 8776421 w 12192000"/>
              <a:gd name="connsiteY6422" fmla="*/ 665703 h 6858002"/>
              <a:gd name="connsiteX6423" fmla="*/ 9910369 w 12192000"/>
              <a:gd name="connsiteY6423" fmla="*/ 644995 h 6858002"/>
              <a:gd name="connsiteX6424" fmla="*/ 9940758 w 12192000"/>
              <a:gd name="connsiteY6424" fmla="*/ 656842 h 6858002"/>
              <a:gd name="connsiteX6425" fmla="*/ 9953809 w 12192000"/>
              <a:gd name="connsiteY6425" fmla="*/ 686075 h 6858002"/>
              <a:gd name="connsiteX6426" fmla="*/ 9953809 w 12192000"/>
              <a:gd name="connsiteY6426" fmla="*/ 687327 h 6858002"/>
              <a:gd name="connsiteX6427" fmla="*/ 9941528 w 12192000"/>
              <a:gd name="connsiteY6427" fmla="*/ 717571 h 6858002"/>
              <a:gd name="connsiteX6428" fmla="*/ 9924961 w 12192000"/>
              <a:gd name="connsiteY6428" fmla="*/ 727781 h 6858002"/>
              <a:gd name="connsiteX6429" fmla="*/ 9925058 w 12192000"/>
              <a:gd name="connsiteY6429" fmla="*/ 727877 h 6858002"/>
              <a:gd name="connsiteX6430" fmla="*/ 9925058 w 12192000"/>
              <a:gd name="connsiteY6430" fmla="*/ 1402297 h 6858002"/>
              <a:gd name="connsiteX6431" fmla="*/ 9925010 w 12192000"/>
              <a:gd name="connsiteY6431" fmla="*/ 1402490 h 6858002"/>
              <a:gd name="connsiteX6432" fmla="*/ 9925058 w 12192000"/>
              <a:gd name="connsiteY6432" fmla="*/ 1403164 h 6858002"/>
              <a:gd name="connsiteX6433" fmla="*/ 9925058 w 12192000"/>
              <a:gd name="connsiteY6433" fmla="*/ 1403838 h 6858002"/>
              <a:gd name="connsiteX6434" fmla="*/ 9827777 w 12192000"/>
              <a:gd name="connsiteY6434" fmla="*/ 1681620 h 6858002"/>
              <a:gd name="connsiteX6435" fmla="*/ 9697843 w 12192000"/>
              <a:gd name="connsiteY6435" fmla="*/ 1750728 h 6858002"/>
              <a:gd name="connsiteX6436" fmla="*/ 9595409 w 12192000"/>
              <a:gd name="connsiteY6436" fmla="*/ 1765850 h 6858002"/>
              <a:gd name="connsiteX6437" fmla="*/ 9584718 w 12192000"/>
              <a:gd name="connsiteY6437" fmla="*/ 1784969 h 6858002"/>
              <a:gd name="connsiteX6438" fmla="*/ 9554811 w 12192000"/>
              <a:gd name="connsiteY6438" fmla="*/ 1797635 h 6858002"/>
              <a:gd name="connsiteX6439" fmla="*/ 9524663 w 12192000"/>
              <a:gd name="connsiteY6439" fmla="*/ 1785547 h 6858002"/>
              <a:gd name="connsiteX6440" fmla="*/ 9511756 w 12192000"/>
              <a:gd name="connsiteY6440" fmla="*/ 1755400 h 6858002"/>
              <a:gd name="connsiteX6441" fmla="*/ 9523989 w 12192000"/>
              <a:gd name="connsiteY6441" fmla="*/ 1725156 h 6858002"/>
              <a:gd name="connsiteX6442" fmla="*/ 9553704 w 12192000"/>
              <a:gd name="connsiteY6442" fmla="*/ 1712394 h 6858002"/>
              <a:gd name="connsiteX6443" fmla="*/ 9583946 w 12192000"/>
              <a:gd name="connsiteY6443" fmla="*/ 1724289 h 6858002"/>
              <a:gd name="connsiteX6444" fmla="*/ 9595698 w 12192000"/>
              <a:gd name="connsiteY6444" fmla="*/ 1744612 h 6858002"/>
              <a:gd name="connsiteX6445" fmla="*/ 9713976 w 12192000"/>
              <a:gd name="connsiteY6445" fmla="*/ 1722989 h 6858002"/>
              <a:gd name="connsiteX6446" fmla="*/ 9812414 w 12192000"/>
              <a:gd name="connsiteY6446" fmla="*/ 1665053 h 6858002"/>
              <a:gd name="connsiteX6447" fmla="*/ 9872710 w 12192000"/>
              <a:gd name="connsiteY6447" fmla="*/ 1577644 h 6858002"/>
              <a:gd name="connsiteX6448" fmla="*/ 9904109 w 12192000"/>
              <a:gd name="connsiteY6448" fmla="*/ 1404561 h 6858002"/>
              <a:gd name="connsiteX6449" fmla="*/ 9903868 w 12192000"/>
              <a:gd name="connsiteY6449" fmla="*/ 1403886 h 6858002"/>
              <a:gd name="connsiteX6450" fmla="*/ 9903724 w 12192000"/>
              <a:gd name="connsiteY6450" fmla="*/ 1401912 h 6858002"/>
              <a:gd name="connsiteX6451" fmla="*/ 9903724 w 12192000"/>
              <a:gd name="connsiteY6451" fmla="*/ 729466 h 6858002"/>
              <a:gd name="connsiteX6452" fmla="*/ 9881522 w 12192000"/>
              <a:gd name="connsiteY6452" fmla="*/ 718149 h 6858002"/>
              <a:gd name="connsiteX6453" fmla="*/ 9868616 w 12192000"/>
              <a:gd name="connsiteY6453" fmla="*/ 688001 h 6858002"/>
              <a:gd name="connsiteX6454" fmla="*/ 9880800 w 12192000"/>
              <a:gd name="connsiteY6454" fmla="*/ 657757 h 6858002"/>
              <a:gd name="connsiteX6455" fmla="*/ 9910369 w 12192000"/>
              <a:gd name="connsiteY6455" fmla="*/ 644995 h 6858002"/>
              <a:gd name="connsiteX6456" fmla="*/ 8774928 w 12192000"/>
              <a:gd name="connsiteY6456" fmla="*/ 644465 h 6858002"/>
              <a:gd name="connsiteX6457" fmla="*/ 8854535 w 12192000"/>
              <a:gd name="connsiteY6457" fmla="*/ 675672 h 6858002"/>
              <a:gd name="connsiteX6458" fmla="*/ 8888777 w 12192000"/>
              <a:gd name="connsiteY6458" fmla="*/ 753208 h 6858002"/>
              <a:gd name="connsiteX6459" fmla="*/ 8888777 w 12192000"/>
              <a:gd name="connsiteY6459" fmla="*/ 754653 h 6858002"/>
              <a:gd name="connsiteX6460" fmla="*/ 8857425 w 12192000"/>
              <a:gd name="connsiteY6460" fmla="*/ 833827 h 6858002"/>
              <a:gd name="connsiteX6461" fmla="*/ 8778974 w 12192000"/>
              <a:gd name="connsiteY6461" fmla="*/ 867875 h 6858002"/>
              <a:gd name="connsiteX6462" fmla="*/ 8699752 w 12192000"/>
              <a:gd name="connsiteY6462" fmla="*/ 836764 h 6858002"/>
              <a:gd name="connsiteX6463" fmla="*/ 8665415 w 12192000"/>
              <a:gd name="connsiteY6463" fmla="*/ 757976 h 6858002"/>
              <a:gd name="connsiteX6464" fmla="*/ 8696863 w 12192000"/>
              <a:gd name="connsiteY6464" fmla="*/ 678417 h 6858002"/>
              <a:gd name="connsiteX6465" fmla="*/ 8774928 w 12192000"/>
              <a:gd name="connsiteY6465" fmla="*/ 644465 h 6858002"/>
              <a:gd name="connsiteX6466" fmla="*/ 4851499 w 12192000"/>
              <a:gd name="connsiteY6466" fmla="*/ 642972 h 6858002"/>
              <a:gd name="connsiteX6467" fmla="*/ 4787642 w 12192000"/>
              <a:gd name="connsiteY6467" fmla="*/ 670038 h 6858002"/>
              <a:gd name="connsiteX6468" fmla="*/ 4761729 w 12192000"/>
              <a:gd name="connsiteY6468" fmla="*/ 734378 h 6858002"/>
              <a:gd name="connsiteX6469" fmla="*/ 4788701 w 12192000"/>
              <a:gd name="connsiteY6469" fmla="*/ 797852 h 6858002"/>
              <a:gd name="connsiteX6470" fmla="*/ 4852989 w 12192000"/>
              <a:gd name="connsiteY6470" fmla="*/ 823858 h 6858002"/>
              <a:gd name="connsiteX6471" fmla="*/ 4916804 w 12192000"/>
              <a:gd name="connsiteY6471" fmla="*/ 796696 h 6858002"/>
              <a:gd name="connsiteX6472" fmla="*/ 4942566 w 12192000"/>
              <a:gd name="connsiteY6472" fmla="*/ 733608 h 6858002"/>
              <a:gd name="connsiteX6473" fmla="*/ 4942614 w 12192000"/>
              <a:gd name="connsiteY6473" fmla="*/ 733560 h 6858002"/>
              <a:gd name="connsiteX6474" fmla="*/ 4942614 w 12192000"/>
              <a:gd name="connsiteY6474" fmla="*/ 732163 h 6858002"/>
              <a:gd name="connsiteX6475" fmla="*/ 4915168 w 12192000"/>
              <a:gd name="connsiteY6475" fmla="*/ 668448 h 6858002"/>
              <a:gd name="connsiteX6476" fmla="*/ 4851499 w 12192000"/>
              <a:gd name="connsiteY6476" fmla="*/ 642972 h 6858002"/>
              <a:gd name="connsiteX6477" fmla="*/ 5985359 w 12192000"/>
              <a:gd name="connsiteY6477" fmla="*/ 622264 h 6858002"/>
              <a:gd name="connsiteX6478" fmla="*/ 6015746 w 12192000"/>
              <a:gd name="connsiteY6478" fmla="*/ 634111 h 6858002"/>
              <a:gd name="connsiteX6479" fmla="*/ 6028797 w 12192000"/>
              <a:gd name="connsiteY6479" fmla="*/ 663344 h 6858002"/>
              <a:gd name="connsiteX6480" fmla="*/ 6028797 w 12192000"/>
              <a:gd name="connsiteY6480" fmla="*/ 664596 h 6858002"/>
              <a:gd name="connsiteX6481" fmla="*/ 6016515 w 12192000"/>
              <a:gd name="connsiteY6481" fmla="*/ 694840 h 6858002"/>
              <a:gd name="connsiteX6482" fmla="*/ 5999951 w 12192000"/>
              <a:gd name="connsiteY6482" fmla="*/ 705049 h 6858002"/>
              <a:gd name="connsiteX6483" fmla="*/ 6000093 w 12192000"/>
              <a:gd name="connsiteY6483" fmla="*/ 705146 h 6858002"/>
              <a:gd name="connsiteX6484" fmla="*/ 6000093 w 12192000"/>
              <a:gd name="connsiteY6484" fmla="*/ 1379566 h 6858002"/>
              <a:gd name="connsiteX6485" fmla="*/ 6000046 w 12192000"/>
              <a:gd name="connsiteY6485" fmla="*/ 1379807 h 6858002"/>
              <a:gd name="connsiteX6486" fmla="*/ 6000093 w 12192000"/>
              <a:gd name="connsiteY6486" fmla="*/ 1380481 h 6858002"/>
              <a:gd name="connsiteX6487" fmla="*/ 6000093 w 12192000"/>
              <a:gd name="connsiteY6487" fmla="*/ 1381155 h 6858002"/>
              <a:gd name="connsiteX6488" fmla="*/ 5902814 w 12192000"/>
              <a:gd name="connsiteY6488" fmla="*/ 1658937 h 6858002"/>
              <a:gd name="connsiteX6489" fmla="*/ 5772881 w 12192000"/>
              <a:gd name="connsiteY6489" fmla="*/ 1728045 h 6858002"/>
              <a:gd name="connsiteX6490" fmla="*/ 5670446 w 12192000"/>
              <a:gd name="connsiteY6490" fmla="*/ 1743167 h 6858002"/>
              <a:gd name="connsiteX6491" fmla="*/ 5659751 w 12192000"/>
              <a:gd name="connsiteY6491" fmla="*/ 1762286 h 6858002"/>
              <a:gd name="connsiteX6492" fmla="*/ 5629844 w 12192000"/>
              <a:gd name="connsiteY6492" fmla="*/ 1774952 h 6858002"/>
              <a:gd name="connsiteX6493" fmla="*/ 5599700 w 12192000"/>
              <a:gd name="connsiteY6493" fmla="*/ 1762864 h 6858002"/>
              <a:gd name="connsiteX6494" fmla="*/ 5586794 w 12192000"/>
              <a:gd name="connsiteY6494" fmla="*/ 1732717 h 6858002"/>
              <a:gd name="connsiteX6495" fmla="*/ 5598977 w 12192000"/>
              <a:gd name="connsiteY6495" fmla="*/ 1702473 h 6858002"/>
              <a:gd name="connsiteX6496" fmla="*/ 5628689 w 12192000"/>
              <a:gd name="connsiteY6496" fmla="*/ 1689711 h 6858002"/>
              <a:gd name="connsiteX6497" fmla="*/ 5658935 w 12192000"/>
              <a:gd name="connsiteY6497" fmla="*/ 1701558 h 6858002"/>
              <a:gd name="connsiteX6498" fmla="*/ 5670687 w 12192000"/>
              <a:gd name="connsiteY6498" fmla="*/ 1721881 h 6858002"/>
              <a:gd name="connsiteX6499" fmla="*/ 5789012 w 12192000"/>
              <a:gd name="connsiteY6499" fmla="*/ 1700258 h 6858002"/>
              <a:gd name="connsiteX6500" fmla="*/ 5887447 w 12192000"/>
              <a:gd name="connsiteY6500" fmla="*/ 1642322 h 6858002"/>
              <a:gd name="connsiteX6501" fmla="*/ 5947743 w 12192000"/>
              <a:gd name="connsiteY6501" fmla="*/ 1554913 h 6858002"/>
              <a:gd name="connsiteX6502" fmla="*/ 5979144 w 12192000"/>
              <a:gd name="connsiteY6502" fmla="*/ 1381830 h 6858002"/>
              <a:gd name="connsiteX6503" fmla="*/ 5978906 w 12192000"/>
              <a:gd name="connsiteY6503" fmla="*/ 1381155 h 6858002"/>
              <a:gd name="connsiteX6504" fmla="*/ 5978761 w 12192000"/>
              <a:gd name="connsiteY6504" fmla="*/ 1379181 h 6858002"/>
              <a:gd name="connsiteX6505" fmla="*/ 5978761 w 12192000"/>
              <a:gd name="connsiteY6505" fmla="*/ 706735 h 6858002"/>
              <a:gd name="connsiteX6506" fmla="*/ 5956559 w 12192000"/>
              <a:gd name="connsiteY6506" fmla="*/ 695418 h 6858002"/>
              <a:gd name="connsiteX6507" fmla="*/ 5943649 w 12192000"/>
              <a:gd name="connsiteY6507" fmla="*/ 665270 h 6858002"/>
              <a:gd name="connsiteX6508" fmla="*/ 5955835 w 12192000"/>
              <a:gd name="connsiteY6508" fmla="*/ 635026 h 6858002"/>
              <a:gd name="connsiteX6509" fmla="*/ 5985359 w 12192000"/>
              <a:gd name="connsiteY6509" fmla="*/ 622264 h 6858002"/>
              <a:gd name="connsiteX6510" fmla="*/ 4850056 w 12192000"/>
              <a:gd name="connsiteY6510" fmla="*/ 621734 h 6858002"/>
              <a:gd name="connsiteX6511" fmla="*/ 4929659 w 12192000"/>
              <a:gd name="connsiteY6511" fmla="*/ 652941 h 6858002"/>
              <a:gd name="connsiteX6512" fmla="*/ 4963904 w 12192000"/>
              <a:gd name="connsiteY6512" fmla="*/ 730477 h 6858002"/>
              <a:gd name="connsiteX6513" fmla="*/ 4963904 w 12192000"/>
              <a:gd name="connsiteY6513" fmla="*/ 731922 h 6858002"/>
              <a:gd name="connsiteX6514" fmla="*/ 4932551 w 12192000"/>
              <a:gd name="connsiteY6514" fmla="*/ 811096 h 6858002"/>
              <a:gd name="connsiteX6515" fmla="*/ 4932551 w 12192000"/>
              <a:gd name="connsiteY6515" fmla="*/ 811048 h 6858002"/>
              <a:gd name="connsiteX6516" fmla="*/ 4854101 w 12192000"/>
              <a:gd name="connsiteY6516" fmla="*/ 845144 h 6858002"/>
              <a:gd name="connsiteX6517" fmla="*/ 4774880 w 12192000"/>
              <a:gd name="connsiteY6517" fmla="*/ 814034 h 6858002"/>
              <a:gd name="connsiteX6518" fmla="*/ 4740540 w 12192000"/>
              <a:gd name="connsiteY6518" fmla="*/ 735245 h 6858002"/>
              <a:gd name="connsiteX6519" fmla="*/ 4771989 w 12192000"/>
              <a:gd name="connsiteY6519" fmla="*/ 655686 h 6858002"/>
              <a:gd name="connsiteX6520" fmla="*/ 4850056 w 12192000"/>
              <a:gd name="connsiteY6520" fmla="*/ 621734 h 6858002"/>
              <a:gd name="connsiteX6521" fmla="*/ 998092 w 12192000"/>
              <a:gd name="connsiteY6521" fmla="*/ 605890 h 6858002"/>
              <a:gd name="connsiteX6522" fmla="*/ 870231 w 12192000"/>
              <a:gd name="connsiteY6522" fmla="*/ 660647 h 6858002"/>
              <a:gd name="connsiteX6523" fmla="*/ 818892 w 12192000"/>
              <a:gd name="connsiteY6523" fmla="*/ 788076 h 6858002"/>
              <a:gd name="connsiteX6524" fmla="*/ 873360 w 12192000"/>
              <a:gd name="connsiteY6524" fmla="*/ 916613 h 6858002"/>
              <a:gd name="connsiteX6525" fmla="*/ 1001656 w 12192000"/>
              <a:gd name="connsiteY6525" fmla="*/ 968336 h 6858002"/>
              <a:gd name="connsiteX6526" fmla="*/ 1129615 w 12192000"/>
              <a:gd name="connsiteY6526" fmla="*/ 913868 h 6858002"/>
              <a:gd name="connsiteX6527" fmla="*/ 1181338 w 12192000"/>
              <a:gd name="connsiteY6527" fmla="*/ 785765 h 6858002"/>
              <a:gd name="connsiteX6528" fmla="*/ 1181338 w 12192000"/>
              <a:gd name="connsiteY6528" fmla="*/ 784850 h 6858002"/>
              <a:gd name="connsiteX6529" fmla="*/ 1127111 w 12192000"/>
              <a:gd name="connsiteY6529" fmla="*/ 657806 h 6858002"/>
              <a:gd name="connsiteX6530" fmla="*/ 998092 w 12192000"/>
              <a:gd name="connsiteY6530" fmla="*/ 605890 h 6858002"/>
              <a:gd name="connsiteX6531" fmla="*/ 6747915 w 12192000"/>
              <a:gd name="connsiteY6531" fmla="*/ 597125 h 6858002"/>
              <a:gd name="connsiteX6532" fmla="*/ 6758750 w 12192000"/>
              <a:gd name="connsiteY6532" fmla="*/ 603819 h 6858002"/>
              <a:gd name="connsiteX6533" fmla="*/ 6759471 w 12192000"/>
              <a:gd name="connsiteY6533" fmla="*/ 607624 h 6858002"/>
              <a:gd name="connsiteX6534" fmla="*/ 6759136 w 12192000"/>
              <a:gd name="connsiteY6534" fmla="*/ 696189 h 6858002"/>
              <a:gd name="connsiteX6535" fmla="*/ 6758511 w 12192000"/>
              <a:gd name="connsiteY6535" fmla="*/ 873125 h 6858002"/>
              <a:gd name="connsiteX6536" fmla="*/ 6758463 w 12192000"/>
              <a:gd name="connsiteY6536" fmla="*/ 874474 h 6858002"/>
              <a:gd name="connsiteX6537" fmla="*/ 6749265 w 12192000"/>
              <a:gd name="connsiteY6537" fmla="*/ 883768 h 6858002"/>
              <a:gd name="connsiteX6538" fmla="*/ 6737994 w 12192000"/>
              <a:gd name="connsiteY6538" fmla="*/ 877122 h 6858002"/>
              <a:gd name="connsiteX6539" fmla="*/ 6737270 w 12192000"/>
              <a:gd name="connsiteY6539" fmla="*/ 873366 h 6858002"/>
              <a:gd name="connsiteX6540" fmla="*/ 6737897 w 12192000"/>
              <a:gd name="connsiteY6540" fmla="*/ 697200 h 6858002"/>
              <a:gd name="connsiteX6541" fmla="*/ 6737897 w 12192000"/>
              <a:gd name="connsiteY6541" fmla="*/ 696333 h 6858002"/>
              <a:gd name="connsiteX6542" fmla="*/ 6737897 w 12192000"/>
              <a:gd name="connsiteY6542" fmla="*/ 696140 h 6858002"/>
              <a:gd name="connsiteX6543" fmla="*/ 6738234 w 12192000"/>
              <a:gd name="connsiteY6543" fmla="*/ 607576 h 6858002"/>
              <a:gd name="connsiteX6544" fmla="*/ 6738427 w 12192000"/>
              <a:gd name="connsiteY6544" fmla="*/ 605553 h 6858002"/>
              <a:gd name="connsiteX6545" fmla="*/ 6747915 w 12192000"/>
              <a:gd name="connsiteY6545" fmla="*/ 597125 h 6858002"/>
              <a:gd name="connsiteX6546" fmla="*/ 2823083 w 12192000"/>
              <a:gd name="connsiteY6546" fmla="*/ 593657 h 6858002"/>
              <a:gd name="connsiteX6547" fmla="*/ 2833870 w 12192000"/>
              <a:gd name="connsiteY6547" fmla="*/ 600351 h 6858002"/>
              <a:gd name="connsiteX6548" fmla="*/ 2834592 w 12192000"/>
              <a:gd name="connsiteY6548" fmla="*/ 604156 h 6858002"/>
              <a:gd name="connsiteX6549" fmla="*/ 2834255 w 12192000"/>
              <a:gd name="connsiteY6549" fmla="*/ 692721 h 6858002"/>
              <a:gd name="connsiteX6550" fmla="*/ 2833629 w 12192000"/>
              <a:gd name="connsiteY6550" fmla="*/ 869657 h 6858002"/>
              <a:gd name="connsiteX6551" fmla="*/ 2833533 w 12192000"/>
              <a:gd name="connsiteY6551" fmla="*/ 871006 h 6858002"/>
              <a:gd name="connsiteX6552" fmla="*/ 2824371 w 12192000"/>
              <a:gd name="connsiteY6552" fmla="*/ 880264 h 6858002"/>
              <a:gd name="connsiteX6553" fmla="*/ 2813162 w 12192000"/>
              <a:gd name="connsiteY6553" fmla="*/ 873654 h 6858002"/>
              <a:gd name="connsiteX6554" fmla="*/ 2812441 w 12192000"/>
              <a:gd name="connsiteY6554" fmla="*/ 869898 h 6858002"/>
              <a:gd name="connsiteX6555" fmla="*/ 2813065 w 12192000"/>
              <a:gd name="connsiteY6555" fmla="*/ 693732 h 6858002"/>
              <a:gd name="connsiteX6556" fmla="*/ 2813065 w 12192000"/>
              <a:gd name="connsiteY6556" fmla="*/ 692865 h 6858002"/>
              <a:gd name="connsiteX6557" fmla="*/ 2813065 w 12192000"/>
              <a:gd name="connsiteY6557" fmla="*/ 692672 h 6858002"/>
              <a:gd name="connsiteX6558" fmla="*/ 2813402 w 12192000"/>
              <a:gd name="connsiteY6558" fmla="*/ 604108 h 6858002"/>
              <a:gd name="connsiteX6559" fmla="*/ 2813595 w 12192000"/>
              <a:gd name="connsiteY6559" fmla="*/ 602085 h 6858002"/>
              <a:gd name="connsiteX6560" fmla="*/ 2823083 w 12192000"/>
              <a:gd name="connsiteY6560" fmla="*/ 593657 h 6858002"/>
              <a:gd name="connsiteX6561" fmla="*/ 996455 w 12192000"/>
              <a:gd name="connsiteY6561" fmla="*/ 584604 h 6858002"/>
              <a:gd name="connsiteX6562" fmla="*/ 1140932 w 12192000"/>
              <a:gd name="connsiteY6562" fmla="*/ 641576 h 6858002"/>
              <a:gd name="connsiteX6563" fmla="*/ 1202576 w 12192000"/>
              <a:gd name="connsiteY6563" fmla="*/ 783116 h 6858002"/>
              <a:gd name="connsiteX6564" fmla="*/ 1202576 w 12192000"/>
              <a:gd name="connsiteY6564" fmla="*/ 784561 h 6858002"/>
              <a:gd name="connsiteX6565" fmla="*/ 1145026 w 12192000"/>
              <a:gd name="connsiteY6565" fmla="*/ 928557 h 6858002"/>
              <a:gd name="connsiteX6566" fmla="*/ 1003004 w 12192000"/>
              <a:gd name="connsiteY6566" fmla="*/ 989574 h 6858002"/>
              <a:gd name="connsiteX6567" fmla="*/ 859298 w 12192000"/>
              <a:gd name="connsiteY6567" fmla="*/ 932650 h 6858002"/>
              <a:gd name="connsiteX6568" fmla="*/ 797606 w 12192000"/>
              <a:gd name="connsiteY6568" fmla="*/ 791159 h 6858002"/>
              <a:gd name="connsiteX6569" fmla="*/ 854674 w 12192000"/>
              <a:gd name="connsiteY6569" fmla="*/ 646151 h 6858002"/>
              <a:gd name="connsiteX6570" fmla="*/ 996455 w 12192000"/>
              <a:gd name="connsiteY6570" fmla="*/ 584604 h 6858002"/>
              <a:gd name="connsiteX6571" fmla="*/ 8774880 w 12192000"/>
              <a:gd name="connsiteY6571" fmla="*/ 571071 h 6858002"/>
              <a:gd name="connsiteX6572" fmla="*/ 8647018 w 12192000"/>
              <a:gd name="connsiteY6572" fmla="*/ 625828 h 6858002"/>
              <a:gd name="connsiteX6573" fmla="*/ 8595680 w 12192000"/>
              <a:gd name="connsiteY6573" fmla="*/ 753257 h 6858002"/>
              <a:gd name="connsiteX6574" fmla="*/ 8650148 w 12192000"/>
              <a:gd name="connsiteY6574" fmla="*/ 881794 h 6858002"/>
              <a:gd name="connsiteX6575" fmla="*/ 8778444 w 12192000"/>
              <a:gd name="connsiteY6575" fmla="*/ 933517 h 6858002"/>
              <a:gd name="connsiteX6576" fmla="*/ 8906402 w 12192000"/>
              <a:gd name="connsiteY6576" fmla="*/ 879049 h 6858002"/>
              <a:gd name="connsiteX6577" fmla="*/ 8958126 w 12192000"/>
              <a:gd name="connsiteY6577" fmla="*/ 750946 h 6858002"/>
              <a:gd name="connsiteX6578" fmla="*/ 8958126 w 12192000"/>
              <a:gd name="connsiteY6578" fmla="*/ 750031 h 6858002"/>
              <a:gd name="connsiteX6579" fmla="*/ 8903899 w 12192000"/>
              <a:gd name="connsiteY6579" fmla="*/ 622987 h 6858002"/>
              <a:gd name="connsiteX6580" fmla="*/ 8774880 w 12192000"/>
              <a:gd name="connsiteY6580" fmla="*/ 571071 h 6858002"/>
              <a:gd name="connsiteX6581" fmla="*/ 10599816 w 12192000"/>
              <a:gd name="connsiteY6581" fmla="*/ 558838 h 6858002"/>
              <a:gd name="connsiteX6582" fmla="*/ 10610652 w 12192000"/>
              <a:gd name="connsiteY6582" fmla="*/ 565532 h 6858002"/>
              <a:gd name="connsiteX6583" fmla="*/ 10611374 w 12192000"/>
              <a:gd name="connsiteY6583" fmla="*/ 569337 h 6858002"/>
              <a:gd name="connsiteX6584" fmla="*/ 10611036 w 12192000"/>
              <a:gd name="connsiteY6584" fmla="*/ 657902 h 6858002"/>
              <a:gd name="connsiteX6585" fmla="*/ 10610411 w 12192000"/>
              <a:gd name="connsiteY6585" fmla="*/ 834838 h 6858002"/>
              <a:gd name="connsiteX6586" fmla="*/ 10610314 w 12192000"/>
              <a:gd name="connsiteY6586" fmla="*/ 836187 h 6858002"/>
              <a:gd name="connsiteX6587" fmla="*/ 10601134 w 12192000"/>
              <a:gd name="connsiteY6587" fmla="*/ 845463 h 6858002"/>
              <a:gd name="connsiteX6588" fmla="*/ 10589895 w 12192000"/>
              <a:gd name="connsiteY6588" fmla="*/ 838835 h 6858002"/>
              <a:gd name="connsiteX6589" fmla="*/ 10589173 w 12192000"/>
              <a:gd name="connsiteY6589" fmla="*/ 835079 h 6858002"/>
              <a:gd name="connsiteX6590" fmla="*/ 10589799 w 12192000"/>
              <a:gd name="connsiteY6590" fmla="*/ 658913 h 6858002"/>
              <a:gd name="connsiteX6591" fmla="*/ 10589799 w 12192000"/>
              <a:gd name="connsiteY6591" fmla="*/ 658046 h 6858002"/>
              <a:gd name="connsiteX6592" fmla="*/ 10589799 w 12192000"/>
              <a:gd name="connsiteY6592" fmla="*/ 657854 h 6858002"/>
              <a:gd name="connsiteX6593" fmla="*/ 10590136 w 12192000"/>
              <a:gd name="connsiteY6593" fmla="*/ 569289 h 6858002"/>
              <a:gd name="connsiteX6594" fmla="*/ 10590329 w 12192000"/>
              <a:gd name="connsiteY6594" fmla="*/ 567266 h 6858002"/>
              <a:gd name="connsiteX6595" fmla="*/ 10599816 w 12192000"/>
              <a:gd name="connsiteY6595" fmla="*/ 558838 h 6858002"/>
              <a:gd name="connsiteX6596" fmla="*/ 8773243 w 12192000"/>
              <a:gd name="connsiteY6596" fmla="*/ 549785 h 6858002"/>
              <a:gd name="connsiteX6597" fmla="*/ 8917720 w 12192000"/>
              <a:gd name="connsiteY6597" fmla="*/ 606757 h 6858002"/>
              <a:gd name="connsiteX6598" fmla="*/ 8979365 w 12192000"/>
              <a:gd name="connsiteY6598" fmla="*/ 748297 h 6858002"/>
              <a:gd name="connsiteX6599" fmla="*/ 8979365 w 12192000"/>
              <a:gd name="connsiteY6599" fmla="*/ 749742 h 6858002"/>
              <a:gd name="connsiteX6600" fmla="*/ 8921814 w 12192000"/>
              <a:gd name="connsiteY6600" fmla="*/ 893737 h 6858002"/>
              <a:gd name="connsiteX6601" fmla="*/ 8779793 w 12192000"/>
              <a:gd name="connsiteY6601" fmla="*/ 954755 h 6858002"/>
              <a:gd name="connsiteX6602" fmla="*/ 8636086 w 12192000"/>
              <a:gd name="connsiteY6602" fmla="*/ 897831 h 6858002"/>
              <a:gd name="connsiteX6603" fmla="*/ 8574394 w 12192000"/>
              <a:gd name="connsiteY6603" fmla="*/ 756340 h 6858002"/>
              <a:gd name="connsiteX6604" fmla="*/ 8631464 w 12192000"/>
              <a:gd name="connsiteY6604" fmla="*/ 611332 h 6858002"/>
              <a:gd name="connsiteX6605" fmla="*/ 8773243 w 12192000"/>
              <a:gd name="connsiteY6605" fmla="*/ 549785 h 6858002"/>
              <a:gd name="connsiteX6606" fmla="*/ 4849960 w 12192000"/>
              <a:gd name="connsiteY6606" fmla="*/ 548340 h 6858002"/>
              <a:gd name="connsiteX6607" fmla="*/ 4722097 w 12192000"/>
              <a:gd name="connsiteY6607" fmla="*/ 603097 h 6858002"/>
              <a:gd name="connsiteX6608" fmla="*/ 4670759 w 12192000"/>
              <a:gd name="connsiteY6608" fmla="*/ 730526 h 6858002"/>
              <a:gd name="connsiteX6609" fmla="*/ 4725230 w 12192000"/>
              <a:gd name="connsiteY6609" fmla="*/ 859063 h 6858002"/>
              <a:gd name="connsiteX6610" fmla="*/ 4853520 w 12192000"/>
              <a:gd name="connsiteY6610" fmla="*/ 910786 h 6858002"/>
              <a:gd name="connsiteX6611" fmla="*/ 4981478 w 12192000"/>
              <a:gd name="connsiteY6611" fmla="*/ 856318 h 6858002"/>
              <a:gd name="connsiteX6612" fmla="*/ 5033201 w 12192000"/>
              <a:gd name="connsiteY6612" fmla="*/ 728215 h 6858002"/>
              <a:gd name="connsiteX6613" fmla="*/ 5033201 w 12192000"/>
              <a:gd name="connsiteY6613" fmla="*/ 727300 h 6858002"/>
              <a:gd name="connsiteX6614" fmla="*/ 4978976 w 12192000"/>
              <a:gd name="connsiteY6614" fmla="*/ 600256 h 6858002"/>
              <a:gd name="connsiteX6615" fmla="*/ 4849960 w 12192000"/>
              <a:gd name="connsiteY6615" fmla="*/ 548340 h 6858002"/>
              <a:gd name="connsiteX6616" fmla="*/ 4848320 w 12192000"/>
              <a:gd name="connsiteY6616" fmla="*/ 527102 h 6858002"/>
              <a:gd name="connsiteX6617" fmla="*/ 4992799 w 12192000"/>
              <a:gd name="connsiteY6617" fmla="*/ 584074 h 6858002"/>
              <a:gd name="connsiteX6618" fmla="*/ 5054439 w 12192000"/>
              <a:gd name="connsiteY6618" fmla="*/ 725566 h 6858002"/>
              <a:gd name="connsiteX6619" fmla="*/ 5054439 w 12192000"/>
              <a:gd name="connsiteY6619" fmla="*/ 727011 h 6858002"/>
              <a:gd name="connsiteX6620" fmla="*/ 4996892 w 12192000"/>
              <a:gd name="connsiteY6620" fmla="*/ 871006 h 6858002"/>
              <a:gd name="connsiteX6621" fmla="*/ 4996892 w 12192000"/>
              <a:gd name="connsiteY6621" fmla="*/ 871055 h 6858002"/>
              <a:gd name="connsiteX6622" fmla="*/ 4854869 w 12192000"/>
              <a:gd name="connsiteY6622" fmla="*/ 932072 h 6858002"/>
              <a:gd name="connsiteX6623" fmla="*/ 4711161 w 12192000"/>
              <a:gd name="connsiteY6623" fmla="*/ 875148 h 6858002"/>
              <a:gd name="connsiteX6624" fmla="*/ 4649474 w 12192000"/>
              <a:gd name="connsiteY6624" fmla="*/ 733657 h 6858002"/>
              <a:gd name="connsiteX6625" fmla="*/ 4706540 w 12192000"/>
              <a:gd name="connsiteY6625" fmla="*/ 588649 h 6858002"/>
              <a:gd name="connsiteX6626" fmla="*/ 4848320 w 12192000"/>
              <a:gd name="connsiteY6626" fmla="*/ 527102 h 6858002"/>
              <a:gd name="connsiteX6627" fmla="*/ 1962913 w 12192000"/>
              <a:gd name="connsiteY6627" fmla="*/ 497291 h 6858002"/>
              <a:gd name="connsiteX6628" fmla="*/ 1972111 w 12192000"/>
              <a:gd name="connsiteY6628" fmla="*/ 506586 h 6858002"/>
              <a:gd name="connsiteX6629" fmla="*/ 1972160 w 12192000"/>
              <a:gd name="connsiteY6629" fmla="*/ 507934 h 6858002"/>
              <a:gd name="connsiteX6630" fmla="*/ 1972785 w 12192000"/>
              <a:gd name="connsiteY6630" fmla="*/ 684871 h 6858002"/>
              <a:gd name="connsiteX6631" fmla="*/ 1973123 w 12192000"/>
              <a:gd name="connsiteY6631" fmla="*/ 773435 h 6858002"/>
              <a:gd name="connsiteX6632" fmla="*/ 1972401 w 12192000"/>
              <a:gd name="connsiteY6632" fmla="*/ 777240 h 6858002"/>
              <a:gd name="connsiteX6633" fmla="*/ 1961612 w 12192000"/>
              <a:gd name="connsiteY6633" fmla="*/ 783934 h 6858002"/>
              <a:gd name="connsiteX6634" fmla="*/ 1952077 w 12192000"/>
              <a:gd name="connsiteY6634" fmla="*/ 775506 h 6858002"/>
              <a:gd name="connsiteX6635" fmla="*/ 1951884 w 12192000"/>
              <a:gd name="connsiteY6635" fmla="*/ 773435 h 6858002"/>
              <a:gd name="connsiteX6636" fmla="*/ 1951548 w 12192000"/>
              <a:gd name="connsiteY6636" fmla="*/ 684871 h 6858002"/>
              <a:gd name="connsiteX6637" fmla="*/ 1951548 w 12192000"/>
              <a:gd name="connsiteY6637" fmla="*/ 684726 h 6858002"/>
              <a:gd name="connsiteX6638" fmla="*/ 1951548 w 12192000"/>
              <a:gd name="connsiteY6638" fmla="*/ 683859 h 6858002"/>
              <a:gd name="connsiteX6639" fmla="*/ 1950921 w 12192000"/>
              <a:gd name="connsiteY6639" fmla="*/ 507693 h 6858002"/>
              <a:gd name="connsiteX6640" fmla="*/ 1951644 w 12192000"/>
              <a:gd name="connsiteY6640" fmla="*/ 503937 h 6858002"/>
              <a:gd name="connsiteX6641" fmla="*/ 1962913 w 12192000"/>
              <a:gd name="connsiteY6641" fmla="*/ 497291 h 6858002"/>
              <a:gd name="connsiteX6642" fmla="*/ 9739646 w 12192000"/>
              <a:gd name="connsiteY6642" fmla="*/ 462520 h 6858002"/>
              <a:gd name="connsiteX6643" fmla="*/ 9748845 w 12192000"/>
              <a:gd name="connsiteY6643" fmla="*/ 471815 h 6858002"/>
              <a:gd name="connsiteX6644" fmla="*/ 9748892 w 12192000"/>
              <a:gd name="connsiteY6644" fmla="*/ 473163 h 6858002"/>
              <a:gd name="connsiteX6645" fmla="*/ 9749518 w 12192000"/>
              <a:gd name="connsiteY6645" fmla="*/ 650100 h 6858002"/>
              <a:gd name="connsiteX6646" fmla="*/ 9749856 w 12192000"/>
              <a:gd name="connsiteY6646" fmla="*/ 738664 h 6858002"/>
              <a:gd name="connsiteX6647" fmla="*/ 9749133 w 12192000"/>
              <a:gd name="connsiteY6647" fmla="*/ 742469 h 6858002"/>
              <a:gd name="connsiteX6648" fmla="*/ 9738345 w 12192000"/>
              <a:gd name="connsiteY6648" fmla="*/ 749163 h 6858002"/>
              <a:gd name="connsiteX6649" fmla="*/ 9728810 w 12192000"/>
              <a:gd name="connsiteY6649" fmla="*/ 740735 h 6858002"/>
              <a:gd name="connsiteX6650" fmla="*/ 9728617 w 12192000"/>
              <a:gd name="connsiteY6650" fmla="*/ 738664 h 6858002"/>
              <a:gd name="connsiteX6651" fmla="*/ 9728281 w 12192000"/>
              <a:gd name="connsiteY6651" fmla="*/ 650100 h 6858002"/>
              <a:gd name="connsiteX6652" fmla="*/ 9728281 w 12192000"/>
              <a:gd name="connsiteY6652" fmla="*/ 649955 h 6858002"/>
              <a:gd name="connsiteX6653" fmla="*/ 9728281 w 12192000"/>
              <a:gd name="connsiteY6653" fmla="*/ 649088 h 6858002"/>
              <a:gd name="connsiteX6654" fmla="*/ 9727654 w 12192000"/>
              <a:gd name="connsiteY6654" fmla="*/ 472922 h 6858002"/>
              <a:gd name="connsiteX6655" fmla="*/ 9728377 w 12192000"/>
              <a:gd name="connsiteY6655" fmla="*/ 469166 h 6858002"/>
              <a:gd name="connsiteX6656" fmla="*/ 9739646 w 12192000"/>
              <a:gd name="connsiteY6656" fmla="*/ 462520 h 6858002"/>
              <a:gd name="connsiteX6657" fmla="*/ 5814776 w 12192000"/>
              <a:gd name="connsiteY6657" fmla="*/ 439741 h 6858002"/>
              <a:gd name="connsiteX6658" fmla="*/ 5823975 w 12192000"/>
              <a:gd name="connsiteY6658" fmla="*/ 449036 h 6858002"/>
              <a:gd name="connsiteX6659" fmla="*/ 5824023 w 12192000"/>
              <a:gd name="connsiteY6659" fmla="*/ 450384 h 6858002"/>
              <a:gd name="connsiteX6660" fmla="*/ 5824648 w 12192000"/>
              <a:gd name="connsiteY6660" fmla="*/ 627321 h 6858002"/>
              <a:gd name="connsiteX6661" fmla="*/ 5824986 w 12192000"/>
              <a:gd name="connsiteY6661" fmla="*/ 715885 h 6858002"/>
              <a:gd name="connsiteX6662" fmla="*/ 5824264 w 12192000"/>
              <a:gd name="connsiteY6662" fmla="*/ 719690 h 6858002"/>
              <a:gd name="connsiteX6663" fmla="*/ 5813476 w 12192000"/>
              <a:gd name="connsiteY6663" fmla="*/ 726384 h 6858002"/>
              <a:gd name="connsiteX6664" fmla="*/ 5803989 w 12192000"/>
              <a:gd name="connsiteY6664" fmla="*/ 717956 h 6858002"/>
              <a:gd name="connsiteX6665" fmla="*/ 5803747 w 12192000"/>
              <a:gd name="connsiteY6665" fmla="*/ 715885 h 6858002"/>
              <a:gd name="connsiteX6666" fmla="*/ 5803411 w 12192000"/>
              <a:gd name="connsiteY6666" fmla="*/ 627321 h 6858002"/>
              <a:gd name="connsiteX6667" fmla="*/ 5803411 w 12192000"/>
              <a:gd name="connsiteY6667" fmla="*/ 627176 h 6858002"/>
              <a:gd name="connsiteX6668" fmla="*/ 5803411 w 12192000"/>
              <a:gd name="connsiteY6668" fmla="*/ 626309 h 6858002"/>
              <a:gd name="connsiteX6669" fmla="*/ 5802784 w 12192000"/>
              <a:gd name="connsiteY6669" fmla="*/ 450143 h 6858002"/>
              <a:gd name="connsiteX6670" fmla="*/ 5803507 w 12192000"/>
              <a:gd name="connsiteY6670" fmla="*/ 446387 h 6858002"/>
              <a:gd name="connsiteX6671" fmla="*/ 5814776 w 12192000"/>
              <a:gd name="connsiteY6671" fmla="*/ 439741 h 6858002"/>
              <a:gd name="connsiteX6672" fmla="*/ 6748494 w 12192000"/>
              <a:gd name="connsiteY6672" fmla="*/ 420044 h 6858002"/>
              <a:gd name="connsiteX6673" fmla="*/ 6759328 w 12192000"/>
              <a:gd name="connsiteY6673" fmla="*/ 426786 h 6858002"/>
              <a:gd name="connsiteX6674" fmla="*/ 6760051 w 12192000"/>
              <a:gd name="connsiteY6674" fmla="*/ 430542 h 6858002"/>
              <a:gd name="connsiteX6675" fmla="*/ 6759761 w 12192000"/>
              <a:gd name="connsiteY6675" fmla="*/ 519107 h 6858002"/>
              <a:gd name="connsiteX6676" fmla="*/ 6759521 w 12192000"/>
              <a:gd name="connsiteY6676" fmla="*/ 521370 h 6858002"/>
              <a:gd name="connsiteX6677" fmla="*/ 6750034 w 12192000"/>
              <a:gd name="connsiteY6677" fmla="*/ 529750 h 6858002"/>
              <a:gd name="connsiteX6678" fmla="*/ 6749986 w 12192000"/>
              <a:gd name="connsiteY6678" fmla="*/ 529702 h 6858002"/>
              <a:gd name="connsiteX6679" fmla="*/ 6739197 w 12192000"/>
              <a:gd name="connsiteY6679" fmla="*/ 523008 h 6858002"/>
              <a:gd name="connsiteX6680" fmla="*/ 6738477 w 12192000"/>
              <a:gd name="connsiteY6680" fmla="*/ 519059 h 6858002"/>
              <a:gd name="connsiteX6681" fmla="*/ 6738764 w 12192000"/>
              <a:gd name="connsiteY6681" fmla="*/ 430494 h 6858002"/>
              <a:gd name="connsiteX6682" fmla="*/ 6739003 w 12192000"/>
              <a:gd name="connsiteY6682" fmla="*/ 428471 h 6858002"/>
              <a:gd name="connsiteX6683" fmla="*/ 6748494 w 12192000"/>
              <a:gd name="connsiteY6683" fmla="*/ 420044 h 6858002"/>
              <a:gd name="connsiteX6684" fmla="*/ 2823613 w 12192000"/>
              <a:gd name="connsiteY6684" fmla="*/ 416577 h 6858002"/>
              <a:gd name="connsiteX6685" fmla="*/ 2834400 w 12192000"/>
              <a:gd name="connsiteY6685" fmla="*/ 423319 h 6858002"/>
              <a:gd name="connsiteX6686" fmla="*/ 2835122 w 12192000"/>
              <a:gd name="connsiteY6686" fmla="*/ 427075 h 6858002"/>
              <a:gd name="connsiteX6687" fmla="*/ 2834833 w 12192000"/>
              <a:gd name="connsiteY6687" fmla="*/ 515640 h 6858002"/>
              <a:gd name="connsiteX6688" fmla="*/ 2834592 w 12192000"/>
              <a:gd name="connsiteY6688" fmla="*/ 517903 h 6858002"/>
              <a:gd name="connsiteX6689" fmla="*/ 2825105 w 12192000"/>
              <a:gd name="connsiteY6689" fmla="*/ 526283 h 6858002"/>
              <a:gd name="connsiteX6690" fmla="*/ 2825105 w 12192000"/>
              <a:gd name="connsiteY6690" fmla="*/ 526235 h 6858002"/>
              <a:gd name="connsiteX6691" fmla="*/ 2814319 w 12192000"/>
              <a:gd name="connsiteY6691" fmla="*/ 519541 h 6858002"/>
              <a:gd name="connsiteX6692" fmla="*/ 2813595 w 12192000"/>
              <a:gd name="connsiteY6692" fmla="*/ 515592 h 6858002"/>
              <a:gd name="connsiteX6693" fmla="*/ 2813885 w 12192000"/>
              <a:gd name="connsiteY6693" fmla="*/ 427027 h 6858002"/>
              <a:gd name="connsiteX6694" fmla="*/ 2814126 w 12192000"/>
              <a:gd name="connsiteY6694" fmla="*/ 425004 h 6858002"/>
              <a:gd name="connsiteX6695" fmla="*/ 2823613 w 12192000"/>
              <a:gd name="connsiteY6695" fmla="*/ 416577 h 6858002"/>
              <a:gd name="connsiteX6696" fmla="*/ 10600346 w 12192000"/>
              <a:gd name="connsiteY6696" fmla="*/ 381806 h 6858002"/>
              <a:gd name="connsiteX6697" fmla="*/ 10611181 w 12192000"/>
              <a:gd name="connsiteY6697" fmla="*/ 388548 h 6858002"/>
              <a:gd name="connsiteX6698" fmla="*/ 10611904 w 12192000"/>
              <a:gd name="connsiteY6698" fmla="*/ 392304 h 6858002"/>
              <a:gd name="connsiteX6699" fmla="*/ 10611615 w 12192000"/>
              <a:gd name="connsiteY6699" fmla="*/ 480869 h 6858002"/>
              <a:gd name="connsiteX6700" fmla="*/ 10611374 w 12192000"/>
              <a:gd name="connsiteY6700" fmla="*/ 483132 h 6858002"/>
              <a:gd name="connsiteX6701" fmla="*/ 10601887 w 12192000"/>
              <a:gd name="connsiteY6701" fmla="*/ 491512 h 6858002"/>
              <a:gd name="connsiteX6702" fmla="*/ 10601791 w 12192000"/>
              <a:gd name="connsiteY6702" fmla="*/ 491464 h 6858002"/>
              <a:gd name="connsiteX6703" fmla="*/ 10591003 w 12192000"/>
              <a:gd name="connsiteY6703" fmla="*/ 484770 h 6858002"/>
              <a:gd name="connsiteX6704" fmla="*/ 10590281 w 12192000"/>
              <a:gd name="connsiteY6704" fmla="*/ 480821 h 6858002"/>
              <a:gd name="connsiteX6705" fmla="*/ 10590617 w 12192000"/>
              <a:gd name="connsiteY6705" fmla="*/ 392256 h 6858002"/>
              <a:gd name="connsiteX6706" fmla="*/ 10590858 w 12192000"/>
              <a:gd name="connsiteY6706" fmla="*/ 390233 h 6858002"/>
              <a:gd name="connsiteX6707" fmla="*/ 10600346 w 12192000"/>
              <a:gd name="connsiteY6707" fmla="*/ 381806 h 6858002"/>
              <a:gd name="connsiteX6708" fmla="*/ 7749435 w 12192000"/>
              <a:gd name="connsiteY6708" fmla="*/ 294975 h 6858002"/>
              <a:gd name="connsiteX6709" fmla="*/ 7669781 w 12192000"/>
              <a:gd name="connsiteY6709" fmla="*/ 326760 h 6858002"/>
              <a:gd name="connsiteX6710" fmla="*/ 7635973 w 12192000"/>
              <a:gd name="connsiteY6710" fmla="*/ 405596 h 6858002"/>
              <a:gd name="connsiteX6711" fmla="*/ 7667902 w 12192000"/>
              <a:gd name="connsiteY6711" fmla="*/ 485203 h 6858002"/>
              <a:gd name="connsiteX6712" fmla="*/ 7746256 w 12192000"/>
              <a:gd name="connsiteY6712" fmla="*/ 518818 h 6858002"/>
              <a:gd name="connsiteX6713" fmla="*/ 7825960 w 12192000"/>
              <a:gd name="connsiteY6713" fmla="*/ 487129 h 6858002"/>
              <a:gd name="connsiteX6714" fmla="*/ 7859863 w 12192000"/>
              <a:gd name="connsiteY6714" fmla="*/ 408293 h 6858002"/>
              <a:gd name="connsiteX6715" fmla="*/ 7859863 w 12192000"/>
              <a:gd name="connsiteY6715" fmla="*/ 408100 h 6858002"/>
              <a:gd name="connsiteX6716" fmla="*/ 7827837 w 12192000"/>
              <a:gd name="connsiteY6716" fmla="*/ 328541 h 6858002"/>
              <a:gd name="connsiteX6717" fmla="*/ 7749435 w 12192000"/>
              <a:gd name="connsiteY6717" fmla="*/ 294975 h 6858002"/>
              <a:gd name="connsiteX6718" fmla="*/ 0 w 12192000"/>
              <a:gd name="connsiteY6718" fmla="*/ 294969 h 6858002"/>
              <a:gd name="connsiteX6719" fmla="*/ 23848 w 12192000"/>
              <a:gd name="connsiteY6719" fmla="*/ 300061 h 6858002"/>
              <a:gd name="connsiteX6720" fmla="*/ 66504 w 12192000"/>
              <a:gd name="connsiteY6720" fmla="*/ 329360 h 6858002"/>
              <a:gd name="connsiteX6721" fmla="*/ 104356 w 12192000"/>
              <a:gd name="connsiteY6721" fmla="*/ 424089 h 6858002"/>
              <a:gd name="connsiteX6722" fmla="*/ 104356 w 12192000"/>
              <a:gd name="connsiteY6722" fmla="*/ 424185 h 6858002"/>
              <a:gd name="connsiteX6723" fmla="*/ 64000 w 12192000"/>
              <a:gd name="connsiteY6723" fmla="*/ 517903 h 6858002"/>
              <a:gd name="connsiteX6724" fmla="*/ 20597 w 12192000"/>
              <a:gd name="connsiteY6724" fmla="*/ 546040 h 6858002"/>
              <a:gd name="connsiteX6725" fmla="*/ 0 w 12192000"/>
              <a:gd name="connsiteY6725" fmla="*/ 549917 h 6858002"/>
              <a:gd name="connsiteX6726" fmla="*/ 0 w 12192000"/>
              <a:gd name="connsiteY6726" fmla="*/ 528723 h 6858002"/>
              <a:gd name="connsiteX6727" fmla="*/ 12223 w 12192000"/>
              <a:gd name="connsiteY6727" fmla="*/ 526481 h 6858002"/>
              <a:gd name="connsiteX6728" fmla="*/ 49166 w 12192000"/>
              <a:gd name="connsiteY6728" fmla="*/ 502636 h 6858002"/>
              <a:gd name="connsiteX6729" fmla="*/ 83070 w 12192000"/>
              <a:gd name="connsiteY6729" fmla="*/ 423800 h 6858002"/>
              <a:gd name="connsiteX6730" fmla="*/ 83118 w 12192000"/>
              <a:gd name="connsiteY6730" fmla="*/ 423848 h 6858002"/>
              <a:gd name="connsiteX6731" fmla="*/ 83118 w 12192000"/>
              <a:gd name="connsiteY6731" fmla="*/ 423607 h 6858002"/>
              <a:gd name="connsiteX6732" fmla="*/ 51093 w 12192000"/>
              <a:gd name="connsiteY6732" fmla="*/ 344048 h 6858002"/>
              <a:gd name="connsiteX6733" fmla="*/ 15197 w 12192000"/>
              <a:gd name="connsiteY6733" fmla="*/ 319517 h 6858002"/>
              <a:gd name="connsiteX6734" fmla="*/ 0 w 12192000"/>
              <a:gd name="connsiteY6734" fmla="*/ 316287 h 6858002"/>
              <a:gd name="connsiteX6735" fmla="*/ 3824503 w 12192000"/>
              <a:gd name="connsiteY6735" fmla="*/ 291459 h 6858002"/>
              <a:gd name="connsiteX6736" fmla="*/ 3744849 w 12192000"/>
              <a:gd name="connsiteY6736" fmla="*/ 323244 h 6858002"/>
              <a:gd name="connsiteX6737" fmla="*/ 3711041 w 12192000"/>
              <a:gd name="connsiteY6737" fmla="*/ 402081 h 6858002"/>
              <a:gd name="connsiteX6738" fmla="*/ 3742970 w 12192000"/>
              <a:gd name="connsiteY6738" fmla="*/ 481688 h 6858002"/>
              <a:gd name="connsiteX6739" fmla="*/ 3821326 w 12192000"/>
              <a:gd name="connsiteY6739" fmla="*/ 515303 h 6858002"/>
              <a:gd name="connsiteX6740" fmla="*/ 3901028 w 12192000"/>
              <a:gd name="connsiteY6740" fmla="*/ 483614 h 6858002"/>
              <a:gd name="connsiteX6741" fmla="*/ 3934933 w 12192000"/>
              <a:gd name="connsiteY6741" fmla="*/ 404826 h 6858002"/>
              <a:gd name="connsiteX6742" fmla="*/ 3934933 w 12192000"/>
              <a:gd name="connsiteY6742" fmla="*/ 404585 h 6858002"/>
              <a:gd name="connsiteX6743" fmla="*/ 3902908 w 12192000"/>
              <a:gd name="connsiteY6743" fmla="*/ 325026 h 6858002"/>
              <a:gd name="connsiteX6744" fmla="*/ 3824503 w 12192000"/>
              <a:gd name="connsiteY6744" fmla="*/ 291459 h 6858002"/>
              <a:gd name="connsiteX6745" fmla="*/ 7749483 w 12192000"/>
              <a:gd name="connsiteY6745" fmla="*/ 273640 h 6858002"/>
              <a:gd name="connsiteX6746" fmla="*/ 7843250 w 12192000"/>
              <a:gd name="connsiteY6746" fmla="*/ 313853 h 6858002"/>
              <a:gd name="connsiteX6747" fmla="*/ 7881102 w 12192000"/>
              <a:gd name="connsiteY6747" fmla="*/ 408582 h 6858002"/>
              <a:gd name="connsiteX6748" fmla="*/ 7881102 w 12192000"/>
              <a:gd name="connsiteY6748" fmla="*/ 408678 h 6858002"/>
              <a:gd name="connsiteX6749" fmla="*/ 7840745 w 12192000"/>
              <a:gd name="connsiteY6749" fmla="*/ 502396 h 6858002"/>
              <a:gd name="connsiteX6750" fmla="*/ 7746498 w 12192000"/>
              <a:gd name="connsiteY6750" fmla="*/ 540104 h 6858002"/>
              <a:gd name="connsiteX6751" fmla="*/ 7652636 w 12192000"/>
              <a:gd name="connsiteY6751" fmla="*/ 500036 h 6858002"/>
              <a:gd name="connsiteX6752" fmla="*/ 7614638 w 12192000"/>
              <a:gd name="connsiteY6752" fmla="*/ 405355 h 6858002"/>
              <a:gd name="connsiteX6753" fmla="*/ 7654755 w 12192000"/>
              <a:gd name="connsiteY6753" fmla="*/ 311541 h 6858002"/>
              <a:gd name="connsiteX6754" fmla="*/ 7749483 w 12192000"/>
              <a:gd name="connsiteY6754" fmla="*/ 273640 h 6858002"/>
              <a:gd name="connsiteX6755" fmla="*/ 3824600 w 12192000"/>
              <a:gd name="connsiteY6755" fmla="*/ 270173 h 6858002"/>
              <a:gd name="connsiteX6756" fmla="*/ 3918367 w 12192000"/>
              <a:gd name="connsiteY6756" fmla="*/ 310386 h 6858002"/>
              <a:gd name="connsiteX6757" fmla="*/ 3956221 w 12192000"/>
              <a:gd name="connsiteY6757" fmla="*/ 405115 h 6858002"/>
              <a:gd name="connsiteX6758" fmla="*/ 3956221 w 12192000"/>
              <a:gd name="connsiteY6758" fmla="*/ 405163 h 6858002"/>
              <a:gd name="connsiteX6759" fmla="*/ 3956221 w 12192000"/>
              <a:gd name="connsiteY6759" fmla="*/ 405259 h 6858002"/>
              <a:gd name="connsiteX6760" fmla="*/ 3915863 w 12192000"/>
              <a:gd name="connsiteY6760" fmla="*/ 498977 h 6858002"/>
              <a:gd name="connsiteX6761" fmla="*/ 3821616 w 12192000"/>
              <a:gd name="connsiteY6761" fmla="*/ 536686 h 6858002"/>
              <a:gd name="connsiteX6762" fmla="*/ 3727753 w 12192000"/>
              <a:gd name="connsiteY6762" fmla="*/ 496617 h 6858002"/>
              <a:gd name="connsiteX6763" fmla="*/ 3689754 w 12192000"/>
              <a:gd name="connsiteY6763" fmla="*/ 401936 h 6858002"/>
              <a:gd name="connsiteX6764" fmla="*/ 3729871 w 12192000"/>
              <a:gd name="connsiteY6764" fmla="*/ 308122 h 6858002"/>
              <a:gd name="connsiteX6765" fmla="*/ 3824600 w 12192000"/>
              <a:gd name="connsiteY6765" fmla="*/ 270173 h 6858002"/>
              <a:gd name="connsiteX6766" fmla="*/ 11601284 w 12192000"/>
              <a:gd name="connsiteY6766" fmla="*/ 256640 h 6858002"/>
              <a:gd name="connsiteX6767" fmla="*/ 11521629 w 12192000"/>
              <a:gd name="connsiteY6767" fmla="*/ 288425 h 6858002"/>
              <a:gd name="connsiteX6768" fmla="*/ 11487821 w 12192000"/>
              <a:gd name="connsiteY6768" fmla="*/ 367262 h 6858002"/>
              <a:gd name="connsiteX6769" fmla="*/ 11519751 w 12192000"/>
              <a:gd name="connsiteY6769" fmla="*/ 446869 h 6858002"/>
              <a:gd name="connsiteX6770" fmla="*/ 11598106 w 12192000"/>
              <a:gd name="connsiteY6770" fmla="*/ 480484 h 6858002"/>
              <a:gd name="connsiteX6771" fmla="*/ 11677808 w 12192000"/>
              <a:gd name="connsiteY6771" fmla="*/ 448795 h 6858002"/>
              <a:gd name="connsiteX6772" fmla="*/ 11711713 w 12192000"/>
              <a:gd name="connsiteY6772" fmla="*/ 370007 h 6858002"/>
              <a:gd name="connsiteX6773" fmla="*/ 11711713 w 12192000"/>
              <a:gd name="connsiteY6773" fmla="*/ 369766 h 6858002"/>
              <a:gd name="connsiteX6774" fmla="*/ 11679687 w 12192000"/>
              <a:gd name="connsiteY6774" fmla="*/ 290207 h 6858002"/>
              <a:gd name="connsiteX6775" fmla="*/ 11601284 w 12192000"/>
              <a:gd name="connsiteY6775" fmla="*/ 256640 h 6858002"/>
              <a:gd name="connsiteX6776" fmla="*/ 11601381 w 12192000"/>
              <a:gd name="connsiteY6776" fmla="*/ 235354 h 6858002"/>
              <a:gd name="connsiteX6777" fmla="*/ 11695146 w 12192000"/>
              <a:gd name="connsiteY6777" fmla="*/ 275567 h 6858002"/>
              <a:gd name="connsiteX6778" fmla="*/ 11733000 w 12192000"/>
              <a:gd name="connsiteY6778" fmla="*/ 370296 h 6858002"/>
              <a:gd name="connsiteX6779" fmla="*/ 11733000 w 12192000"/>
              <a:gd name="connsiteY6779" fmla="*/ 370344 h 6858002"/>
              <a:gd name="connsiteX6780" fmla="*/ 11733000 w 12192000"/>
              <a:gd name="connsiteY6780" fmla="*/ 370440 h 6858002"/>
              <a:gd name="connsiteX6781" fmla="*/ 11692642 w 12192000"/>
              <a:gd name="connsiteY6781" fmla="*/ 464158 h 6858002"/>
              <a:gd name="connsiteX6782" fmla="*/ 11598394 w 12192000"/>
              <a:gd name="connsiteY6782" fmla="*/ 501867 h 6858002"/>
              <a:gd name="connsiteX6783" fmla="*/ 11504532 w 12192000"/>
              <a:gd name="connsiteY6783" fmla="*/ 461798 h 6858002"/>
              <a:gd name="connsiteX6784" fmla="*/ 11466535 w 12192000"/>
              <a:gd name="connsiteY6784" fmla="*/ 367117 h 6858002"/>
              <a:gd name="connsiteX6785" fmla="*/ 11506652 w 12192000"/>
              <a:gd name="connsiteY6785" fmla="*/ 273303 h 6858002"/>
              <a:gd name="connsiteX6786" fmla="*/ 11601381 w 12192000"/>
              <a:gd name="connsiteY6786" fmla="*/ 235354 h 6858002"/>
              <a:gd name="connsiteX6787" fmla="*/ 7612438 w 12192000"/>
              <a:gd name="connsiteY6787" fmla="*/ 199951 h 6858002"/>
              <a:gd name="connsiteX6788" fmla="*/ 7612565 w 12192000"/>
              <a:gd name="connsiteY6788" fmla="*/ 200005 h 6858002"/>
              <a:gd name="connsiteX6789" fmla="*/ 7612421 w 12192000"/>
              <a:gd name="connsiteY6789" fmla="*/ 199957 h 6858002"/>
              <a:gd name="connsiteX6790" fmla="*/ 10894790 w 12192000"/>
              <a:gd name="connsiteY6790" fmla="*/ 181994 h 6858002"/>
              <a:gd name="connsiteX6791" fmla="*/ 10894792 w 12192000"/>
              <a:gd name="connsiteY6791" fmla="*/ 181994 h 6858002"/>
              <a:gd name="connsiteX6792" fmla="*/ 10894838 w 12192000"/>
              <a:gd name="connsiteY6792" fmla="*/ 182042 h 6858002"/>
              <a:gd name="connsiteX6793" fmla="*/ 0 w 12192000"/>
              <a:gd name="connsiteY6793" fmla="*/ 178670 h 6858002"/>
              <a:gd name="connsiteX6794" fmla="*/ 59105 w 12192000"/>
              <a:gd name="connsiteY6794" fmla="*/ 201956 h 6858002"/>
              <a:gd name="connsiteX6795" fmla="*/ 116637 w 12192000"/>
              <a:gd name="connsiteY6795" fmla="*/ 243252 h 6858002"/>
              <a:gd name="connsiteX6796" fmla="*/ 213149 w 12192000"/>
              <a:gd name="connsiteY6796" fmla="*/ 522094 h 6858002"/>
              <a:gd name="connsiteX6797" fmla="*/ 213149 w 12192000"/>
              <a:gd name="connsiteY6797" fmla="*/ 522382 h 6858002"/>
              <a:gd name="connsiteX6798" fmla="*/ 213149 w 12192000"/>
              <a:gd name="connsiteY6798" fmla="*/ 1230177 h 6858002"/>
              <a:gd name="connsiteX6799" fmla="*/ 213149 w 12192000"/>
              <a:gd name="connsiteY6799" fmla="*/ 1230658 h 6858002"/>
              <a:gd name="connsiteX6800" fmla="*/ 213149 w 12192000"/>
              <a:gd name="connsiteY6800" fmla="*/ 1562427 h 6858002"/>
              <a:gd name="connsiteX6801" fmla="*/ 226873 w 12192000"/>
              <a:gd name="connsiteY6801" fmla="*/ 1571721 h 6858002"/>
              <a:gd name="connsiteX6802" fmla="*/ 239155 w 12192000"/>
              <a:gd name="connsiteY6802" fmla="*/ 1602013 h 6858002"/>
              <a:gd name="connsiteX6803" fmla="*/ 226295 w 12192000"/>
              <a:gd name="connsiteY6803" fmla="*/ 1632161 h 6858002"/>
              <a:gd name="connsiteX6804" fmla="*/ 196147 w 12192000"/>
              <a:gd name="connsiteY6804" fmla="*/ 1644297 h 6858002"/>
              <a:gd name="connsiteX6805" fmla="*/ 166145 w 12192000"/>
              <a:gd name="connsiteY6805" fmla="*/ 1631535 h 6858002"/>
              <a:gd name="connsiteX6806" fmla="*/ 153961 w 12192000"/>
              <a:gd name="connsiteY6806" fmla="*/ 1601243 h 6858002"/>
              <a:gd name="connsiteX6807" fmla="*/ 166867 w 12192000"/>
              <a:gd name="connsiteY6807" fmla="*/ 1571095 h 6858002"/>
              <a:gd name="connsiteX6808" fmla="*/ 191910 w 12192000"/>
              <a:gd name="connsiteY6808" fmla="*/ 1559489 h 6858002"/>
              <a:gd name="connsiteX6809" fmla="*/ 191910 w 12192000"/>
              <a:gd name="connsiteY6809" fmla="*/ 1230658 h 6858002"/>
              <a:gd name="connsiteX6810" fmla="*/ 191910 w 12192000"/>
              <a:gd name="connsiteY6810" fmla="*/ 521853 h 6858002"/>
              <a:gd name="connsiteX6811" fmla="*/ 191910 w 12192000"/>
              <a:gd name="connsiteY6811" fmla="*/ 521178 h 6858002"/>
              <a:gd name="connsiteX6812" fmla="*/ 192248 w 12192000"/>
              <a:gd name="connsiteY6812" fmla="*/ 520071 h 6858002"/>
              <a:gd name="connsiteX6813" fmla="*/ 161330 w 12192000"/>
              <a:gd name="connsiteY6813" fmla="*/ 347517 h 6858002"/>
              <a:gd name="connsiteX6814" fmla="*/ 101420 w 12192000"/>
              <a:gd name="connsiteY6814" fmla="*/ 259867 h 6858002"/>
              <a:gd name="connsiteX6815" fmla="*/ 3945 w 12192000"/>
              <a:gd name="connsiteY6815" fmla="*/ 201739 h 6858002"/>
              <a:gd name="connsiteX6816" fmla="*/ 0 w 12192000"/>
              <a:gd name="connsiteY6816" fmla="*/ 200718 h 6858002"/>
              <a:gd name="connsiteX6817" fmla="*/ 1635624 w 12192000"/>
              <a:gd name="connsiteY6817" fmla="*/ 153242 h 6858002"/>
              <a:gd name="connsiteX6818" fmla="*/ 1557222 w 12192000"/>
              <a:gd name="connsiteY6818" fmla="*/ 187098 h 6858002"/>
              <a:gd name="connsiteX6819" fmla="*/ 1525484 w 12192000"/>
              <a:gd name="connsiteY6819" fmla="*/ 266272 h 6858002"/>
              <a:gd name="connsiteX6820" fmla="*/ 1525436 w 12192000"/>
              <a:gd name="connsiteY6820" fmla="*/ 266320 h 6858002"/>
              <a:gd name="connsiteX6821" fmla="*/ 1559099 w 12192000"/>
              <a:gd name="connsiteY6821" fmla="*/ 345253 h 6858002"/>
              <a:gd name="connsiteX6822" fmla="*/ 1638850 w 12192000"/>
              <a:gd name="connsiteY6822" fmla="*/ 377182 h 6858002"/>
              <a:gd name="connsiteX6823" fmla="*/ 1717398 w 12192000"/>
              <a:gd name="connsiteY6823" fmla="*/ 343615 h 6858002"/>
              <a:gd name="connsiteX6824" fmla="*/ 1749376 w 12192000"/>
              <a:gd name="connsiteY6824" fmla="*/ 264490 h 6858002"/>
              <a:gd name="connsiteX6825" fmla="*/ 1749376 w 12192000"/>
              <a:gd name="connsiteY6825" fmla="*/ 263768 h 6858002"/>
              <a:gd name="connsiteX6826" fmla="*/ 1715472 w 12192000"/>
              <a:gd name="connsiteY6826" fmla="*/ 184931 h 6858002"/>
              <a:gd name="connsiteX6827" fmla="*/ 1635624 w 12192000"/>
              <a:gd name="connsiteY6827" fmla="*/ 153242 h 6858002"/>
              <a:gd name="connsiteX6828" fmla="*/ 1636010 w 12192000"/>
              <a:gd name="connsiteY6828" fmla="*/ 131908 h 6858002"/>
              <a:gd name="connsiteX6829" fmla="*/ 1730402 w 12192000"/>
              <a:gd name="connsiteY6829" fmla="*/ 169761 h 6858002"/>
              <a:gd name="connsiteX6830" fmla="*/ 1770664 w 12192000"/>
              <a:gd name="connsiteY6830" fmla="*/ 262515 h 6858002"/>
              <a:gd name="connsiteX6831" fmla="*/ 1770664 w 12192000"/>
              <a:gd name="connsiteY6831" fmla="*/ 263431 h 6858002"/>
              <a:gd name="connsiteX6832" fmla="*/ 1732761 w 12192000"/>
              <a:gd name="connsiteY6832" fmla="*/ 358208 h 6858002"/>
              <a:gd name="connsiteX6833" fmla="*/ 1638850 w 12192000"/>
              <a:gd name="connsiteY6833" fmla="*/ 398421 h 6858002"/>
              <a:gd name="connsiteX6834" fmla="*/ 1544459 w 12192000"/>
              <a:gd name="connsiteY6834" fmla="*/ 360616 h 6858002"/>
              <a:gd name="connsiteX6835" fmla="*/ 1504246 w 12192000"/>
              <a:gd name="connsiteY6835" fmla="*/ 267909 h 6858002"/>
              <a:gd name="connsiteX6836" fmla="*/ 1542099 w 12192000"/>
              <a:gd name="connsiteY6836" fmla="*/ 172121 h 6858002"/>
              <a:gd name="connsiteX6837" fmla="*/ 1542051 w 12192000"/>
              <a:gd name="connsiteY6837" fmla="*/ 172073 h 6858002"/>
              <a:gd name="connsiteX6838" fmla="*/ 1636010 w 12192000"/>
              <a:gd name="connsiteY6838" fmla="*/ 131908 h 6858002"/>
              <a:gd name="connsiteX6839" fmla="*/ 9412364 w 12192000"/>
              <a:gd name="connsiteY6839" fmla="*/ 118472 h 6858002"/>
              <a:gd name="connsiteX6840" fmla="*/ 9333959 w 12192000"/>
              <a:gd name="connsiteY6840" fmla="*/ 152328 h 6858002"/>
              <a:gd name="connsiteX6841" fmla="*/ 9302222 w 12192000"/>
              <a:gd name="connsiteY6841" fmla="*/ 231501 h 6858002"/>
              <a:gd name="connsiteX6842" fmla="*/ 9302175 w 12192000"/>
              <a:gd name="connsiteY6842" fmla="*/ 231597 h 6858002"/>
              <a:gd name="connsiteX6843" fmla="*/ 9335838 w 12192000"/>
              <a:gd name="connsiteY6843" fmla="*/ 310482 h 6858002"/>
              <a:gd name="connsiteX6844" fmla="*/ 9415590 w 12192000"/>
              <a:gd name="connsiteY6844" fmla="*/ 342412 h 6858002"/>
              <a:gd name="connsiteX6845" fmla="*/ 9494131 w 12192000"/>
              <a:gd name="connsiteY6845" fmla="*/ 308845 h 6858002"/>
              <a:gd name="connsiteX6846" fmla="*/ 9526109 w 12192000"/>
              <a:gd name="connsiteY6846" fmla="*/ 229719 h 6858002"/>
              <a:gd name="connsiteX6847" fmla="*/ 9526109 w 12192000"/>
              <a:gd name="connsiteY6847" fmla="*/ 228997 h 6858002"/>
              <a:gd name="connsiteX6848" fmla="*/ 9492205 w 12192000"/>
              <a:gd name="connsiteY6848" fmla="*/ 150160 h 6858002"/>
              <a:gd name="connsiteX6849" fmla="*/ 9412364 w 12192000"/>
              <a:gd name="connsiteY6849" fmla="*/ 118472 h 6858002"/>
              <a:gd name="connsiteX6850" fmla="*/ 7613288 w 12192000"/>
              <a:gd name="connsiteY6850" fmla="*/ 114715 h 6858002"/>
              <a:gd name="connsiteX6851" fmla="*/ 7643196 w 12192000"/>
              <a:gd name="connsiteY6851" fmla="*/ 127381 h 6858002"/>
              <a:gd name="connsiteX6852" fmla="*/ 7652634 w 12192000"/>
              <a:gd name="connsiteY6852" fmla="*/ 142262 h 6858002"/>
              <a:gd name="connsiteX6853" fmla="*/ 7657403 w 12192000"/>
              <a:gd name="connsiteY6853" fmla="*/ 142455 h 6858002"/>
              <a:gd name="connsiteX6854" fmla="*/ 7765231 w 12192000"/>
              <a:gd name="connsiteY6854" fmla="*/ 158540 h 6858002"/>
              <a:gd name="connsiteX6855" fmla="*/ 7893478 w 12192000"/>
              <a:gd name="connsiteY6855" fmla="*/ 227696 h 6858002"/>
              <a:gd name="connsiteX6856" fmla="*/ 7989989 w 12192000"/>
              <a:gd name="connsiteY6856" fmla="*/ 506537 h 6858002"/>
              <a:gd name="connsiteX6857" fmla="*/ 7989989 w 12192000"/>
              <a:gd name="connsiteY6857" fmla="*/ 506827 h 6858002"/>
              <a:gd name="connsiteX6858" fmla="*/ 7989989 w 12192000"/>
              <a:gd name="connsiteY6858" fmla="*/ 1214621 h 6858002"/>
              <a:gd name="connsiteX6859" fmla="*/ 7989989 w 12192000"/>
              <a:gd name="connsiteY6859" fmla="*/ 1215103 h 6858002"/>
              <a:gd name="connsiteX6860" fmla="*/ 7989989 w 12192000"/>
              <a:gd name="connsiteY6860" fmla="*/ 1546871 h 6858002"/>
              <a:gd name="connsiteX6861" fmla="*/ 8003714 w 12192000"/>
              <a:gd name="connsiteY6861" fmla="*/ 1556165 h 6858002"/>
              <a:gd name="connsiteX6862" fmla="*/ 8015994 w 12192000"/>
              <a:gd name="connsiteY6862" fmla="*/ 1586457 h 6858002"/>
              <a:gd name="connsiteX6863" fmla="*/ 8003135 w 12192000"/>
              <a:gd name="connsiteY6863" fmla="*/ 1616605 h 6858002"/>
              <a:gd name="connsiteX6864" fmla="*/ 7972989 w 12192000"/>
              <a:gd name="connsiteY6864" fmla="*/ 1628741 h 6858002"/>
              <a:gd name="connsiteX6865" fmla="*/ 7942986 w 12192000"/>
              <a:gd name="connsiteY6865" fmla="*/ 1615979 h 6858002"/>
              <a:gd name="connsiteX6866" fmla="*/ 7930754 w 12192000"/>
              <a:gd name="connsiteY6866" fmla="*/ 1585687 h 6858002"/>
              <a:gd name="connsiteX6867" fmla="*/ 7943661 w 12192000"/>
              <a:gd name="connsiteY6867" fmla="*/ 1555539 h 6858002"/>
              <a:gd name="connsiteX6868" fmla="*/ 7968702 w 12192000"/>
              <a:gd name="connsiteY6868" fmla="*/ 1543933 h 6858002"/>
              <a:gd name="connsiteX6869" fmla="*/ 7968702 w 12192000"/>
              <a:gd name="connsiteY6869" fmla="*/ 1215103 h 6858002"/>
              <a:gd name="connsiteX6870" fmla="*/ 7968702 w 12192000"/>
              <a:gd name="connsiteY6870" fmla="*/ 506297 h 6858002"/>
              <a:gd name="connsiteX6871" fmla="*/ 7968702 w 12192000"/>
              <a:gd name="connsiteY6871" fmla="*/ 505623 h 6858002"/>
              <a:gd name="connsiteX6872" fmla="*/ 7969041 w 12192000"/>
              <a:gd name="connsiteY6872" fmla="*/ 504515 h 6858002"/>
              <a:gd name="connsiteX6873" fmla="*/ 7938122 w 12192000"/>
              <a:gd name="connsiteY6873" fmla="*/ 331961 h 6858002"/>
              <a:gd name="connsiteX6874" fmla="*/ 7878212 w 12192000"/>
              <a:gd name="connsiteY6874" fmla="*/ 244311 h 6858002"/>
              <a:gd name="connsiteX6875" fmla="*/ 7780738 w 12192000"/>
              <a:gd name="connsiteY6875" fmla="*/ 186183 h 6858002"/>
              <a:gd name="connsiteX6876" fmla="*/ 7654754 w 12192000"/>
              <a:gd name="connsiteY6876" fmla="*/ 163597 h 6858002"/>
              <a:gd name="connsiteX6877" fmla="*/ 7642570 w 12192000"/>
              <a:gd name="connsiteY6877" fmla="*/ 187821 h 6858002"/>
              <a:gd name="connsiteX6878" fmla="*/ 7612438 w 12192000"/>
              <a:gd name="connsiteY6878" fmla="*/ 199951 h 6858002"/>
              <a:gd name="connsiteX6879" fmla="*/ 7582516 w 12192000"/>
              <a:gd name="connsiteY6879" fmla="*/ 187243 h 6858002"/>
              <a:gd name="connsiteX6880" fmla="*/ 7570283 w 12192000"/>
              <a:gd name="connsiteY6880" fmla="*/ 156951 h 6858002"/>
              <a:gd name="connsiteX6881" fmla="*/ 7583142 w 12192000"/>
              <a:gd name="connsiteY6881" fmla="*/ 126803 h 6858002"/>
              <a:gd name="connsiteX6882" fmla="*/ 7613288 w 12192000"/>
              <a:gd name="connsiteY6882" fmla="*/ 114715 h 6858002"/>
              <a:gd name="connsiteX6883" fmla="*/ 3688311 w 12192000"/>
              <a:gd name="connsiteY6883" fmla="*/ 111248 h 6858002"/>
              <a:gd name="connsiteX6884" fmla="*/ 3718218 w 12192000"/>
              <a:gd name="connsiteY6884" fmla="*/ 123914 h 6858002"/>
              <a:gd name="connsiteX6885" fmla="*/ 3727656 w 12192000"/>
              <a:gd name="connsiteY6885" fmla="*/ 138795 h 6858002"/>
              <a:gd name="connsiteX6886" fmla="*/ 3732474 w 12192000"/>
              <a:gd name="connsiteY6886" fmla="*/ 138988 h 6858002"/>
              <a:gd name="connsiteX6887" fmla="*/ 3840300 w 12192000"/>
              <a:gd name="connsiteY6887" fmla="*/ 155073 h 6858002"/>
              <a:gd name="connsiteX6888" fmla="*/ 3968549 w 12192000"/>
              <a:gd name="connsiteY6888" fmla="*/ 224229 h 6858002"/>
              <a:gd name="connsiteX6889" fmla="*/ 4065060 w 12192000"/>
              <a:gd name="connsiteY6889" fmla="*/ 503071 h 6858002"/>
              <a:gd name="connsiteX6890" fmla="*/ 4065060 w 12192000"/>
              <a:gd name="connsiteY6890" fmla="*/ 503360 h 6858002"/>
              <a:gd name="connsiteX6891" fmla="*/ 4065060 w 12192000"/>
              <a:gd name="connsiteY6891" fmla="*/ 1211154 h 6858002"/>
              <a:gd name="connsiteX6892" fmla="*/ 4065060 w 12192000"/>
              <a:gd name="connsiteY6892" fmla="*/ 1211636 h 6858002"/>
              <a:gd name="connsiteX6893" fmla="*/ 4065060 w 12192000"/>
              <a:gd name="connsiteY6893" fmla="*/ 1543404 h 6858002"/>
              <a:gd name="connsiteX6894" fmla="*/ 4078784 w 12192000"/>
              <a:gd name="connsiteY6894" fmla="*/ 1552698 h 6858002"/>
              <a:gd name="connsiteX6895" fmla="*/ 4091066 w 12192000"/>
              <a:gd name="connsiteY6895" fmla="*/ 1582990 h 6858002"/>
              <a:gd name="connsiteX6896" fmla="*/ 4078206 w 12192000"/>
              <a:gd name="connsiteY6896" fmla="*/ 1613138 h 6858002"/>
              <a:gd name="connsiteX6897" fmla="*/ 4048060 w 12192000"/>
              <a:gd name="connsiteY6897" fmla="*/ 1625274 h 6858002"/>
              <a:gd name="connsiteX6898" fmla="*/ 4018056 w 12192000"/>
              <a:gd name="connsiteY6898" fmla="*/ 1612512 h 6858002"/>
              <a:gd name="connsiteX6899" fmla="*/ 4005823 w 12192000"/>
              <a:gd name="connsiteY6899" fmla="*/ 1582220 h 6858002"/>
              <a:gd name="connsiteX6900" fmla="*/ 4018732 w 12192000"/>
              <a:gd name="connsiteY6900" fmla="*/ 1552072 h 6858002"/>
              <a:gd name="connsiteX6901" fmla="*/ 4043773 w 12192000"/>
              <a:gd name="connsiteY6901" fmla="*/ 1540466 h 6858002"/>
              <a:gd name="connsiteX6902" fmla="*/ 4043773 w 12192000"/>
              <a:gd name="connsiteY6902" fmla="*/ 1211636 h 6858002"/>
              <a:gd name="connsiteX6903" fmla="*/ 4043773 w 12192000"/>
              <a:gd name="connsiteY6903" fmla="*/ 502830 h 6858002"/>
              <a:gd name="connsiteX6904" fmla="*/ 4043773 w 12192000"/>
              <a:gd name="connsiteY6904" fmla="*/ 502156 h 6858002"/>
              <a:gd name="connsiteX6905" fmla="*/ 4044110 w 12192000"/>
              <a:gd name="connsiteY6905" fmla="*/ 501048 h 6858002"/>
              <a:gd name="connsiteX6906" fmla="*/ 4013192 w 12192000"/>
              <a:gd name="connsiteY6906" fmla="*/ 328494 h 6858002"/>
              <a:gd name="connsiteX6907" fmla="*/ 3953281 w 12192000"/>
              <a:gd name="connsiteY6907" fmla="*/ 240844 h 6858002"/>
              <a:gd name="connsiteX6908" fmla="*/ 3855807 w 12192000"/>
              <a:gd name="connsiteY6908" fmla="*/ 182716 h 6858002"/>
              <a:gd name="connsiteX6909" fmla="*/ 3729824 w 12192000"/>
              <a:gd name="connsiteY6909" fmla="*/ 160130 h 6858002"/>
              <a:gd name="connsiteX6910" fmla="*/ 3717639 w 12192000"/>
              <a:gd name="connsiteY6910" fmla="*/ 184354 h 6858002"/>
              <a:gd name="connsiteX6911" fmla="*/ 3687492 w 12192000"/>
              <a:gd name="connsiteY6911" fmla="*/ 196490 h 6858002"/>
              <a:gd name="connsiteX6912" fmla="*/ 3687540 w 12192000"/>
              <a:gd name="connsiteY6912" fmla="*/ 196538 h 6858002"/>
              <a:gd name="connsiteX6913" fmla="*/ 3657488 w 12192000"/>
              <a:gd name="connsiteY6913" fmla="*/ 183776 h 6858002"/>
              <a:gd name="connsiteX6914" fmla="*/ 3645305 w 12192000"/>
              <a:gd name="connsiteY6914" fmla="*/ 153484 h 6858002"/>
              <a:gd name="connsiteX6915" fmla="*/ 3658164 w 12192000"/>
              <a:gd name="connsiteY6915" fmla="*/ 123336 h 6858002"/>
              <a:gd name="connsiteX6916" fmla="*/ 3688311 w 12192000"/>
              <a:gd name="connsiteY6916" fmla="*/ 111248 h 6858002"/>
              <a:gd name="connsiteX6917" fmla="*/ 9412797 w 12192000"/>
              <a:gd name="connsiteY6917" fmla="*/ 97089 h 6858002"/>
              <a:gd name="connsiteX6918" fmla="*/ 9507182 w 12192000"/>
              <a:gd name="connsiteY6918" fmla="*/ 134942 h 6858002"/>
              <a:gd name="connsiteX6919" fmla="*/ 9547443 w 12192000"/>
              <a:gd name="connsiteY6919" fmla="*/ 227697 h 6858002"/>
              <a:gd name="connsiteX6920" fmla="*/ 9547443 w 12192000"/>
              <a:gd name="connsiteY6920" fmla="*/ 228612 h 6858002"/>
              <a:gd name="connsiteX6921" fmla="*/ 9509541 w 12192000"/>
              <a:gd name="connsiteY6921" fmla="*/ 323389 h 6858002"/>
              <a:gd name="connsiteX6922" fmla="*/ 9415638 w 12192000"/>
              <a:gd name="connsiteY6922" fmla="*/ 363602 h 6858002"/>
              <a:gd name="connsiteX6923" fmla="*/ 9321247 w 12192000"/>
              <a:gd name="connsiteY6923" fmla="*/ 325797 h 6858002"/>
              <a:gd name="connsiteX6924" fmla="*/ 9281034 w 12192000"/>
              <a:gd name="connsiteY6924" fmla="*/ 233090 h 6858002"/>
              <a:gd name="connsiteX6925" fmla="*/ 9318887 w 12192000"/>
              <a:gd name="connsiteY6925" fmla="*/ 137302 h 6858002"/>
              <a:gd name="connsiteX6926" fmla="*/ 9318838 w 12192000"/>
              <a:gd name="connsiteY6926" fmla="*/ 137254 h 6858002"/>
              <a:gd name="connsiteX6927" fmla="*/ 9412797 w 12192000"/>
              <a:gd name="connsiteY6927" fmla="*/ 97089 h 6858002"/>
              <a:gd name="connsiteX6928" fmla="*/ 5487445 w 12192000"/>
              <a:gd name="connsiteY6928" fmla="*/ 95692 h 6858002"/>
              <a:gd name="connsiteX6929" fmla="*/ 5409036 w 12192000"/>
              <a:gd name="connsiteY6929" fmla="*/ 129548 h 6858002"/>
              <a:gd name="connsiteX6930" fmla="*/ 5377300 w 12192000"/>
              <a:gd name="connsiteY6930" fmla="*/ 208722 h 6858002"/>
              <a:gd name="connsiteX6931" fmla="*/ 5377251 w 12192000"/>
              <a:gd name="connsiteY6931" fmla="*/ 208770 h 6858002"/>
              <a:gd name="connsiteX6932" fmla="*/ 5410914 w 12192000"/>
              <a:gd name="connsiteY6932" fmla="*/ 287703 h 6858002"/>
              <a:gd name="connsiteX6933" fmla="*/ 5490666 w 12192000"/>
              <a:gd name="connsiteY6933" fmla="*/ 319632 h 6858002"/>
              <a:gd name="connsiteX6934" fmla="*/ 5569215 w 12192000"/>
              <a:gd name="connsiteY6934" fmla="*/ 286065 h 6858002"/>
              <a:gd name="connsiteX6935" fmla="*/ 5601191 w 12192000"/>
              <a:gd name="connsiteY6935" fmla="*/ 206940 h 6858002"/>
              <a:gd name="connsiteX6936" fmla="*/ 5601191 w 12192000"/>
              <a:gd name="connsiteY6936" fmla="*/ 206218 h 6858002"/>
              <a:gd name="connsiteX6937" fmla="*/ 5567287 w 12192000"/>
              <a:gd name="connsiteY6937" fmla="*/ 127381 h 6858002"/>
              <a:gd name="connsiteX6938" fmla="*/ 5487445 w 12192000"/>
              <a:gd name="connsiteY6938" fmla="*/ 95692 h 6858002"/>
              <a:gd name="connsiteX6939" fmla="*/ 11465091 w 12192000"/>
              <a:gd name="connsiteY6939" fmla="*/ 76477 h 6858002"/>
              <a:gd name="connsiteX6940" fmla="*/ 11494997 w 12192000"/>
              <a:gd name="connsiteY6940" fmla="*/ 89143 h 6858002"/>
              <a:gd name="connsiteX6941" fmla="*/ 11504436 w 12192000"/>
              <a:gd name="connsiteY6941" fmla="*/ 104024 h 6858002"/>
              <a:gd name="connsiteX6942" fmla="*/ 11509252 w 12192000"/>
              <a:gd name="connsiteY6942" fmla="*/ 104217 h 6858002"/>
              <a:gd name="connsiteX6943" fmla="*/ 11617081 w 12192000"/>
              <a:gd name="connsiteY6943" fmla="*/ 120302 h 6858002"/>
              <a:gd name="connsiteX6944" fmla="*/ 11745328 w 12192000"/>
              <a:gd name="connsiteY6944" fmla="*/ 189458 h 6858002"/>
              <a:gd name="connsiteX6945" fmla="*/ 11841839 w 12192000"/>
              <a:gd name="connsiteY6945" fmla="*/ 468300 h 6858002"/>
              <a:gd name="connsiteX6946" fmla="*/ 11841839 w 12192000"/>
              <a:gd name="connsiteY6946" fmla="*/ 468589 h 6858002"/>
              <a:gd name="connsiteX6947" fmla="*/ 11841839 w 12192000"/>
              <a:gd name="connsiteY6947" fmla="*/ 1176383 h 6858002"/>
              <a:gd name="connsiteX6948" fmla="*/ 11841839 w 12192000"/>
              <a:gd name="connsiteY6948" fmla="*/ 1176865 h 6858002"/>
              <a:gd name="connsiteX6949" fmla="*/ 11841839 w 12192000"/>
              <a:gd name="connsiteY6949" fmla="*/ 1508633 h 6858002"/>
              <a:gd name="connsiteX6950" fmla="*/ 11855565 w 12192000"/>
              <a:gd name="connsiteY6950" fmla="*/ 1517927 h 6858002"/>
              <a:gd name="connsiteX6951" fmla="*/ 11867846 w 12192000"/>
              <a:gd name="connsiteY6951" fmla="*/ 1548219 h 6858002"/>
              <a:gd name="connsiteX6952" fmla="*/ 11854987 w 12192000"/>
              <a:gd name="connsiteY6952" fmla="*/ 1578367 h 6858002"/>
              <a:gd name="connsiteX6953" fmla="*/ 11824839 w 12192000"/>
              <a:gd name="connsiteY6953" fmla="*/ 1590503 h 6858002"/>
              <a:gd name="connsiteX6954" fmla="*/ 11794788 w 12192000"/>
              <a:gd name="connsiteY6954" fmla="*/ 1577741 h 6858002"/>
              <a:gd name="connsiteX6955" fmla="*/ 11782603 w 12192000"/>
              <a:gd name="connsiteY6955" fmla="*/ 1547449 h 6858002"/>
              <a:gd name="connsiteX6956" fmla="*/ 11795511 w 12192000"/>
              <a:gd name="connsiteY6956" fmla="*/ 1517301 h 6858002"/>
              <a:gd name="connsiteX6957" fmla="*/ 11820553 w 12192000"/>
              <a:gd name="connsiteY6957" fmla="*/ 1505695 h 6858002"/>
              <a:gd name="connsiteX6958" fmla="*/ 11820553 w 12192000"/>
              <a:gd name="connsiteY6958" fmla="*/ 1176865 h 6858002"/>
              <a:gd name="connsiteX6959" fmla="*/ 11820553 w 12192000"/>
              <a:gd name="connsiteY6959" fmla="*/ 468059 h 6858002"/>
              <a:gd name="connsiteX6960" fmla="*/ 11820553 w 12192000"/>
              <a:gd name="connsiteY6960" fmla="*/ 467385 h 6858002"/>
              <a:gd name="connsiteX6961" fmla="*/ 11820891 w 12192000"/>
              <a:gd name="connsiteY6961" fmla="*/ 466277 h 6858002"/>
              <a:gd name="connsiteX6962" fmla="*/ 11789972 w 12192000"/>
              <a:gd name="connsiteY6962" fmla="*/ 293723 h 6858002"/>
              <a:gd name="connsiteX6963" fmla="*/ 11730062 w 12192000"/>
              <a:gd name="connsiteY6963" fmla="*/ 206073 h 6858002"/>
              <a:gd name="connsiteX6964" fmla="*/ 11632588 w 12192000"/>
              <a:gd name="connsiteY6964" fmla="*/ 147945 h 6858002"/>
              <a:gd name="connsiteX6965" fmla="*/ 11506604 w 12192000"/>
              <a:gd name="connsiteY6965" fmla="*/ 125359 h 6858002"/>
              <a:gd name="connsiteX6966" fmla="*/ 11494420 w 12192000"/>
              <a:gd name="connsiteY6966" fmla="*/ 149583 h 6858002"/>
              <a:gd name="connsiteX6967" fmla="*/ 11464272 w 12192000"/>
              <a:gd name="connsiteY6967" fmla="*/ 161719 h 6858002"/>
              <a:gd name="connsiteX6968" fmla="*/ 11464321 w 12192000"/>
              <a:gd name="connsiteY6968" fmla="*/ 161767 h 6858002"/>
              <a:gd name="connsiteX6969" fmla="*/ 11434269 w 12192000"/>
              <a:gd name="connsiteY6969" fmla="*/ 149005 h 6858002"/>
              <a:gd name="connsiteX6970" fmla="*/ 11422085 w 12192000"/>
              <a:gd name="connsiteY6970" fmla="*/ 118713 h 6858002"/>
              <a:gd name="connsiteX6971" fmla="*/ 11434943 w 12192000"/>
              <a:gd name="connsiteY6971" fmla="*/ 88565 h 6858002"/>
              <a:gd name="connsiteX6972" fmla="*/ 11465091 w 12192000"/>
              <a:gd name="connsiteY6972" fmla="*/ 76477 h 6858002"/>
              <a:gd name="connsiteX6973" fmla="*/ 5487923 w 12192000"/>
              <a:gd name="connsiteY6973" fmla="*/ 74358 h 6858002"/>
              <a:gd name="connsiteX6974" fmla="*/ 5582311 w 12192000"/>
              <a:gd name="connsiteY6974" fmla="*/ 112211 h 6858002"/>
              <a:gd name="connsiteX6975" fmla="*/ 5622526 w 12192000"/>
              <a:gd name="connsiteY6975" fmla="*/ 204965 h 6858002"/>
              <a:gd name="connsiteX6976" fmla="*/ 5622526 w 12192000"/>
              <a:gd name="connsiteY6976" fmla="*/ 205881 h 6858002"/>
              <a:gd name="connsiteX6977" fmla="*/ 5584623 w 12192000"/>
              <a:gd name="connsiteY6977" fmla="*/ 300658 h 6858002"/>
              <a:gd name="connsiteX6978" fmla="*/ 5490719 w 12192000"/>
              <a:gd name="connsiteY6978" fmla="*/ 340871 h 6858002"/>
              <a:gd name="connsiteX6979" fmla="*/ 5396321 w 12192000"/>
              <a:gd name="connsiteY6979" fmla="*/ 303066 h 6858002"/>
              <a:gd name="connsiteX6980" fmla="*/ 5356109 w 12192000"/>
              <a:gd name="connsiteY6980" fmla="*/ 210359 h 6858002"/>
              <a:gd name="connsiteX6981" fmla="*/ 5393963 w 12192000"/>
              <a:gd name="connsiteY6981" fmla="*/ 114571 h 6858002"/>
              <a:gd name="connsiteX6982" fmla="*/ 5393963 w 12192000"/>
              <a:gd name="connsiteY6982" fmla="*/ 114523 h 6858002"/>
              <a:gd name="connsiteX6983" fmla="*/ 5487923 w 12192000"/>
              <a:gd name="connsiteY6983" fmla="*/ 74358 h 6858002"/>
              <a:gd name="connsiteX6984" fmla="*/ 1013166 w 12192000"/>
              <a:gd name="connsiteY6984" fmla="*/ 32941 h 6858002"/>
              <a:gd name="connsiteX6985" fmla="*/ 846439 w 12192000"/>
              <a:gd name="connsiteY6985" fmla="*/ 35108 h 6858002"/>
              <a:gd name="connsiteX6986" fmla="*/ 846343 w 12192000"/>
              <a:gd name="connsiteY6986" fmla="*/ 35878 h 6858002"/>
              <a:gd name="connsiteX6987" fmla="*/ 848510 w 12192000"/>
              <a:gd name="connsiteY6987" fmla="*/ 205928 h 6858002"/>
              <a:gd name="connsiteX6988" fmla="*/ 1015093 w 12192000"/>
              <a:gd name="connsiteY6988" fmla="*/ 204050 h 6858002"/>
              <a:gd name="connsiteX6989" fmla="*/ 1015141 w 12192000"/>
              <a:gd name="connsiteY6989" fmla="*/ 204050 h 6858002"/>
              <a:gd name="connsiteX6990" fmla="*/ 1013166 w 12192000"/>
              <a:gd name="connsiteY6990" fmla="*/ 33663 h 6858002"/>
              <a:gd name="connsiteX6991" fmla="*/ 7056518 w 12192000"/>
              <a:gd name="connsiteY6991" fmla="*/ 28173 h 6858002"/>
              <a:gd name="connsiteX6992" fmla="*/ 7054351 w 12192000"/>
              <a:gd name="connsiteY6992" fmla="*/ 198704 h 6858002"/>
              <a:gd name="connsiteX6993" fmla="*/ 7054351 w 12192000"/>
              <a:gd name="connsiteY6993" fmla="*/ 199138 h 6858002"/>
              <a:gd name="connsiteX6994" fmla="*/ 7221127 w 12192000"/>
              <a:gd name="connsiteY6994" fmla="*/ 201305 h 6858002"/>
              <a:gd name="connsiteX6995" fmla="*/ 7221127 w 12192000"/>
              <a:gd name="connsiteY6995" fmla="*/ 200968 h 6858002"/>
              <a:gd name="connsiteX6996" fmla="*/ 7223198 w 12192000"/>
              <a:gd name="connsiteY6996" fmla="*/ 30148 h 6858002"/>
              <a:gd name="connsiteX6997" fmla="*/ 3131639 w 12192000"/>
              <a:gd name="connsiteY6997" fmla="*/ 24706 h 6858002"/>
              <a:gd name="connsiteX6998" fmla="*/ 3129472 w 12192000"/>
              <a:gd name="connsiteY6998" fmla="*/ 195238 h 6858002"/>
              <a:gd name="connsiteX6999" fmla="*/ 3129472 w 12192000"/>
              <a:gd name="connsiteY6999" fmla="*/ 195671 h 6858002"/>
              <a:gd name="connsiteX7000" fmla="*/ 3296246 w 12192000"/>
              <a:gd name="connsiteY7000" fmla="*/ 197838 h 6858002"/>
              <a:gd name="connsiteX7001" fmla="*/ 3296246 w 12192000"/>
              <a:gd name="connsiteY7001" fmla="*/ 197501 h 6858002"/>
              <a:gd name="connsiteX7002" fmla="*/ 3298319 w 12192000"/>
              <a:gd name="connsiteY7002" fmla="*/ 26681 h 6858002"/>
              <a:gd name="connsiteX7003" fmla="*/ 1023136 w 12192000"/>
              <a:gd name="connsiteY7003" fmla="*/ 11510 h 6858002"/>
              <a:gd name="connsiteX7004" fmla="*/ 1034212 w 12192000"/>
              <a:gd name="connsiteY7004" fmla="*/ 21383 h 6858002"/>
              <a:gd name="connsiteX7005" fmla="*/ 1036716 w 12192000"/>
              <a:gd name="connsiteY7005" fmla="*/ 213826 h 6858002"/>
              <a:gd name="connsiteX7006" fmla="*/ 1036716 w 12192000"/>
              <a:gd name="connsiteY7006" fmla="*/ 214404 h 6858002"/>
              <a:gd name="connsiteX7007" fmla="*/ 1026506 w 12192000"/>
              <a:gd name="connsiteY7007" fmla="*/ 225144 h 6858002"/>
              <a:gd name="connsiteX7008" fmla="*/ 838686 w 12192000"/>
              <a:gd name="connsiteY7008" fmla="*/ 227600 h 6858002"/>
              <a:gd name="connsiteX7009" fmla="*/ 827369 w 12192000"/>
              <a:gd name="connsiteY7009" fmla="*/ 216138 h 6858002"/>
              <a:gd name="connsiteX7010" fmla="*/ 824913 w 12192000"/>
              <a:gd name="connsiteY7010" fmla="*/ 24561 h 6858002"/>
              <a:gd name="connsiteX7011" fmla="*/ 827850 w 12192000"/>
              <a:gd name="connsiteY7011" fmla="*/ 17241 h 6858002"/>
              <a:gd name="connsiteX7012" fmla="*/ 834881 w 12192000"/>
              <a:gd name="connsiteY7012" fmla="*/ 13966 h 6858002"/>
              <a:gd name="connsiteX7013" fmla="*/ 7046598 w 12192000"/>
              <a:gd name="connsiteY7013" fmla="*/ 6694 h 6858002"/>
              <a:gd name="connsiteX7014" fmla="*/ 7234515 w 12192000"/>
              <a:gd name="connsiteY7014" fmla="*/ 9102 h 6858002"/>
              <a:gd name="connsiteX7015" fmla="*/ 7244772 w 12192000"/>
              <a:gd name="connsiteY7015" fmla="*/ 19841 h 6858002"/>
              <a:gd name="connsiteX7016" fmla="*/ 7244772 w 12192000"/>
              <a:gd name="connsiteY7016" fmla="*/ 20323 h 6858002"/>
              <a:gd name="connsiteX7017" fmla="*/ 7242219 w 12192000"/>
              <a:gd name="connsiteY7017" fmla="*/ 212767 h 6858002"/>
              <a:gd name="connsiteX7018" fmla="*/ 7238559 w 12192000"/>
              <a:gd name="connsiteY7018" fmla="*/ 220183 h 6858002"/>
              <a:gd name="connsiteX7019" fmla="*/ 7231239 w 12192000"/>
              <a:gd name="connsiteY7019" fmla="*/ 222736 h 6858002"/>
              <a:gd name="connsiteX7020" fmla="*/ 7042939 w 12192000"/>
              <a:gd name="connsiteY7020" fmla="*/ 220280 h 6858002"/>
              <a:gd name="connsiteX7021" fmla="*/ 7042939 w 12192000"/>
              <a:gd name="connsiteY7021" fmla="*/ 220328 h 6858002"/>
              <a:gd name="connsiteX7022" fmla="*/ 7032920 w 12192000"/>
              <a:gd name="connsiteY7022" fmla="*/ 209829 h 6858002"/>
              <a:gd name="connsiteX7023" fmla="*/ 7035426 w 12192000"/>
              <a:gd name="connsiteY7023" fmla="*/ 17819 h 6858002"/>
              <a:gd name="connsiteX7024" fmla="*/ 7038894 w 12192000"/>
              <a:gd name="connsiteY7024" fmla="*/ 9487 h 6858002"/>
              <a:gd name="connsiteX7025" fmla="*/ 7046598 w 12192000"/>
              <a:gd name="connsiteY7025" fmla="*/ 6694 h 6858002"/>
              <a:gd name="connsiteX7026" fmla="*/ 3121717 w 12192000"/>
              <a:gd name="connsiteY7026" fmla="*/ 3179 h 6858002"/>
              <a:gd name="connsiteX7027" fmla="*/ 3309587 w 12192000"/>
              <a:gd name="connsiteY7027" fmla="*/ 5587 h 6858002"/>
              <a:gd name="connsiteX7028" fmla="*/ 3319844 w 12192000"/>
              <a:gd name="connsiteY7028" fmla="*/ 16326 h 6858002"/>
              <a:gd name="connsiteX7029" fmla="*/ 3319844 w 12192000"/>
              <a:gd name="connsiteY7029" fmla="*/ 16808 h 6858002"/>
              <a:gd name="connsiteX7030" fmla="*/ 3317292 w 12192000"/>
              <a:gd name="connsiteY7030" fmla="*/ 209252 h 6858002"/>
              <a:gd name="connsiteX7031" fmla="*/ 3313632 w 12192000"/>
              <a:gd name="connsiteY7031" fmla="*/ 216668 h 6858002"/>
              <a:gd name="connsiteX7032" fmla="*/ 3306311 w 12192000"/>
              <a:gd name="connsiteY7032" fmla="*/ 219221 h 6858002"/>
              <a:gd name="connsiteX7033" fmla="*/ 3118010 w 12192000"/>
              <a:gd name="connsiteY7033" fmla="*/ 216765 h 6858002"/>
              <a:gd name="connsiteX7034" fmla="*/ 3118058 w 12192000"/>
              <a:gd name="connsiteY7034" fmla="*/ 216861 h 6858002"/>
              <a:gd name="connsiteX7035" fmla="*/ 3108041 w 12192000"/>
              <a:gd name="connsiteY7035" fmla="*/ 206314 h 6858002"/>
              <a:gd name="connsiteX7036" fmla="*/ 3110545 w 12192000"/>
              <a:gd name="connsiteY7036" fmla="*/ 14304 h 6858002"/>
              <a:gd name="connsiteX7037" fmla="*/ 3114012 w 12192000"/>
              <a:gd name="connsiteY7037" fmla="*/ 5972 h 6858002"/>
              <a:gd name="connsiteX7038" fmla="*/ 3121717 w 12192000"/>
              <a:gd name="connsiteY7038" fmla="*/ 3179 h 6858002"/>
              <a:gd name="connsiteX7039" fmla="*/ 10887058 w 12192000"/>
              <a:gd name="connsiteY7039" fmla="*/ 0 h 6858002"/>
              <a:gd name="connsiteX7040" fmla="*/ 10908242 w 12192000"/>
              <a:gd name="connsiteY7040" fmla="*/ 0 h 6858002"/>
              <a:gd name="connsiteX7041" fmla="*/ 10908031 w 12192000"/>
              <a:gd name="connsiteY7041" fmla="*/ 16581 h 6858002"/>
              <a:gd name="connsiteX7042" fmla="*/ 10906203 w 12192000"/>
              <a:gd name="connsiteY7042" fmla="*/ 160467 h 6858002"/>
              <a:gd name="connsiteX7043" fmla="*/ 10906203 w 12192000"/>
              <a:gd name="connsiteY7043" fmla="*/ 160900 h 6858002"/>
              <a:gd name="connsiteX7044" fmla="*/ 11072979 w 12192000"/>
              <a:gd name="connsiteY7044" fmla="*/ 163067 h 6858002"/>
              <a:gd name="connsiteX7045" fmla="*/ 11072979 w 12192000"/>
              <a:gd name="connsiteY7045" fmla="*/ 162730 h 6858002"/>
              <a:gd name="connsiteX7046" fmla="*/ 11074952 w 12192000"/>
              <a:gd name="connsiteY7046" fmla="*/ 0 h 6858002"/>
              <a:gd name="connsiteX7047" fmla="*/ 11096387 w 12192000"/>
              <a:gd name="connsiteY7047" fmla="*/ 0 h 6858002"/>
              <a:gd name="connsiteX7048" fmla="*/ 11094072 w 12192000"/>
              <a:gd name="connsiteY7048" fmla="*/ 174481 h 6858002"/>
              <a:gd name="connsiteX7049" fmla="*/ 11090412 w 12192000"/>
              <a:gd name="connsiteY7049" fmla="*/ 181897 h 6858002"/>
              <a:gd name="connsiteX7050" fmla="*/ 11083092 w 12192000"/>
              <a:gd name="connsiteY7050" fmla="*/ 184450 h 6858002"/>
              <a:gd name="connsiteX7051" fmla="*/ 10894792 w 12192000"/>
              <a:gd name="connsiteY7051" fmla="*/ 181994 h 6858002"/>
              <a:gd name="connsiteX7052" fmla="*/ 10884821 w 12192000"/>
              <a:gd name="connsiteY7052" fmla="*/ 171543 h 6858002"/>
              <a:gd name="connsiteX7053" fmla="*/ 10758259 w 12192000"/>
              <a:gd name="connsiteY7053" fmla="*/ 0 h 6858002"/>
              <a:gd name="connsiteX7054" fmla="*/ 10779545 w 12192000"/>
              <a:gd name="connsiteY7054" fmla="*/ 0 h 6858002"/>
              <a:gd name="connsiteX7055" fmla="*/ 10779545 w 12192000"/>
              <a:gd name="connsiteY7055" fmla="*/ 468781 h 6858002"/>
              <a:gd name="connsiteX7056" fmla="*/ 10779209 w 12192000"/>
              <a:gd name="connsiteY7056" fmla="*/ 469985 h 6858002"/>
              <a:gd name="connsiteX7057" fmla="*/ 10810416 w 12192000"/>
              <a:gd name="connsiteY7057" fmla="*/ 643262 h 6858002"/>
              <a:gd name="connsiteX7058" fmla="*/ 10870518 w 12192000"/>
              <a:gd name="connsiteY7058" fmla="*/ 730767 h 6858002"/>
              <a:gd name="connsiteX7059" fmla="*/ 10968859 w 12192000"/>
              <a:gd name="connsiteY7059" fmla="*/ 788895 h 6858002"/>
              <a:gd name="connsiteX7060" fmla="*/ 11124943 w 12192000"/>
              <a:gd name="connsiteY7060" fmla="*/ 811867 h 6858002"/>
              <a:gd name="connsiteX7061" fmla="*/ 11125569 w 12192000"/>
              <a:gd name="connsiteY7061" fmla="*/ 812108 h 6858002"/>
              <a:gd name="connsiteX7062" fmla="*/ 11147578 w 12192000"/>
              <a:gd name="connsiteY7062" fmla="*/ 812108 h 6858002"/>
              <a:gd name="connsiteX7063" fmla="*/ 11260511 w 12192000"/>
              <a:gd name="connsiteY7063" fmla="*/ 827856 h 6858002"/>
              <a:gd name="connsiteX7064" fmla="*/ 11390444 w 12192000"/>
              <a:gd name="connsiteY7064" fmla="*/ 896964 h 6858002"/>
              <a:gd name="connsiteX7065" fmla="*/ 11487725 w 12192000"/>
              <a:gd name="connsiteY7065" fmla="*/ 1174746 h 6858002"/>
              <a:gd name="connsiteX7066" fmla="*/ 11487725 w 12192000"/>
              <a:gd name="connsiteY7066" fmla="*/ 1175420 h 6858002"/>
              <a:gd name="connsiteX7067" fmla="*/ 11487677 w 12192000"/>
              <a:gd name="connsiteY7067" fmla="*/ 1176046 h 6858002"/>
              <a:gd name="connsiteX7068" fmla="*/ 11487725 w 12192000"/>
              <a:gd name="connsiteY7068" fmla="*/ 1176335 h 6858002"/>
              <a:gd name="connsiteX7069" fmla="*/ 11487725 w 12192000"/>
              <a:gd name="connsiteY7069" fmla="*/ 1176913 h 6858002"/>
              <a:gd name="connsiteX7070" fmla="*/ 11487725 w 12192000"/>
              <a:gd name="connsiteY7070" fmla="*/ 1530208 h 6858002"/>
              <a:gd name="connsiteX7071" fmla="*/ 11487725 w 12192000"/>
              <a:gd name="connsiteY7071" fmla="*/ 1530353 h 6858002"/>
              <a:gd name="connsiteX7072" fmla="*/ 11487725 w 12192000"/>
              <a:gd name="connsiteY7072" fmla="*/ 1531075 h 6858002"/>
              <a:gd name="connsiteX7073" fmla="*/ 11391118 w 12192000"/>
              <a:gd name="connsiteY7073" fmla="*/ 1809146 h 6858002"/>
              <a:gd name="connsiteX7074" fmla="*/ 11261426 w 12192000"/>
              <a:gd name="connsiteY7074" fmla="*/ 1878640 h 6858002"/>
              <a:gd name="connsiteX7075" fmla="*/ 11149986 w 12192000"/>
              <a:gd name="connsiteY7075" fmla="*/ 1894532 h 6858002"/>
              <a:gd name="connsiteX7076" fmla="*/ 11133659 w 12192000"/>
              <a:gd name="connsiteY7076" fmla="*/ 1894965 h 6858002"/>
              <a:gd name="connsiteX7077" fmla="*/ 11133659 w 12192000"/>
              <a:gd name="connsiteY7077" fmla="*/ 2238388 h 6858002"/>
              <a:gd name="connsiteX7078" fmla="*/ 11133659 w 12192000"/>
              <a:gd name="connsiteY7078" fmla="*/ 2238484 h 6858002"/>
              <a:gd name="connsiteX7079" fmla="*/ 11133659 w 12192000"/>
              <a:gd name="connsiteY7079" fmla="*/ 2239207 h 6858002"/>
              <a:gd name="connsiteX7080" fmla="*/ 11037053 w 12192000"/>
              <a:gd name="connsiteY7080" fmla="*/ 2517277 h 6858002"/>
              <a:gd name="connsiteX7081" fmla="*/ 10907360 w 12192000"/>
              <a:gd name="connsiteY7081" fmla="*/ 2586771 h 6858002"/>
              <a:gd name="connsiteX7082" fmla="*/ 10795872 w 12192000"/>
              <a:gd name="connsiteY7082" fmla="*/ 2602663 h 6858002"/>
              <a:gd name="connsiteX7083" fmla="*/ 10779545 w 12192000"/>
              <a:gd name="connsiteY7083" fmla="*/ 2603097 h 6858002"/>
              <a:gd name="connsiteX7084" fmla="*/ 10779545 w 12192000"/>
              <a:gd name="connsiteY7084" fmla="*/ 2946471 h 6858002"/>
              <a:gd name="connsiteX7085" fmla="*/ 10779545 w 12192000"/>
              <a:gd name="connsiteY7085" fmla="*/ 2946568 h 6858002"/>
              <a:gd name="connsiteX7086" fmla="*/ 10779545 w 12192000"/>
              <a:gd name="connsiteY7086" fmla="*/ 2947675 h 6858002"/>
              <a:gd name="connsiteX7087" fmla="*/ 10779545 w 12192000"/>
              <a:gd name="connsiteY7087" fmla="*/ 3290424 h 6858002"/>
              <a:gd name="connsiteX7088" fmla="*/ 10793464 w 12192000"/>
              <a:gd name="connsiteY7088" fmla="*/ 3290424 h 6858002"/>
              <a:gd name="connsiteX7089" fmla="*/ 10906397 w 12192000"/>
              <a:gd name="connsiteY7089" fmla="*/ 3306172 h 6858002"/>
              <a:gd name="connsiteX7090" fmla="*/ 11036330 w 12192000"/>
              <a:gd name="connsiteY7090" fmla="*/ 3375280 h 6858002"/>
              <a:gd name="connsiteX7091" fmla="*/ 11133611 w 12192000"/>
              <a:gd name="connsiteY7091" fmla="*/ 3653062 h 6858002"/>
              <a:gd name="connsiteX7092" fmla="*/ 11133611 w 12192000"/>
              <a:gd name="connsiteY7092" fmla="*/ 3653736 h 6858002"/>
              <a:gd name="connsiteX7093" fmla="*/ 11133563 w 12192000"/>
              <a:gd name="connsiteY7093" fmla="*/ 3654314 h 6858002"/>
              <a:gd name="connsiteX7094" fmla="*/ 11133611 w 12192000"/>
              <a:gd name="connsiteY7094" fmla="*/ 3654603 h 6858002"/>
              <a:gd name="connsiteX7095" fmla="*/ 11133611 w 12192000"/>
              <a:gd name="connsiteY7095" fmla="*/ 4008476 h 6858002"/>
              <a:gd name="connsiteX7096" fmla="*/ 11133611 w 12192000"/>
              <a:gd name="connsiteY7096" fmla="*/ 4008572 h 6858002"/>
              <a:gd name="connsiteX7097" fmla="*/ 11133611 w 12192000"/>
              <a:gd name="connsiteY7097" fmla="*/ 4008621 h 6858002"/>
              <a:gd name="connsiteX7098" fmla="*/ 11133611 w 12192000"/>
              <a:gd name="connsiteY7098" fmla="*/ 4009198 h 6858002"/>
              <a:gd name="connsiteX7099" fmla="*/ 11133611 w 12192000"/>
              <a:gd name="connsiteY7099" fmla="*/ 4321319 h 6858002"/>
              <a:gd name="connsiteX7100" fmla="*/ 11150997 w 12192000"/>
              <a:gd name="connsiteY7100" fmla="*/ 4331768 h 6858002"/>
              <a:gd name="connsiteX7101" fmla="*/ 11163278 w 12192000"/>
              <a:gd name="connsiteY7101" fmla="*/ 4362012 h 6858002"/>
              <a:gd name="connsiteX7102" fmla="*/ 11163278 w 12192000"/>
              <a:gd name="connsiteY7102" fmla="*/ 4363265 h 6858002"/>
              <a:gd name="connsiteX7103" fmla="*/ 11150322 w 12192000"/>
              <a:gd name="connsiteY7103" fmla="*/ 4392353 h 6858002"/>
              <a:gd name="connsiteX7104" fmla="*/ 11120128 w 12192000"/>
              <a:gd name="connsiteY7104" fmla="*/ 4404344 h 6858002"/>
              <a:gd name="connsiteX7105" fmla="*/ 11090268 w 12192000"/>
              <a:gd name="connsiteY7105" fmla="*/ 4391582 h 6858002"/>
              <a:gd name="connsiteX7106" fmla="*/ 11078037 w 12192000"/>
              <a:gd name="connsiteY7106" fmla="*/ 4361290 h 6858002"/>
              <a:gd name="connsiteX7107" fmla="*/ 11090943 w 12192000"/>
              <a:gd name="connsiteY7107" fmla="*/ 4331142 h 6858002"/>
              <a:gd name="connsiteX7108" fmla="*/ 11112325 w 12192000"/>
              <a:gd name="connsiteY7108" fmla="*/ 4319969 h 6858002"/>
              <a:gd name="connsiteX7109" fmla="*/ 11112325 w 12192000"/>
              <a:gd name="connsiteY7109" fmla="*/ 4008765 h 6858002"/>
              <a:gd name="connsiteX7110" fmla="*/ 11112325 w 12192000"/>
              <a:gd name="connsiteY7110" fmla="*/ 3654699 h 6858002"/>
              <a:gd name="connsiteX7111" fmla="*/ 11112711 w 12192000"/>
              <a:gd name="connsiteY7111" fmla="*/ 3652243 h 6858002"/>
              <a:gd name="connsiteX7112" fmla="*/ 11081311 w 12192000"/>
              <a:gd name="connsiteY7112" fmla="*/ 3479207 h 6858002"/>
              <a:gd name="connsiteX7113" fmla="*/ 11021016 w 12192000"/>
              <a:gd name="connsiteY7113" fmla="*/ 3391799 h 6858002"/>
              <a:gd name="connsiteX7114" fmla="*/ 10922579 w 12192000"/>
              <a:gd name="connsiteY7114" fmla="*/ 3333863 h 6858002"/>
              <a:gd name="connsiteX7115" fmla="*/ 10779593 w 12192000"/>
              <a:gd name="connsiteY7115" fmla="*/ 3311325 h 6858002"/>
              <a:gd name="connsiteX7116" fmla="*/ 10779593 w 12192000"/>
              <a:gd name="connsiteY7116" fmla="*/ 3630138 h 6858002"/>
              <a:gd name="connsiteX7117" fmla="*/ 10795631 w 12192000"/>
              <a:gd name="connsiteY7117" fmla="*/ 3640155 h 6858002"/>
              <a:gd name="connsiteX7118" fmla="*/ 10807912 w 12192000"/>
              <a:gd name="connsiteY7118" fmla="*/ 3670399 h 6858002"/>
              <a:gd name="connsiteX7119" fmla="*/ 10807912 w 12192000"/>
              <a:gd name="connsiteY7119" fmla="*/ 3671459 h 6858002"/>
              <a:gd name="connsiteX7120" fmla="*/ 10795054 w 12192000"/>
              <a:gd name="connsiteY7120" fmla="*/ 3700595 h 6858002"/>
              <a:gd name="connsiteX7121" fmla="*/ 10764954 w 12192000"/>
              <a:gd name="connsiteY7121" fmla="*/ 3712731 h 6858002"/>
              <a:gd name="connsiteX7122" fmla="*/ 10734903 w 12192000"/>
              <a:gd name="connsiteY7122" fmla="*/ 3699969 h 6858002"/>
              <a:gd name="connsiteX7123" fmla="*/ 10722670 w 12192000"/>
              <a:gd name="connsiteY7123" fmla="*/ 3669725 h 6858002"/>
              <a:gd name="connsiteX7124" fmla="*/ 10735577 w 12192000"/>
              <a:gd name="connsiteY7124" fmla="*/ 3639577 h 6858002"/>
              <a:gd name="connsiteX7125" fmla="*/ 10758356 w 12192000"/>
              <a:gd name="connsiteY7125" fmla="*/ 3628212 h 6858002"/>
              <a:gd name="connsiteX7126" fmla="*/ 10758356 w 12192000"/>
              <a:gd name="connsiteY7126" fmla="*/ 3311132 h 6858002"/>
              <a:gd name="connsiteX7127" fmla="*/ 10737743 w 12192000"/>
              <a:gd name="connsiteY7127" fmla="*/ 3310506 h 6858002"/>
              <a:gd name="connsiteX7128" fmla="*/ 10629193 w 12192000"/>
              <a:gd name="connsiteY7128" fmla="*/ 3294373 h 6858002"/>
              <a:gd name="connsiteX7129" fmla="*/ 10500945 w 12192000"/>
              <a:gd name="connsiteY7129" fmla="*/ 3225265 h 6858002"/>
              <a:gd name="connsiteX7130" fmla="*/ 10404338 w 12192000"/>
              <a:gd name="connsiteY7130" fmla="*/ 2946423 h 6858002"/>
              <a:gd name="connsiteX7131" fmla="*/ 10404386 w 12192000"/>
              <a:gd name="connsiteY7131" fmla="*/ 2946038 h 6858002"/>
              <a:gd name="connsiteX7132" fmla="*/ 10404627 w 12192000"/>
              <a:gd name="connsiteY7132" fmla="*/ 2924944 h 6858002"/>
              <a:gd name="connsiteX7133" fmla="*/ 10506773 w 12192000"/>
              <a:gd name="connsiteY7133" fmla="*/ 2662236 h 6858002"/>
              <a:gd name="connsiteX7134" fmla="*/ 10635502 w 12192000"/>
              <a:gd name="connsiteY7134" fmla="*/ 2596836 h 6858002"/>
              <a:gd name="connsiteX7135" fmla="*/ 10747086 w 12192000"/>
              <a:gd name="connsiteY7135" fmla="*/ 2582051 h 6858002"/>
              <a:gd name="connsiteX7136" fmla="*/ 10758356 w 12192000"/>
              <a:gd name="connsiteY7136" fmla="*/ 2581859 h 6858002"/>
              <a:gd name="connsiteX7137" fmla="*/ 10758356 w 12192000"/>
              <a:gd name="connsiteY7137" fmla="*/ 2237714 h 6858002"/>
              <a:gd name="connsiteX7138" fmla="*/ 10758356 w 12192000"/>
              <a:gd name="connsiteY7138" fmla="*/ 2237569 h 6858002"/>
              <a:gd name="connsiteX7139" fmla="*/ 10758645 w 12192000"/>
              <a:gd name="connsiteY7139" fmla="*/ 2216813 h 6858002"/>
              <a:gd name="connsiteX7140" fmla="*/ 10860790 w 12192000"/>
              <a:gd name="connsiteY7140" fmla="*/ 1954153 h 6858002"/>
              <a:gd name="connsiteX7141" fmla="*/ 10989568 w 12192000"/>
              <a:gd name="connsiteY7141" fmla="*/ 1888753 h 6858002"/>
              <a:gd name="connsiteX7142" fmla="*/ 11101104 w 12192000"/>
              <a:gd name="connsiteY7142" fmla="*/ 1873968 h 6858002"/>
              <a:gd name="connsiteX7143" fmla="*/ 11112373 w 12192000"/>
              <a:gd name="connsiteY7143" fmla="*/ 1873824 h 6858002"/>
              <a:gd name="connsiteX7144" fmla="*/ 11112373 w 12192000"/>
              <a:gd name="connsiteY7144" fmla="*/ 1529678 h 6858002"/>
              <a:gd name="connsiteX7145" fmla="*/ 11112759 w 12192000"/>
              <a:gd name="connsiteY7145" fmla="*/ 1528330 h 6858002"/>
              <a:gd name="connsiteX7146" fmla="*/ 11081311 w 12192000"/>
              <a:gd name="connsiteY7146" fmla="*/ 1354813 h 6858002"/>
              <a:gd name="connsiteX7147" fmla="*/ 11021016 w 12192000"/>
              <a:gd name="connsiteY7147" fmla="*/ 1267404 h 6858002"/>
              <a:gd name="connsiteX7148" fmla="*/ 10922579 w 12192000"/>
              <a:gd name="connsiteY7148" fmla="*/ 1209469 h 6858002"/>
              <a:gd name="connsiteX7149" fmla="*/ 10769192 w 12192000"/>
              <a:gd name="connsiteY7149" fmla="*/ 1186738 h 6858002"/>
              <a:gd name="connsiteX7150" fmla="*/ 10737695 w 12192000"/>
              <a:gd name="connsiteY7150" fmla="*/ 1186160 h 6858002"/>
              <a:gd name="connsiteX7151" fmla="*/ 10629144 w 12192000"/>
              <a:gd name="connsiteY7151" fmla="*/ 1170026 h 6858002"/>
              <a:gd name="connsiteX7152" fmla="*/ 10500897 w 12192000"/>
              <a:gd name="connsiteY7152" fmla="*/ 1100966 h 6858002"/>
              <a:gd name="connsiteX7153" fmla="*/ 10404290 w 12192000"/>
              <a:gd name="connsiteY7153" fmla="*/ 822317 h 6858002"/>
              <a:gd name="connsiteX7154" fmla="*/ 10404290 w 12192000"/>
              <a:gd name="connsiteY7154" fmla="*/ 806714 h 6858002"/>
              <a:gd name="connsiteX7155" fmla="*/ 10404290 w 12192000"/>
              <a:gd name="connsiteY7155" fmla="*/ 146453 h 6858002"/>
              <a:gd name="connsiteX7156" fmla="*/ 10404290 w 12192000"/>
              <a:gd name="connsiteY7156" fmla="*/ 146404 h 6858002"/>
              <a:gd name="connsiteX7157" fmla="*/ 10382474 w 12192000"/>
              <a:gd name="connsiteY7157" fmla="*/ 134557 h 6858002"/>
              <a:gd name="connsiteX7158" fmla="*/ 10370241 w 12192000"/>
              <a:gd name="connsiteY7158" fmla="*/ 104313 h 6858002"/>
              <a:gd name="connsiteX7159" fmla="*/ 10383148 w 12192000"/>
              <a:gd name="connsiteY7159" fmla="*/ 74166 h 6858002"/>
              <a:gd name="connsiteX7160" fmla="*/ 10413296 w 12192000"/>
              <a:gd name="connsiteY7160" fmla="*/ 62078 h 6858002"/>
              <a:gd name="connsiteX7161" fmla="*/ 10443203 w 12192000"/>
              <a:gd name="connsiteY7161" fmla="*/ 74744 h 6858002"/>
              <a:gd name="connsiteX7162" fmla="*/ 10455484 w 12192000"/>
              <a:gd name="connsiteY7162" fmla="*/ 104988 h 6858002"/>
              <a:gd name="connsiteX7163" fmla="*/ 10455484 w 12192000"/>
              <a:gd name="connsiteY7163" fmla="*/ 105373 h 6858002"/>
              <a:gd name="connsiteX7164" fmla="*/ 10442624 w 12192000"/>
              <a:gd name="connsiteY7164" fmla="*/ 135232 h 6858002"/>
              <a:gd name="connsiteX7165" fmla="*/ 10425481 w 12192000"/>
              <a:gd name="connsiteY7165" fmla="*/ 145200 h 6858002"/>
              <a:gd name="connsiteX7166" fmla="*/ 10425481 w 12192000"/>
              <a:gd name="connsiteY7166" fmla="*/ 822703 h 6858002"/>
              <a:gd name="connsiteX7167" fmla="*/ 10425143 w 12192000"/>
              <a:gd name="connsiteY7167" fmla="*/ 823714 h 6858002"/>
              <a:gd name="connsiteX7168" fmla="*/ 10456302 w 12192000"/>
              <a:gd name="connsiteY7168" fmla="*/ 997183 h 6858002"/>
              <a:gd name="connsiteX7169" fmla="*/ 10516404 w 12192000"/>
              <a:gd name="connsiteY7169" fmla="*/ 1084737 h 6858002"/>
              <a:gd name="connsiteX7170" fmla="*/ 10614745 w 12192000"/>
              <a:gd name="connsiteY7170" fmla="*/ 1142865 h 6858002"/>
              <a:gd name="connsiteX7171" fmla="*/ 10770829 w 12192000"/>
              <a:gd name="connsiteY7171" fmla="*/ 1165836 h 6858002"/>
              <a:gd name="connsiteX7172" fmla="*/ 10771455 w 12192000"/>
              <a:gd name="connsiteY7172" fmla="*/ 1166077 h 6858002"/>
              <a:gd name="connsiteX7173" fmla="*/ 10793464 w 12192000"/>
              <a:gd name="connsiteY7173" fmla="*/ 1166077 h 6858002"/>
              <a:gd name="connsiteX7174" fmla="*/ 10906397 w 12192000"/>
              <a:gd name="connsiteY7174" fmla="*/ 1181825 h 6858002"/>
              <a:gd name="connsiteX7175" fmla="*/ 11036330 w 12192000"/>
              <a:gd name="connsiteY7175" fmla="*/ 1250934 h 6858002"/>
              <a:gd name="connsiteX7176" fmla="*/ 11133611 w 12192000"/>
              <a:gd name="connsiteY7176" fmla="*/ 1528715 h 6858002"/>
              <a:gd name="connsiteX7177" fmla="*/ 11133611 w 12192000"/>
              <a:gd name="connsiteY7177" fmla="*/ 1529390 h 6858002"/>
              <a:gd name="connsiteX7178" fmla="*/ 11133563 w 12192000"/>
              <a:gd name="connsiteY7178" fmla="*/ 1530016 h 6858002"/>
              <a:gd name="connsiteX7179" fmla="*/ 11133611 w 12192000"/>
              <a:gd name="connsiteY7179" fmla="*/ 1530256 h 6858002"/>
              <a:gd name="connsiteX7180" fmla="*/ 11133611 w 12192000"/>
              <a:gd name="connsiteY7180" fmla="*/ 1531364 h 6858002"/>
              <a:gd name="connsiteX7181" fmla="*/ 11133611 w 12192000"/>
              <a:gd name="connsiteY7181" fmla="*/ 1873631 h 6858002"/>
              <a:gd name="connsiteX7182" fmla="*/ 11277174 w 12192000"/>
              <a:gd name="connsiteY7182" fmla="*/ 1850900 h 6858002"/>
              <a:gd name="connsiteX7183" fmla="*/ 11375466 w 12192000"/>
              <a:gd name="connsiteY7183" fmla="*/ 1792772 h 6858002"/>
              <a:gd name="connsiteX7184" fmla="*/ 11435570 w 12192000"/>
              <a:gd name="connsiteY7184" fmla="*/ 1705219 h 6858002"/>
              <a:gd name="connsiteX7185" fmla="*/ 11466729 w 12192000"/>
              <a:gd name="connsiteY7185" fmla="*/ 1531701 h 6858002"/>
              <a:gd name="connsiteX7186" fmla="*/ 11466391 w 12192000"/>
              <a:gd name="connsiteY7186" fmla="*/ 1529678 h 6858002"/>
              <a:gd name="connsiteX7187" fmla="*/ 11466391 w 12192000"/>
              <a:gd name="connsiteY7187" fmla="*/ 1175757 h 6858002"/>
              <a:gd name="connsiteX7188" fmla="*/ 11466777 w 12192000"/>
              <a:gd name="connsiteY7188" fmla="*/ 1174361 h 6858002"/>
              <a:gd name="connsiteX7189" fmla="*/ 11435329 w 12192000"/>
              <a:gd name="connsiteY7189" fmla="*/ 1000795 h 6858002"/>
              <a:gd name="connsiteX7190" fmla="*/ 11375033 w 12192000"/>
              <a:gd name="connsiteY7190" fmla="*/ 913386 h 6858002"/>
              <a:gd name="connsiteX7191" fmla="*/ 11276596 w 12192000"/>
              <a:gd name="connsiteY7191" fmla="*/ 855451 h 6858002"/>
              <a:gd name="connsiteX7192" fmla="*/ 11122824 w 12192000"/>
              <a:gd name="connsiteY7192" fmla="*/ 832720 h 6858002"/>
              <a:gd name="connsiteX7193" fmla="*/ 11091713 w 12192000"/>
              <a:gd name="connsiteY7193" fmla="*/ 832142 h 6858002"/>
              <a:gd name="connsiteX7194" fmla="*/ 10983162 w 12192000"/>
              <a:gd name="connsiteY7194" fmla="*/ 816009 h 6858002"/>
              <a:gd name="connsiteX7195" fmla="*/ 10854867 w 12192000"/>
              <a:gd name="connsiteY7195" fmla="*/ 746900 h 6858002"/>
              <a:gd name="connsiteX7196" fmla="*/ 10758259 w 12192000"/>
              <a:gd name="connsiteY7196" fmla="*/ 468204 h 6858002"/>
              <a:gd name="connsiteX7197" fmla="*/ 9541613 w 12192000"/>
              <a:gd name="connsiteY7197" fmla="*/ 0 h 6858002"/>
              <a:gd name="connsiteX7198" fmla="*/ 9617873 w 12192000"/>
              <a:gd name="connsiteY7198" fmla="*/ 0 h 6858002"/>
              <a:gd name="connsiteX7199" fmla="*/ 9611302 w 12192000"/>
              <a:gd name="connsiteY7199" fmla="*/ 16182 h 6858002"/>
              <a:gd name="connsiteX7200" fmla="*/ 9581395 w 12192000"/>
              <a:gd name="connsiteY7200" fmla="*/ 28848 h 6858002"/>
              <a:gd name="connsiteX7201" fmla="*/ 9581443 w 12192000"/>
              <a:gd name="connsiteY7201" fmla="*/ 28944 h 6858002"/>
              <a:gd name="connsiteX7202" fmla="*/ 9551296 w 12192000"/>
              <a:gd name="connsiteY7202" fmla="*/ 16904 h 6858002"/>
              <a:gd name="connsiteX7203" fmla="*/ 9407487 w 12192000"/>
              <a:gd name="connsiteY7203" fmla="*/ 0 h 6858002"/>
              <a:gd name="connsiteX7204" fmla="*/ 9516842 w 12192000"/>
              <a:gd name="connsiteY7204" fmla="*/ 0 h 6858002"/>
              <a:gd name="connsiteX7205" fmla="*/ 9439229 w 12192000"/>
              <a:gd name="connsiteY7205" fmla="*/ 9873 h 6858002"/>
              <a:gd name="connsiteX7206" fmla="*/ 9368537 w 12192000"/>
              <a:gd name="connsiteY7206" fmla="*/ 35445 h 6858002"/>
              <a:gd name="connsiteX7207" fmla="*/ 9257916 w 12192000"/>
              <a:gd name="connsiteY7207" fmla="*/ 143900 h 6858002"/>
              <a:gd name="connsiteX7208" fmla="*/ 9220544 w 12192000"/>
              <a:gd name="connsiteY7208" fmla="*/ 273496 h 6858002"/>
              <a:gd name="connsiteX7209" fmla="*/ 9216980 w 12192000"/>
              <a:gd name="connsiteY7209" fmla="*/ 334369 h 6858002"/>
              <a:gd name="connsiteX7210" fmla="*/ 9216980 w 12192000"/>
              <a:gd name="connsiteY7210" fmla="*/ 650678 h 6858002"/>
              <a:gd name="connsiteX7211" fmla="*/ 9240386 w 12192000"/>
              <a:gd name="connsiteY7211" fmla="*/ 661706 h 6858002"/>
              <a:gd name="connsiteX7212" fmla="*/ 9253727 w 12192000"/>
              <a:gd name="connsiteY7212" fmla="*/ 690987 h 6858002"/>
              <a:gd name="connsiteX7213" fmla="*/ 9253727 w 12192000"/>
              <a:gd name="connsiteY7213" fmla="*/ 692432 h 6858002"/>
              <a:gd name="connsiteX7214" fmla="*/ 9241446 w 12192000"/>
              <a:gd name="connsiteY7214" fmla="*/ 722628 h 6858002"/>
              <a:gd name="connsiteX7215" fmla="*/ 9211539 w 12192000"/>
              <a:gd name="connsiteY7215" fmla="*/ 735294 h 6858002"/>
              <a:gd name="connsiteX7216" fmla="*/ 9181391 w 12192000"/>
              <a:gd name="connsiteY7216" fmla="*/ 723206 h 6858002"/>
              <a:gd name="connsiteX7217" fmla="*/ 9168486 w 12192000"/>
              <a:gd name="connsiteY7217" fmla="*/ 693058 h 6858002"/>
              <a:gd name="connsiteX7218" fmla="*/ 9180716 w 12192000"/>
              <a:gd name="connsiteY7218" fmla="*/ 662766 h 6858002"/>
              <a:gd name="connsiteX7219" fmla="*/ 9195694 w 12192000"/>
              <a:gd name="connsiteY7219" fmla="*/ 653038 h 6858002"/>
              <a:gd name="connsiteX7220" fmla="*/ 9195694 w 12192000"/>
              <a:gd name="connsiteY7220" fmla="*/ 336055 h 6858002"/>
              <a:gd name="connsiteX7221" fmla="*/ 9197573 w 12192000"/>
              <a:gd name="connsiteY7221" fmla="*/ 289148 h 6858002"/>
              <a:gd name="connsiteX7222" fmla="*/ 9239327 w 12192000"/>
              <a:gd name="connsiteY7222" fmla="*/ 131330 h 6858002"/>
              <a:gd name="connsiteX7223" fmla="*/ 9371523 w 12192000"/>
              <a:gd name="connsiteY7223" fmla="*/ 9391 h 6858002"/>
              <a:gd name="connsiteX7224" fmla="*/ 8997086 w 12192000"/>
              <a:gd name="connsiteY7224" fmla="*/ 0 h 6858002"/>
              <a:gd name="connsiteX7225" fmla="*/ 9018276 w 12192000"/>
              <a:gd name="connsiteY7225" fmla="*/ 0 h 6858002"/>
              <a:gd name="connsiteX7226" fmla="*/ 9018276 w 12192000"/>
              <a:gd name="connsiteY7226" fmla="*/ 62415 h 6858002"/>
              <a:gd name="connsiteX7227" fmla="*/ 9018180 w 12192000"/>
              <a:gd name="connsiteY7227" fmla="*/ 63764 h 6858002"/>
              <a:gd name="connsiteX7228" fmla="*/ 9009030 w 12192000"/>
              <a:gd name="connsiteY7228" fmla="*/ 73107 h 6858002"/>
              <a:gd name="connsiteX7229" fmla="*/ 9009175 w 12192000"/>
              <a:gd name="connsiteY7229" fmla="*/ 73203 h 6858002"/>
              <a:gd name="connsiteX7230" fmla="*/ 8997856 w 12192000"/>
              <a:gd name="connsiteY7230" fmla="*/ 66605 h 6858002"/>
              <a:gd name="connsiteX7231" fmla="*/ 8997086 w 12192000"/>
              <a:gd name="connsiteY7231" fmla="*/ 62801 h 6858002"/>
              <a:gd name="connsiteX7232" fmla="*/ 8601831 w 12192000"/>
              <a:gd name="connsiteY7232" fmla="*/ 0 h 6858002"/>
              <a:gd name="connsiteX7233" fmla="*/ 8649144 w 12192000"/>
              <a:gd name="connsiteY7233" fmla="*/ 0 h 6858002"/>
              <a:gd name="connsiteX7234" fmla="*/ 8623228 w 12192000"/>
              <a:gd name="connsiteY7234" fmla="*/ 337 h 6858002"/>
              <a:gd name="connsiteX7235" fmla="*/ 8623132 w 12192000"/>
              <a:gd name="connsiteY7235" fmla="*/ 1107 h 6858002"/>
              <a:gd name="connsiteX7236" fmla="*/ 8625300 w 12192000"/>
              <a:gd name="connsiteY7236" fmla="*/ 171157 h 6858002"/>
              <a:gd name="connsiteX7237" fmla="*/ 8791881 w 12192000"/>
              <a:gd name="connsiteY7237" fmla="*/ 169279 h 6858002"/>
              <a:gd name="connsiteX7238" fmla="*/ 8791930 w 12192000"/>
              <a:gd name="connsiteY7238" fmla="*/ 169279 h 6858002"/>
              <a:gd name="connsiteX7239" fmla="*/ 8789967 w 12192000"/>
              <a:gd name="connsiteY7239" fmla="*/ 0 h 6858002"/>
              <a:gd name="connsiteX7240" fmla="*/ 8811173 w 12192000"/>
              <a:gd name="connsiteY7240" fmla="*/ 0 h 6858002"/>
              <a:gd name="connsiteX7241" fmla="*/ 8813505 w 12192000"/>
              <a:gd name="connsiteY7241" fmla="*/ 179055 h 6858002"/>
              <a:gd name="connsiteX7242" fmla="*/ 8813505 w 12192000"/>
              <a:gd name="connsiteY7242" fmla="*/ 179633 h 6858002"/>
              <a:gd name="connsiteX7243" fmla="*/ 8813553 w 12192000"/>
              <a:gd name="connsiteY7243" fmla="*/ 179633 h 6858002"/>
              <a:gd name="connsiteX7244" fmla="*/ 8803295 w 12192000"/>
              <a:gd name="connsiteY7244" fmla="*/ 190373 h 6858002"/>
              <a:gd name="connsiteX7245" fmla="*/ 8615474 w 12192000"/>
              <a:gd name="connsiteY7245" fmla="*/ 192829 h 6858002"/>
              <a:gd name="connsiteX7246" fmla="*/ 8604157 w 12192000"/>
              <a:gd name="connsiteY7246" fmla="*/ 181367 h 6858002"/>
              <a:gd name="connsiteX7247" fmla="*/ 8487179 w 12192000"/>
              <a:gd name="connsiteY7247" fmla="*/ 0 h 6858002"/>
              <a:gd name="connsiteX7248" fmla="*/ 8508368 w 12192000"/>
              <a:gd name="connsiteY7248" fmla="*/ 0 h 6858002"/>
              <a:gd name="connsiteX7249" fmla="*/ 8508368 w 12192000"/>
              <a:gd name="connsiteY7249" fmla="*/ 693107 h 6858002"/>
              <a:gd name="connsiteX7250" fmla="*/ 8508368 w 12192000"/>
              <a:gd name="connsiteY7250" fmla="*/ 694263 h 6858002"/>
              <a:gd name="connsiteX7251" fmla="*/ 8507597 w 12192000"/>
              <a:gd name="connsiteY7251" fmla="*/ 697586 h 6858002"/>
              <a:gd name="connsiteX7252" fmla="*/ 8604783 w 12192000"/>
              <a:gd name="connsiteY7252" fmla="*/ 961739 h 6858002"/>
              <a:gd name="connsiteX7253" fmla="*/ 8701246 w 12192000"/>
              <a:gd name="connsiteY7253" fmla="*/ 1016062 h 6858002"/>
              <a:gd name="connsiteX7254" fmla="*/ 8849864 w 12192000"/>
              <a:gd name="connsiteY7254" fmla="*/ 1037734 h 6858002"/>
              <a:gd name="connsiteX7255" fmla="*/ 8878663 w 12192000"/>
              <a:gd name="connsiteY7255" fmla="*/ 1038119 h 6858002"/>
              <a:gd name="connsiteX7256" fmla="*/ 8990105 w 12192000"/>
              <a:gd name="connsiteY7256" fmla="*/ 1054013 h 6858002"/>
              <a:gd name="connsiteX7257" fmla="*/ 9119796 w 12192000"/>
              <a:gd name="connsiteY7257" fmla="*/ 1123506 h 6858002"/>
              <a:gd name="connsiteX7258" fmla="*/ 9216404 w 12192000"/>
              <a:gd name="connsiteY7258" fmla="*/ 1401577 h 6858002"/>
              <a:gd name="connsiteX7259" fmla="*/ 9216404 w 12192000"/>
              <a:gd name="connsiteY7259" fmla="*/ 1402299 h 6858002"/>
              <a:gd name="connsiteX7260" fmla="*/ 9216933 w 12192000"/>
              <a:gd name="connsiteY7260" fmla="*/ 1402299 h 6858002"/>
              <a:gd name="connsiteX7261" fmla="*/ 9216933 w 12192000"/>
              <a:gd name="connsiteY7261" fmla="*/ 1402396 h 6858002"/>
              <a:gd name="connsiteX7262" fmla="*/ 9216933 w 12192000"/>
              <a:gd name="connsiteY7262" fmla="*/ 1745626 h 6858002"/>
              <a:gd name="connsiteX7263" fmla="*/ 9359966 w 12192000"/>
              <a:gd name="connsiteY7263" fmla="*/ 1723087 h 6858002"/>
              <a:gd name="connsiteX7264" fmla="*/ 9458397 w 12192000"/>
              <a:gd name="connsiteY7264" fmla="*/ 1665152 h 6858002"/>
              <a:gd name="connsiteX7265" fmla="*/ 9518693 w 12192000"/>
              <a:gd name="connsiteY7265" fmla="*/ 1577743 h 6858002"/>
              <a:gd name="connsiteX7266" fmla="*/ 9550141 w 12192000"/>
              <a:gd name="connsiteY7266" fmla="*/ 1403985 h 6858002"/>
              <a:gd name="connsiteX7267" fmla="*/ 9549755 w 12192000"/>
              <a:gd name="connsiteY7267" fmla="*/ 1402059 h 6858002"/>
              <a:gd name="connsiteX7268" fmla="*/ 9549755 w 12192000"/>
              <a:gd name="connsiteY7268" fmla="*/ 730045 h 6858002"/>
              <a:gd name="connsiteX7269" fmla="*/ 9533573 w 12192000"/>
              <a:gd name="connsiteY7269" fmla="*/ 720365 h 6858002"/>
              <a:gd name="connsiteX7270" fmla="*/ 9520715 w 12192000"/>
              <a:gd name="connsiteY7270" fmla="*/ 690218 h 6858002"/>
              <a:gd name="connsiteX7271" fmla="*/ 9532899 w 12192000"/>
              <a:gd name="connsiteY7271" fmla="*/ 659926 h 6858002"/>
              <a:gd name="connsiteX7272" fmla="*/ 9562420 w 12192000"/>
              <a:gd name="connsiteY7272" fmla="*/ 647164 h 6858002"/>
              <a:gd name="connsiteX7273" fmla="*/ 9592664 w 12192000"/>
              <a:gd name="connsiteY7273" fmla="*/ 658914 h 6858002"/>
              <a:gd name="connsiteX7274" fmla="*/ 9605860 w 12192000"/>
              <a:gd name="connsiteY7274" fmla="*/ 688243 h 6858002"/>
              <a:gd name="connsiteX7275" fmla="*/ 9605860 w 12192000"/>
              <a:gd name="connsiteY7275" fmla="*/ 689495 h 6858002"/>
              <a:gd name="connsiteX7276" fmla="*/ 9593579 w 12192000"/>
              <a:gd name="connsiteY7276" fmla="*/ 719739 h 6858002"/>
              <a:gd name="connsiteX7277" fmla="*/ 9570944 w 12192000"/>
              <a:gd name="connsiteY7277" fmla="*/ 731635 h 6858002"/>
              <a:gd name="connsiteX7278" fmla="*/ 9570944 w 12192000"/>
              <a:gd name="connsiteY7278" fmla="*/ 1401144 h 6858002"/>
              <a:gd name="connsiteX7279" fmla="*/ 9570944 w 12192000"/>
              <a:gd name="connsiteY7279" fmla="*/ 1402299 h 6858002"/>
              <a:gd name="connsiteX7280" fmla="*/ 9570896 w 12192000"/>
              <a:gd name="connsiteY7280" fmla="*/ 1402540 h 6858002"/>
              <a:gd name="connsiteX7281" fmla="*/ 9570944 w 12192000"/>
              <a:gd name="connsiteY7281" fmla="*/ 1403166 h 6858002"/>
              <a:gd name="connsiteX7282" fmla="*/ 9570944 w 12192000"/>
              <a:gd name="connsiteY7282" fmla="*/ 1403840 h 6858002"/>
              <a:gd name="connsiteX7283" fmla="*/ 9473663 w 12192000"/>
              <a:gd name="connsiteY7283" fmla="*/ 1681622 h 6858002"/>
              <a:gd name="connsiteX7284" fmla="*/ 9343736 w 12192000"/>
              <a:gd name="connsiteY7284" fmla="*/ 1750731 h 6858002"/>
              <a:gd name="connsiteX7285" fmla="*/ 9231525 w 12192000"/>
              <a:gd name="connsiteY7285" fmla="*/ 1766479 h 6858002"/>
              <a:gd name="connsiteX7286" fmla="*/ 9216211 w 12192000"/>
              <a:gd name="connsiteY7286" fmla="*/ 1766479 h 6858002"/>
              <a:gd name="connsiteX7287" fmla="*/ 9313252 w 12192000"/>
              <a:gd name="connsiteY7287" fmla="*/ 2023793 h 6858002"/>
              <a:gd name="connsiteX7288" fmla="*/ 9409715 w 12192000"/>
              <a:gd name="connsiteY7288" fmla="*/ 2078116 h 6858002"/>
              <a:gd name="connsiteX7289" fmla="*/ 9559001 w 12192000"/>
              <a:gd name="connsiteY7289" fmla="*/ 2099836 h 6858002"/>
              <a:gd name="connsiteX7290" fmla="*/ 9559242 w 12192000"/>
              <a:gd name="connsiteY7290" fmla="*/ 2099740 h 6858002"/>
              <a:gd name="connsiteX7291" fmla="*/ 9633551 w 12192000"/>
              <a:gd name="connsiteY7291" fmla="*/ 2103785 h 6858002"/>
              <a:gd name="connsiteX7292" fmla="*/ 9748797 w 12192000"/>
              <a:gd name="connsiteY7292" fmla="*/ 2133644 h 6858002"/>
              <a:gd name="connsiteX7293" fmla="*/ 9881042 w 12192000"/>
              <a:gd name="connsiteY7293" fmla="*/ 2255342 h 6858002"/>
              <a:gd name="connsiteX7294" fmla="*/ 9922940 w 12192000"/>
              <a:gd name="connsiteY7294" fmla="*/ 2413015 h 6858002"/>
              <a:gd name="connsiteX7295" fmla="*/ 9924866 w 12192000"/>
              <a:gd name="connsiteY7295" fmla="*/ 2461318 h 6858002"/>
              <a:gd name="connsiteX7296" fmla="*/ 9924866 w 12192000"/>
              <a:gd name="connsiteY7296" fmla="*/ 2817551 h 6858002"/>
              <a:gd name="connsiteX7297" fmla="*/ 9924866 w 12192000"/>
              <a:gd name="connsiteY7297" fmla="*/ 2818418 h 6858002"/>
              <a:gd name="connsiteX7298" fmla="*/ 9924866 w 12192000"/>
              <a:gd name="connsiteY7298" fmla="*/ 2818514 h 6858002"/>
              <a:gd name="connsiteX7299" fmla="*/ 9924866 w 12192000"/>
              <a:gd name="connsiteY7299" fmla="*/ 3171906 h 6858002"/>
              <a:gd name="connsiteX7300" fmla="*/ 9924866 w 12192000"/>
              <a:gd name="connsiteY7300" fmla="*/ 3172484 h 6858002"/>
              <a:gd name="connsiteX7301" fmla="*/ 9924818 w 12192000"/>
              <a:gd name="connsiteY7301" fmla="*/ 3172773 h 6858002"/>
              <a:gd name="connsiteX7302" fmla="*/ 9924866 w 12192000"/>
              <a:gd name="connsiteY7302" fmla="*/ 3173399 h 6858002"/>
              <a:gd name="connsiteX7303" fmla="*/ 9924866 w 12192000"/>
              <a:gd name="connsiteY7303" fmla="*/ 3174073 h 6858002"/>
              <a:gd name="connsiteX7304" fmla="*/ 9827585 w 12192000"/>
              <a:gd name="connsiteY7304" fmla="*/ 3451855 h 6858002"/>
              <a:gd name="connsiteX7305" fmla="*/ 9697651 w 12192000"/>
              <a:gd name="connsiteY7305" fmla="*/ 3520963 h 6858002"/>
              <a:gd name="connsiteX7306" fmla="*/ 9584719 w 12192000"/>
              <a:gd name="connsiteY7306" fmla="*/ 3536711 h 6858002"/>
              <a:gd name="connsiteX7307" fmla="*/ 9562709 w 12192000"/>
              <a:gd name="connsiteY7307" fmla="*/ 3536711 h 6858002"/>
              <a:gd name="connsiteX7308" fmla="*/ 9562132 w 12192000"/>
              <a:gd name="connsiteY7308" fmla="*/ 3536952 h 6858002"/>
              <a:gd name="connsiteX7309" fmla="*/ 9439037 w 12192000"/>
              <a:gd name="connsiteY7309" fmla="*/ 3550244 h 6858002"/>
              <a:gd name="connsiteX7310" fmla="*/ 9368347 w 12192000"/>
              <a:gd name="connsiteY7310" fmla="*/ 3575816 h 6858002"/>
              <a:gd name="connsiteX7311" fmla="*/ 9257724 w 12192000"/>
              <a:gd name="connsiteY7311" fmla="*/ 3684271 h 6858002"/>
              <a:gd name="connsiteX7312" fmla="*/ 9220352 w 12192000"/>
              <a:gd name="connsiteY7312" fmla="*/ 3813867 h 6858002"/>
              <a:gd name="connsiteX7313" fmla="*/ 9216788 w 12192000"/>
              <a:gd name="connsiteY7313" fmla="*/ 3874788 h 6858002"/>
              <a:gd name="connsiteX7314" fmla="*/ 9216788 w 12192000"/>
              <a:gd name="connsiteY7314" fmla="*/ 4188063 h 6858002"/>
              <a:gd name="connsiteX7315" fmla="*/ 9232777 w 12192000"/>
              <a:gd name="connsiteY7315" fmla="*/ 4197695 h 6858002"/>
              <a:gd name="connsiteX7316" fmla="*/ 9245588 w 12192000"/>
              <a:gd name="connsiteY7316" fmla="*/ 4227025 h 6858002"/>
              <a:gd name="connsiteX7317" fmla="*/ 9245588 w 12192000"/>
              <a:gd name="connsiteY7317" fmla="*/ 4227940 h 6858002"/>
              <a:gd name="connsiteX7318" fmla="*/ 9233308 w 12192000"/>
              <a:gd name="connsiteY7318" fmla="*/ 4258183 h 6858002"/>
              <a:gd name="connsiteX7319" fmla="*/ 9203401 w 12192000"/>
              <a:gd name="connsiteY7319" fmla="*/ 4270850 h 6858002"/>
              <a:gd name="connsiteX7320" fmla="*/ 9173253 w 12192000"/>
              <a:gd name="connsiteY7320" fmla="*/ 4258761 h 6858002"/>
              <a:gd name="connsiteX7321" fmla="*/ 9160346 w 12192000"/>
              <a:gd name="connsiteY7321" fmla="*/ 4228614 h 6858002"/>
              <a:gd name="connsiteX7322" fmla="*/ 9172579 w 12192000"/>
              <a:gd name="connsiteY7322" fmla="*/ 4198369 h 6858002"/>
              <a:gd name="connsiteX7323" fmla="*/ 9195503 w 12192000"/>
              <a:gd name="connsiteY7323" fmla="*/ 4186378 h 6858002"/>
              <a:gd name="connsiteX7324" fmla="*/ 9195503 w 12192000"/>
              <a:gd name="connsiteY7324" fmla="*/ 3876522 h 6858002"/>
              <a:gd name="connsiteX7325" fmla="*/ 9197381 w 12192000"/>
              <a:gd name="connsiteY7325" fmla="*/ 3829663 h 6858002"/>
              <a:gd name="connsiteX7326" fmla="*/ 9239135 w 12192000"/>
              <a:gd name="connsiteY7326" fmla="*/ 3671846 h 6858002"/>
              <a:gd name="connsiteX7327" fmla="*/ 9371331 w 12192000"/>
              <a:gd name="connsiteY7327" fmla="*/ 3549907 h 6858002"/>
              <a:gd name="connsiteX7328" fmla="*/ 9485126 w 12192000"/>
              <a:gd name="connsiteY7328" fmla="*/ 3520193 h 6858002"/>
              <a:gd name="connsiteX7329" fmla="*/ 9560880 w 12192000"/>
              <a:gd name="connsiteY7329" fmla="*/ 3515906 h 6858002"/>
              <a:gd name="connsiteX7330" fmla="*/ 9561120 w 12192000"/>
              <a:gd name="connsiteY7330" fmla="*/ 3515955 h 6858002"/>
              <a:gd name="connsiteX7331" fmla="*/ 9713737 w 12192000"/>
              <a:gd name="connsiteY7331" fmla="*/ 3493224 h 6858002"/>
              <a:gd name="connsiteX7332" fmla="*/ 9812174 w 12192000"/>
              <a:gd name="connsiteY7332" fmla="*/ 3435288 h 6858002"/>
              <a:gd name="connsiteX7333" fmla="*/ 9872469 w 12192000"/>
              <a:gd name="connsiteY7333" fmla="*/ 3347879 h 6858002"/>
              <a:gd name="connsiteX7334" fmla="*/ 9903917 w 12192000"/>
              <a:gd name="connsiteY7334" fmla="*/ 3174314 h 6858002"/>
              <a:gd name="connsiteX7335" fmla="*/ 9903532 w 12192000"/>
              <a:gd name="connsiteY7335" fmla="*/ 3172917 h 6858002"/>
              <a:gd name="connsiteX7336" fmla="*/ 9903532 w 12192000"/>
              <a:gd name="connsiteY7336" fmla="*/ 2818996 h 6858002"/>
              <a:gd name="connsiteX7337" fmla="*/ 9903532 w 12192000"/>
              <a:gd name="connsiteY7337" fmla="*/ 2818707 h 6858002"/>
              <a:gd name="connsiteX7338" fmla="*/ 9903532 w 12192000"/>
              <a:gd name="connsiteY7338" fmla="*/ 2818611 h 6858002"/>
              <a:gd name="connsiteX7339" fmla="*/ 9903532 w 12192000"/>
              <a:gd name="connsiteY7339" fmla="*/ 2458044 h 6858002"/>
              <a:gd name="connsiteX7340" fmla="*/ 9900016 w 12192000"/>
              <a:gd name="connsiteY7340" fmla="*/ 2398615 h 6858002"/>
              <a:gd name="connsiteX7341" fmla="*/ 9862355 w 12192000"/>
              <a:gd name="connsiteY7341" fmla="*/ 2267767 h 6858002"/>
              <a:gd name="connsiteX7342" fmla="*/ 9751686 w 12192000"/>
              <a:gd name="connsiteY7342" fmla="*/ 2159505 h 6858002"/>
              <a:gd name="connsiteX7343" fmla="*/ 9561795 w 12192000"/>
              <a:gd name="connsiteY7343" fmla="*/ 2120641 h 6858002"/>
              <a:gd name="connsiteX7344" fmla="*/ 9559772 w 12192000"/>
              <a:gd name="connsiteY7344" fmla="*/ 2120930 h 6858002"/>
              <a:gd name="connsiteX7345" fmla="*/ 9538196 w 12192000"/>
              <a:gd name="connsiteY7345" fmla="*/ 2120593 h 6858002"/>
              <a:gd name="connsiteX7346" fmla="*/ 9426615 w 12192000"/>
              <a:gd name="connsiteY7346" fmla="*/ 2105808 h 6858002"/>
              <a:gd name="connsiteX7347" fmla="*/ 9297889 w 12192000"/>
              <a:gd name="connsiteY7347" fmla="*/ 2040408 h 6858002"/>
              <a:gd name="connsiteX7348" fmla="*/ 9195695 w 12192000"/>
              <a:gd name="connsiteY7348" fmla="*/ 1776977 h 6858002"/>
              <a:gd name="connsiteX7349" fmla="*/ 9195551 w 12192000"/>
              <a:gd name="connsiteY7349" fmla="*/ 1766912 h 6858002"/>
              <a:gd name="connsiteX7350" fmla="*/ 9051891 w 12192000"/>
              <a:gd name="connsiteY7350" fmla="*/ 1789691 h 6858002"/>
              <a:gd name="connsiteX7351" fmla="*/ 8953552 w 12192000"/>
              <a:gd name="connsiteY7351" fmla="*/ 1847819 h 6858002"/>
              <a:gd name="connsiteX7352" fmla="*/ 8893448 w 12192000"/>
              <a:gd name="connsiteY7352" fmla="*/ 1935325 h 6858002"/>
              <a:gd name="connsiteX7353" fmla="*/ 8862241 w 12192000"/>
              <a:gd name="connsiteY7353" fmla="*/ 2108601 h 6858002"/>
              <a:gd name="connsiteX7354" fmla="*/ 8862579 w 12192000"/>
              <a:gd name="connsiteY7354" fmla="*/ 2109853 h 6858002"/>
              <a:gd name="connsiteX7355" fmla="*/ 8862579 w 12192000"/>
              <a:gd name="connsiteY7355" fmla="*/ 2463774 h 6858002"/>
              <a:gd name="connsiteX7356" fmla="*/ 8862579 w 12192000"/>
              <a:gd name="connsiteY7356" fmla="*/ 2464352 h 6858002"/>
              <a:gd name="connsiteX7357" fmla="*/ 8862531 w 12192000"/>
              <a:gd name="connsiteY7357" fmla="*/ 2464641 h 6858002"/>
              <a:gd name="connsiteX7358" fmla="*/ 8862579 w 12192000"/>
              <a:gd name="connsiteY7358" fmla="*/ 2465267 h 6858002"/>
              <a:gd name="connsiteX7359" fmla="*/ 8862579 w 12192000"/>
              <a:gd name="connsiteY7359" fmla="*/ 2465990 h 6858002"/>
              <a:gd name="connsiteX7360" fmla="*/ 8765297 w 12192000"/>
              <a:gd name="connsiteY7360" fmla="*/ 2743772 h 6858002"/>
              <a:gd name="connsiteX7361" fmla="*/ 8635364 w 12192000"/>
              <a:gd name="connsiteY7361" fmla="*/ 2812880 h 6858002"/>
              <a:gd name="connsiteX7362" fmla="*/ 8523154 w 12192000"/>
              <a:gd name="connsiteY7362" fmla="*/ 2828628 h 6858002"/>
              <a:gd name="connsiteX7363" fmla="*/ 8500422 w 12192000"/>
              <a:gd name="connsiteY7363" fmla="*/ 2828628 h 6858002"/>
              <a:gd name="connsiteX7364" fmla="*/ 8499796 w 12192000"/>
              <a:gd name="connsiteY7364" fmla="*/ 2828917 h 6858002"/>
              <a:gd name="connsiteX7365" fmla="*/ 8343670 w 12192000"/>
              <a:gd name="connsiteY7365" fmla="*/ 2851889 h 6858002"/>
              <a:gd name="connsiteX7366" fmla="*/ 8245329 w 12192000"/>
              <a:gd name="connsiteY7366" fmla="*/ 2910017 h 6858002"/>
              <a:gd name="connsiteX7367" fmla="*/ 8185227 w 12192000"/>
              <a:gd name="connsiteY7367" fmla="*/ 2997522 h 6858002"/>
              <a:gd name="connsiteX7368" fmla="*/ 8154019 w 12192000"/>
              <a:gd name="connsiteY7368" fmla="*/ 3170798 h 6858002"/>
              <a:gd name="connsiteX7369" fmla="*/ 8154356 w 12192000"/>
              <a:gd name="connsiteY7369" fmla="*/ 3172002 h 6858002"/>
              <a:gd name="connsiteX7370" fmla="*/ 8154356 w 12192000"/>
              <a:gd name="connsiteY7370" fmla="*/ 3836935 h 6858002"/>
              <a:gd name="connsiteX7371" fmla="*/ 8172464 w 12192000"/>
              <a:gd name="connsiteY7371" fmla="*/ 3847097 h 6858002"/>
              <a:gd name="connsiteX7372" fmla="*/ 8185420 w 12192000"/>
              <a:gd name="connsiteY7372" fmla="*/ 3876233 h 6858002"/>
              <a:gd name="connsiteX7373" fmla="*/ 8185420 w 12192000"/>
              <a:gd name="connsiteY7373" fmla="*/ 3877437 h 6858002"/>
              <a:gd name="connsiteX7374" fmla="*/ 8173186 w 12192000"/>
              <a:gd name="connsiteY7374" fmla="*/ 3907681 h 6858002"/>
              <a:gd name="connsiteX7375" fmla="*/ 8143280 w 12192000"/>
              <a:gd name="connsiteY7375" fmla="*/ 3920395 h 6858002"/>
              <a:gd name="connsiteX7376" fmla="*/ 8113132 w 12192000"/>
              <a:gd name="connsiteY7376" fmla="*/ 3908307 h 6858002"/>
              <a:gd name="connsiteX7377" fmla="*/ 8100275 w 12192000"/>
              <a:gd name="connsiteY7377" fmla="*/ 3878159 h 6858002"/>
              <a:gd name="connsiteX7378" fmla="*/ 8112458 w 12192000"/>
              <a:gd name="connsiteY7378" fmla="*/ 3847915 h 6858002"/>
              <a:gd name="connsiteX7379" fmla="*/ 8133119 w 12192000"/>
              <a:gd name="connsiteY7379" fmla="*/ 3836357 h 6858002"/>
              <a:gd name="connsiteX7380" fmla="*/ 8133119 w 12192000"/>
              <a:gd name="connsiteY7380" fmla="*/ 3172580 h 6858002"/>
              <a:gd name="connsiteX7381" fmla="*/ 8133119 w 12192000"/>
              <a:gd name="connsiteY7381" fmla="*/ 3172436 h 6858002"/>
              <a:gd name="connsiteX7382" fmla="*/ 8229726 w 12192000"/>
              <a:gd name="connsiteY7382" fmla="*/ 2893739 h 6858002"/>
              <a:gd name="connsiteX7383" fmla="*/ 8357974 w 12192000"/>
              <a:gd name="connsiteY7383" fmla="*/ 2824679 h 6858002"/>
              <a:gd name="connsiteX7384" fmla="*/ 8466521 w 12192000"/>
              <a:gd name="connsiteY7384" fmla="*/ 2808545 h 6858002"/>
              <a:gd name="connsiteX7385" fmla="*/ 8497918 w 12192000"/>
              <a:gd name="connsiteY7385" fmla="*/ 2807967 h 6858002"/>
              <a:gd name="connsiteX7386" fmla="*/ 8651401 w 12192000"/>
              <a:gd name="connsiteY7386" fmla="*/ 2785237 h 6858002"/>
              <a:gd name="connsiteX7387" fmla="*/ 8749838 w 12192000"/>
              <a:gd name="connsiteY7387" fmla="*/ 2727301 h 6858002"/>
              <a:gd name="connsiteX7388" fmla="*/ 8810133 w 12192000"/>
              <a:gd name="connsiteY7388" fmla="*/ 2639892 h 6858002"/>
              <a:gd name="connsiteX7389" fmla="*/ 8841533 w 12192000"/>
              <a:gd name="connsiteY7389" fmla="*/ 2466327 h 6858002"/>
              <a:gd name="connsiteX7390" fmla="*/ 8841148 w 12192000"/>
              <a:gd name="connsiteY7390" fmla="*/ 2464930 h 6858002"/>
              <a:gd name="connsiteX7391" fmla="*/ 8841148 w 12192000"/>
              <a:gd name="connsiteY7391" fmla="*/ 2111057 h 6858002"/>
              <a:gd name="connsiteX7392" fmla="*/ 8841148 w 12192000"/>
              <a:gd name="connsiteY7392" fmla="*/ 2110768 h 6858002"/>
              <a:gd name="connsiteX7393" fmla="*/ 8841100 w 12192000"/>
              <a:gd name="connsiteY7393" fmla="*/ 2110479 h 6858002"/>
              <a:gd name="connsiteX7394" fmla="*/ 8937706 w 12192000"/>
              <a:gd name="connsiteY7394" fmla="*/ 1831686 h 6858002"/>
              <a:gd name="connsiteX7395" fmla="*/ 9066003 w 12192000"/>
              <a:gd name="connsiteY7395" fmla="*/ 1762626 h 6858002"/>
              <a:gd name="connsiteX7396" fmla="*/ 9174555 w 12192000"/>
              <a:gd name="connsiteY7396" fmla="*/ 1746493 h 6858002"/>
              <a:gd name="connsiteX7397" fmla="*/ 9195213 w 12192000"/>
              <a:gd name="connsiteY7397" fmla="*/ 1745867 h 6858002"/>
              <a:gd name="connsiteX7398" fmla="*/ 9195213 w 12192000"/>
              <a:gd name="connsiteY7398" fmla="*/ 1402974 h 6858002"/>
              <a:gd name="connsiteX7399" fmla="*/ 9195551 w 12192000"/>
              <a:gd name="connsiteY7399" fmla="*/ 1400951 h 6858002"/>
              <a:gd name="connsiteX7400" fmla="*/ 9164392 w 12192000"/>
              <a:gd name="connsiteY7400" fmla="*/ 1227434 h 6858002"/>
              <a:gd name="connsiteX7401" fmla="*/ 9104289 w 12192000"/>
              <a:gd name="connsiteY7401" fmla="*/ 1139880 h 6858002"/>
              <a:gd name="connsiteX7402" fmla="*/ 9005997 w 12192000"/>
              <a:gd name="connsiteY7402" fmla="*/ 1081752 h 6858002"/>
              <a:gd name="connsiteX7403" fmla="*/ 8852417 w 12192000"/>
              <a:gd name="connsiteY7403" fmla="*/ 1058829 h 6858002"/>
              <a:gd name="connsiteX7404" fmla="*/ 8851550 w 12192000"/>
              <a:gd name="connsiteY7404" fmla="*/ 1058973 h 6858002"/>
              <a:gd name="connsiteX7405" fmla="*/ 8829975 w 12192000"/>
              <a:gd name="connsiteY7405" fmla="*/ 1058636 h 6858002"/>
              <a:gd name="connsiteX7406" fmla="*/ 8718439 w 12192000"/>
              <a:gd name="connsiteY7406" fmla="*/ 1043850 h 6858002"/>
              <a:gd name="connsiteX7407" fmla="*/ 8589660 w 12192000"/>
              <a:gd name="connsiteY7407" fmla="*/ 978450 h 6858002"/>
              <a:gd name="connsiteX7408" fmla="*/ 8487467 w 12192000"/>
              <a:gd name="connsiteY7408" fmla="*/ 715790 h 6858002"/>
              <a:gd name="connsiteX7409" fmla="*/ 8487227 w 12192000"/>
              <a:gd name="connsiteY7409" fmla="*/ 694359 h 6858002"/>
              <a:gd name="connsiteX7410" fmla="*/ 8487179 w 12192000"/>
              <a:gd name="connsiteY7410" fmla="*/ 694071 h 6858002"/>
              <a:gd name="connsiteX7411" fmla="*/ 6906454 w 12192000"/>
              <a:gd name="connsiteY7411" fmla="*/ 0 h 6858002"/>
              <a:gd name="connsiteX7412" fmla="*/ 6927740 w 12192000"/>
              <a:gd name="connsiteY7412" fmla="*/ 0 h 6858002"/>
              <a:gd name="connsiteX7413" fmla="*/ 6927740 w 12192000"/>
              <a:gd name="connsiteY7413" fmla="*/ 506972 h 6858002"/>
              <a:gd name="connsiteX7414" fmla="*/ 6927403 w 12192000"/>
              <a:gd name="connsiteY7414" fmla="*/ 508176 h 6858002"/>
              <a:gd name="connsiteX7415" fmla="*/ 6958612 w 12192000"/>
              <a:gd name="connsiteY7415" fmla="*/ 681453 h 6858002"/>
              <a:gd name="connsiteX7416" fmla="*/ 7018713 w 12192000"/>
              <a:gd name="connsiteY7416" fmla="*/ 768958 h 6858002"/>
              <a:gd name="connsiteX7417" fmla="*/ 7117055 w 12192000"/>
              <a:gd name="connsiteY7417" fmla="*/ 827086 h 6858002"/>
              <a:gd name="connsiteX7418" fmla="*/ 7273139 w 12192000"/>
              <a:gd name="connsiteY7418" fmla="*/ 850058 h 6858002"/>
              <a:gd name="connsiteX7419" fmla="*/ 7273765 w 12192000"/>
              <a:gd name="connsiteY7419" fmla="*/ 850299 h 6858002"/>
              <a:gd name="connsiteX7420" fmla="*/ 7295778 w 12192000"/>
              <a:gd name="connsiteY7420" fmla="*/ 850299 h 6858002"/>
              <a:gd name="connsiteX7421" fmla="*/ 7408712 w 12192000"/>
              <a:gd name="connsiteY7421" fmla="*/ 866047 h 6858002"/>
              <a:gd name="connsiteX7422" fmla="*/ 7538642 w 12192000"/>
              <a:gd name="connsiteY7422" fmla="*/ 935155 h 6858002"/>
              <a:gd name="connsiteX7423" fmla="*/ 7635924 w 12192000"/>
              <a:gd name="connsiteY7423" fmla="*/ 1212937 h 6858002"/>
              <a:gd name="connsiteX7424" fmla="*/ 7635924 w 12192000"/>
              <a:gd name="connsiteY7424" fmla="*/ 1213611 h 6858002"/>
              <a:gd name="connsiteX7425" fmla="*/ 7635876 w 12192000"/>
              <a:gd name="connsiteY7425" fmla="*/ 1214237 h 6858002"/>
              <a:gd name="connsiteX7426" fmla="*/ 7635924 w 12192000"/>
              <a:gd name="connsiteY7426" fmla="*/ 1214526 h 6858002"/>
              <a:gd name="connsiteX7427" fmla="*/ 7635924 w 12192000"/>
              <a:gd name="connsiteY7427" fmla="*/ 1215104 h 6858002"/>
              <a:gd name="connsiteX7428" fmla="*/ 7635924 w 12192000"/>
              <a:gd name="connsiteY7428" fmla="*/ 1568400 h 6858002"/>
              <a:gd name="connsiteX7429" fmla="*/ 7635924 w 12192000"/>
              <a:gd name="connsiteY7429" fmla="*/ 1568545 h 6858002"/>
              <a:gd name="connsiteX7430" fmla="*/ 7635924 w 12192000"/>
              <a:gd name="connsiteY7430" fmla="*/ 1569267 h 6858002"/>
              <a:gd name="connsiteX7431" fmla="*/ 7539317 w 12192000"/>
              <a:gd name="connsiteY7431" fmla="*/ 1847338 h 6858002"/>
              <a:gd name="connsiteX7432" fmla="*/ 7409628 w 12192000"/>
              <a:gd name="connsiteY7432" fmla="*/ 1916831 h 6858002"/>
              <a:gd name="connsiteX7433" fmla="*/ 7298186 w 12192000"/>
              <a:gd name="connsiteY7433" fmla="*/ 1932724 h 6858002"/>
              <a:gd name="connsiteX7434" fmla="*/ 7281855 w 12192000"/>
              <a:gd name="connsiteY7434" fmla="*/ 1933157 h 6858002"/>
              <a:gd name="connsiteX7435" fmla="*/ 7281855 w 12192000"/>
              <a:gd name="connsiteY7435" fmla="*/ 2276580 h 6858002"/>
              <a:gd name="connsiteX7436" fmla="*/ 7281855 w 12192000"/>
              <a:gd name="connsiteY7436" fmla="*/ 2276676 h 6858002"/>
              <a:gd name="connsiteX7437" fmla="*/ 7281855 w 12192000"/>
              <a:gd name="connsiteY7437" fmla="*/ 2277399 h 6858002"/>
              <a:gd name="connsiteX7438" fmla="*/ 7185248 w 12192000"/>
              <a:gd name="connsiteY7438" fmla="*/ 2555469 h 6858002"/>
              <a:gd name="connsiteX7439" fmla="*/ 7055554 w 12192000"/>
              <a:gd name="connsiteY7439" fmla="*/ 2624963 h 6858002"/>
              <a:gd name="connsiteX7440" fmla="*/ 6944114 w 12192000"/>
              <a:gd name="connsiteY7440" fmla="*/ 2640855 h 6858002"/>
              <a:gd name="connsiteX7441" fmla="*/ 6927790 w 12192000"/>
              <a:gd name="connsiteY7441" fmla="*/ 2641289 h 6858002"/>
              <a:gd name="connsiteX7442" fmla="*/ 6927790 w 12192000"/>
              <a:gd name="connsiteY7442" fmla="*/ 2984711 h 6858002"/>
              <a:gd name="connsiteX7443" fmla="*/ 6927790 w 12192000"/>
              <a:gd name="connsiteY7443" fmla="*/ 2984808 h 6858002"/>
              <a:gd name="connsiteX7444" fmla="*/ 6927790 w 12192000"/>
              <a:gd name="connsiteY7444" fmla="*/ 2985915 h 6858002"/>
              <a:gd name="connsiteX7445" fmla="*/ 6927790 w 12192000"/>
              <a:gd name="connsiteY7445" fmla="*/ 3328664 h 6858002"/>
              <a:gd name="connsiteX7446" fmla="*/ 6941707 w 12192000"/>
              <a:gd name="connsiteY7446" fmla="*/ 3328664 h 6858002"/>
              <a:gd name="connsiteX7447" fmla="*/ 7054640 w 12192000"/>
              <a:gd name="connsiteY7447" fmla="*/ 3344412 h 6858002"/>
              <a:gd name="connsiteX7448" fmla="*/ 7184526 w 12192000"/>
              <a:gd name="connsiteY7448" fmla="*/ 3413520 h 6858002"/>
              <a:gd name="connsiteX7449" fmla="*/ 7281807 w 12192000"/>
              <a:gd name="connsiteY7449" fmla="*/ 3691302 h 6858002"/>
              <a:gd name="connsiteX7450" fmla="*/ 7281807 w 12192000"/>
              <a:gd name="connsiteY7450" fmla="*/ 3692024 h 6858002"/>
              <a:gd name="connsiteX7451" fmla="*/ 7281760 w 12192000"/>
              <a:gd name="connsiteY7451" fmla="*/ 3692602 h 6858002"/>
              <a:gd name="connsiteX7452" fmla="*/ 7281807 w 12192000"/>
              <a:gd name="connsiteY7452" fmla="*/ 3692891 h 6858002"/>
              <a:gd name="connsiteX7453" fmla="*/ 7281807 w 12192000"/>
              <a:gd name="connsiteY7453" fmla="*/ 4046765 h 6858002"/>
              <a:gd name="connsiteX7454" fmla="*/ 7281807 w 12192000"/>
              <a:gd name="connsiteY7454" fmla="*/ 4046861 h 6858002"/>
              <a:gd name="connsiteX7455" fmla="*/ 7281807 w 12192000"/>
              <a:gd name="connsiteY7455" fmla="*/ 4046909 h 6858002"/>
              <a:gd name="connsiteX7456" fmla="*/ 7281807 w 12192000"/>
              <a:gd name="connsiteY7456" fmla="*/ 4047487 h 6858002"/>
              <a:gd name="connsiteX7457" fmla="*/ 7281807 w 12192000"/>
              <a:gd name="connsiteY7457" fmla="*/ 4359606 h 6858002"/>
              <a:gd name="connsiteX7458" fmla="*/ 7299199 w 12192000"/>
              <a:gd name="connsiteY7458" fmla="*/ 4370057 h 6858002"/>
              <a:gd name="connsiteX7459" fmla="*/ 7311478 w 12192000"/>
              <a:gd name="connsiteY7459" fmla="*/ 4400300 h 6858002"/>
              <a:gd name="connsiteX7460" fmla="*/ 7311478 w 12192000"/>
              <a:gd name="connsiteY7460" fmla="*/ 4401504 h 6858002"/>
              <a:gd name="connsiteX7461" fmla="*/ 7298525 w 12192000"/>
              <a:gd name="connsiteY7461" fmla="*/ 4430592 h 6858002"/>
              <a:gd name="connsiteX7462" fmla="*/ 7268323 w 12192000"/>
              <a:gd name="connsiteY7462" fmla="*/ 4442585 h 6858002"/>
              <a:gd name="connsiteX7463" fmla="*/ 7238464 w 12192000"/>
              <a:gd name="connsiteY7463" fmla="*/ 4429823 h 6858002"/>
              <a:gd name="connsiteX7464" fmla="*/ 7226232 w 12192000"/>
              <a:gd name="connsiteY7464" fmla="*/ 4399531 h 6858002"/>
              <a:gd name="connsiteX7465" fmla="*/ 7239137 w 12192000"/>
              <a:gd name="connsiteY7465" fmla="*/ 4369383 h 6858002"/>
              <a:gd name="connsiteX7466" fmla="*/ 7260519 w 12192000"/>
              <a:gd name="connsiteY7466" fmla="*/ 4358209 h 6858002"/>
              <a:gd name="connsiteX7467" fmla="*/ 7260519 w 12192000"/>
              <a:gd name="connsiteY7467" fmla="*/ 4047005 h 6858002"/>
              <a:gd name="connsiteX7468" fmla="*/ 7260519 w 12192000"/>
              <a:gd name="connsiteY7468" fmla="*/ 3692891 h 6858002"/>
              <a:gd name="connsiteX7469" fmla="*/ 7260906 w 12192000"/>
              <a:gd name="connsiteY7469" fmla="*/ 3690435 h 6858002"/>
              <a:gd name="connsiteX7470" fmla="*/ 7229458 w 12192000"/>
              <a:gd name="connsiteY7470" fmla="*/ 3517399 h 6858002"/>
              <a:gd name="connsiteX7471" fmla="*/ 7169164 w 12192000"/>
              <a:gd name="connsiteY7471" fmla="*/ 3429991 h 6858002"/>
              <a:gd name="connsiteX7472" fmla="*/ 7070726 w 12192000"/>
              <a:gd name="connsiteY7472" fmla="*/ 3372055 h 6858002"/>
              <a:gd name="connsiteX7473" fmla="*/ 6927693 w 12192000"/>
              <a:gd name="connsiteY7473" fmla="*/ 3349517 h 6858002"/>
              <a:gd name="connsiteX7474" fmla="*/ 6927693 w 12192000"/>
              <a:gd name="connsiteY7474" fmla="*/ 3668330 h 6858002"/>
              <a:gd name="connsiteX7475" fmla="*/ 6943730 w 12192000"/>
              <a:gd name="connsiteY7475" fmla="*/ 3678395 h 6858002"/>
              <a:gd name="connsiteX7476" fmla="*/ 6956009 w 12192000"/>
              <a:gd name="connsiteY7476" fmla="*/ 3708639 h 6858002"/>
              <a:gd name="connsiteX7477" fmla="*/ 6956009 w 12192000"/>
              <a:gd name="connsiteY7477" fmla="*/ 3709699 h 6858002"/>
              <a:gd name="connsiteX7478" fmla="*/ 6943153 w 12192000"/>
              <a:gd name="connsiteY7478" fmla="*/ 3738835 h 6858002"/>
              <a:gd name="connsiteX7479" fmla="*/ 6913052 w 12192000"/>
              <a:gd name="connsiteY7479" fmla="*/ 3750971 h 6858002"/>
              <a:gd name="connsiteX7480" fmla="*/ 6883000 w 12192000"/>
              <a:gd name="connsiteY7480" fmla="*/ 3738209 h 6858002"/>
              <a:gd name="connsiteX7481" fmla="*/ 6870768 w 12192000"/>
              <a:gd name="connsiteY7481" fmla="*/ 3707965 h 6858002"/>
              <a:gd name="connsiteX7482" fmla="*/ 6883677 w 12192000"/>
              <a:gd name="connsiteY7482" fmla="*/ 3677817 h 6858002"/>
              <a:gd name="connsiteX7483" fmla="*/ 6906454 w 12192000"/>
              <a:gd name="connsiteY7483" fmla="*/ 3666452 h 6858002"/>
              <a:gd name="connsiteX7484" fmla="*/ 6906454 w 12192000"/>
              <a:gd name="connsiteY7484" fmla="*/ 3349372 h 6858002"/>
              <a:gd name="connsiteX7485" fmla="*/ 6885843 w 12192000"/>
              <a:gd name="connsiteY7485" fmla="*/ 3348746 h 6858002"/>
              <a:gd name="connsiteX7486" fmla="*/ 6777293 w 12192000"/>
              <a:gd name="connsiteY7486" fmla="*/ 3332613 h 6858002"/>
              <a:gd name="connsiteX7487" fmla="*/ 6649043 w 12192000"/>
              <a:gd name="connsiteY7487" fmla="*/ 3263505 h 6858002"/>
              <a:gd name="connsiteX7488" fmla="*/ 6552437 w 12192000"/>
              <a:gd name="connsiteY7488" fmla="*/ 2984711 h 6858002"/>
              <a:gd name="connsiteX7489" fmla="*/ 6552486 w 12192000"/>
              <a:gd name="connsiteY7489" fmla="*/ 2984326 h 6858002"/>
              <a:gd name="connsiteX7490" fmla="*/ 6552727 w 12192000"/>
              <a:gd name="connsiteY7490" fmla="*/ 2963232 h 6858002"/>
              <a:gd name="connsiteX7491" fmla="*/ 6654918 w 12192000"/>
              <a:gd name="connsiteY7491" fmla="*/ 2700573 h 6858002"/>
              <a:gd name="connsiteX7492" fmla="*/ 6783651 w 12192000"/>
              <a:gd name="connsiteY7492" fmla="*/ 2635173 h 6858002"/>
              <a:gd name="connsiteX7493" fmla="*/ 6895235 w 12192000"/>
              <a:gd name="connsiteY7493" fmla="*/ 2620388 h 6858002"/>
              <a:gd name="connsiteX7494" fmla="*/ 6906504 w 12192000"/>
              <a:gd name="connsiteY7494" fmla="*/ 2620195 h 6858002"/>
              <a:gd name="connsiteX7495" fmla="*/ 6906504 w 12192000"/>
              <a:gd name="connsiteY7495" fmla="*/ 2276050 h 6858002"/>
              <a:gd name="connsiteX7496" fmla="*/ 6906504 w 12192000"/>
              <a:gd name="connsiteY7496" fmla="*/ 2275906 h 6858002"/>
              <a:gd name="connsiteX7497" fmla="*/ 6906790 w 12192000"/>
              <a:gd name="connsiteY7497" fmla="*/ 2255149 h 6858002"/>
              <a:gd name="connsiteX7498" fmla="*/ 7008935 w 12192000"/>
              <a:gd name="connsiteY7498" fmla="*/ 1992489 h 6858002"/>
              <a:gd name="connsiteX7499" fmla="*/ 7137714 w 12192000"/>
              <a:gd name="connsiteY7499" fmla="*/ 1927089 h 6858002"/>
              <a:gd name="connsiteX7500" fmla="*/ 7249251 w 12192000"/>
              <a:gd name="connsiteY7500" fmla="*/ 1912304 h 6858002"/>
              <a:gd name="connsiteX7501" fmla="*/ 7260519 w 12192000"/>
              <a:gd name="connsiteY7501" fmla="*/ 1912160 h 6858002"/>
              <a:gd name="connsiteX7502" fmla="*/ 7260519 w 12192000"/>
              <a:gd name="connsiteY7502" fmla="*/ 1568015 h 6858002"/>
              <a:gd name="connsiteX7503" fmla="*/ 7260906 w 12192000"/>
              <a:gd name="connsiteY7503" fmla="*/ 1566666 h 6858002"/>
              <a:gd name="connsiteX7504" fmla="*/ 7229458 w 12192000"/>
              <a:gd name="connsiteY7504" fmla="*/ 1393149 h 6858002"/>
              <a:gd name="connsiteX7505" fmla="*/ 7169164 w 12192000"/>
              <a:gd name="connsiteY7505" fmla="*/ 1305740 h 6858002"/>
              <a:gd name="connsiteX7506" fmla="*/ 7070726 w 12192000"/>
              <a:gd name="connsiteY7506" fmla="*/ 1247805 h 6858002"/>
              <a:gd name="connsiteX7507" fmla="*/ 6917339 w 12192000"/>
              <a:gd name="connsiteY7507" fmla="*/ 1225074 h 6858002"/>
              <a:gd name="connsiteX7508" fmla="*/ 6885843 w 12192000"/>
              <a:gd name="connsiteY7508" fmla="*/ 1224496 h 6858002"/>
              <a:gd name="connsiteX7509" fmla="*/ 6777293 w 12192000"/>
              <a:gd name="connsiteY7509" fmla="*/ 1208362 h 6858002"/>
              <a:gd name="connsiteX7510" fmla="*/ 6649043 w 12192000"/>
              <a:gd name="connsiteY7510" fmla="*/ 1139301 h 6858002"/>
              <a:gd name="connsiteX7511" fmla="*/ 6552437 w 12192000"/>
              <a:gd name="connsiteY7511" fmla="*/ 860605 h 6858002"/>
              <a:gd name="connsiteX7512" fmla="*/ 6552437 w 12192000"/>
              <a:gd name="connsiteY7512" fmla="*/ 845001 h 6858002"/>
              <a:gd name="connsiteX7513" fmla="*/ 6552437 w 12192000"/>
              <a:gd name="connsiteY7513" fmla="*/ 184740 h 6858002"/>
              <a:gd name="connsiteX7514" fmla="*/ 6552486 w 12192000"/>
              <a:gd name="connsiteY7514" fmla="*/ 184740 h 6858002"/>
              <a:gd name="connsiteX7515" fmla="*/ 6530670 w 12192000"/>
              <a:gd name="connsiteY7515" fmla="*/ 172893 h 6858002"/>
              <a:gd name="connsiteX7516" fmla="*/ 6518438 w 12192000"/>
              <a:gd name="connsiteY7516" fmla="*/ 142649 h 6858002"/>
              <a:gd name="connsiteX7517" fmla="*/ 6531343 w 12192000"/>
              <a:gd name="connsiteY7517" fmla="*/ 112501 h 6858002"/>
              <a:gd name="connsiteX7518" fmla="*/ 6561492 w 12192000"/>
              <a:gd name="connsiteY7518" fmla="*/ 100413 h 6858002"/>
              <a:gd name="connsiteX7519" fmla="*/ 6591399 w 12192000"/>
              <a:gd name="connsiteY7519" fmla="*/ 113079 h 6858002"/>
              <a:gd name="connsiteX7520" fmla="*/ 6603676 w 12192000"/>
              <a:gd name="connsiteY7520" fmla="*/ 143323 h 6858002"/>
              <a:gd name="connsiteX7521" fmla="*/ 6603676 w 12192000"/>
              <a:gd name="connsiteY7521" fmla="*/ 143708 h 6858002"/>
              <a:gd name="connsiteX7522" fmla="*/ 6590820 w 12192000"/>
              <a:gd name="connsiteY7522" fmla="*/ 173567 h 6858002"/>
              <a:gd name="connsiteX7523" fmla="*/ 6573674 w 12192000"/>
              <a:gd name="connsiteY7523" fmla="*/ 183536 h 6858002"/>
              <a:gd name="connsiteX7524" fmla="*/ 6573674 w 12192000"/>
              <a:gd name="connsiteY7524" fmla="*/ 860990 h 6858002"/>
              <a:gd name="connsiteX7525" fmla="*/ 6573337 w 12192000"/>
              <a:gd name="connsiteY7525" fmla="*/ 862001 h 6858002"/>
              <a:gd name="connsiteX7526" fmla="*/ 6604496 w 12192000"/>
              <a:gd name="connsiteY7526" fmla="*/ 1035470 h 6858002"/>
              <a:gd name="connsiteX7527" fmla="*/ 6664600 w 12192000"/>
              <a:gd name="connsiteY7527" fmla="*/ 1123024 h 6858002"/>
              <a:gd name="connsiteX7528" fmla="*/ 6762892 w 12192000"/>
              <a:gd name="connsiteY7528" fmla="*/ 1181152 h 6858002"/>
              <a:gd name="connsiteX7529" fmla="*/ 6918976 w 12192000"/>
              <a:gd name="connsiteY7529" fmla="*/ 1204124 h 6858002"/>
              <a:gd name="connsiteX7530" fmla="*/ 6919602 w 12192000"/>
              <a:gd name="connsiteY7530" fmla="*/ 1204364 h 6858002"/>
              <a:gd name="connsiteX7531" fmla="*/ 6941610 w 12192000"/>
              <a:gd name="connsiteY7531" fmla="*/ 1204364 h 6858002"/>
              <a:gd name="connsiteX7532" fmla="*/ 7054544 w 12192000"/>
              <a:gd name="connsiteY7532" fmla="*/ 1220112 h 6858002"/>
              <a:gd name="connsiteX7533" fmla="*/ 7184429 w 12192000"/>
              <a:gd name="connsiteY7533" fmla="*/ 1289222 h 6858002"/>
              <a:gd name="connsiteX7534" fmla="*/ 7281710 w 12192000"/>
              <a:gd name="connsiteY7534" fmla="*/ 1567003 h 6858002"/>
              <a:gd name="connsiteX7535" fmla="*/ 7281710 w 12192000"/>
              <a:gd name="connsiteY7535" fmla="*/ 1567678 h 6858002"/>
              <a:gd name="connsiteX7536" fmla="*/ 7281661 w 12192000"/>
              <a:gd name="connsiteY7536" fmla="*/ 1568304 h 6858002"/>
              <a:gd name="connsiteX7537" fmla="*/ 7281710 w 12192000"/>
              <a:gd name="connsiteY7537" fmla="*/ 1568545 h 6858002"/>
              <a:gd name="connsiteX7538" fmla="*/ 7281710 w 12192000"/>
              <a:gd name="connsiteY7538" fmla="*/ 1569652 h 6858002"/>
              <a:gd name="connsiteX7539" fmla="*/ 7281710 w 12192000"/>
              <a:gd name="connsiteY7539" fmla="*/ 1911919 h 6858002"/>
              <a:gd name="connsiteX7540" fmla="*/ 7425278 w 12192000"/>
              <a:gd name="connsiteY7540" fmla="*/ 1889140 h 6858002"/>
              <a:gd name="connsiteX7541" fmla="*/ 7523615 w 12192000"/>
              <a:gd name="connsiteY7541" fmla="*/ 1831012 h 6858002"/>
              <a:gd name="connsiteX7542" fmla="*/ 7583720 w 12192000"/>
              <a:gd name="connsiteY7542" fmla="*/ 1743459 h 6858002"/>
              <a:gd name="connsiteX7543" fmla="*/ 7614878 w 12192000"/>
              <a:gd name="connsiteY7543" fmla="*/ 1569941 h 6858002"/>
              <a:gd name="connsiteX7544" fmla="*/ 7614541 w 12192000"/>
              <a:gd name="connsiteY7544" fmla="*/ 1567919 h 6858002"/>
              <a:gd name="connsiteX7545" fmla="*/ 7614541 w 12192000"/>
              <a:gd name="connsiteY7545" fmla="*/ 1213996 h 6858002"/>
              <a:gd name="connsiteX7546" fmla="*/ 7614927 w 12192000"/>
              <a:gd name="connsiteY7546" fmla="*/ 1212600 h 6858002"/>
              <a:gd name="connsiteX7547" fmla="*/ 7583479 w 12192000"/>
              <a:gd name="connsiteY7547" fmla="*/ 1039034 h 6858002"/>
              <a:gd name="connsiteX7548" fmla="*/ 7523184 w 12192000"/>
              <a:gd name="connsiteY7548" fmla="*/ 951625 h 6858002"/>
              <a:gd name="connsiteX7549" fmla="*/ 7424749 w 12192000"/>
              <a:gd name="connsiteY7549" fmla="*/ 893690 h 6858002"/>
              <a:gd name="connsiteX7550" fmla="*/ 7270969 w 12192000"/>
              <a:gd name="connsiteY7550" fmla="*/ 870959 h 6858002"/>
              <a:gd name="connsiteX7551" fmla="*/ 7239861 w 12192000"/>
              <a:gd name="connsiteY7551" fmla="*/ 870381 h 6858002"/>
              <a:gd name="connsiteX7552" fmla="*/ 7131308 w 12192000"/>
              <a:gd name="connsiteY7552" fmla="*/ 854248 h 6858002"/>
              <a:gd name="connsiteX7553" fmla="*/ 7003060 w 12192000"/>
              <a:gd name="connsiteY7553" fmla="*/ 785139 h 6858002"/>
              <a:gd name="connsiteX7554" fmla="*/ 6906454 w 12192000"/>
              <a:gd name="connsiteY7554" fmla="*/ 506443 h 6858002"/>
              <a:gd name="connsiteX7555" fmla="*/ 5640971 w 12192000"/>
              <a:gd name="connsiteY7555" fmla="*/ 0 h 6858002"/>
              <a:gd name="connsiteX7556" fmla="*/ 5670875 w 12192000"/>
              <a:gd name="connsiteY7556" fmla="*/ 0 h 6858002"/>
              <a:gd name="connsiteX7557" fmla="*/ 5656430 w 12192000"/>
              <a:gd name="connsiteY7557" fmla="*/ 6117 h 6858002"/>
              <a:gd name="connsiteX7558" fmla="*/ 5656528 w 12192000"/>
              <a:gd name="connsiteY7558" fmla="*/ 6213 h 6858002"/>
              <a:gd name="connsiteX7559" fmla="*/ 5425936 w 12192000"/>
              <a:gd name="connsiteY7559" fmla="*/ 0 h 6858002"/>
              <a:gd name="connsiteX7560" fmla="*/ 5478633 w 12192000"/>
              <a:gd name="connsiteY7560" fmla="*/ 0 h 6858002"/>
              <a:gd name="connsiteX7561" fmla="*/ 5443616 w 12192000"/>
              <a:gd name="connsiteY7561" fmla="*/ 12666 h 6858002"/>
              <a:gd name="connsiteX7562" fmla="*/ 5332993 w 12192000"/>
              <a:gd name="connsiteY7562" fmla="*/ 121121 h 6858002"/>
              <a:gd name="connsiteX7563" fmla="*/ 5295623 w 12192000"/>
              <a:gd name="connsiteY7563" fmla="*/ 250717 h 6858002"/>
              <a:gd name="connsiteX7564" fmla="*/ 5292055 w 12192000"/>
              <a:gd name="connsiteY7564" fmla="*/ 311590 h 6858002"/>
              <a:gd name="connsiteX7565" fmla="*/ 5292055 w 12192000"/>
              <a:gd name="connsiteY7565" fmla="*/ 627899 h 6858002"/>
              <a:gd name="connsiteX7566" fmla="*/ 5315466 w 12192000"/>
              <a:gd name="connsiteY7566" fmla="*/ 638927 h 6858002"/>
              <a:gd name="connsiteX7567" fmla="*/ 5328802 w 12192000"/>
              <a:gd name="connsiteY7567" fmla="*/ 668208 h 6858002"/>
              <a:gd name="connsiteX7568" fmla="*/ 5328802 w 12192000"/>
              <a:gd name="connsiteY7568" fmla="*/ 669653 h 6858002"/>
              <a:gd name="connsiteX7569" fmla="*/ 5316524 w 12192000"/>
              <a:gd name="connsiteY7569" fmla="*/ 699849 h 6858002"/>
              <a:gd name="connsiteX7570" fmla="*/ 5286617 w 12192000"/>
              <a:gd name="connsiteY7570" fmla="*/ 712514 h 6858002"/>
              <a:gd name="connsiteX7571" fmla="*/ 5256470 w 12192000"/>
              <a:gd name="connsiteY7571" fmla="*/ 700427 h 6858002"/>
              <a:gd name="connsiteX7572" fmla="*/ 5243564 w 12192000"/>
              <a:gd name="connsiteY7572" fmla="*/ 670327 h 6858002"/>
              <a:gd name="connsiteX7573" fmla="*/ 5255746 w 12192000"/>
              <a:gd name="connsiteY7573" fmla="*/ 640035 h 6858002"/>
              <a:gd name="connsiteX7574" fmla="*/ 5270722 w 12192000"/>
              <a:gd name="connsiteY7574" fmla="*/ 630307 h 6858002"/>
              <a:gd name="connsiteX7575" fmla="*/ 5270722 w 12192000"/>
              <a:gd name="connsiteY7575" fmla="*/ 313324 h 6858002"/>
              <a:gd name="connsiteX7576" fmla="*/ 5272602 w 12192000"/>
              <a:gd name="connsiteY7576" fmla="*/ 266417 h 6858002"/>
              <a:gd name="connsiteX7577" fmla="*/ 5314355 w 12192000"/>
              <a:gd name="connsiteY7577" fmla="*/ 108599 h 6858002"/>
              <a:gd name="connsiteX7578" fmla="*/ 5369402 w 12192000"/>
              <a:gd name="connsiteY7578" fmla="*/ 36577 h 6858002"/>
              <a:gd name="connsiteX7579" fmla="*/ 5072162 w 12192000"/>
              <a:gd name="connsiteY7579" fmla="*/ 0 h 6858002"/>
              <a:gd name="connsiteX7580" fmla="*/ 5093399 w 12192000"/>
              <a:gd name="connsiteY7580" fmla="*/ 0 h 6858002"/>
              <a:gd name="connsiteX7581" fmla="*/ 5093399 w 12192000"/>
              <a:gd name="connsiteY7581" fmla="*/ 39636 h 6858002"/>
              <a:gd name="connsiteX7582" fmla="*/ 5093353 w 12192000"/>
              <a:gd name="connsiteY7582" fmla="*/ 40985 h 6858002"/>
              <a:gd name="connsiteX7583" fmla="*/ 5084201 w 12192000"/>
              <a:gd name="connsiteY7583" fmla="*/ 50328 h 6858002"/>
              <a:gd name="connsiteX7584" fmla="*/ 5084250 w 12192000"/>
              <a:gd name="connsiteY7584" fmla="*/ 50424 h 6858002"/>
              <a:gd name="connsiteX7585" fmla="*/ 5072932 w 12192000"/>
              <a:gd name="connsiteY7585" fmla="*/ 43826 h 6858002"/>
              <a:gd name="connsiteX7586" fmla="*/ 5072162 w 12192000"/>
              <a:gd name="connsiteY7586" fmla="*/ 40022 h 6858002"/>
              <a:gd name="connsiteX7587" fmla="*/ 4677202 w 12192000"/>
              <a:gd name="connsiteY7587" fmla="*/ 0 h 6858002"/>
              <a:gd name="connsiteX7588" fmla="*/ 4698484 w 12192000"/>
              <a:gd name="connsiteY7588" fmla="*/ 0 h 6858002"/>
              <a:gd name="connsiteX7589" fmla="*/ 4700376 w 12192000"/>
              <a:gd name="connsiteY7589" fmla="*/ 148378 h 6858002"/>
              <a:gd name="connsiteX7590" fmla="*/ 4866960 w 12192000"/>
              <a:gd name="connsiteY7590" fmla="*/ 146500 h 6858002"/>
              <a:gd name="connsiteX7591" fmla="*/ 4867009 w 12192000"/>
              <a:gd name="connsiteY7591" fmla="*/ 146548 h 6858002"/>
              <a:gd name="connsiteX7592" fmla="*/ 4865310 w 12192000"/>
              <a:gd name="connsiteY7592" fmla="*/ 0 h 6858002"/>
              <a:gd name="connsiteX7593" fmla="*/ 4886549 w 12192000"/>
              <a:gd name="connsiteY7593" fmla="*/ 0 h 6858002"/>
              <a:gd name="connsiteX7594" fmla="*/ 4888579 w 12192000"/>
              <a:gd name="connsiteY7594" fmla="*/ 156276 h 6858002"/>
              <a:gd name="connsiteX7595" fmla="*/ 4888579 w 12192000"/>
              <a:gd name="connsiteY7595" fmla="*/ 156854 h 6858002"/>
              <a:gd name="connsiteX7596" fmla="*/ 4888532 w 12192000"/>
              <a:gd name="connsiteY7596" fmla="*/ 156854 h 6858002"/>
              <a:gd name="connsiteX7597" fmla="*/ 4878328 w 12192000"/>
              <a:gd name="connsiteY7597" fmla="*/ 167594 h 6858002"/>
              <a:gd name="connsiteX7598" fmla="*/ 4690504 w 12192000"/>
              <a:gd name="connsiteY7598" fmla="*/ 170050 h 6858002"/>
              <a:gd name="connsiteX7599" fmla="*/ 4679232 w 12192000"/>
              <a:gd name="connsiteY7599" fmla="*/ 158588 h 6858002"/>
              <a:gd name="connsiteX7600" fmla="*/ 4562550 w 12192000"/>
              <a:gd name="connsiteY7600" fmla="*/ 0 h 6858002"/>
              <a:gd name="connsiteX7601" fmla="*/ 4583786 w 12192000"/>
              <a:gd name="connsiteY7601" fmla="*/ 0 h 6858002"/>
              <a:gd name="connsiteX7602" fmla="*/ 4583786 w 12192000"/>
              <a:gd name="connsiteY7602" fmla="*/ 670327 h 6858002"/>
              <a:gd name="connsiteX7603" fmla="*/ 4583786 w 12192000"/>
              <a:gd name="connsiteY7603" fmla="*/ 671483 h 6858002"/>
              <a:gd name="connsiteX7604" fmla="*/ 4583012 w 12192000"/>
              <a:gd name="connsiteY7604" fmla="*/ 674806 h 6858002"/>
              <a:gd name="connsiteX7605" fmla="*/ 4680199 w 12192000"/>
              <a:gd name="connsiteY7605" fmla="*/ 938959 h 6858002"/>
              <a:gd name="connsiteX7606" fmla="*/ 4776714 w 12192000"/>
              <a:gd name="connsiteY7606" fmla="*/ 993282 h 6858002"/>
              <a:gd name="connsiteX7607" fmla="*/ 4925326 w 12192000"/>
              <a:gd name="connsiteY7607" fmla="*/ 1015002 h 6858002"/>
              <a:gd name="connsiteX7608" fmla="*/ 4954132 w 12192000"/>
              <a:gd name="connsiteY7608" fmla="*/ 1015387 h 6858002"/>
              <a:gd name="connsiteX7609" fmla="*/ 5065568 w 12192000"/>
              <a:gd name="connsiteY7609" fmla="*/ 1031281 h 6858002"/>
              <a:gd name="connsiteX7610" fmla="*/ 5195260 w 12192000"/>
              <a:gd name="connsiteY7610" fmla="*/ 1100774 h 6858002"/>
              <a:gd name="connsiteX7611" fmla="*/ 5291866 w 12192000"/>
              <a:gd name="connsiteY7611" fmla="*/ 1378845 h 6858002"/>
              <a:gd name="connsiteX7612" fmla="*/ 5291866 w 12192000"/>
              <a:gd name="connsiteY7612" fmla="*/ 1379568 h 6858002"/>
              <a:gd name="connsiteX7613" fmla="*/ 5292017 w 12192000"/>
              <a:gd name="connsiteY7613" fmla="*/ 1379568 h 6858002"/>
              <a:gd name="connsiteX7614" fmla="*/ 5292017 w 12192000"/>
              <a:gd name="connsiteY7614" fmla="*/ 1379664 h 6858002"/>
              <a:gd name="connsiteX7615" fmla="*/ 5292017 w 12192000"/>
              <a:gd name="connsiteY7615" fmla="*/ 1722894 h 6858002"/>
              <a:gd name="connsiteX7616" fmla="*/ 5434997 w 12192000"/>
              <a:gd name="connsiteY7616" fmla="*/ 1700355 h 6858002"/>
              <a:gd name="connsiteX7617" fmla="*/ 5533433 w 12192000"/>
              <a:gd name="connsiteY7617" fmla="*/ 1642420 h 6858002"/>
              <a:gd name="connsiteX7618" fmla="*/ 5593727 w 12192000"/>
              <a:gd name="connsiteY7618" fmla="*/ 1555011 h 6858002"/>
              <a:gd name="connsiteX7619" fmla="*/ 5625177 w 12192000"/>
              <a:gd name="connsiteY7619" fmla="*/ 1381253 h 6858002"/>
              <a:gd name="connsiteX7620" fmla="*/ 5624793 w 12192000"/>
              <a:gd name="connsiteY7620" fmla="*/ 1379327 h 6858002"/>
              <a:gd name="connsiteX7621" fmla="*/ 5624793 w 12192000"/>
              <a:gd name="connsiteY7621" fmla="*/ 707314 h 6858002"/>
              <a:gd name="connsiteX7622" fmla="*/ 5608608 w 12192000"/>
              <a:gd name="connsiteY7622" fmla="*/ 697634 h 6858002"/>
              <a:gd name="connsiteX7623" fmla="*/ 5595749 w 12192000"/>
              <a:gd name="connsiteY7623" fmla="*/ 667486 h 6858002"/>
              <a:gd name="connsiteX7624" fmla="*/ 5607937 w 12192000"/>
              <a:gd name="connsiteY7624" fmla="*/ 637194 h 6858002"/>
              <a:gd name="connsiteX7625" fmla="*/ 5637461 w 12192000"/>
              <a:gd name="connsiteY7625" fmla="*/ 624432 h 6858002"/>
              <a:gd name="connsiteX7626" fmla="*/ 5667746 w 12192000"/>
              <a:gd name="connsiteY7626" fmla="*/ 636183 h 6858002"/>
              <a:gd name="connsiteX7627" fmla="*/ 5680948 w 12192000"/>
              <a:gd name="connsiteY7627" fmla="*/ 665511 h 6858002"/>
              <a:gd name="connsiteX7628" fmla="*/ 5680948 w 12192000"/>
              <a:gd name="connsiteY7628" fmla="*/ 666764 h 6858002"/>
              <a:gd name="connsiteX7629" fmla="*/ 5668664 w 12192000"/>
              <a:gd name="connsiteY7629" fmla="*/ 697008 h 6858002"/>
              <a:gd name="connsiteX7630" fmla="*/ 5646078 w 12192000"/>
              <a:gd name="connsiteY7630" fmla="*/ 708903 h 6858002"/>
              <a:gd name="connsiteX7631" fmla="*/ 5646078 w 12192000"/>
              <a:gd name="connsiteY7631" fmla="*/ 1378412 h 6858002"/>
              <a:gd name="connsiteX7632" fmla="*/ 5646078 w 12192000"/>
              <a:gd name="connsiteY7632" fmla="*/ 1379568 h 6858002"/>
              <a:gd name="connsiteX7633" fmla="*/ 5646033 w 12192000"/>
              <a:gd name="connsiteY7633" fmla="*/ 1379808 h 6858002"/>
              <a:gd name="connsiteX7634" fmla="*/ 5646078 w 12192000"/>
              <a:gd name="connsiteY7634" fmla="*/ 1380434 h 6858002"/>
              <a:gd name="connsiteX7635" fmla="*/ 5646078 w 12192000"/>
              <a:gd name="connsiteY7635" fmla="*/ 1381109 h 6858002"/>
              <a:gd name="connsiteX7636" fmla="*/ 5548793 w 12192000"/>
              <a:gd name="connsiteY7636" fmla="*/ 1658890 h 6858002"/>
              <a:gd name="connsiteX7637" fmla="*/ 5418865 w 12192000"/>
              <a:gd name="connsiteY7637" fmla="*/ 1727999 h 6858002"/>
              <a:gd name="connsiteX7638" fmla="*/ 5306648 w 12192000"/>
              <a:gd name="connsiteY7638" fmla="*/ 1743747 h 6858002"/>
              <a:gd name="connsiteX7639" fmla="*/ 5291338 w 12192000"/>
              <a:gd name="connsiteY7639" fmla="*/ 1743747 h 6858002"/>
              <a:gd name="connsiteX7640" fmla="*/ 5388380 w 12192000"/>
              <a:gd name="connsiteY7640" fmla="*/ 2001061 h 6858002"/>
              <a:gd name="connsiteX7641" fmla="*/ 5484887 w 12192000"/>
              <a:gd name="connsiteY7641" fmla="*/ 2055385 h 6858002"/>
              <a:gd name="connsiteX7642" fmla="*/ 5634179 w 12192000"/>
              <a:gd name="connsiteY7642" fmla="*/ 2077104 h 6858002"/>
              <a:gd name="connsiteX7643" fmla="*/ 5634425 w 12192000"/>
              <a:gd name="connsiteY7643" fmla="*/ 2077008 h 6858002"/>
              <a:gd name="connsiteX7644" fmla="*/ 5708730 w 12192000"/>
              <a:gd name="connsiteY7644" fmla="*/ 2081053 h 6858002"/>
              <a:gd name="connsiteX7645" fmla="*/ 5823975 w 12192000"/>
              <a:gd name="connsiteY7645" fmla="*/ 2110912 h 6858002"/>
              <a:gd name="connsiteX7646" fmla="*/ 5956275 w 12192000"/>
              <a:gd name="connsiteY7646" fmla="*/ 2232610 h 6858002"/>
              <a:gd name="connsiteX7647" fmla="*/ 5998166 w 12192000"/>
              <a:gd name="connsiteY7647" fmla="*/ 2390283 h 6858002"/>
              <a:gd name="connsiteX7648" fmla="*/ 6000093 w 12192000"/>
              <a:gd name="connsiteY7648" fmla="*/ 2438586 h 6858002"/>
              <a:gd name="connsiteX7649" fmla="*/ 6000093 w 12192000"/>
              <a:gd name="connsiteY7649" fmla="*/ 2794819 h 6858002"/>
              <a:gd name="connsiteX7650" fmla="*/ 6000093 w 12192000"/>
              <a:gd name="connsiteY7650" fmla="*/ 2795686 h 6858002"/>
              <a:gd name="connsiteX7651" fmla="*/ 6000093 w 12192000"/>
              <a:gd name="connsiteY7651" fmla="*/ 2795783 h 6858002"/>
              <a:gd name="connsiteX7652" fmla="*/ 6000093 w 12192000"/>
              <a:gd name="connsiteY7652" fmla="*/ 3149174 h 6858002"/>
              <a:gd name="connsiteX7653" fmla="*/ 6000093 w 12192000"/>
              <a:gd name="connsiteY7653" fmla="*/ 3149752 h 6858002"/>
              <a:gd name="connsiteX7654" fmla="*/ 6000049 w 12192000"/>
              <a:gd name="connsiteY7654" fmla="*/ 3150041 h 6858002"/>
              <a:gd name="connsiteX7655" fmla="*/ 6000093 w 12192000"/>
              <a:gd name="connsiteY7655" fmla="*/ 3150667 h 6858002"/>
              <a:gd name="connsiteX7656" fmla="*/ 6000093 w 12192000"/>
              <a:gd name="connsiteY7656" fmla="*/ 3151389 h 6858002"/>
              <a:gd name="connsiteX7657" fmla="*/ 5902815 w 12192000"/>
              <a:gd name="connsiteY7657" fmla="*/ 3429171 h 6858002"/>
              <a:gd name="connsiteX7658" fmla="*/ 5772881 w 12192000"/>
              <a:gd name="connsiteY7658" fmla="*/ 3498280 h 6858002"/>
              <a:gd name="connsiteX7659" fmla="*/ 5659947 w 12192000"/>
              <a:gd name="connsiteY7659" fmla="*/ 3514028 h 6858002"/>
              <a:gd name="connsiteX7660" fmla="*/ 5637938 w 12192000"/>
              <a:gd name="connsiteY7660" fmla="*/ 3514028 h 6858002"/>
              <a:gd name="connsiteX7661" fmla="*/ 5637358 w 12192000"/>
              <a:gd name="connsiteY7661" fmla="*/ 3514268 h 6858002"/>
              <a:gd name="connsiteX7662" fmla="*/ 5514266 w 12192000"/>
              <a:gd name="connsiteY7662" fmla="*/ 3527560 h 6858002"/>
              <a:gd name="connsiteX7663" fmla="*/ 5443568 w 12192000"/>
              <a:gd name="connsiteY7663" fmla="*/ 3553133 h 6858002"/>
              <a:gd name="connsiteX7664" fmla="*/ 5332945 w 12192000"/>
              <a:gd name="connsiteY7664" fmla="*/ 3661587 h 6858002"/>
              <a:gd name="connsiteX7665" fmla="*/ 5295577 w 12192000"/>
              <a:gd name="connsiteY7665" fmla="*/ 3791183 h 6858002"/>
              <a:gd name="connsiteX7666" fmla="*/ 5292017 w 12192000"/>
              <a:gd name="connsiteY7666" fmla="*/ 3852104 h 6858002"/>
              <a:gd name="connsiteX7667" fmla="*/ 5292017 w 12192000"/>
              <a:gd name="connsiteY7667" fmla="*/ 4165380 h 6858002"/>
              <a:gd name="connsiteX7668" fmla="*/ 5308003 w 12192000"/>
              <a:gd name="connsiteY7668" fmla="*/ 4175012 h 6858002"/>
              <a:gd name="connsiteX7669" fmla="*/ 5320862 w 12192000"/>
              <a:gd name="connsiteY7669" fmla="*/ 4204340 h 6858002"/>
              <a:gd name="connsiteX7670" fmla="*/ 5320862 w 12192000"/>
              <a:gd name="connsiteY7670" fmla="*/ 4205256 h 6858002"/>
              <a:gd name="connsiteX7671" fmla="*/ 5308577 w 12192000"/>
              <a:gd name="connsiteY7671" fmla="*/ 4235499 h 6858002"/>
              <a:gd name="connsiteX7672" fmla="*/ 5278674 w 12192000"/>
              <a:gd name="connsiteY7672" fmla="*/ 4248165 h 6858002"/>
              <a:gd name="connsiteX7673" fmla="*/ 5248521 w 12192000"/>
              <a:gd name="connsiteY7673" fmla="*/ 4236077 h 6858002"/>
              <a:gd name="connsiteX7674" fmla="*/ 5235618 w 12192000"/>
              <a:gd name="connsiteY7674" fmla="*/ 4205931 h 6858002"/>
              <a:gd name="connsiteX7675" fmla="*/ 5247852 w 12192000"/>
              <a:gd name="connsiteY7675" fmla="*/ 4175686 h 6858002"/>
              <a:gd name="connsiteX7676" fmla="*/ 5270772 w 12192000"/>
              <a:gd name="connsiteY7676" fmla="*/ 4163694 h 6858002"/>
              <a:gd name="connsiteX7677" fmla="*/ 5270772 w 12192000"/>
              <a:gd name="connsiteY7677" fmla="*/ 3853838 h 6858002"/>
              <a:gd name="connsiteX7678" fmla="*/ 5272651 w 12192000"/>
              <a:gd name="connsiteY7678" fmla="*/ 3806979 h 6858002"/>
              <a:gd name="connsiteX7679" fmla="*/ 5314410 w 12192000"/>
              <a:gd name="connsiteY7679" fmla="*/ 3649162 h 6858002"/>
              <a:gd name="connsiteX7680" fmla="*/ 5446603 w 12192000"/>
              <a:gd name="connsiteY7680" fmla="*/ 3527223 h 6858002"/>
              <a:gd name="connsiteX7681" fmla="*/ 5560405 w 12192000"/>
              <a:gd name="connsiteY7681" fmla="*/ 3497509 h 6858002"/>
              <a:gd name="connsiteX7682" fmla="*/ 5636154 w 12192000"/>
              <a:gd name="connsiteY7682" fmla="*/ 3493223 h 6858002"/>
              <a:gd name="connsiteX7683" fmla="*/ 5636400 w 12192000"/>
              <a:gd name="connsiteY7683" fmla="*/ 3493271 h 6858002"/>
              <a:gd name="connsiteX7684" fmla="*/ 5789012 w 12192000"/>
              <a:gd name="connsiteY7684" fmla="*/ 3470588 h 6858002"/>
              <a:gd name="connsiteX7685" fmla="*/ 5887449 w 12192000"/>
              <a:gd name="connsiteY7685" fmla="*/ 3412653 h 6858002"/>
              <a:gd name="connsiteX7686" fmla="*/ 5947743 w 12192000"/>
              <a:gd name="connsiteY7686" fmla="*/ 3325244 h 6858002"/>
              <a:gd name="connsiteX7687" fmla="*/ 5979193 w 12192000"/>
              <a:gd name="connsiteY7687" fmla="*/ 3151678 h 6858002"/>
              <a:gd name="connsiteX7688" fmla="*/ 5978809 w 12192000"/>
              <a:gd name="connsiteY7688" fmla="*/ 3150282 h 6858002"/>
              <a:gd name="connsiteX7689" fmla="*/ 5978809 w 12192000"/>
              <a:gd name="connsiteY7689" fmla="*/ 2796361 h 6858002"/>
              <a:gd name="connsiteX7690" fmla="*/ 5978809 w 12192000"/>
              <a:gd name="connsiteY7690" fmla="*/ 2796072 h 6858002"/>
              <a:gd name="connsiteX7691" fmla="*/ 5978809 w 12192000"/>
              <a:gd name="connsiteY7691" fmla="*/ 2795975 h 6858002"/>
              <a:gd name="connsiteX7692" fmla="*/ 5978809 w 12192000"/>
              <a:gd name="connsiteY7692" fmla="*/ 2435408 h 6858002"/>
              <a:gd name="connsiteX7693" fmla="*/ 5975296 w 12192000"/>
              <a:gd name="connsiteY7693" fmla="*/ 2376028 h 6858002"/>
              <a:gd name="connsiteX7694" fmla="*/ 5937634 w 12192000"/>
              <a:gd name="connsiteY7694" fmla="*/ 2245179 h 6858002"/>
              <a:gd name="connsiteX7695" fmla="*/ 5826962 w 12192000"/>
              <a:gd name="connsiteY7695" fmla="*/ 2136918 h 6858002"/>
              <a:gd name="connsiteX7696" fmla="*/ 5637070 w 12192000"/>
              <a:gd name="connsiteY7696" fmla="*/ 2098053 h 6858002"/>
              <a:gd name="connsiteX7697" fmla="*/ 5635047 w 12192000"/>
              <a:gd name="connsiteY7697" fmla="*/ 2098342 h 6858002"/>
              <a:gd name="connsiteX7698" fmla="*/ 5613474 w 12192000"/>
              <a:gd name="connsiteY7698" fmla="*/ 2098005 h 6858002"/>
              <a:gd name="connsiteX7699" fmla="*/ 5501889 w 12192000"/>
              <a:gd name="connsiteY7699" fmla="*/ 2083220 h 6858002"/>
              <a:gd name="connsiteX7700" fmla="*/ 5373111 w 12192000"/>
              <a:gd name="connsiteY7700" fmla="*/ 2017820 h 6858002"/>
              <a:gd name="connsiteX7701" fmla="*/ 5270915 w 12192000"/>
              <a:gd name="connsiteY7701" fmla="*/ 1754390 h 6858002"/>
              <a:gd name="connsiteX7702" fmla="*/ 5270820 w 12192000"/>
              <a:gd name="connsiteY7702" fmla="*/ 1744325 h 6858002"/>
              <a:gd name="connsiteX7703" fmla="*/ 5127161 w 12192000"/>
              <a:gd name="connsiteY7703" fmla="*/ 1767104 h 6858002"/>
              <a:gd name="connsiteX7704" fmla="*/ 5028820 w 12192000"/>
              <a:gd name="connsiteY7704" fmla="*/ 1825232 h 6858002"/>
              <a:gd name="connsiteX7705" fmla="*/ 4968725 w 12192000"/>
              <a:gd name="connsiteY7705" fmla="*/ 1912737 h 6858002"/>
              <a:gd name="connsiteX7706" fmla="*/ 4937515 w 12192000"/>
              <a:gd name="connsiteY7706" fmla="*/ 2086014 h 6858002"/>
              <a:gd name="connsiteX7707" fmla="*/ 4937849 w 12192000"/>
              <a:gd name="connsiteY7707" fmla="*/ 2087266 h 6858002"/>
              <a:gd name="connsiteX7708" fmla="*/ 4937849 w 12192000"/>
              <a:gd name="connsiteY7708" fmla="*/ 2441187 h 6858002"/>
              <a:gd name="connsiteX7709" fmla="*/ 4937849 w 12192000"/>
              <a:gd name="connsiteY7709" fmla="*/ 2441765 h 6858002"/>
              <a:gd name="connsiteX7710" fmla="*/ 4937802 w 12192000"/>
              <a:gd name="connsiteY7710" fmla="*/ 2442054 h 6858002"/>
              <a:gd name="connsiteX7711" fmla="*/ 4937849 w 12192000"/>
              <a:gd name="connsiteY7711" fmla="*/ 2442680 h 6858002"/>
              <a:gd name="connsiteX7712" fmla="*/ 4937849 w 12192000"/>
              <a:gd name="connsiteY7712" fmla="*/ 2443354 h 6858002"/>
              <a:gd name="connsiteX7713" fmla="*/ 4840568 w 12192000"/>
              <a:gd name="connsiteY7713" fmla="*/ 2721136 h 6858002"/>
              <a:gd name="connsiteX7714" fmla="*/ 4710681 w 12192000"/>
              <a:gd name="connsiteY7714" fmla="*/ 2790244 h 6858002"/>
              <a:gd name="connsiteX7715" fmla="*/ 4598475 w 12192000"/>
              <a:gd name="connsiteY7715" fmla="*/ 2805992 h 6858002"/>
              <a:gd name="connsiteX7716" fmla="*/ 4575740 w 12192000"/>
              <a:gd name="connsiteY7716" fmla="*/ 2805992 h 6858002"/>
              <a:gd name="connsiteX7717" fmla="*/ 4575112 w 12192000"/>
              <a:gd name="connsiteY7717" fmla="*/ 2806281 h 6858002"/>
              <a:gd name="connsiteX7718" fmla="*/ 4419032 w 12192000"/>
              <a:gd name="connsiteY7718" fmla="*/ 2829253 h 6858002"/>
              <a:gd name="connsiteX7719" fmla="*/ 4320691 w 12192000"/>
              <a:gd name="connsiteY7719" fmla="*/ 2887381 h 6858002"/>
              <a:gd name="connsiteX7720" fmla="*/ 4260591 w 12192000"/>
              <a:gd name="connsiteY7720" fmla="*/ 2974886 h 6858002"/>
              <a:gd name="connsiteX7721" fmla="*/ 4229381 w 12192000"/>
              <a:gd name="connsiteY7721" fmla="*/ 3148163 h 6858002"/>
              <a:gd name="connsiteX7722" fmla="*/ 4229716 w 12192000"/>
              <a:gd name="connsiteY7722" fmla="*/ 3149367 h 6858002"/>
              <a:gd name="connsiteX7723" fmla="*/ 4229716 w 12192000"/>
              <a:gd name="connsiteY7723" fmla="*/ 3814300 h 6858002"/>
              <a:gd name="connsiteX7724" fmla="*/ 4247877 w 12192000"/>
              <a:gd name="connsiteY7724" fmla="*/ 3824461 h 6858002"/>
              <a:gd name="connsiteX7725" fmla="*/ 4260829 w 12192000"/>
              <a:gd name="connsiteY7725" fmla="*/ 3853597 h 6858002"/>
              <a:gd name="connsiteX7726" fmla="*/ 4260829 w 12192000"/>
              <a:gd name="connsiteY7726" fmla="*/ 3854801 h 6858002"/>
              <a:gd name="connsiteX7727" fmla="*/ 4248547 w 12192000"/>
              <a:gd name="connsiteY7727" fmla="*/ 3885045 h 6858002"/>
              <a:gd name="connsiteX7728" fmla="*/ 4218639 w 12192000"/>
              <a:gd name="connsiteY7728" fmla="*/ 3897760 h 6858002"/>
              <a:gd name="connsiteX7729" fmla="*/ 4188443 w 12192000"/>
              <a:gd name="connsiteY7729" fmla="*/ 3885672 h 6858002"/>
              <a:gd name="connsiteX7730" fmla="*/ 4175584 w 12192000"/>
              <a:gd name="connsiteY7730" fmla="*/ 3855524 h 6858002"/>
              <a:gd name="connsiteX7731" fmla="*/ 4187773 w 12192000"/>
              <a:gd name="connsiteY7731" fmla="*/ 3825232 h 6858002"/>
              <a:gd name="connsiteX7732" fmla="*/ 4208431 w 12192000"/>
              <a:gd name="connsiteY7732" fmla="*/ 3813674 h 6858002"/>
              <a:gd name="connsiteX7733" fmla="*/ 4208431 w 12192000"/>
              <a:gd name="connsiteY7733" fmla="*/ 3149896 h 6858002"/>
              <a:gd name="connsiteX7734" fmla="*/ 4208431 w 12192000"/>
              <a:gd name="connsiteY7734" fmla="*/ 3149800 h 6858002"/>
              <a:gd name="connsiteX7735" fmla="*/ 4305039 w 12192000"/>
              <a:gd name="connsiteY7735" fmla="*/ 2871104 h 6858002"/>
              <a:gd name="connsiteX7736" fmla="*/ 4433285 w 12192000"/>
              <a:gd name="connsiteY7736" fmla="*/ 2802043 h 6858002"/>
              <a:gd name="connsiteX7737" fmla="*/ 4541834 w 12192000"/>
              <a:gd name="connsiteY7737" fmla="*/ 2785910 h 6858002"/>
              <a:gd name="connsiteX7738" fmla="*/ 4573237 w 12192000"/>
              <a:gd name="connsiteY7738" fmla="*/ 2785332 h 6858002"/>
              <a:gd name="connsiteX7739" fmla="*/ 4726717 w 12192000"/>
              <a:gd name="connsiteY7739" fmla="*/ 2762601 h 6858002"/>
              <a:gd name="connsiteX7740" fmla="*/ 4825155 w 12192000"/>
              <a:gd name="connsiteY7740" fmla="*/ 2704665 h 6858002"/>
              <a:gd name="connsiteX7741" fmla="*/ 4885457 w 12192000"/>
              <a:gd name="connsiteY7741" fmla="*/ 2617257 h 6858002"/>
              <a:gd name="connsiteX7742" fmla="*/ 4916900 w 12192000"/>
              <a:gd name="connsiteY7742" fmla="*/ 2443691 h 6858002"/>
              <a:gd name="connsiteX7743" fmla="*/ 4916517 w 12192000"/>
              <a:gd name="connsiteY7743" fmla="*/ 2442246 h 6858002"/>
              <a:gd name="connsiteX7744" fmla="*/ 4916517 w 12192000"/>
              <a:gd name="connsiteY7744" fmla="*/ 2088373 h 6858002"/>
              <a:gd name="connsiteX7745" fmla="*/ 4916517 w 12192000"/>
              <a:gd name="connsiteY7745" fmla="*/ 2088084 h 6858002"/>
              <a:gd name="connsiteX7746" fmla="*/ 4916517 w 12192000"/>
              <a:gd name="connsiteY7746" fmla="*/ 2087796 h 6858002"/>
              <a:gd name="connsiteX7747" fmla="*/ 5013119 w 12192000"/>
              <a:gd name="connsiteY7747" fmla="*/ 1809002 h 6858002"/>
              <a:gd name="connsiteX7748" fmla="*/ 5141419 w 12192000"/>
              <a:gd name="connsiteY7748" fmla="*/ 1739942 h 6858002"/>
              <a:gd name="connsiteX7749" fmla="*/ 5249972 w 12192000"/>
              <a:gd name="connsiteY7749" fmla="*/ 1723809 h 6858002"/>
              <a:gd name="connsiteX7750" fmla="*/ 5270627 w 12192000"/>
              <a:gd name="connsiteY7750" fmla="*/ 1723183 h 6858002"/>
              <a:gd name="connsiteX7751" fmla="*/ 5270627 w 12192000"/>
              <a:gd name="connsiteY7751" fmla="*/ 1380290 h 6858002"/>
              <a:gd name="connsiteX7752" fmla="*/ 5270969 w 12192000"/>
              <a:gd name="connsiteY7752" fmla="*/ 1378267 h 6858002"/>
              <a:gd name="connsiteX7753" fmla="*/ 5239807 w 12192000"/>
              <a:gd name="connsiteY7753" fmla="*/ 1204750 h 6858002"/>
              <a:gd name="connsiteX7754" fmla="*/ 5179705 w 12192000"/>
              <a:gd name="connsiteY7754" fmla="*/ 1117197 h 6858002"/>
              <a:gd name="connsiteX7755" fmla="*/ 5081365 w 12192000"/>
              <a:gd name="connsiteY7755" fmla="*/ 1059069 h 6858002"/>
              <a:gd name="connsiteX7756" fmla="*/ 4927788 w 12192000"/>
              <a:gd name="connsiteY7756" fmla="*/ 1036145 h 6858002"/>
              <a:gd name="connsiteX7757" fmla="*/ 4926919 w 12192000"/>
              <a:gd name="connsiteY7757" fmla="*/ 1036289 h 6858002"/>
              <a:gd name="connsiteX7758" fmla="*/ 4905339 w 12192000"/>
              <a:gd name="connsiteY7758" fmla="*/ 1035952 h 6858002"/>
              <a:gd name="connsiteX7759" fmla="*/ 4793807 w 12192000"/>
              <a:gd name="connsiteY7759" fmla="*/ 1021166 h 6858002"/>
              <a:gd name="connsiteX7760" fmla="*/ 4665029 w 12192000"/>
              <a:gd name="connsiteY7760" fmla="*/ 955766 h 6858002"/>
              <a:gd name="connsiteX7761" fmla="*/ 4562835 w 12192000"/>
              <a:gd name="connsiteY7761" fmla="*/ 693059 h 6858002"/>
              <a:gd name="connsiteX7762" fmla="*/ 4562595 w 12192000"/>
              <a:gd name="connsiteY7762" fmla="*/ 671628 h 6858002"/>
              <a:gd name="connsiteX7763" fmla="*/ 4562550 w 12192000"/>
              <a:gd name="connsiteY7763" fmla="*/ 671339 h 6858002"/>
              <a:gd name="connsiteX7764" fmla="*/ 2981575 w 12192000"/>
              <a:gd name="connsiteY7764" fmla="*/ 0 h 6858002"/>
              <a:gd name="connsiteX7765" fmla="*/ 3002909 w 12192000"/>
              <a:gd name="connsiteY7765" fmla="*/ 0 h 6858002"/>
              <a:gd name="connsiteX7766" fmla="*/ 3002909 w 12192000"/>
              <a:gd name="connsiteY7766" fmla="*/ 503504 h 6858002"/>
              <a:gd name="connsiteX7767" fmla="*/ 3002572 w 12192000"/>
              <a:gd name="connsiteY7767" fmla="*/ 504708 h 6858002"/>
              <a:gd name="connsiteX7768" fmla="*/ 3033779 w 12192000"/>
              <a:gd name="connsiteY7768" fmla="*/ 677985 h 6858002"/>
              <a:gd name="connsiteX7769" fmla="*/ 3093883 w 12192000"/>
              <a:gd name="connsiteY7769" fmla="*/ 765490 h 6858002"/>
              <a:gd name="connsiteX7770" fmla="*/ 3192223 w 12192000"/>
              <a:gd name="connsiteY7770" fmla="*/ 823618 h 6858002"/>
              <a:gd name="connsiteX7771" fmla="*/ 3348306 w 12192000"/>
              <a:gd name="connsiteY7771" fmla="*/ 846590 h 6858002"/>
              <a:gd name="connsiteX7772" fmla="*/ 3348931 w 12192000"/>
              <a:gd name="connsiteY7772" fmla="*/ 846831 h 6858002"/>
              <a:gd name="connsiteX7773" fmla="*/ 3370940 w 12192000"/>
              <a:gd name="connsiteY7773" fmla="*/ 846831 h 6858002"/>
              <a:gd name="connsiteX7774" fmla="*/ 3483875 w 12192000"/>
              <a:gd name="connsiteY7774" fmla="*/ 862579 h 6858002"/>
              <a:gd name="connsiteX7775" fmla="*/ 3613807 w 12192000"/>
              <a:gd name="connsiteY7775" fmla="*/ 931687 h 6858002"/>
              <a:gd name="connsiteX7776" fmla="*/ 3711090 w 12192000"/>
              <a:gd name="connsiteY7776" fmla="*/ 1209469 h 6858002"/>
              <a:gd name="connsiteX7777" fmla="*/ 3711090 w 12192000"/>
              <a:gd name="connsiteY7777" fmla="*/ 1210143 h 6858002"/>
              <a:gd name="connsiteX7778" fmla="*/ 3711041 w 12192000"/>
              <a:gd name="connsiteY7778" fmla="*/ 1210769 h 6858002"/>
              <a:gd name="connsiteX7779" fmla="*/ 3711090 w 12192000"/>
              <a:gd name="connsiteY7779" fmla="*/ 1211058 h 6858002"/>
              <a:gd name="connsiteX7780" fmla="*/ 3711090 w 12192000"/>
              <a:gd name="connsiteY7780" fmla="*/ 1211636 h 6858002"/>
              <a:gd name="connsiteX7781" fmla="*/ 3711090 w 12192000"/>
              <a:gd name="connsiteY7781" fmla="*/ 1564931 h 6858002"/>
              <a:gd name="connsiteX7782" fmla="*/ 3711090 w 12192000"/>
              <a:gd name="connsiteY7782" fmla="*/ 1565076 h 6858002"/>
              <a:gd name="connsiteX7783" fmla="*/ 3711090 w 12192000"/>
              <a:gd name="connsiteY7783" fmla="*/ 1565798 h 6858002"/>
              <a:gd name="connsiteX7784" fmla="*/ 3614483 w 12192000"/>
              <a:gd name="connsiteY7784" fmla="*/ 1843869 h 6858002"/>
              <a:gd name="connsiteX7785" fmla="*/ 3484790 w 12192000"/>
              <a:gd name="connsiteY7785" fmla="*/ 1913362 h 6858002"/>
              <a:gd name="connsiteX7786" fmla="*/ 3373349 w 12192000"/>
              <a:gd name="connsiteY7786" fmla="*/ 1929255 h 6858002"/>
              <a:gd name="connsiteX7787" fmla="*/ 3357022 w 12192000"/>
              <a:gd name="connsiteY7787" fmla="*/ 1929688 h 6858002"/>
              <a:gd name="connsiteX7788" fmla="*/ 3357022 w 12192000"/>
              <a:gd name="connsiteY7788" fmla="*/ 2273111 h 6858002"/>
              <a:gd name="connsiteX7789" fmla="*/ 3357022 w 12192000"/>
              <a:gd name="connsiteY7789" fmla="*/ 2273207 h 6858002"/>
              <a:gd name="connsiteX7790" fmla="*/ 3357022 w 12192000"/>
              <a:gd name="connsiteY7790" fmla="*/ 2273930 h 6858002"/>
              <a:gd name="connsiteX7791" fmla="*/ 3260416 w 12192000"/>
              <a:gd name="connsiteY7791" fmla="*/ 2552000 h 6858002"/>
              <a:gd name="connsiteX7792" fmla="*/ 3130723 w 12192000"/>
              <a:gd name="connsiteY7792" fmla="*/ 2621494 h 6858002"/>
              <a:gd name="connsiteX7793" fmla="*/ 3019282 w 12192000"/>
              <a:gd name="connsiteY7793" fmla="*/ 2637386 h 6858002"/>
              <a:gd name="connsiteX7794" fmla="*/ 3002959 w 12192000"/>
              <a:gd name="connsiteY7794" fmla="*/ 2637820 h 6858002"/>
              <a:gd name="connsiteX7795" fmla="*/ 3002959 w 12192000"/>
              <a:gd name="connsiteY7795" fmla="*/ 2981194 h 6858002"/>
              <a:gd name="connsiteX7796" fmla="*/ 3002959 w 12192000"/>
              <a:gd name="connsiteY7796" fmla="*/ 2981290 h 6858002"/>
              <a:gd name="connsiteX7797" fmla="*/ 3002959 w 12192000"/>
              <a:gd name="connsiteY7797" fmla="*/ 2982398 h 6858002"/>
              <a:gd name="connsiteX7798" fmla="*/ 3002959 w 12192000"/>
              <a:gd name="connsiteY7798" fmla="*/ 3325147 h 6858002"/>
              <a:gd name="connsiteX7799" fmla="*/ 3016875 w 12192000"/>
              <a:gd name="connsiteY7799" fmla="*/ 3325147 h 6858002"/>
              <a:gd name="connsiteX7800" fmla="*/ 3129809 w 12192000"/>
              <a:gd name="connsiteY7800" fmla="*/ 3340895 h 6858002"/>
              <a:gd name="connsiteX7801" fmla="*/ 3259742 w 12192000"/>
              <a:gd name="connsiteY7801" fmla="*/ 3410003 h 6858002"/>
              <a:gd name="connsiteX7802" fmla="*/ 3356974 w 12192000"/>
              <a:gd name="connsiteY7802" fmla="*/ 3687785 h 6858002"/>
              <a:gd name="connsiteX7803" fmla="*/ 3356974 w 12192000"/>
              <a:gd name="connsiteY7803" fmla="*/ 3688459 h 6858002"/>
              <a:gd name="connsiteX7804" fmla="*/ 3356926 w 12192000"/>
              <a:gd name="connsiteY7804" fmla="*/ 3689085 h 6858002"/>
              <a:gd name="connsiteX7805" fmla="*/ 3356974 w 12192000"/>
              <a:gd name="connsiteY7805" fmla="*/ 3689374 h 6858002"/>
              <a:gd name="connsiteX7806" fmla="*/ 3356974 w 12192000"/>
              <a:gd name="connsiteY7806" fmla="*/ 4043247 h 6858002"/>
              <a:gd name="connsiteX7807" fmla="*/ 3356974 w 12192000"/>
              <a:gd name="connsiteY7807" fmla="*/ 4043344 h 6858002"/>
              <a:gd name="connsiteX7808" fmla="*/ 3356974 w 12192000"/>
              <a:gd name="connsiteY7808" fmla="*/ 4043392 h 6858002"/>
              <a:gd name="connsiteX7809" fmla="*/ 3356974 w 12192000"/>
              <a:gd name="connsiteY7809" fmla="*/ 4043970 h 6858002"/>
              <a:gd name="connsiteX7810" fmla="*/ 3356974 w 12192000"/>
              <a:gd name="connsiteY7810" fmla="*/ 4356090 h 6858002"/>
              <a:gd name="connsiteX7811" fmla="*/ 3374360 w 12192000"/>
              <a:gd name="connsiteY7811" fmla="*/ 4366539 h 6858002"/>
              <a:gd name="connsiteX7812" fmla="*/ 3386641 w 12192000"/>
              <a:gd name="connsiteY7812" fmla="*/ 4396784 h 6858002"/>
              <a:gd name="connsiteX7813" fmla="*/ 3386641 w 12192000"/>
              <a:gd name="connsiteY7813" fmla="*/ 4398036 h 6858002"/>
              <a:gd name="connsiteX7814" fmla="*/ 3373685 w 12192000"/>
              <a:gd name="connsiteY7814" fmla="*/ 4427124 h 6858002"/>
              <a:gd name="connsiteX7815" fmla="*/ 3343490 w 12192000"/>
              <a:gd name="connsiteY7815" fmla="*/ 4439115 h 6858002"/>
              <a:gd name="connsiteX7816" fmla="*/ 3313632 w 12192000"/>
              <a:gd name="connsiteY7816" fmla="*/ 4426353 h 6858002"/>
              <a:gd name="connsiteX7817" fmla="*/ 3301399 w 12192000"/>
              <a:gd name="connsiteY7817" fmla="*/ 4396061 h 6858002"/>
              <a:gd name="connsiteX7818" fmla="*/ 3314305 w 12192000"/>
              <a:gd name="connsiteY7818" fmla="*/ 4365913 h 6858002"/>
              <a:gd name="connsiteX7819" fmla="*/ 3335688 w 12192000"/>
              <a:gd name="connsiteY7819" fmla="*/ 4354740 h 6858002"/>
              <a:gd name="connsiteX7820" fmla="*/ 3335688 w 12192000"/>
              <a:gd name="connsiteY7820" fmla="*/ 4043536 h 6858002"/>
              <a:gd name="connsiteX7821" fmla="*/ 3335688 w 12192000"/>
              <a:gd name="connsiteY7821" fmla="*/ 3689422 h 6858002"/>
              <a:gd name="connsiteX7822" fmla="*/ 3336073 w 12192000"/>
              <a:gd name="connsiteY7822" fmla="*/ 3686966 h 6858002"/>
              <a:gd name="connsiteX7823" fmla="*/ 3304674 w 12192000"/>
              <a:gd name="connsiteY7823" fmla="*/ 3513930 h 6858002"/>
              <a:gd name="connsiteX7824" fmla="*/ 3244379 w 12192000"/>
              <a:gd name="connsiteY7824" fmla="*/ 3426521 h 6858002"/>
              <a:gd name="connsiteX7825" fmla="*/ 3145941 w 12192000"/>
              <a:gd name="connsiteY7825" fmla="*/ 3368586 h 6858002"/>
              <a:gd name="connsiteX7826" fmla="*/ 3002959 w 12192000"/>
              <a:gd name="connsiteY7826" fmla="*/ 3346048 h 6858002"/>
              <a:gd name="connsiteX7827" fmla="*/ 3002959 w 12192000"/>
              <a:gd name="connsiteY7827" fmla="*/ 3664861 h 6858002"/>
              <a:gd name="connsiteX7828" fmla="*/ 3018993 w 12192000"/>
              <a:gd name="connsiteY7828" fmla="*/ 3674878 h 6858002"/>
              <a:gd name="connsiteX7829" fmla="*/ 3031275 w 12192000"/>
              <a:gd name="connsiteY7829" fmla="*/ 3705122 h 6858002"/>
              <a:gd name="connsiteX7830" fmla="*/ 3031275 w 12192000"/>
              <a:gd name="connsiteY7830" fmla="*/ 3706181 h 6858002"/>
              <a:gd name="connsiteX7831" fmla="*/ 3018416 w 12192000"/>
              <a:gd name="connsiteY7831" fmla="*/ 3735318 h 6858002"/>
              <a:gd name="connsiteX7832" fmla="*/ 2988316 w 12192000"/>
              <a:gd name="connsiteY7832" fmla="*/ 3747454 h 6858002"/>
              <a:gd name="connsiteX7833" fmla="*/ 2958265 w 12192000"/>
              <a:gd name="connsiteY7833" fmla="*/ 3734692 h 6858002"/>
              <a:gd name="connsiteX7834" fmla="*/ 2946034 w 12192000"/>
              <a:gd name="connsiteY7834" fmla="*/ 3704448 h 6858002"/>
              <a:gd name="connsiteX7835" fmla="*/ 2958941 w 12192000"/>
              <a:gd name="connsiteY7835" fmla="*/ 3674300 h 6858002"/>
              <a:gd name="connsiteX7836" fmla="*/ 2981718 w 12192000"/>
              <a:gd name="connsiteY7836" fmla="*/ 3662935 h 6858002"/>
              <a:gd name="connsiteX7837" fmla="*/ 2981718 w 12192000"/>
              <a:gd name="connsiteY7837" fmla="*/ 3345855 h 6858002"/>
              <a:gd name="connsiteX7838" fmla="*/ 2961106 w 12192000"/>
              <a:gd name="connsiteY7838" fmla="*/ 3345229 h 6858002"/>
              <a:gd name="connsiteX7839" fmla="*/ 2852555 w 12192000"/>
              <a:gd name="connsiteY7839" fmla="*/ 3329096 h 6858002"/>
              <a:gd name="connsiteX7840" fmla="*/ 2724260 w 12192000"/>
              <a:gd name="connsiteY7840" fmla="*/ 3259987 h 6858002"/>
              <a:gd name="connsiteX7841" fmla="*/ 2627652 w 12192000"/>
              <a:gd name="connsiteY7841" fmla="*/ 2981146 h 6858002"/>
              <a:gd name="connsiteX7842" fmla="*/ 2627701 w 12192000"/>
              <a:gd name="connsiteY7842" fmla="*/ 2980761 h 6858002"/>
              <a:gd name="connsiteX7843" fmla="*/ 2627941 w 12192000"/>
              <a:gd name="connsiteY7843" fmla="*/ 2959667 h 6858002"/>
              <a:gd name="connsiteX7844" fmla="*/ 2730087 w 12192000"/>
              <a:gd name="connsiteY7844" fmla="*/ 2697007 h 6858002"/>
              <a:gd name="connsiteX7845" fmla="*/ 2858816 w 12192000"/>
              <a:gd name="connsiteY7845" fmla="*/ 2631607 h 6858002"/>
              <a:gd name="connsiteX7846" fmla="*/ 2970403 w 12192000"/>
              <a:gd name="connsiteY7846" fmla="*/ 2616822 h 6858002"/>
              <a:gd name="connsiteX7847" fmla="*/ 2981670 w 12192000"/>
              <a:gd name="connsiteY7847" fmla="*/ 2616630 h 6858002"/>
              <a:gd name="connsiteX7848" fmla="*/ 2981670 w 12192000"/>
              <a:gd name="connsiteY7848" fmla="*/ 2272485 h 6858002"/>
              <a:gd name="connsiteX7849" fmla="*/ 2981670 w 12192000"/>
              <a:gd name="connsiteY7849" fmla="*/ 2272340 h 6858002"/>
              <a:gd name="connsiteX7850" fmla="*/ 2981912 w 12192000"/>
              <a:gd name="connsiteY7850" fmla="*/ 2251584 h 6858002"/>
              <a:gd name="connsiteX7851" fmla="*/ 3084105 w 12192000"/>
              <a:gd name="connsiteY7851" fmla="*/ 1988924 h 6858002"/>
              <a:gd name="connsiteX7852" fmla="*/ 3212884 w 12192000"/>
              <a:gd name="connsiteY7852" fmla="*/ 1923524 h 6858002"/>
              <a:gd name="connsiteX7853" fmla="*/ 3324418 w 12192000"/>
              <a:gd name="connsiteY7853" fmla="*/ 1908739 h 6858002"/>
              <a:gd name="connsiteX7854" fmla="*/ 3335688 w 12192000"/>
              <a:gd name="connsiteY7854" fmla="*/ 1908595 h 6858002"/>
              <a:gd name="connsiteX7855" fmla="*/ 3335688 w 12192000"/>
              <a:gd name="connsiteY7855" fmla="*/ 1564449 h 6858002"/>
              <a:gd name="connsiteX7856" fmla="*/ 3336073 w 12192000"/>
              <a:gd name="connsiteY7856" fmla="*/ 1563101 h 6858002"/>
              <a:gd name="connsiteX7857" fmla="*/ 3304627 w 12192000"/>
              <a:gd name="connsiteY7857" fmla="*/ 1389584 h 6858002"/>
              <a:gd name="connsiteX7858" fmla="*/ 3244330 w 12192000"/>
              <a:gd name="connsiteY7858" fmla="*/ 1302175 h 6858002"/>
              <a:gd name="connsiteX7859" fmla="*/ 3145892 w 12192000"/>
              <a:gd name="connsiteY7859" fmla="*/ 1244240 h 6858002"/>
              <a:gd name="connsiteX7860" fmla="*/ 2992507 w 12192000"/>
              <a:gd name="connsiteY7860" fmla="*/ 1221509 h 6858002"/>
              <a:gd name="connsiteX7861" fmla="*/ 2961011 w 12192000"/>
              <a:gd name="connsiteY7861" fmla="*/ 1220931 h 6858002"/>
              <a:gd name="connsiteX7862" fmla="*/ 2852460 w 12192000"/>
              <a:gd name="connsiteY7862" fmla="*/ 1204797 h 6858002"/>
              <a:gd name="connsiteX7863" fmla="*/ 2724165 w 12192000"/>
              <a:gd name="connsiteY7863" fmla="*/ 1135737 h 6858002"/>
              <a:gd name="connsiteX7864" fmla="*/ 2627556 w 12192000"/>
              <a:gd name="connsiteY7864" fmla="*/ 857088 h 6858002"/>
              <a:gd name="connsiteX7865" fmla="*/ 2627556 w 12192000"/>
              <a:gd name="connsiteY7865" fmla="*/ 841485 h 6858002"/>
              <a:gd name="connsiteX7866" fmla="*/ 2627556 w 12192000"/>
              <a:gd name="connsiteY7866" fmla="*/ 181224 h 6858002"/>
              <a:gd name="connsiteX7867" fmla="*/ 2627701 w 12192000"/>
              <a:gd name="connsiteY7867" fmla="*/ 181224 h 6858002"/>
              <a:gd name="connsiteX7868" fmla="*/ 2605884 w 12192000"/>
              <a:gd name="connsiteY7868" fmla="*/ 169376 h 6858002"/>
              <a:gd name="connsiteX7869" fmla="*/ 2593653 w 12192000"/>
              <a:gd name="connsiteY7869" fmla="*/ 139132 h 6858002"/>
              <a:gd name="connsiteX7870" fmla="*/ 2606559 w 12192000"/>
              <a:gd name="connsiteY7870" fmla="*/ 108985 h 6858002"/>
              <a:gd name="connsiteX7871" fmla="*/ 2636706 w 12192000"/>
              <a:gd name="connsiteY7871" fmla="*/ 96897 h 6858002"/>
              <a:gd name="connsiteX7872" fmla="*/ 2666613 w 12192000"/>
              <a:gd name="connsiteY7872" fmla="*/ 109563 h 6858002"/>
              <a:gd name="connsiteX7873" fmla="*/ 2678894 w 12192000"/>
              <a:gd name="connsiteY7873" fmla="*/ 139807 h 6858002"/>
              <a:gd name="connsiteX7874" fmla="*/ 2678894 w 12192000"/>
              <a:gd name="connsiteY7874" fmla="*/ 140192 h 6858002"/>
              <a:gd name="connsiteX7875" fmla="*/ 2666036 w 12192000"/>
              <a:gd name="connsiteY7875" fmla="*/ 170051 h 6858002"/>
              <a:gd name="connsiteX7876" fmla="*/ 2648890 w 12192000"/>
              <a:gd name="connsiteY7876" fmla="*/ 180020 h 6858002"/>
              <a:gd name="connsiteX7877" fmla="*/ 2648890 w 12192000"/>
              <a:gd name="connsiteY7877" fmla="*/ 857474 h 6858002"/>
              <a:gd name="connsiteX7878" fmla="*/ 2648555 w 12192000"/>
              <a:gd name="connsiteY7878" fmla="*/ 858485 h 6858002"/>
              <a:gd name="connsiteX7879" fmla="*/ 2679712 w 12192000"/>
              <a:gd name="connsiteY7879" fmla="*/ 1031954 h 6858002"/>
              <a:gd name="connsiteX7880" fmla="*/ 2739815 w 12192000"/>
              <a:gd name="connsiteY7880" fmla="*/ 1119508 h 6858002"/>
              <a:gd name="connsiteX7881" fmla="*/ 2838109 w 12192000"/>
              <a:gd name="connsiteY7881" fmla="*/ 1177636 h 6858002"/>
              <a:gd name="connsiteX7882" fmla="*/ 2994240 w 12192000"/>
              <a:gd name="connsiteY7882" fmla="*/ 1200607 h 6858002"/>
              <a:gd name="connsiteX7883" fmla="*/ 2994867 w 12192000"/>
              <a:gd name="connsiteY7883" fmla="*/ 1200848 h 6858002"/>
              <a:gd name="connsiteX7884" fmla="*/ 3016875 w 12192000"/>
              <a:gd name="connsiteY7884" fmla="*/ 1200848 h 6858002"/>
              <a:gd name="connsiteX7885" fmla="*/ 3129809 w 12192000"/>
              <a:gd name="connsiteY7885" fmla="*/ 1216596 h 6858002"/>
              <a:gd name="connsiteX7886" fmla="*/ 3259742 w 12192000"/>
              <a:gd name="connsiteY7886" fmla="*/ 1285705 h 6858002"/>
              <a:gd name="connsiteX7887" fmla="*/ 3356974 w 12192000"/>
              <a:gd name="connsiteY7887" fmla="*/ 1563486 h 6858002"/>
              <a:gd name="connsiteX7888" fmla="*/ 3356974 w 12192000"/>
              <a:gd name="connsiteY7888" fmla="*/ 1564161 h 6858002"/>
              <a:gd name="connsiteX7889" fmla="*/ 3356926 w 12192000"/>
              <a:gd name="connsiteY7889" fmla="*/ 1564787 h 6858002"/>
              <a:gd name="connsiteX7890" fmla="*/ 3356974 w 12192000"/>
              <a:gd name="connsiteY7890" fmla="*/ 1565027 h 6858002"/>
              <a:gd name="connsiteX7891" fmla="*/ 3356974 w 12192000"/>
              <a:gd name="connsiteY7891" fmla="*/ 1908402 h 6858002"/>
              <a:gd name="connsiteX7892" fmla="*/ 3500490 w 12192000"/>
              <a:gd name="connsiteY7892" fmla="*/ 1885671 h 6858002"/>
              <a:gd name="connsiteX7893" fmla="*/ 3598783 w 12192000"/>
              <a:gd name="connsiteY7893" fmla="*/ 1827543 h 6858002"/>
              <a:gd name="connsiteX7894" fmla="*/ 3658884 w 12192000"/>
              <a:gd name="connsiteY7894" fmla="*/ 1739990 h 6858002"/>
              <a:gd name="connsiteX7895" fmla="*/ 3690044 w 12192000"/>
              <a:gd name="connsiteY7895" fmla="*/ 1566472 h 6858002"/>
              <a:gd name="connsiteX7896" fmla="*/ 3689706 w 12192000"/>
              <a:gd name="connsiteY7896" fmla="*/ 1564449 h 6858002"/>
              <a:gd name="connsiteX7897" fmla="*/ 3689706 w 12192000"/>
              <a:gd name="connsiteY7897" fmla="*/ 1210528 h 6858002"/>
              <a:gd name="connsiteX7898" fmla="*/ 3690093 w 12192000"/>
              <a:gd name="connsiteY7898" fmla="*/ 1209132 h 6858002"/>
              <a:gd name="connsiteX7899" fmla="*/ 3658645 w 12192000"/>
              <a:gd name="connsiteY7899" fmla="*/ 1035566 h 6858002"/>
              <a:gd name="connsiteX7900" fmla="*/ 3598349 w 12192000"/>
              <a:gd name="connsiteY7900" fmla="*/ 948157 h 6858002"/>
              <a:gd name="connsiteX7901" fmla="*/ 3499912 w 12192000"/>
              <a:gd name="connsiteY7901" fmla="*/ 890222 h 6858002"/>
              <a:gd name="connsiteX7902" fmla="*/ 3346141 w 12192000"/>
              <a:gd name="connsiteY7902" fmla="*/ 867491 h 6858002"/>
              <a:gd name="connsiteX7903" fmla="*/ 3315028 w 12192000"/>
              <a:gd name="connsiteY7903" fmla="*/ 866913 h 6858002"/>
              <a:gd name="connsiteX7904" fmla="*/ 3206479 w 12192000"/>
              <a:gd name="connsiteY7904" fmla="*/ 850780 h 6858002"/>
              <a:gd name="connsiteX7905" fmla="*/ 3078183 w 12192000"/>
              <a:gd name="connsiteY7905" fmla="*/ 781671 h 6858002"/>
              <a:gd name="connsiteX7906" fmla="*/ 2981575 w 12192000"/>
              <a:gd name="connsiteY7906" fmla="*/ 502975 h 6858002"/>
              <a:gd name="connsiteX7907" fmla="*/ 1768866 w 12192000"/>
              <a:gd name="connsiteY7907" fmla="*/ 0 h 6858002"/>
              <a:gd name="connsiteX7908" fmla="*/ 1837927 w 12192000"/>
              <a:gd name="connsiteY7908" fmla="*/ 0 h 6858002"/>
              <a:gd name="connsiteX7909" fmla="*/ 1846754 w 12192000"/>
              <a:gd name="connsiteY7909" fmla="*/ 19505 h 6858002"/>
              <a:gd name="connsiteX7910" fmla="*/ 1846754 w 12192000"/>
              <a:gd name="connsiteY7910" fmla="*/ 20757 h 6858002"/>
              <a:gd name="connsiteX7911" fmla="*/ 1834473 w 12192000"/>
              <a:gd name="connsiteY7911" fmla="*/ 51001 h 6858002"/>
              <a:gd name="connsiteX7912" fmla="*/ 1804566 w 12192000"/>
              <a:gd name="connsiteY7912" fmla="*/ 63667 h 6858002"/>
              <a:gd name="connsiteX7913" fmla="*/ 1804663 w 12192000"/>
              <a:gd name="connsiteY7913" fmla="*/ 63763 h 6858002"/>
              <a:gd name="connsiteX7914" fmla="*/ 1774515 w 12192000"/>
              <a:gd name="connsiteY7914" fmla="*/ 51723 h 6858002"/>
              <a:gd name="connsiteX7915" fmla="*/ 1763149 w 12192000"/>
              <a:gd name="connsiteY7915" fmla="*/ 31833 h 6858002"/>
              <a:gd name="connsiteX7916" fmla="*/ 1662449 w 12192000"/>
              <a:gd name="connsiteY7916" fmla="*/ 44644 h 6858002"/>
              <a:gd name="connsiteX7917" fmla="*/ 1591751 w 12192000"/>
              <a:gd name="connsiteY7917" fmla="*/ 70216 h 6858002"/>
              <a:gd name="connsiteX7918" fmla="*/ 1481130 w 12192000"/>
              <a:gd name="connsiteY7918" fmla="*/ 178671 h 6858002"/>
              <a:gd name="connsiteX7919" fmla="*/ 1443758 w 12192000"/>
              <a:gd name="connsiteY7919" fmla="*/ 308267 h 6858002"/>
              <a:gd name="connsiteX7920" fmla="*/ 1440194 w 12192000"/>
              <a:gd name="connsiteY7920" fmla="*/ 369140 h 6858002"/>
              <a:gd name="connsiteX7921" fmla="*/ 1440194 w 12192000"/>
              <a:gd name="connsiteY7921" fmla="*/ 685449 h 6858002"/>
              <a:gd name="connsiteX7922" fmla="*/ 1463600 w 12192000"/>
              <a:gd name="connsiteY7922" fmla="*/ 696477 h 6858002"/>
              <a:gd name="connsiteX7923" fmla="*/ 1476941 w 12192000"/>
              <a:gd name="connsiteY7923" fmla="*/ 725758 h 6858002"/>
              <a:gd name="connsiteX7924" fmla="*/ 1476941 w 12192000"/>
              <a:gd name="connsiteY7924" fmla="*/ 727203 h 6858002"/>
              <a:gd name="connsiteX7925" fmla="*/ 1464659 w 12192000"/>
              <a:gd name="connsiteY7925" fmla="*/ 757399 h 6858002"/>
              <a:gd name="connsiteX7926" fmla="*/ 1434752 w 12192000"/>
              <a:gd name="connsiteY7926" fmla="*/ 770064 h 6858002"/>
              <a:gd name="connsiteX7927" fmla="*/ 1404605 w 12192000"/>
              <a:gd name="connsiteY7927" fmla="*/ 757977 h 6858002"/>
              <a:gd name="connsiteX7928" fmla="*/ 1391699 w 12192000"/>
              <a:gd name="connsiteY7928" fmla="*/ 727877 h 6858002"/>
              <a:gd name="connsiteX7929" fmla="*/ 1403882 w 12192000"/>
              <a:gd name="connsiteY7929" fmla="*/ 697585 h 6858002"/>
              <a:gd name="connsiteX7930" fmla="*/ 1418860 w 12192000"/>
              <a:gd name="connsiteY7930" fmla="*/ 687857 h 6858002"/>
              <a:gd name="connsiteX7931" fmla="*/ 1418860 w 12192000"/>
              <a:gd name="connsiteY7931" fmla="*/ 370874 h 6858002"/>
              <a:gd name="connsiteX7932" fmla="*/ 1420738 w 12192000"/>
              <a:gd name="connsiteY7932" fmla="*/ 323967 h 6858002"/>
              <a:gd name="connsiteX7933" fmla="*/ 1462493 w 12192000"/>
              <a:gd name="connsiteY7933" fmla="*/ 166149 h 6858002"/>
              <a:gd name="connsiteX7934" fmla="*/ 1594690 w 12192000"/>
              <a:gd name="connsiteY7934" fmla="*/ 44210 h 6858002"/>
              <a:gd name="connsiteX7935" fmla="*/ 1708489 w 12192000"/>
              <a:gd name="connsiteY7935" fmla="*/ 14496 h 6858002"/>
              <a:gd name="connsiteX7936" fmla="*/ 1763054 w 12192000"/>
              <a:gd name="connsiteY7936" fmla="*/ 10499 h 6858002"/>
              <a:gd name="connsiteX7937" fmla="*/ 1220299 w 12192000"/>
              <a:gd name="connsiteY7937" fmla="*/ 0 h 6858002"/>
              <a:gd name="connsiteX7938" fmla="*/ 1241489 w 12192000"/>
              <a:gd name="connsiteY7938" fmla="*/ 0 h 6858002"/>
              <a:gd name="connsiteX7939" fmla="*/ 1241489 w 12192000"/>
              <a:gd name="connsiteY7939" fmla="*/ 97186 h 6858002"/>
              <a:gd name="connsiteX7940" fmla="*/ 1241393 w 12192000"/>
              <a:gd name="connsiteY7940" fmla="*/ 98534 h 6858002"/>
              <a:gd name="connsiteX7941" fmla="*/ 1232242 w 12192000"/>
              <a:gd name="connsiteY7941" fmla="*/ 107877 h 6858002"/>
              <a:gd name="connsiteX7942" fmla="*/ 1232387 w 12192000"/>
              <a:gd name="connsiteY7942" fmla="*/ 107974 h 6858002"/>
              <a:gd name="connsiteX7943" fmla="*/ 1221070 w 12192000"/>
              <a:gd name="connsiteY7943" fmla="*/ 101376 h 6858002"/>
              <a:gd name="connsiteX7944" fmla="*/ 1220299 w 12192000"/>
              <a:gd name="connsiteY7944" fmla="*/ 97571 h 6858002"/>
              <a:gd name="connsiteX7945" fmla="*/ 710534 w 12192000"/>
              <a:gd name="connsiteY7945" fmla="*/ 0 h 6858002"/>
              <a:gd name="connsiteX7946" fmla="*/ 731725 w 12192000"/>
              <a:gd name="connsiteY7946" fmla="*/ 0 h 6858002"/>
              <a:gd name="connsiteX7947" fmla="*/ 731725 w 12192000"/>
              <a:gd name="connsiteY7947" fmla="*/ 20469 h 6858002"/>
              <a:gd name="connsiteX7948" fmla="*/ 731725 w 12192000"/>
              <a:gd name="connsiteY7948" fmla="*/ 20999 h 6858002"/>
              <a:gd name="connsiteX7949" fmla="*/ 731725 w 12192000"/>
              <a:gd name="connsiteY7949" fmla="*/ 21047 h 6858002"/>
              <a:gd name="connsiteX7950" fmla="*/ 731725 w 12192000"/>
              <a:gd name="connsiteY7950" fmla="*/ 727927 h 6858002"/>
              <a:gd name="connsiteX7951" fmla="*/ 731725 w 12192000"/>
              <a:gd name="connsiteY7951" fmla="*/ 729082 h 6858002"/>
              <a:gd name="connsiteX7952" fmla="*/ 730954 w 12192000"/>
              <a:gd name="connsiteY7952" fmla="*/ 732405 h 6858002"/>
              <a:gd name="connsiteX7953" fmla="*/ 828139 w 12192000"/>
              <a:gd name="connsiteY7953" fmla="*/ 996558 h 6858002"/>
              <a:gd name="connsiteX7954" fmla="*/ 924602 w 12192000"/>
              <a:gd name="connsiteY7954" fmla="*/ 1050882 h 6858002"/>
              <a:gd name="connsiteX7955" fmla="*/ 1073221 w 12192000"/>
              <a:gd name="connsiteY7955" fmla="*/ 1072601 h 6858002"/>
              <a:gd name="connsiteX7956" fmla="*/ 1102020 w 12192000"/>
              <a:gd name="connsiteY7956" fmla="*/ 1072987 h 6858002"/>
              <a:gd name="connsiteX7957" fmla="*/ 1213461 w 12192000"/>
              <a:gd name="connsiteY7957" fmla="*/ 1088880 h 6858002"/>
              <a:gd name="connsiteX7958" fmla="*/ 1343152 w 12192000"/>
              <a:gd name="connsiteY7958" fmla="*/ 1158374 h 6858002"/>
              <a:gd name="connsiteX7959" fmla="*/ 1439760 w 12192000"/>
              <a:gd name="connsiteY7959" fmla="*/ 1436444 h 6858002"/>
              <a:gd name="connsiteX7960" fmla="*/ 1439760 w 12192000"/>
              <a:gd name="connsiteY7960" fmla="*/ 1437167 h 6858002"/>
              <a:gd name="connsiteX7961" fmla="*/ 1440194 w 12192000"/>
              <a:gd name="connsiteY7961" fmla="*/ 1437119 h 6858002"/>
              <a:gd name="connsiteX7962" fmla="*/ 1440194 w 12192000"/>
              <a:gd name="connsiteY7962" fmla="*/ 1437215 h 6858002"/>
              <a:gd name="connsiteX7963" fmla="*/ 1440194 w 12192000"/>
              <a:gd name="connsiteY7963" fmla="*/ 1780445 h 6858002"/>
              <a:gd name="connsiteX7964" fmla="*/ 1583180 w 12192000"/>
              <a:gd name="connsiteY7964" fmla="*/ 1757906 h 6858002"/>
              <a:gd name="connsiteX7965" fmla="*/ 1681616 w 12192000"/>
              <a:gd name="connsiteY7965" fmla="*/ 1699971 h 6858002"/>
              <a:gd name="connsiteX7966" fmla="*/ 1741912 w 12192000"/>
              <a:gd name="connsiteY7966" fmla="*/ 1612562 h 6858002"/>
              <a:gd name="connsiteX7967" fmla="*/ 1773361 w 12192000"/>
              <a:gd name="connsiteY7967" fmla="*/ 1438804 h 6858002"/>
              <a:gd name="connsiteX7968" fmla="*/ 1772974 w 12192000"/>
              <a:gd name="connsiteY7968" fmla="*/ 1436878 h 6858002"/>
              <a:gd name="connsiteX7969" fmla="*/ 1772974 w 12192000"/>
              <a:gd name="connsiteY7969" fmla="*/ 764865 h 6858002"/>
              <a:gd name="connsiteX7970" fmla="*/ 1756792 w 12192000"/>
              <a:gd name="connsiteY7970" fmla="*/ 755185 h 6858002"/>
              <a:gd name="connsiteX7971" fmla="*/ 1743934 w 12192000"/>
              <a:gd name="connsiteY7971" fmla="*/ 725037 h 6858002"/>
              <a:gd name="connsiteX7972" fmla="*/ 1756118 w 12192000"/>
              <a:gd name="connsiteY7972" fmla="*/ 694745 h 6858002"/>
              <a:gd name="connsiteX7973" fmla="*/ 1785639 w 12192000"/>
              <a:gd name="connsiteY7973" fmla="*/ 681983 h 6858002"/>
              <a:gd name="connsiteX7974" fmla="*/ 1815884 w 12192000"/>
              <a:gd name="connsiteY7974" fmla="*/ 693734 h 6858002"/>
              <a:gd name="connsiteX7975" fmla="*/ 1829079 w 12192000"/>
              <a:gd name="connsiteY7975" fmla="*/ 723062 h 6858002"/>
              <a:gd name="connsiteX7976" fmla="*/ 1829079 w 12192000"/>
              <a:gd name="connsiteY7976" fmla="*/ 724315 h 6858002"/>
              <a:gd name="connsiteX7977" fmla="*/ 1816798 w 12192000"/>
              <a:gd name="connsiteY7977" fmla="*/ 754559 h 6858002"/>
              <a:gd name="connsiteX7978" fmla="*/ 1794165 w 12192000"/>
              <a:gd name="connsiteY7978" fmla="*/ 766454 h 6858002"/>
              <a:gd name="connsiteX7979" fmla="*/ 1794165 w 12192000"/>
              <a:gd name="connsiteY7979" fmla="*/ 1435963 h 6858002"/>
              <a:gd name="connsiteX7980" fmla="*/ 1794165 w 12192000"/>
              <a:gd name="connsiteY7980" fmla="*/ 1437119 h 6858002"/>
              <a:gd name="connsiteX7981" fmla="*/ 1794115 w 12192000"/>
              <a:gd name="connsiteY7981" fmla="*/ 1437359 h 6858002"/>
              <a:gd name="connsiteX7982" fmla="*/ 1794165 w 12192000"/>
              <a:gd name="connsiteY7982" fmla="*/ 1437986 h 6858002"/>
              <a:gd name="connsiteX7983" fmla="*/ 1794165 w 12192000"/>
              <a:gd name="connsiteY7983" fmla="*/ 1438660 h 6858002"/>
              <a:gd name="connsiteX7984" fmla="*/ 1696884 w 12192000"/>
              <a:gd name="connsiteY7984" fmla="*/ 1716441 h 6858002"/>
              <a:gd name="connsiteX7985" fmla="*/ 1566949 w 12192000"/>
              <a:gd name="connsiteY7985" fmla="*/ 1785550 h 6858002"/>
              <a:gd name="connsiteX7986" fmla="*/ 1454737 w 12192000"/>
              <a:gd name="connsiteY7986" fmla="*/ 1801298 h 6858002"/>
              <a:gd name="connsiteX7987" fmla="*/ 1439424 w 12192000"/>
              <a:gd name="connsiteY7987" fmla="*/ 1801298 h 6858002"/>
              <a:gd name="connsiteX7988" fmla="*/ 1536463 w 12192000"/>
              <a:gd name="connsiteY7988" fmla="*/ 2058612 h 6858002"/>
              <a:gd name="connsiteX7989" fmla="*/ 1632927 w 12192000"/>
              <a:gd name="connsiteY7989" fmla="*/ 2112935 h 6858002"/>
              <a:gd name="connsiteX7990" fmla="*/ 1782221 w 12192000"/>
              <a:gd name="connsiteY7990" fmla="*/ 2134655 h 6858002"/>
              <a:gd name="connsiteX7991" fmla="*/ 1782462 w 12192000"/>
              <a:gd name="connsiteY7991" fmla="*/ 2134559 h 6858002"/>
              <a:gd name="connsiteX7992" fmla="*/ 1856770 w 12192000"/>
              <a:gd name="connsiteY7992" fmla="*/ 2138604 h 6858002"/>
              <a:gd name="connsiteX7993" fmla="*/ 1972015 w 12192000"/>
              <a:gd name="connsiteY7993" fmla="*/ 2168463 h 6858002"/>
              <a:gd name="connsiteX7994" fmla="*/ 2104261 w 12192000"/>
              <a:gd name="connsiteY7994" fmla="*/ 2290161 h 6858002"/>
              <a:gd name="connsiteX7995" fmla="*/ 2146159 w 12192000"/>
              <a:gd name="connsiteY7995" fmla="*/ 2447834 h 6858002"/>
              <a:gd name="connsiteX7996" fmla="*/ 2148085 w 12192000"/>
              <a:gd name="connsiteY7996" fmla="*/ 2496137 h 6858002"/>
              <a:gd name="connsiteX7997" fmla="*/ 2148085 w 12192000"/>
              <a:gd name="connsiteY7997" fmla="*/ 2852370 h 6858002"/>
              <a:gd name="connsiteX7998" fmla="*/ 2148085 w 12192000"/>
              <a:gd name="connsiteY7998" fmla="*/ 2853237 h 6858002"/>
              <a:gd name="connsiteX7999" fmla="*/ 2148085 w 12192000"/>
              <a:gd name="connsiteY7999" fmla="*/ 2853334 h 6858002"/>
              <a:gd name="connsiteX8000" fmla="*/ 2148085 w 12192000"/>
              <a:gd name="connsiteY8000" fmla="*/ 3206725 h 6858002"/>
              <a:gd name="connsiteX8001" fmla="*/ 2148085 w 12192000"/>
              <a:gd name="connsiteY8001" fmla="*/ 3207303 h 6858002"/>
              <a:gd name="connsiteX8002" fmla="*/ 2148037 w 12192000"/>
              <a:gd name="connsiteY8002" fmla="*/ 3207592 h 6858002"/>
              <a:gd name="connsiteX8003" fmla="*/ 2148085 w 12192000"/>
              <a:gd name="connsiteY8003" fmla="*/ 3208218 h 6858002"/>
              <a:gd name="connsiteX8004" fmla="*/ 2148085 w 12192000"/>
              <a:gd name="connsiteY8004" fmla="*/ 3208892 h 6858002"/>
              <a:gd name="connsiteX8005" fmla="*/ 2050852 w 12192000"/>
              <a:gd name="connsiteY8005" fmla="*/ 3486674 h 6858002"/>
              <a:gd name="connsiteX8006" fmla="*/ 1920918 w 12192000"/>
              <a:gd name="connsiteY8006" fmla="*/ 3555782 h 6858002"/>
              <a:gd name="connsiteX8007" fmla="*/ 1807986 w 12192000"/>
              <a:gd name="connsiteY8007" fmla="*/ 3571530 h 6858002"/>
              <a:gd name="connsiteX8008" fmla="*/ 1785977 w 12192000"/>
              <a:gd name="connsiteY8008" fmla="*/ 3571530 h 6858002"/>
              <a:gd name="connsiteX8009" fmla="*/ 1785399 w 12192000"/>
              <a:gd name="connsiteY8009" fmla="*/ 3571771 h 6858002"/>
              <a:gd name="connsiteX8010" fmla="*/ 1662304 w 12192000"/>
              <a:gd name="connsiteY8010" fmla="*/ 3585063 h 6858002"/>
              <a:gd name="connsiteX8011" fmla="*/ 1591606 w 12192000"/>
              <a:gd name="connsiteY8011" fmla="*/ 3610636 h 6858002"/>
              <a:gd name="connsiteX8012" fmla="*/ 1480984 w 12192000"/>
              <a:gd name="connsiteY8012" fmla="*/ 3719090 h 6858002"/>
              <a:gd name="connsiteX8013" fmla="*/ 1443613 w 12192000"/>
              <a:gd name="connsiteY8013" fmla="*/ 3848686 h 6858002"/>
              <a:gd name="connsiteX8014" fmla="*/ 1440051 w 12192000"/>
              <a:gd name="connsiteY8014" fmla="*/ 3909607 h 6858002"/>
              <a:gd name="connsiteX8015" fmla="*/ 1440051 w 12192000"/>
              <a:gd name="connsiteY8015" fmla="*/ 4222882 h 6858002"/>
              <a:gd name="connsiteX8016" fmla="*/ 1456037 w 12192000"/>
              <a:gd name="connsiteY8016" fmla="*/ 4232515 h 6858002"/>
              <a:gd name="connsiteX8017" fmla="*/ 1468849 w 12192000"/>
              <a:gd name="connsiteY8017" fmla="*/ 4261843 h 6858002"/>
              <a:gd name="connsiteX8018" fmla="*/ 1468849 w 12192000"/>
              <a:gd name="connsiteY8018" fmla="*/ 4262758 h 6858002"/>
              <a:gd name="connsiteX8019" fmla="*/ 1456567 w 12192000"/>
              <a:gd name="connsiteY8019" fmla="*/ 4293003 h 6858002"/>
              <a:gd name="connsiteX8020" fmla="*/ 1426660 w 12192000"/>
              <a:gd name="connsiteY8020" fmla="*/ 4305668 h 6858002"/>
              <a:gd name="connsiteX8021" fmla="*/ 1396513 w 12192000"/>
              <a:gd name="connsiteY8021" fmla="*/ 4293580 h 6858002"/>
              <a:gd name="connsiteX8022" fmla="*/ 1383606 w 12192000"/>
              <a:gd name="connsiteY8022" fmla="*/ 4263432 h 6858002"/>
              <a:gd name="connsiteX8023" fmla="*/ 1395839 w 12192000"/>
              <a:gd name="connsiteY8023" fmla="*/ 4233189 h 6858002"/>
              <a:gd name="connsiteX8024" fmla="*/ 1418762 w 12192000"/>
              <a:gd name="connsiteY8024" fmla="*/ 4221198 h 6858002"/>
              <a:gd name="connsiteX8025" fmla="*/ 1418762 w 12192000"/>
              <a:gd name="connsiteY8025" fmla="*/ 3911341 h 6858002"/>
              <a:gd name="connsiteX8026" fmla="*/ 1420641 w 12192000"/>
              <a:gd name="connsiteY8026" fmla="*/ 3864482 h 6858002"/>
              <a:gd name="connsiteX8027" fmla="*/ 1462394 w 12192000"/>
              <a:gd name="connsiteY8027" fmla="*/ 3706665 h 6858002"/>
              <a:gd name="connsiteX8028" fmla="*/ 1594593 w 12192000"/>
              <a:gd name="connsiteY8028" fmla="*/ 3584726 h 6858002"/>
              <a:gd name="connsiteX8029" fmla="*/ 1708393 w 12192000"/>
              <a:gd name="connsiteY8029" fmla="*/ 3555012 h 6858002"/>
              <a:gd name="connsiteX8030" fmla="*/ 1784146 w 12192000"/>
              <a:gd name="connsiteY8030" fmla="*/ 3550726 h 6858002"/>
              <a:gd name="connsiteX8031" fmla="*/ 1784387 w 12192000"/>
              <a:gd name="connsiteY8031" fmla="*/ 3550774 h 6858002"/>
              <a:gd name="connsiteX8032" fmla="*/ 1937004 w 12192000"/>
              <a:gd name="connsiteY8032" fmla="*/ 3528091 h 6858002"/>
              <a:gd name="connsiteX8033" fmla="*/ 2035441 w 12192000"/>
              <a:gd name="connsiteY8033" fmla="*/ 3470155 h 6858002"/>
              <a:gd name="connsiteX8034" fmla="*/ 2095737 w 12192000"/>
              <a:gd name="connsiteY8034" fmla="*/ 3382747 h 6858002"/>
              <a:gd name="connsiteX8035" fmla="*/ 2127185 w 12192000"/>
              <a:gd name="connsiteY8035" fmla="*/ 3209181 h 6858002"/>
              <a:gd name="connsiteX8036" fmla="*/ 2126800 w 12192000"/>
              <a:gd name="connsiteY8036" fmla="*/ 3207785 h 6858002"/>
              <a:gd name="connsiteX8037" fmla="*/ 2126800 w 12192000"/>
              <a:gd name="connsiteY8037" fmla="*/ 2853863 h 6858002"/>
              <a:gd name="connsiteX8038" fmla="*/ 2126800 w 12192000"/>
              <a:gd name="connsiteY8038" fmla="*/ 2853574 h 6858002"/>
              <a:gd name="connsiteX8039" fmla="*/ 2126800 w 12192000"/>
              <a:gd name="connsiteY8039" fmla="*/ 2853478 h 6858002"/>
              <a:gd name="connsiteX8040" fmla="*/ 2126800 w 12192000"/>
              <a:gd name="connsiteY8040" fmla="*/ 2492911 h 6858002"/>
              <a:gd name="connsiteX8041" fmla="*/ 2123284 w 12192000"/>
              <a:gd name="connsiteY8041" fmla="*/ 2433482 h 6858002"/>
              <a:gd name="connsiteX8042" fmla="*/ 2085624 w 12192000"/>
              <a:gd name="connsiteY8042" fmla="*/ 2302634 h 6858002"/>
              <a:gd name="connsiteX8043" fmla="*/ 1974953 w 12192000"/>
              <a:gd name="connsiteY8043" fmla="*/ 2194373 h 6858002"/>
              <a:gd name="connsiteX8044" fmla="*/ 1785061 w 12192000"/>
              <a:gd name="connsiteY8044" fmla="*/ 2155508 h 6858002"/>
              <a:gd name="connsiteX8045" fmla="*/ 1783039 w 12192000"/>
              <a:gd name="connsiteY8045" fmla="*/ 2155797 h 6858002"/>
              <a:gd name="connsiteX8046" fmla="*/ 1761464 w 12192000"/>
              <a:gd name="connsiteY8046" fmla="*/ 2155460 h 6858002"/>
              <a:gd name="connsiteX8047" fmla="*/ 1649879 w 12192000"/>
              <a:gd name="connsiteY8047" fmla="*/ 2140675 h 6858002"/>
              <a:gd name="connsiteX8048" fmla="*/ 1521149 w 12192000"/>
              <a:gd name="connsiteY8048" fmla="*/ 2075275 h 6858002"/>
              <a:gd name="connsiteX8049" fmla="*/ 1418955 w 12192000"/>
              <a:gd name="connsiteY8049" fmla="*/ 1811845 h 6858002"/>
              <a:gd name="connsiteX8050" fmla="*/ 1418810 w 12192000"/>
              <a:gd name="connsiteY8050" fmla="*/ 1801779 h 6858002"/>
              <a:gd name="connsiteX8051" fmla="*/ 1275152 w 12192000"/>
              <a:gd name="connsiteY8051" fmla="*/ 1824559 h 6858002"/>
              <a:gd name="connsiteX8052" fmla="*/ 1176811 w 12192000"/>
              <a:gd name="connsiteY8052" fmla="*/ 1882687 h 6858002"/>
              <a:gd name="connsiteX8053" fmla="*/ 1116708 w 12192000"/>
              <a:gd name="connsiteY8053" fmla="*/ 1970192 h 6858002"/>
              <a:gd name="connsiteX8054" fmla="*/ 1085504 w 12192000"/>
              <a:gd name="connsiteY8054" fmla="*/ 2143468 h 6858002"/>
              <a:gd name="connsiteX8055" fmla="*/ 1085838 w 12192000"/>
              <a:gd name="connsiteY8055" fmla="*/ 2144720 h 6858002"/>
              <a:gd name="connsiteX8056" fmla="*/ 1085838 w 12192000"/>
              <a:gd name="connsiteY8056" fmla="*/ 2498642 h 6858002"/>
              <a:gd name="connsiteX8057" fmla="*/ 1085838 w 12192000"/>
              <a:gd name="connsiteY8057" fmla="*/ 2499220 h 6858002"/>
              <a:gd name="connsiteX8058" fmla="*/ 1085790 w 12192000"/>
              <a:gd name="connsiteY8058" fmla="*/ 2499509 h 6858002"/>
              <a:gd name="connsiteX8059" fmla="*/ 1085838 w 12192000"/>
              <a:gd name="connsiteY8059" fmla="*/ 2500135 h 6858002"/>
              <a:gd name="connsiteX8060" fmla="*/ 1085838 w 12192000"/>
              <a:gd name="connsiteY8060" fmla="*/ 2500857 h 6858002"/>
              <a:gd name="connsiteX8061" fmla="*/ 988559 w 12192000"/>
              <a:gd name="connsiteY8061" fmla="*/ 2778639 h 6858002"/>
              <a:gd name="connsiteX8062" fmla="*/ 858624 w 12192000"/>
              <a:gd name="connsiteY8062" fmla="*/ 2847747 h 6858002"/>
              <a:gd name="connsiteX8063" fmla="*/ 746413 w 12192000"/>
              <a:gd name="connsiteY8063" fmla="*/ 2863495 h 6858002"/>
              <a:gd name="connsiteX8064" fmla="*/ 723682 w 12192000"/>
              <a:gd name="connsiteY8064" fmla="*/ 2863495 h 6858002"/>
              <a:gd name="connsiteX8065" fmla="*/ 723056 w 12192000"/>
              <a:gd name="connsiteY8065" fmla="*/ 2863784 h 6858002"/>
              <a:gd name="connsiteX8066" fmla="*/ 566972 w 12192000"/>
              <a:gd name="connsiteY8066" fmla="*/ 2886756 h 6858002"/>
              <a:gd name="connsiteX8067" fmla="*/ 468631 w 12192000"/>
              <a:gd name="connsiteY8067" fmla="*/ 2944884 h 6858002"/>
              <a:gd name="connsiteX8068" fmla="*/ 408529 w 12192000"/>
              <a:gd name="connsiteY8068" fmla="*/ 3032389 h 6858002"/>
              <a:gd name="connsiteX8069" fmla="*/ 377323 w 12192000"/>
              <a:gd name="connsiteY8069" fmla="*/ 3205666 h 6858002"/>
              <a:gd name="connsiteX8070" fmla="*/ 377659 w 12192000"/>
              <a:gd name="connsiteY8070" fmla="*/ 3206870 h 6858002"/>
              <a:gd name="connsiteX8071" fmla="*/ 377659 w 12192000"/>
              <a:gd name="connsiteY8071" fmla="*/ 3871803 h 6858002"/>
              <a:gd name="connsiteX8072" fmla="*/ 395815 w 12192000"/>
              <a:gd name="connsiteY8072" fmla="*/ 3881964 h 6858002"/>
              <a:gd name="connsiteX8073" fmla="*/ 408769 w 12192000"/>
              <a:gd name="connsiteY8073" fmla="*/ 3911100 h 6858002"/>
              <a:gd name="connsiteX8074" fmla="*/ 408769 w 12192000"/>
              <a:gd name="connsiteY8074" fmla="*/ 3912304 h 6858002"/>
              <a:gd name="connsiteX8075" fmla="*/ 396538 w 12192000"/>
              <a:gd name="connsiteY8075" fmla="*/ 3942548 h 6858002"/>
              <a:gd name="connsiteX8076" fmla="*/ 366631 w 12192000"/>
              <a:gd name="connsiteY8076" fmla="*/ 3955262 h 6858002"/>
              <a:gd name="connsiteX8077" fmla="*/ 336483 w 12192000"/>
              <a:gd name="connsiteY8077" fmla="*/ 3943174 h 6858002"/>
              <a:gd name="connsiteX8078" fmla="*/ 323624 w 12192000"/>
              <a:gd name="connsiteY8078" fmla="*/ 3913027 h 6858002"/>
              <a:gd name="connsiteX8079" fmla="*/ 335808 w 12192000"/>
              <a:gd name="connsiteY8079" fmla="*/ 3882783 h 6858002"/>
              <a:gd name="connsiteX8080" fmla="*/ 356470 w 12192000"/>
              <a:gd name="connsiteY8080" fmla="*/ 3871225 h 6858002"/>
              <a:gd name="connsiteX8081" fmla="*/ 356470 w 12192000"/>
              <a:gd name="connsiteY8081" fmla="*/ 3207447 h 6858002"/>
              <a:gd name="connsiteX8082" fmla="*/ 356470 w 12192000"/>
              <a:gd name="connsiteY8082" fmla="*/ 3207303 h 6858002"/>
              <a:gd name="connsiteX8083" fmla="*/ 453076 w 12192000"/>
              <a:gd name="connsiteY8083" fmla="*/ 2928606 h 6858002"/>
              <a:gd name="connsiteX8084" fmla="*/ 581324 w 12192000"/>
              <a:gd name="connsiteY8084" fmla="*/ 2859546 h 6858002"/>
              <a:gd name="connsiteX8085" fmla="*/ 689874 w 12192000"/>
              <a:gd name="connsiteY8085" fmla="*/ 2843413 h 6858002"/>
              <a:gd name="connsiteX8086" fmla="*/ 721274 w 12192000"/>
              <a:gd name="connsiteY8086" fmla="*/ 2842835 h 6858002"/>
              <a:gd name="connsiteX8087" fmla="*/ 874757 w 12192000"/>
              <a:gd name="connsiteY8087" fmla="*/ 2820104 h 6858002"/>
              <a:gd name="connsiteX8088" fmla="*/ 973194 w 12192000"/>
              <a:gd name="connsiteY8088" fmla="*/ 2762168 h 6858002"/>
              <a:gd name="connsiteX8089" fmla="*/ 1033490 w 12192000"/>
              <a:gd name="connsiteY8089" fmla="*/ 2674760 h 6858002"/>
              <a:gd name="connsiteX8090" fmla="*/ 1064890 w 12192000"/>
              <a:gd name="connsiteY8090" fmla="*/ 2501194 h 6858002"/>
              <a:gd name="connsiteX8091" fmla="*/ 1064505 w 12192000"/>
              <a:gd name="connsiteY8091" fmla="*/ 2499798 h 6858002"/>
              <a:gd name="connsiteX8092" fmla="*/ 1064505 w 12192000"/>
              <a:gd name="connsiteY8092" fmla="*/ 2145924 h 6858002"/>
              <a:gd name="connsiteX8093" fmla="*/ 1064505 w 12192000"/>
              <a:gd name="connsiteY8093" fmla="*/ 2145636 h 6858002"/>
              <a:gd name="connsiteX8094" fmla="*/ 1064456 w 12192000"/>
              <a:gd name="connsiteY8094" fmla="*/ 2145347 h 6858002"/>
              <a:gd name="connsiteX8095" fmla="*/ 1161064 w 12192000"/>
              <a:gd name="connsiteY8095" fmla="*/ 1866553 h 6858002"/>
              <a:gd name="connsiteX8096" fmla="*/ 1289359 w 12192000"/>
              <a:gd name="connsiteY8096" fmla="*/ 1797493 h 6858002"/>
              <a:gd name="connsiteX8097" fmla="*/ 1397912 w 12192000"/>
              <a:gd name="connsiteY8097" fmla="*/ 1781360 h 6858002"/>
              <a:gd name="connsiteX8098" fmla="*/ 1418570 w 12192000"/>
              <a:gd name="connsiteY8098" fmla="*/ 1780734 h 6858002"/>
              <a:gd name="connsiteX8099" fmla="*/ 1418570 w 12192000"/>
              <a:gd name="connsiteY8099" fmla="*/ 1437841 h 6858002"/>
              <a:gd name="connsiteX8100" fmla="*/ 1418907 w 12192000"/>
              <a:gd name="connsiteY8100" fmla="*/ 1435818 h 6858002"/>
              <a:gd name="connsiteX8101" fmla="*/ 1387748 w 12192000"/>
              <a:gd name="connsiteY8101" fmla="*/ 1262301 h 6858002"/>
              <a:gd name="connsiteX8102" fmla="*/ 1327645 w 12192000"/>
              <a:gd name="connsiteY8102" fmla="*/ 1174748 h 6858002"/>
              <a:gd name="connsiteX8103" fmla="*/ 1229354 w 12192000"/>
              <a:gd name="connsiteY8103" fmla="*/ 1116620 h 6858002"/>
              <a:gd name="connsiteX8104" fmla="*/ 1075773 w 12192000"/>
              <a:gd name="connsiteY8104" fmla="*/ 1093696 h 6858002"/>
              <a:gd name="connsiteX8105" fmla="*/ 1074907 w 12192000"/>
              <a:gd name="connsiteY8105" fmla="*/ 1093840 h 6858002"/>
              <a:gd name="connsiteX8106" fmla="*/ 1053331 w 12192000"/>
              <a:gd name="connsiteY8106" fmla="*/ 1093503 h 6858002"/>
              <a:gd name="connsiteX8107" fmla="*/ 941794 w 12192000"/>
              <a:gd name="connsiteY8107" fmla="*/ 1078718 h 6858002"/>
              <a:gd name="connsiteX8108" fmla="*/ 813017 w 12192000"/>
              <a:gd name="connsiteY8108" fmla="*/ 1013317 h 6858002"/>
              <a:gd name="connsiteX8109" fmla="*/ 710824 w 12192000"/>
              <a:gd name="connsiteY8109" fmla="*/ 750658 h 6858002"/>
              <a:gd name="connsiteX8110" fmla="*/ 710583 w 12192000"/>
              <a:gd name="connsiteY8110" fmla="*/ 729227 h 6858002"/>
              <a:gd name="connsiteX8111" fmla="*/ 710534 w 12192000"/>
              <a:gd name="connsiteY8111" fmla="*/ 728938 h 6858002"/>
              <a:gd name="connsiteX8112" fmla="*/ 710534 w 12192000"/>
              <a:gd name="connsiteY8112" fmla="*/ 2080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</a:cxnLst>
            <a:rect l="l" t="t" r="r" b="b"/>
            <a:pathLst>
              <a:path w="12192000" h="6858002">
                <a:moveTo>
                  <a:pt x="7646326" y="6836332"/>
                </a:moveTo>
                <a:lnTo>
                  <a:pt x="7646278" y="6836428"/>
                </a:lnTo>
                <a:cubicBezTo>
                  <a:pt x="7657692" y="6836620"/>
                  <a:pt x="7667661" y="6840810"/>
                  <a:pt x="7676185" y="6849094"/>
                </a:cubicBezTo>
                <a:lnTo>
                  <a:pt x="7679802" y="6858002"/>
                </a:lnTo>
                <a:lnTo>
                  <a:pt x="7610676" y="6858002"/>
                </a:lnTo>
                <a:lnTo>
                  <a:pt x="7616179" y="6848371"/>
                </a:lnTo>
                <a:cubicBezTo>
                  <a:pt x="7624414" y="6840473"/>
                  <a:pt x="7634479" y="6836476"/>
                  <a:pt x="7646326" y="6836332"/>
                </a:cubicBezTo>
                <a:close/>
                <a:moveTo>
                  <a:pt x="3721396" y="6832863"/>
                </a:moveTo>
                <a:lnTo>
                  <a:pt x="3721348" y="6833007"/>
                </a:lnTo>
                <a:cubicBezTo>
                  <a:pt x="3732761" y="6833200"/>
                  <a:pt x="3742779" y="6837438"/>
                  <a:pt x="3751254" y="6845673"/>
                </a:cubicBezTo>
                <a:lnTo>
                  <a:pt x="3756261" y="6858002"/>
                </a:lnTo>
                <a:lnTo>
                  <a:pt x="3683764" y="6858002"/>
                </a:lnTo>
                <a:lnTo>
                  <a:pt x="3691248" y="6844902"/>
                </a:lnTo>
                <a:cubicBezTo>
                  <a:pt x="3699484" y="6837004"/>
                  <a:pt x="3709549" y="6833007"/>
                  <a:pt x="3721396" y="6832863"/>
                </a:cubicBezTo>
                <a:close/>
                <a:moveTo>
                  <a:pt x="7074047" y="6792121"/>
                </a:moveTo>
                <a:lnTo>
                  <a:pt x="7073953" y="6792217"/>
                </a:lnTo>
                <a:cubicBezTo>
                  <a:pt x="7079105" y="6793276"/>
                  <a:pt x="7082188" y="6796359"/>
                  <a:pt x="7083102" y="6801560"/>
                </a:cubicBezTo>
                <a:cubicBezTo>
                  <a:pt x="7083152" y="6801945"/>
                  <a:pt x="7083152" y="6802378"/>
                  <a:pt x="7083152" y="6802908"/>
                </a:cubicBezTo>
                <a:lnTo>
                  <a:pt x="7083152" y="6858002"/>
                </a:lnTo>
                <a:lnTo>
                  <a:pt x="7061961" y="6858002"/>
                </a:lnTo>
                <a:lnTo>
                  <a:pt x="7061961" y="6802523"/>
                </a:lnTo>
                <a:cubicBezTo>
                  <a:pt x="7062009" y="6801223"/>
                  <a:pt x="7062248" y="6799970"/>
                  <a:pt x="7062731" y="6798718"/>
                </a:cubicBezTo>
                <a:cubicBezTo>
                  <a:pt x="7065043" y="6793902"/>
                  <a:pt x="7068752" y="6791735"/>
                  <a:pt x="7074047" y="6792121"/>
                </a:cubicBezTo>
                <a:close/>
                <a:moveTo>
                  <a:pt x="3149089" y="6788623"/>
                </a:moveTo>
                <a:lnTo>
                  <a:pt x="3158221" y="6797948"/>
                </a:lnTo>
                <a:cubicBezTo>
                  <a:pt x="3158270" y="6798381"/>
                  <a:pt x="3158270" y="6798814"/>
                  <a:pt x="3158270" y="6799344"/>
                </a:cubicBezTo>
                <a:lnTo>
                  <a:pt x="3158270" y="6858002"/>
                </a:lnTo>
                <a:lnTo>
                  <a:pt x="3137031" y="6858002"/>
                </a:lnTo>
                <a:lnTo>
                  <a:pt x="3137031" y="6799007"/>
                </a:lnTo>
                <a:cubicBezTo>
                  <a:pt x="3137080" y="6797707"/>
                  <a:pt x="3137321" y="6796454"/>
                  <a:pt x="3137801" y="6795202"/>
                </a:cubicBezTo>
                <a:close/>
                <a:moveTo>
                  <a:pt x="3149072" y="6788605"/>
                </a:moveTo>
                <a:lnTo>
                  <a:pt x="3149120" y="6788605"/>
                </a:lnTo>
                <a:lnTo>
                  <a:pt x="3149089" y="6788623"/>
                </a:lnTo>
                <a:close/>
                <a:moveTo>
                  <a:pt x="10925840" y="6753870"/>
                </a:moveTo>
                <a:lnTo>
                  <a:pt x="10934954" y="6763176"/>
                </a:lnTo>
                <a:cubicBezTo>
                  <a:pt x="10935003" y="6763610"/>
                  <a:pt x="10935003" y="6764043"/>
                  <a:pt x="10935003" y="6764573"/>
                </a:cubicBezTo>
                <a:lnTo>
                  <a:pt x="10935003" y="6858002"/>
                </a:lnTo>
                <a:lnTo>
                  <a:pt x="10913813" y="6858002"/>
                </a:lnTo>
                <a:lnTo>
                  <a:pt x="10913813" y="6764236"/>
                </a:lnTo>
                <a:cubicBezTo>
                  <a:pt x="10913861" y="6762936"/>
                  <a:pt x="10914102" y="6761683"/>
                  <a:pt x="10914583" y="6760431"/>
                </a:cubicBezTo>
                <a:close/>
                <a:moveTo>
                  <a:pt x="10925805" y="6753834"/>
                </a:moveTo>
                <a:lnTo>
                  <a:pt x="10925901" y="6753834"/>
                </a:lnTo>
                <a:lnTo>
                  <a:pt x="10925840" y="6753870"/>
                </a:lnTo>
                <a:close/>
                <a:moveTo>
                  <a:pt x="1770758" y="6700137"/>
                </a:moveTo>
                <a:lnTo>
                  <a:pt x="1770856" y="6700137"/>
                </a:lnTo>
                <a:lnTo>
                  <a:pt x="1770808" y="6700157"/>
                </a:lnTo>
                <a:close/>
                <a:moveTo>
                  <a:pt x="1389579" y="6677454"/>
                </a:moveTo>
                <a:cubicBezTo>
                  <a:pt x="1392612" y="6677550"/>
                  <a:pt x="1395020" y="6678417"/>
                  <a:pt x="1396898" y="6680007"/>
                </a:cubicBezTo>
                <a:cubicBezTo>
                  <a:pt x="1398778" y="6681499"/>
                  <a:pt x="1399981" y="6683955"/>
                  <a:pt x="1400559" y="6687423"/>
                </a:cubicBezTo>
                <a:lnTo>
                  <a:pt x="1402821" y="6858002"/>
                </a:lnTo>
                <a:lnTo>
                  <a:pt x="1381439" y="6858002"/>
                </a:lnTo>
                <a:lnTo>
                  <a:pt x="1379513" y="6699174"/>
                </a:lnTo>
                <a:lnTo>
                  <a:pt x="1379513" y="6698836"/>
                </a:lnTo>
                <a:cubicBezTo>
                  <a:pt x="1379513" y="6698836"/>
                  <a:pt x="1212738" y="6701004"/>
                  <a:pt x="1212738" y="6701004"/>
                </a:cubicBezTo>
                <a:lnTo>
                  <a:pt x="1212738" y="6701389"/>
                </a:lnTo>
                <a:lnTo>
                  <a:pt x="1214730" y="6858002"/>
                </a:lnTo>
                <a:lnTo>
                  <a:pt x="1193494" y="6858002"/>
                </a:lnTo>
                <a:lnTo>
                  <a:pt x="1191307" y="6690360"/>
                </a:lnTo>
                <a:lnTo>
                  <a:pt x="1191259" y="6690409"/>
                </a:lnTo>
                <a:cubicBezTo>
                  <a:pt x="1191886" y="6684245"/>
                  <a:pt x="1195257" y="6680728"/>
                  <a:pt x="1201276" y="6679910"/>
                </a:cubicBezTo>
                <a:close/>
                <a:moveTo>
                  <a:pt x="6680298" y="6672446"/>
                </a:moveTo>
                <a:lnTo>
                  <a:pt x="6868120" y="6674902"/>
                </a:lnTo>
                <a:lnTo>
                  <a:pt x="6868167" y="6674854"/>
                </a:lnTo>
                <a:cubicBezTo>
                  <a:pt x="6874670" y="6675817"/>
                  <a:pt x="6878039" y="6679429"/>
                  <a:pt x="6878378" y="6685642"/>
                </a:cubicBezTo>
                <a:lnTo>
                  <a:pt x="6878378" y="6686219"/>
                </a:lnTo>
                <a:lnTo>
                  <a:pt x="6876102" y="6858002"/>
                </a:lnTo>
                <a:lnTo>
                  <a:pt x="6854829" y="6858002"/>
                </a:lnTo>
                <a:lnTo>
                  <a:pt x="6856707" y="6696044"/>
                </a:lnTo>
                <a:lnTo>
                  <a:pt x="6690123" y="6694166"/>
                </a:lnTo>
                <a:lnTo>
                  <a:pt x="6688035" y="6858002"/>
                </a:lnTo>
                <a:lnTo>
                  <a:pt x="6666798" y="6858002"/>
                </a:lnTo>
                <a:lnTo>
                  <a:pt x="6669028" y="6683908"/>
                </a:lnTo>
                <a:cubicBezTo>
                  <a:pt x="6669175" y="6676829"/>
                  <a:pt x="6672932" y="6672976"/>
                  <a:pt x="6680298" y="6672446"/>
                </a:cubicBezTo>
                <a:close/>
                <a:moveTo>
                  <a:pt x="2755371" y="6669026"/>
                </a:moveTo>
                <a:lnTo>
                  <a:pt x="2943192" y="6671434"/>
                </a:lnTo>
                <a:cubicBezTo>
                  <a:pt x="2949692" y="6672397"/>
                  <a:pt x="2953113" y="6676009"/>
                  <a:pt x="2953450" y="6682222"/>
                </a:cubicBezTo>
                <a:lnTo>
                  <a:pt x="2953450" y="6682799"/>
                </a:lnTo>
                <a:lnTo>
                  <a:pt x="2951171" y="6858002"/>
                </a:lnTo>
                <a:lnTo>
                  <a:pt x="2929861" y="6858002"/>
                </a:lnTo>
                <a:lnTo>
                  <a:pt x="2931777" y="6692528"/>
                </a:lnTo>
                <a:lnTo>
                  <a:pt x="2765196" y="6690649"/>
                </a:lnTo>
                <a:lnTo>
                  <a:pt x="2763064" y="6858002"/>
                </a:lnTo>
                <a:lnTo>
                  <a:pt x="2741826" y="6858002"/>
                </a:lnTo>
                <a:lnTo>
                  <a:pt x="2744102" y="6680488"/>
                </a:lnTo>
                <a:cubicBezTo>
                  <a:pt x="2744246" y="6673409"/>
                  <a:pt x="2748050" y="6669556"/>
                  <a:pt x="2755371" y="6669026"/>
                </a:cubicBezTo>
                <a:close/>
                <a:moveTo>
                  <a:pt x="9547684" y="6665270"/>
                </a:moveTo>
                <a:lnTo>
                  <a:pt x="9547554" y="6665325"/>
                </a:lnTo>
                <a:lnTo>
                  <a:pt x="9547539" y="6665319"/>
                </a:lnTo>
                <a:close/>
                <a:moveTo>
                  <a:pt x="9156253" y="6664017"/>
                </a:moveTo>
                <a:cubicBezTo>
                  <a:pt x="9156253" y="6664017"/>
                  <a:pt x="8989478" y="6666185"/>
                  <a:pt x="8989478" y="6666185"/>
                </a:cubicBezTo>
                <a:lnTo>
                  <a:pt x="8989478" y="6666570"/>
                </a:lnTo>
                <a:lnTo>
                  <a:pt x="8991644" y="6837102"/>
                </a:lnTo>
                <a:lnTo>
                  <a:pt x="9158325" y="6835127"/>
                </a:lnTo>
                <a:lnTo>
                  <a:pt x="9156253" y="6664355"/>
                </a:lnTo>
                <a:close/>
                <a:moveTo>
                  <a:pt x="10541976" y="6655927"/>
                </a:moveTo>
                <a:lnTo>
                  <a:pt x="10539810" y="6825976"/>
                </a:lnTo>
                <a:cubicBezTo>
                  <a:pt x="10539810" y="6826266"/>
                  <a:pt x="10539905" y="6826747"/>
                  <a:pt x="10539905" y="6826747"/>
                </a:cubicBezTo>
                <a:lnTo>
                  <a:pt x="10706632" y="6828914"/>
                </a:lnTo>
                <a:lnTo>
                  <a:pt x="10706632" y="6828191"/>
                </a:lnTo>
                <a:lnTo>
                  <a:pt x="10706584" y="6828240"/>
                </a:lnTo>
                <a:lnTo>
                  <a:pt x="10708558" y="6657804"/>
                </a:lnTo>
                <a:close/>
                <a:moveTo>
                  <a:pt x="8968095" y="6655541"/>
                </a:moveTo>
                <a:lnTo>
                  <a:pt x="8968096" y="6655589"/>
                </a:lnTo>
                <a:lnTo>
                  <a:pt x="8968095" y="6655590"/>
                </a:lnTo>
                <a:close/>
                <a:moveTo>
                  <a:pt x="9166415" y="6642635"/>
                </a:moveTo>
                <a:cubicBezTo>
                  <a:pt x="9169449" y="6642731"/>
                  <a:pt x="9171856" y="6643598"/>
                  <a:pt x="9173734" y="6645187"/>
                </a:cubicBezTo>
                <a:cubicBezTo>
                  <a:pt x="9175614" y="6646680"/>
                  <a:pt x="9176817" y="6649136"/>
                  <a:pt x="9177395" y="6652604"/>
                </a:cubicBezTo>
                <a:lnTo>
                  <a:pt x="9179948" y="6845047"/>
                </a:lnTo>
                <a:lnTo>
                  <a:pt x="9179948" y="6845529"/>
                </a:lnTo>
                <a:cubicBezTo>
                  <a:pt x="9179609" y="6851693"/>
                  <a:pt x="9176191" y="6855305"/>
                  <a:pt x="9169690" y="6856269"/>
                </a:cubicBezTo>
                <a:lnTo>
                  <a:pt x="9034455" y="6858002"/>
                </a:lnTo>
                <a:lnTo>
                  <a:pt x="8979911" y="6858002"/>
                </a:lnTo>
                <a:lnTo>
                  <a:pt x="8974067" y="6855883"/>
                </a:lnTo>
                <a:cubicBezTo>
                  <a:pt x="8971997" y="6854198"/>
                  <a:pt x="8970840" y="6851405"/>
                  <a:pt x="8970600" y="6847552"/>
                </a:cubicBezTo>
                <a:lnTo>
                  <a:pt x="8968096" y="6655589"/>
                </a:lnTo>
                <a:lnTo>
                  <a:pt x="8978112" y="6645091"/>
                </a:lnTo>
                <a:close/>
                <a:moveTo>
                  <a:pt x="5231331" y="6641239"/>
                </a:moveTo>
                <a:cubicBezTo>
                  <a:pt x="5231331" y="6641239"/>
                  <a:pt x="5064555" y="6643405"/>
                  <a:pt x="5064555" y="6643405"/>
                </a:cubicBezTo>
                <a:lnTo>
                  <a:pt x="5064555" y="6643839"/>
                </a:lnTo>
                <a:lnTo>
                  <a:pt x="5066722" y="6814370"/>
                </a:lnTo>
                <a:lnTo>
                  <a:pt x="5233402" y="6812396"/>
                </a:lnTo>
                <a:lnTo>
                  <a:pt x="5231331" y="6641575"/>
                </a:lnTo>
                <a:close/>
                <a:moveTo>
                  <a:pt x="10532152" y="6634207"/>
                </a:moveTo>
                <a:lnTo>
                  <a:pt x="10719972" y="6636663"/>
                </a:lnTo>
                <a:lnTo>
                  <a:pt x="10720021" y="6636663"/>
                </a:lnTo>
                <a:cubicBezTo>
                  <a:pt x="10726521" y="6637579"/>
                  <a:pt x="10729893" y="6641190"/>
                  <a:pt x="10730230" y="6647403"/>
                </a:cubicBezTo>
                <a:lnTo>
                  <a:pt x="10730230" y="6647980"/>
                </a:lnTo>
                <a:lnTo>
                  <a:pt x="10727725" y="6840424"/>
                </a:lnTo>
                <a:cubicBezTo>
                  <a:pt x="10726859" y="6846637"/>
                  <a:pt x="10723150" y="6849911"/>
                  <a:pt x="10716650" y="6850297"/>
                </a:cubicBezTo>
                <a:lnTo>
                  <a:pt x="10528395" y="6847841"/>
                </a:lnTo>
                <a:cubicBezTo>
                  <a:pt x="10525410" y="6847455"/>
                  <a:pt x="10523097" y="6846348"/>
                  <a:pt x="10521364" y="6844566"/>
                </a:cubicBezTo>
                <a:cubicBezTo>
                  <a:pt x="10519678" y="6842736"/>
                  <a:pt x="10518715" y="6840279"/>
                  <a:pt x="10518426" y="6837245"/>
                </a:cubicBezTo>
                <a:lnTo>
                  <a:pt x="10520882" y="6645669"/>
                </a:lnTo>
                <a:cubicBezTo>
                  <a:pt x="10521027" y="6638589"/>
                  <a:pt x="10524783" y="6634737"/>
                  <a:pt x="10532152" y="6634207"/>
                </a:cubicBezTo>
                <a:close/>
                <a:moveTo>
                  <a:pt x="5241536" y="6619952"/>
                </a:moveTo>
                <a:cubicBezTo>
                  <a:pt x="5244572" y="6620049"/>
                  <a:pt x="5247031" y="6620917"/>
                  <a:pt x="5248865" y="6622505"/>
                </a:cubicBezTo>
                <a:cubicBezTo>
                  <a:pt x="5250736" y="6623998"/>
                  <a:pt x="5251948" y="6626454"/>
                  <a:pt x="5252522" y="6629921"/>
                </a:cubicBezTo>
                <a:lnTo>
                  <a:pt x="5255023" y="6822317"/>
                </a:lnTo>
                <a:lnTo>
                  <a:pt x="5255023" y="6822798"/>
                </a:lnTo>
                <a:cubicBezTo>
                  <a:pt x="5254688" y="6828963"/>
                  <a:pt x="5251269" y="6832575"/>
                  <a:pt x="5244772" y="6833538"/>
                </a:cubicBezTo>
                <a:lnTo>
                  <a:pt x="5056854" y="6835946"/>
                </a:lnTo>
                <a:cubicBezTo>
                  <a:pt x="5053434" y="6835657"/>
                  <a:pt x="5050877" y="6834742"/>
                  <a:pt x="5049142" y="6833152"/>
                </a:cubicBezTo>
                <a:cubicBezTo>
                  <a:pt x="5047079" y="6831419"/>
                  <a:pt x="5045917" y="6828674"/>
                  <a:pt x="5045675" y="6824821"/>
                </a:cubicBezTo>
                <a:lnTo>
                  <a:pt x="5043175" y="6632811"/>
                </a:lnTo>
                <a:lnTo>
                  <a:pt x="5043223" y="6632907"/>
                </a:lnTo>
                <a:cubicBezTo>
                  <a:pt x="5043844" y="6626744"/>
                  <a:pt x="5047215" y="6623227"/>
                  <a:pt x="5053237" y="6622408"/>
                </a:cubicBezTo>
                <a:close/>
                <a:moveTo>
                  <a:pt x="7480517" y="6523008"/>
                </a:moveTo>
                <a:cubicBezTo>
                  <a:pt x="7449358" y="6523202"/>
                  <a:pt x="7422775" y="6533844"/>
                  <a:pt x="7400766" y="6554939"/>
                </a:cubicBezTo>
                <a:lnTo>
                  <a:pt x="7400766" y="6555034"/>
                </a:lnTo>
                <a:cubicBezTo>
                  <a:pt x="7379190" y="6576514"/>
                  <a:pt x="7367968" y="6602809"/>
                  <a:pt x="7367103" y="6633919"/>
                </a:cubicBezTo>
                <a:cubicBezTo>
                  <a:pt x="7367537" y="6665126"/>
                  <a:pt x="7378083" y="6691517"/>
                  <a:pt x="7398840" y="6713093"/>
                </a:cubicBezTo>
                <a:cubicBezTo>
                  <a:pt x="7420558" y="6734716"/>
                  <a:pt x="7446709" y="6745985"/>
                  <a:pt x="7477290" y="6746948"/>
                </a:cubicBezTo>
                <a:cubicBezTo>
                  <a:pt x="7507773" y="6747093"/>
                  <a:pt x="7534404" y="6736546"/>
                  <a:pt x="7557135" y="6715260"/>
                </a:cubicBezTo>
                <a:cubicBezTo>
                  <a:pt x="7578711" y="6693781"/>
                  <a:pt x="7590027" y="6667485"/>
                  <a:pt x="7591040" y="6636423"/>
                </a:cubicBezTo>
                <a:lnTo>
                  <a:pt x="7591040" y="6635701"/>
                </a:lnTo>
                <a:cubicBezTo>
                  <a:pt x="7590798" y="6605121"/>
                  <a:pt x="7580156" y="6578729"/>
                  <a:pt x="7559062" y="6556576"/>
                </a:cubicBezTo>
                <a:cubicBezTo>
                  <a:pt x="7537294" y="6535049"/>
                  <a:pt x="7511144" y="6523876"/>
                  <a:pt x="7480517" y="6523008"/>
                </a:cubicBezTo>
                <a:close/>
                <a:moveTo>
                  <a:pt x="3555583" y="6519491"/>
                </a:moveTo>
                <a:cubicBezTo>
                  <a:pt x="3524376" y="6519684"/>
                  <a:pt x="3497841" y="6530327"/>
                  <a:pt x="3475834" y="6551422"/>
                </a:cubicBezTo>
                <a:lnTo>
                  <a:pt x="3475881" y="6551469"/>
                </a:lnTo>
                <a:cubicBezTo>
                  <a:pt x="3454304" y="6572997"/>
                  <a:pt x="3443083" y="6599291"/>
                  <a:pt x="3442216" y="6630402"/>
                </a:cubicBezTo>
                <a:cubicBezTo>
                  <a:pt x="3442651" y="6661609"/>
                  <a:pt x="3453197" y="6688000"/>
                  <a:pt x="3473954" y="6709575"/>
                </a:cubicBezTo>
                <a:cubicBezTo>
                  <a:pt x="3495625" y="6731199"/>
                  <a:pt x="3521775" y="6742468"/>
                  <a:pt x="3552356" y="6743431"/>
                </a:cubicBezTo>
                <a:cubicBezTo>
                  <a:pt x="3582841" y="6743576"/>
                  <a:pt x="3609473" y="6733028"/>
                  <a:pt x="3632206" y="6711743"/>
                </a:cubicBezTo>
                <a:cubicBezTo>
                  <a:pt x="3653780" y="6690264"/>
                  <a:pt x="3665098" y="6663968"/>
                  <a:pt x="3666109" y="6632907"/>
                </a:cubicBezTo>
                <a:lnTo>
                  <a:pt x="3666109" y="6632184"/>
                </a:lnTo>
                <a:cubicBezTo>
                  <a:pt x="3665868" y="6601604"/>
                  <a:pt x="3655226" y="6575213"/>
                  <a:pt x="3634131" y="6553058"/>
                </a:cubicBezTo>
                <a:cubicBezTo>
                  <a:pt x="3612363" y="6531532"/>
                  <a:pt x="3586212" y="6520358"/>
                  <a:pt x="3555583" y="6519491"/>
                </a:cubicBezTo>
                <a:close/>
                <a:moveTo>
                  <a:pt x="7480468" y="6501674"/>
                </a:moveTo>
                <a:cubicBezTo>
                  <a:pt x="7517453" y="6502782"/>
                  <a:pt x="7548756" y="6516170"/>
                  <a:pt x="7574375" y="6541887"/>
                </a:cubicBezTo>
                <a:cubicBezTo>
                  <a:pt x="7599708" y="6568809"/>
                  <a:pt x="7612325" y="6600400"/>
                  <a:pt x="7612228" y="6636665"/>
                </a:cubicBezTo>
                <a:lnTo>
                  <a:pt x="7612228" y="6637580"/>
                </a:lnTo>
                <a:cubicBezTo>
                  <a:pt x="7611170" y="6673410"/>
                  <a:pt x="7597782" y="6704327"/>
                  <a:pt x="7572064" y="6730285"/>
                </a:cubicBezTo>
                <a:cubicBezTo>
                  <a:pt x="7545576" y="6755328"/>
                  <a:pt x="7514129" y="6767945"/>
                  <a:pt x="7477675" y="6768138"/>
                </a:cubicBezTo>
                <a:cubicBezTo>
                  <a:pt x="7440690" y="6767031"/>
                  <a:pt x="7409385" y="6753642"/>
                  <a:pt x="7383718" y="6727974"/>
                </a:cubicBezTo>
                <a:cubicBezTo>
                  <a:pt x="7358146" y="6700764"/>
                  <a:pt x="7345527" y="6668834"/>
                  <a:pt x="7345864" y="6632185"/>
                </a:cubicBezTo>
                <a:cubicBezTo>
                  <a:pt x="7346924" y="6596355"/>
                  <a:pt x="7360360" y="6565438"/>
                  <a:pt x="7386077" y="6539479"/>
                </a:cubicBezTo>
                <a:cubicBezTo>
                  <a:pt x="7412516" y="6514436"/>
                  <a:pt x="7444014" y="6501820"/>
                  <a:pt x="7480468" y="6501674"/>
                </a:cubicBezTo>
                <a:close/>
                <a:moveTo>
                  <a:pt x="3555583" y="6498157"/>
                </a:moveTo>
                <a:cubicBezTo>
                  <a:pt x="3592572" y="6499265"/>
                  <a:pt x="3623874" y="6512653"/>
                  <a:pt x="3649493" y="6538370"/>
                </a:cubicBezTo>
                <a:cubicBezTo>
                  <a:pt x="3674826" y="6565291"/>
                  <a:pt x="3687443" y="6596883"/>
                  <a:pt x="3687346" y="6633148"/>
                </a:cubicBezTo>
                <a:lnTo>
                  <a:pt x="3687346" y="6634062"/>
                </a:lnTo>
                <a:cubicBezTo>
                  <a:pt x="3686239" y="6669940"/>
                  <a:pt x="3672803" y="6700859"/>
                  <a:pt x="3647135" y="6726816"/>
                </a:cubicBezTo>
                <a:cubicBezTo>
                  <a:pt x="3620647" y="6751859"/>
                  <a:pt x="3589198" y="6764477"/>
                  <a:pt x="3552742" y="6764669"/>
                </a:cubicBezTo>
                <a:lnTo>
                  <a:pt x="3552791" y="6764621"/>
                </a:lnTo>
                <a:cubicBezTo>
                  <a:pt x="3515805" y="6763514"/>
                  <a:pt x="3484500" y="6750125"/>
                  <a:pt x="3458832" y="6724457"/>
                </a:cubicBezTo>
                <a:cubicBezTo>
                  <a:pt x="3433260" y="6697247"/>
                  <a:pt x="3420641" y="6665317"/>
                  <a:pt x="3420979" y="6628669"/>
                </a:cubicBezTo>
                <a:cubicBezTo>
                  <a:pt x="3422038" y="6592837"/>
                  <a:pt x="3435475" y="6561921"/>
                  <a:pt x="3461191" y="6535963"/>
                </a:cubicBezTo>
                <a:cubicBezTo>
                  <a:pt x="3487633" y="6510919"/>
                  <a:pt x="3519127" y="6498302"/>
                  <a:pt x="3555583" y="6498157"/>
                </a:cubicBezTo>
                <a:close/>
                <a:moveTo>
                  <a:pt x="11332363" y="6484721"/>
                </a:moveTo>
                <a:cubicBezTo>
                  <a:pt x="11301204" y="6484914"/>
                  <a:pt x="11274621" y="6495557"/>
                  <a:pt x="11252613" y="6516651"/>
                </a:cubicBezTo>
                <a:lnTo>
                  <a:pt x="11252660" y="6516699"/>
                </a:lnTo>
                <a:cubicBezTo>
                  <a:pt x="11231085" y="6538226"/>
                  <a:pt x="11219864" y="6564520"/>
                  <a:pt x="11218997" y="6595632"/>
                </a:cubicBezTo>
                <a:cubicBezTo>
                  <a:pt x="11219430" y="6626840"/>
                  <a:pt x="11229977" y="6653230"/>
                  <a:pt x="11250734" y="6674805"/>
                </a:cubicBezTo>
                <a:cubicBezTo>
                  <a:pt x="11272405" y="6696428"/>
                  <a:pt x="11298555" y="6707698"/>
                  <a:pt x="11329137" y="6708661"/>
                </a:cubicBezTo>
                <a:cubicBezTo>
                  <a:pt x="11359622" y="6708805"/>
                  <a:pt x="11386254" y="6698258"/>
                  <a:pt x="11408985" y="6676972"/>
                </a:cubicBezTo>
                <a:cubicBezTo>
                  <a:pt x="11430560" y="6655493"/>
                  <a:pt x="11441877" y="6629198"/>
                  <a:pt x="11442888" y="6598137"/>
                </a:cubicBezTo>
                <a:lnTo>
                  <a:pt x="11442888" y="6597413"/>
                </a:lnTo>
                <a:cubicBezTo>
                  <a:pt x="11442648" y="6566833"/>
                  <a:pt x="11432005" y="6540442"/>
                  <a:pt x="11410911" y="6518289"/>
                </a:cubicBezTo>
                <a:cubicBezTo>
                  <a:pt x="11389143" y="6496761"/>
                  <a:pt x="11362993" y="6485588"/>
                  <a:pt x="11332363" y="6484721"/>
                </a:cubicBezTo>
                <a:close/>
                <a:moveTo>
                  <a:pt x="11332315" y="6463338"/>
                </a:moveTo>
                <a:cubicBezTo>
                  <a:pt x="11369302" y="6464446"/>
                  <a:pt x="11400606" y="6477835"/>
                  <a:pt x="11426225" y="6503552"/>
                </a:cubicBezTo>
                <a:cubicBezTo>
                  <a:pt x="11451557" y="6530472"/>
                  <a:pt x="11464175" y="6562064"/>
                  <a:pt x="11464079" y="6598328"/>
                </a:cubicBezTo>
                <a:lnTo>
                  <a:pt x="11464079" y="6599244"/>
                </a:lnTo>
                <a:cubicBezTo>
                  <a:pt x="11463020" y="6635123"/>
                  <a:pt x="11449583" y="6666040"/>
                  <a:pt x="11423914" y="6691998"/>
                </a:cubicBezTo>
                <a:cubicBezTo>
                  <a:pt x="11397426" y="6717040"/>
                  <a:pt x="11365978" y="6729658"/>
                  <a:pt x="11329523" y="6729851"/>
                </a:cubicBezTo>
                <a:lnTo>
                  <a:pt x="11329523" y="6729803"/>
                </a:lnTo>
                <a:cubicBezTo>
                  <a:pt x="11292536" y="6728695"/>
                  <a:pt x="11261232" y="6715307"/>
                  <a:pt x="11235564" y="6689638"/>
                </a:cubicBezTo>
                <a:cubicBezTo>
                  <a:pt x="11209991" y="6662428"/>
                  <a:pt x="11197373" y="6630499"/>
                  <a:pt x="11197711" y="6593851"/>
                </a:cubicBezTo>
                <a:cubicBezTo>
                  <a:pt x="11198818" y="6558019"/>
                  <a:pt x="11212207" y="6527101"/>
                  <a:pt x="11237924" y="6501143"/>
                </a:cubicBezTo>
                <a:cubicBezTo>
                  <a:pt x="11264363" y="6476100"/>
                  <a:pt x="11295811" y="6463483"/>
                  <a:pt x="11332315" y="6463338"/>
                </a:cubicBezTo>
                <a:close/>
                <a:moveTo>
                  <a:pt x="1904593" y="6381373"/>
                </a:moveTo>
                <a:cubicBezTo>
                  <a:pt x="1874060" y="6382240"/>
                  <a:pt x="1847911" y="6393461"/>
                  <a:pt x="1826238" y="6414988"/>
                </a:cubicBezTo>
                <a:cubicBezTo>
                  <a:pt x="1805192" y="6436997"/>
                  <a:pt x="1794549" y="6463532"/>
                  <a:pt x="1794310" y="6494595"/>
                </a:cubicBezTo>
                <a:cubicBezTo>
                  <a:pt x="1795320" y="6525705"/>
                  <a:pt x="1806541" y="6551952"/>
                  <a:pt x="1828116" y="6573431"/>
                </a:cubicBezTo>
                <a:cubicBezTo>
                  <a:pt x="1850173" y="6594429"/>
                  <a:pt x="1876709" y="6605023"/>
                  <a:pt x="1907820" y="6605216"/>
                </a:cubicBezTo>
                <a:cubicBezTo>
                  <a:pt x="1938352" y="6604349"/>
                  <a:pt x="1964503" y="6593128"/>
                  <a:pt x="1986222" y="6571649"/>
                </a:cubicBezTo>
                <a:cubicBezTo>
                  <a:pt x="2007268" y="6549690"/>
                  <a:pt x="2017960" y="6523202"/>
                  <a:pt x="2018248" y="6492090"/>
                </a:cubicBezTo>
                <a:lnTo>
                  <a:pt x="2018200" y="6492139"/>
                </a:lnTo>
                <a:lnTo>
                  <a:pt x="2018200" y="6491899"/>
                </a:lnTo>
                <a:cubicBezTo>
                  <a:pt x="2017189" y="6460787"/>
                  <a:pt x="2005871" y="6434541"/>
                  <a:pt x="1984297" y="6413061"/>
                </a:cubicBezTo>
                <a:cubicBezTo>
                  <a:pt x="1961613" y="6391824"/>
                  <a:pt x="1935030" y="6381276"/>
                  <a:pt x="1904593" y="6381373"/>
                </a:cubicBezTo>
                <a:close/>
                <a:moveTo>
                  <a:pt x="908420" y="6370344"/>
                </a:moveTo>
                <a:cubicBezTo>
                  <a:pt x="913429" y="6371067"/>
                  <a:pt x="916607" y="6373860"/>
                  <a:pt x="917908" y="6378772"/>
                </a:cubicBezTo>
                <a:cubicBezTo>
                  <a:pt x="918101" y="6379640"/>
                  <a:pt x="918149" y="6380409"/>
                  <a:pt x="918149" y="6380988"/>
                </a:cubicBezTo>
                <a:lnTo>
                  <a:pt x="918437" y="6469552"/>
                </a:lnTo>
                <a:cubicBezTo>
                  <a:pt x="918437" y="6470804"/>
                  <a:pt x="918196" y="6472056"/>
                  <a:pt x="917715" y="6473308"/>
                </a:cubicBezTo>
                <a:cubicBezTo>
                  <a:pt x="915597" y="6477979"/>
                  <a:pt x="911984" y="6480195"/>
                  <a:pt x="906879" y="6480051"/>
                </a:cubicBezTo>
                <a:cubicBezTo>
                  <a:pt x="901871" y="6479377"/>
                  <a:pt x="898741" y="6476535"/>
                  <a:pt x="897392" y="6471623"/>
                </a:cubicBezTo>
                <a:cubicBezTo>
                  <a:pt x="897248" y="6470948"/>
                  <a:pt x="897151" y="6470274"/>
                  <a:pt x="897151" y="6469600"/>
                </a:cubicBezTo>
                <a:lnTo>
                  <a:pt x="896862" y="6381035"/>
                </a:lnTo>
                <a:cubicBezTo>
                  <a:pt x="896862" y="6379591"/>
                  <a:pt x="897103" y="6378290"/>
                  <a:pt x="897585" y="6377087"/>
                </a:cubicBezTo>
                <a:cubicBezTo>
                  <a:pt x="899704" y="6372463"/>
                  <a:pt x="903315" y="6370249"/>
                  <a:pt x="908372" y="6370392"/>
                </a:cubicBezTo>
                <a:close/>
                <a:moveTo>
                  <a:pt x="1904882" y="6360038"/>
                </a:moveTo>
                <a:cubicBezTo>
                  <a:pt x="1941242" y="6360184"/>
                  <a:pt x="1972690" y="6372800"/>
                  <a:pt x="1999129" y="6397746"/>
                </a:cubicBezTo>
                <a:cubicBezTo>
                  <a:pt x="2024846" y="6423368"/>
                  <a:pt x="2038282" y="6454575"/>
                  <a:pt x="2039486" y="6491465"/>
                </a:cubicBezTo>
                <a:lnTo>
                  <a:pt x="2039438" y="6491465"/>
                </a:lnTo>
                <a:lnTo>
                  <a:pt x="2039438" y="6491562"/>
                </a:lnTo>
                <a:cubicBezTo>
                  <a:pt x="2039486" y="6527824"/>
                  <a:pt x="2026917" y="6559418"/>
                  <a:pt x="2001633" y="6586289"/>
                </a:cubicBezTo>
                <a:cubicBezTo>
                  <a:pt x="1976014" y="6611960"/>
                  <a:pt x="1944758" y="6625346"/>
                  <a:pt x="1907868" y="6626503"/>
                </a:cubicBezTo>
                <a:cubicBezTo>
                  <a:pt x="1870930" y="6626310"/>
                  <a:pt x="1839386" y="6613645"/>
                  <a:pt x="1813139" y="6588602"/>
                </a:cubicBezTo>
                <a:cubicBezTo>
                  <a:pt x="1787230" y="6562306"/>
                  <a:pt x="1773841" y="6531051"/>
                  <a:pt x="1773022" y="6494787"/>
                </a:cubicBezTo>
                <a:cubicBezTo>
                  <a:pt x="1773022" y="6458523"/>
                  <a:pt x="1785688" y="6426932"/>
                  <a:pt x="1811021" y="6400107"/>
                </a:cubicBezTo>
                <a:cubicBezTo>
                  <a:pt x="1836689" y="6374487"/>
                  <a:pt x="1867945" y="6361098"/>
                  <a:pt x="1904882" y="6360038"/>
                </a:cubicBezTo>
                <a:close/>
                <a:moveTo>
                  <a:pt x="9681326" y="6346554"/>
                </a:moveTo>
                <a:cubicBezTo>
                  <a:pt x="9650793" y="6347420"/>
                  <a:pt x="9624642" y="6358642"/>
                  <a:pt x="9602971" y="6380169"/>
                </a:cubicBezTo>
                <a:cubicBezTo>
                  <a:pt x="9581925" y="6402177"/>
                  <a:pt x="9571282" y="6428714"/>
                  <a:pt x="9571041" y="6459775"/>
                </a:cubicBezTo>
                <a:cubicBezTo>
                  <a:pt x="9572052" y="6490887"/>
                  <a:pt x="9583273" y="6517133"/>
                  <a:pt x="9604849" y="6538613"/>
                </a:cubicBezTo>
                <a:cubicBezTo>
                  <a:pt x="9626906" y="6559611"/>
                  <a:pt x="9653442" y="6570204"/>
                  <a:pt x="9684552" y="6570397"/>
                </a:cubicBezTo>
                <a:cubicBezTo>
                  <a:pt x="9715085" y="6569530"/>
                  <a:pt x="9741235" y="6558310"/>
                  <a:pt x="9762955" y="6536831"/>
                </a:cubicBezTo>
                <a:cubicBezTo>
                  <a:pt x="9784000" y="6514870"/>
                  <a:pt x="9794691" y="6488382"/>
                  <a:pt x="9794981" y="6457271"/>
                </a:cubicBezTo>
                <a:lnTo>
                  <a:pt x="9794932" y="6457271"/>
                </a:lnTo>
                <a:lnTo>
                  <a:pt x="9794932" y="6457031"/>
                </a:lnTo>
                <a:cubicBezTo>
                  <a:pt x="9793921" y="6425968"/>
                  <a:pt x="9782603" y="6399674"/>
                  <a:pt x="9761028" y="6378242"/>
                </a:cubicBezTo>
                <a:cubicBezTo>
                  <a:pt x="9738345" y="6357004"/>
                  <a:pt x="9711762" y="6346458"/>
                  <a:pt x="9681326" y="6346554"/>
                </a:cubicBezTo>
                <a:close/>
                <a:moveTo>
                  <a:pt x="8685208" y="6335525"/>
                </a:moveTo>
                <a:cubicBezTo>
                  <a:pt x="8690217" y="6336249"/>
                  <a:pt x="8693396" y="6339042"/>
                  <a:pt x="8694695" y="6343953"/>
                </a:cubicBezTo>
                <a:cubicBezTo>
                  <a:pt x="8694889" y="6344819"/>
                  <a:pt x="8694937" y="6345590"/>
                  <a:pt x="8694937" y="6346217"/>
                </a:cubicBezTo>
                <a:lnTo>
                  <a:pt x="8695225" y="6434781"/>
                </a:lnTo>
                <a:cubicBezTo>
                  <a:pt x="8695225" y="6436033"/>
                  <a:pt x="8694985" y="6437285"/>
                  <a:pt x="8694502" y="6438537"/>
                </a:cubicBezTo>
                <a:cubicBezTo>
                  <a:pt x="8692383" y="6443161"/>
                  <a:pt x="8688771" y="6445424"/>
                  <a:pt x="8683667" y="6445280"/>
                </a:cubicBezTo>
                <a:cubicBezTo>
                  <a:pt x="8678659" y="6444606"/>
                  <a:pt x="8675529" y="6441764"/>
                  <a:pt x="8674179" y="6436851"/>
                </a:cubicBezTo>
                <a:cubicBezTo>
                  <a:pt x="8674034" y="6436178"/>
                  <a:pt x="8673938" y="6435503"/>
                  <a:pt x="8673938" y="6434829"/>
                </a:cubicBezTo>
                <a:lnTo>
                  <a:pt x="8673650" y="6346264"/>
                </a:lnTo>
                <a:cubicBezTo>
                  <a:pt x="8673650" y="6344819"/>
                  <a:pt x="8673891" y="6343521"/>
                  <a:pt x="8674372" y="6342316"/>
                </a:cubicBezTo>
                <a:cubicBezTo>
                  <a:pt x="8676491" y="6337692"/>
                  <a:pt x="8680104" y="6335478"/>
                  <a:pt x="8685160" y="6335573"/>
                </a:cubicBezTo>
                <a:close/>
                <a:moveTo>
                  <a:pt x="9681662" y="6325219"/>
                </a:moveTo>
                <a:cubicBezTo>
                  <a:pt x="9718022" y="6325364"/>
                  <a:pt x="9749471" y="6337934"/>
                  <a:pt x="9775910" y="6362927"/>
                </a:cubicBezTo>
                <a:cubicBezTo>
                  <a:pt x="9801627" y="6388548"/>
                  <a:pt x="9815064" y="6419755"/>
                  <a:pt x="9816268" y="6456645"/>
                </a:cubicBezTo>
                <a:lnTo>
                  <a:pt x="9816220" y="6456741"/>
                </a:lnTo>
                <a:cubicBezTo>
                  <a:pt x="9816268" y="6493006"/>
                  <a:pt x="9803698" y="6524598"/>
                  <a:pt x="9778414" y="6551470"/>
                </a:cubicBezTo>
                <a:cubicBezTo>
                  <a:pt x="9752793" y="6577139"/>
                  <a:pt x="9721538" y="6590528"/>
                  <a:pt x="9684649" y="6591683"/>
                </a:cubicBezTo>
                <a:cubicBezTo>
                  <a:pt x="9647711" y="6591492"/>
                  <a:pt x="9616166" y="6578825"/>
                  <a:pt x="9589920" y="6553782"/>
                </a:cubicBezTo>
                <a:cubicBezTo>
                  <a:pt x="9564010" y="6527487"/>
                  <a:pt x="9550621" y="6496232"/>
                  <a:pt x="9549803" y="6459968"/>
                </a:cubicBezTo>
                <a:cubicBezTo>
                  <a:pt x="9549803" y="6423705"/>
                  <a:pt x="9562468" y="6392112"/>
                  <a:pt x="9587800" y="6365287"/>
                </a:cubicBezTo>
                <a:cubicBezTo>
                  <a:pt x="9613469" y="6339667"/>
                  <a:pt x="9644724" y="6326278"/>
                  <a:pt x="9681662" y="6325219"/>
                </a:cubicBezTo>
                <a:close/>
                <a:moveTo>
                  <a:pt x="5756456" y="6323822"/>
                </a:moveTo>
                <a:cubicBezTo>
                  <a:pt x="5725922" y="6324689"/>
                  <a:pt x="5699771" y="6335910"/>
                  <a:pt x="5678102" y="6357437"/>
                </a:cubicBezTo>
                <a:cubicBezTo>
                  <a:pt x="5657057" y="6379446"/>
                  <a:pt x="5646413" y="6405982"/>
                  <a:pt x="5646175" y="6437044"/>
                </a:cubicBezTo>
                <a:cubicBezTo>
                  <a:pt x="5647185" y="6468155"/>
                  <a:pt x="5658411" y="6494402"/>
                  <a:pt x="5679983" y="6515881"/>
                </a:cubicBezTo>
                <a:cubicBezTo>
                  <a:pt x="5701991" y="6536878"/>
                  <a:pt x="5728528" y="6547474"/>
                  <a:pt x="5759633" y="6547667"/>
                </a:cubicBezTo>
                <a:cubicBezTo>
                  <a:pt x="5790168" y="6546800"/>
                  <a:pt x="5816319" y="6535578"/>
                  <a:pt x="5838045" y="6514099"/>
                </a:cubicBezTo>
                <a:cubicBezTo>
                  <a:pt x="5859089" y="6492139"/>
                  <a:pt x="5869774" y="6465651"/>
                  <a:pt x="5870066" y="6434541"/>
                </a:cubicBezTo>
                <a:lnTo>
                  <a:pt x="5870066" y="6434348"/>
                </a:lnTo>
                <a:cubicBezTo>
                  <a:pt x="5869055" y="6403236"/>
                  <a:pt x="5857736" y="6376990"/>
                  <a:pt x="5836164" y="6355512"/>
                </a:cubicBezTo>
                <a:cubicBezTo>
                  <a:pt x="5813476" y="6334273"/>
                  <a:pt x="5786895" y="6323726"/>
                  <a:pt x="5756456" y="6323822"/>
                </a:cubicBezTo>
                <a:close/>
                <a:moveTo>
                  <a:pt x="4760285" y="6312795"/>
                </a:moveTo>
                <a:cubicBezTo>
                  <a:pt x="4765292" y="6313516"/>
                  <a:pt x="4768471" y="6316310"/>
                  <a:pt x="4769773" y="6321175"/>
                </a:cubicBezTo>
                <a:cubicBezTo>
                  <a:pt x="4769965" y="6322040"/>
                  <a:pt x="4770015" y="6322811"/>
                  <a:pt x="4770015" y="6323437"/>
                </a:cubicBezTo>
                <a:lnTo>
                  <a:pt x="4770300" y="6412002"/>
                </a:lnTo>
                <a:cubicBezTo>
                  <a:pt x="4770300" y="6413254"/>
                  <a:pt x="4770062" y="6414506"/>
                  <a:pt x="4769580" y="6415759"/>
                </a:cubicBezTo>
                <a:cubicBezTo>
                  <a:pt x="4767461" y="6420429"/>
                  <a:pt x="4763847" y="6422645"/>
                  <a:pt x="4758791" y="6422500"/>
                </a:cubicBezTo>
                <a:cubicBezTo>
                  <a:pt x="4753784" y="6421826"/>
                  <a:pt x="4750651" y="6418984"/>
                  <a:pt x="4749305" y="6414072"/>
                </a:cubicBezTo>
                <a:cubicBezTo>
                  <a:pt x="4749160" y="6413398"/>
                  <a:pt x="4749064" y="6412725"/>
                  <a:pt x="4749064" y="6412051"/>
                </a:cubicBezTo>
                <a:lnTo>
                  <a:pt x="4748727" y="6323485"/>
                </a:lnTo>
                <a:cubicBezTo>
                  <a:pt x="4748727" y="6322040"/>
                  <a:pt x="4748967" y="6320692"/>
                  <a:pt x="4749450" y="6319536"/>
                </a:cubicBezTo>
                <a:cubicBezTo>
                  <a:pt x="4751569" y="6314914"/>
                  <a:pt x="4755179" y="6312698"/>
                  <a:pt x="4760236" y="6312842"/>
                </a:cubicBezTo>
                <a:close/>
                <a:moveTo>
                  <a:pt x="5756752" y="6302489"/>
                </a:moveTo>
                <a:cubicBezTo>
                  <a:pt x="5793106" y="6302633"/>
                  <a:pt x="5824558" y="6315202"/>
                  <a:pt x="5850996" y="6340197"/>
                </a:cubicBezTo>
                <a:cubicBezTo>
                  <a:pt x="5876710" y="6365817"/>
                  <a:pt x="5890150" y="6397024"/>
                  <a:pt x="5891350" y="6433914"/>
                </a:cubicBezTo>
                <a:lnTo>
                  <a:pt x="5891350" y="6434010"/>
                </a:lnTo>
                <a:cubicBezTo>
                  <a:pt x="5891350" y="6470274"/>
                  <a:pt x="5878781" y="6501867"/>
                  <a:pt x="5853497" y="6528739"/>
                </a:cubicBezTo>
                <a:cubicBezTo>
                  <a:pt x="5827879" y="6554409"/>
                  <a:pt x="5796620" y="6567796"/>
                  <a:pt x="5759729" y="6568952"/>
                </a:cubicBezTo>
                <a:cubicBezTo>
                  <a:pt x="5722793" y="6568759"/>
                  <a:pt x="5691248" y="6556094"/>
                  <a:pt x="5665001" y="6531051"/>
                </a:cubicBezTo>
                <a:cubicBezTo>
                  <a:pt x="5639094" y="6504757"/>
                  <a:pt x="5625705" y="6473501"/>
                  <a:pt x="5624884" y="6437238"/>
                </a:cubicBezTo>
                <a:cubicBezTo>
                  <a:pt x="5624884" y="6400973"/>
                  <a:pt x="5637555" y="6369381"/>
                  <a:pt x="5662888" y="6342556"/>
                </a:cubicBezTo>
                <a:cubicBezTo>
                  <a:pt x="5688554" y="6316936"/>
                  <a:pt x="5719860" y="6303547"/>
                  <a:pt x="5756752" y="6302489"/>
                </a:cubicBezTo>
                <a:close/>
                <a:moveTo>
                  <a:pt x="26434" y="6131715"/>
                </a:moveTo>
                <a:cubicBezTo>
                  <a:pt x="31492" y="6131572"/>
                  <a:pt x="35103" y="6133786"/>
                  <a:pt x="37222" y="6138410"/>
                </a:cubicBezTo>
                <a:lnTo>
                  <a:pt x="37222" y="6138457"/>
                </a:lnTo>
                <a:cubicBezTo>
                  <a:pt x="37704" y="6139758"/>
                  <a:pt x="37944" y="6141010"/>
                  <a:pt x="37944" y="6142262"/>
                </a:cubicBezTo>
                <a:lnTo>
                  <a:pt x="37607" y="6230826"/>
                </a:lnTo>
                <a:lnTo>
                  <a:pt x="36981" y="6407763"/>
                </a:lnTo>
                <a:cubicBezTo>
                  <a:pt x="36981" y="6408244"/>
                  <a:pt x="36933" y="6408727"/>
                  <a:pt x="36933" y="6409112"/>
                </a:cubicBezTo>
                <a:cubicBezTo>
                  <a:pt x="36018" y="6414314"/>
                  <a:pt x="32889" y="6417395"/>
                  <a:pt x="27736" y="6418406"/>
                </a:cubicBezTo>
                <a:cubicBezTo>
                  <a:pt x="22485" y="6418792"/>
                  <a:pt x="18682" y="6416577"/>
                  <a:pt x="16465" y="6411761"/>
                </a:cubicBezTo>
                <a:cubicBezTo>
                  <a:pt x="15985" y="6410509"/>
                  <a:pt x="15744" y="6409256"/>
                  <a:pt x="15744" y="6407956"/>
                </a:cubicBezTo>
                <a:lnTo>
                  <a:pt x="16369" y="6231790"/>
                </a:lnTo>
                <a:cubicBezTo>
                  <a:pt x="16369" y="6231453"/>
                  <a:pt x="16369" y="6231212"/>
                  <a:pt x="16369" y="6230923"/>
                </a:cubicBezTo>
                <a:cubicBezTo>
                  <a:pt x="16369" y="6230875"/>
                  <a:pt x="16369" y="6230778"/>
                  <a:pt x="16369" y="6230778"/>
                </a:cubicBezTo>
                <a:lnTo>
                  <a:pt x="16706" y="6142214"/>
                </a:lnTo>
                <a:cubicBezTo>
                  <a:pt x="16706" y="6141491"/>
                  <a:pt x="16754" y="6140866"/>
                  <a:pt x="16899" y="6140142"/>
                </a:cubicBezTo>
                <a:cubicBezTo>
                  <a:pt x="18248" y="6135231"/>
                  <a:pt x="21426" y="6132390"/>
                  <a:pt x="26434" y="6131715"/>
                </a:cubicBezTo>
                <a:close/>
                <a:moveTo>
                  <a:pt x="7276413" y="6130030"/>
                </a:moveTo>
                <a:cubicBezTo>
                  <a:pt x="7287872" y="6130175"/>
                  <a:pt x="7297851" y="6134413"/>
                  <a:pt x="7306326" y="6142696"/>
                </a:cubicBezTo>
                <a:cubicBezTo>
                  <a:pt x="7314369" y="6150979"/>
                  <a:pt x="7318509" y="6161093"/>
                  <a:pt x="7318606" y="6172892"/>
                </a:cubicBezTo>
                <a:lnTo>
                  <a:pt x="7318606" y="6174337"/>
                </a:lnTo>
                <a:cubicBezTo>
                  <a:pt x="7318269" y="6185220"/>
                  <a:pt x="7313838" y="6194997"/>
                  <a:pt x="7305266" y="6203617"/>
                </a:cubicBezTo>
                <a:cubicBezTo>
                  <a:pt x="7298716" y="6209831"/>
                  <a:pt x="7290813" y="6213395"/>
                  <a:pt x="7281855" y="6214646"/>
                </a:cubicBezTo>
                <a:lnTo>
                  <a:pt x="7281855" y="6530955"/>
                </a:lnTo>
                <a:cubicBezTo>
                  <a:pt x="7282048" y="6552386"/>
                  <a:pt x="7283252" y="6572661"/>
                  <a:pt x="7285418" y="6591829"/>
                </a:cubicBezTo>
                <a:cubicBezTo>
                  <a:pt x="7291245" y="6642202"/>
                  <a:pt x="7303726" y="6685449"/>
                  <a:pt x="7322796" y="6721424"/>
                </a:cubicBezTo>
                <a:cubicBezTo>
                  <a:pt x="7348417" y="6769583"/>
                  <a:pt x="7385258" y="6805751"/>
                  <a:pt x="7433417" y="6829879"/>
                </a:cubicBezTo>
                <a:cubicBezTo>
                  <a:pt x="7454752" y="6840666"/>
                  <a:pt x="7478301" y="6849190"/>
                  <a:pt x="7504112" y="6855451"/>
                </a:cubicBezTo>
                <a:lnTo>
                  <a:pt x="7524165" y="6858002"/>
                </a:lnTo>
                <a:lnTo>
                  <a:pt x="7444514" y="6858002"/>
                </a:lnTo>
                <a:lnTo>
                  <a:pt x="7436403" y="6855884"/>
                </a:lnTo>
                <a:cubicBezTo>
                  <a:pt x="7377600" y="6829974"/>
                  <a:pt x="7333535" y="6789328"/>
                  <a:pt x="7304207" y="6733945"/>
                </a:cubicBezTo>
                <a:cubicBezTo>
                  <a:pt x="7280988" y="6689639"/>
                  <a:pt x="7267068" y="6637049"/>
                  <a:pt x="7262448" y="6576128"/>
                </a:cubicBezTo>
                <a:cubicBezTo>
                  <a:pt x="7261290" y="6561777"/>
                  <a:pt x="7260664" y="6546173"/>
                  <a:pt x="7260568" y="6529222"/>
                </a:cubicBezTo>
                <a:lnTo>
                  <a:pt x="7260568" y="6212238"/>
                </a:lnTo>
                <a:cubicBezTo>
                  <a:pt x="7255175" y="6210119"/>
                  <a:pt x="7250165" y="6206940"/>
                  <a:pt x="7245592" y="6202510"/>
                </a:cubicBezTo>
                <a:cubicBezTo>
                  <a:pt x="7237549" y="6194130"/>
                  <a:pt x="7233454" y="6184064"/>
                  <a:pt x="7233360" y="6172217"/>
                </a:cubicBezTo>
                <a:cubicBezTo>
                  <a:pt x="7233648" y="6160467"/>
                  <a:pt x="7237934" y="6150449"/>
                  <a:pt x="7246265" y="6142118"/>
                </a:cubicBezTo>
                <a:cubicBezTo>
                  <a:pt x="7254500" y="6134172"/>
                  <a:pt x="7264565" y="6130175"/>
                  <a:pt x="7276413" y="6130030"/>
                </a:cubicBezTo>
                <a:close/>
                <a:moveTo>
                  <a:pt x="3351486" y="6126561"/>
                </a:moveTo>
                <a:cubicBezTo>
                  <a:pt x="3362947" y="6126706"/>
                  <a:pt x="3372916" y="6130944"/>
                  <a:pt x="3381394" y="6139227"/>
                </a:cubicBezTo>
                <a:cubicBezTo>
                  <a:pt x="3389436" y="6147558"/>
                  <a:pt x="3393576" y="6157623"/>
                  <a:pt x="3393673" y="6169423"/>
                </a:cubicBezTo>
                <a:lnTo>
                  <a:pt x="3393673" y="6170868"/>
                </a:lnTo>
                <a:cubicBezTo>
                  <a:pt x="3393337" y="6181751"/>
                  <a:pt x="3388905" y="6191529"/>
                  <a:pt x="3380334" y="6200149"/>
                </a:cubicBezTo>
                <a:cubicBezTo>
                  <a:pt x="3373784" y="6206360"/>
                  <a:pt x="3365885" y="6209924"/>
                  <a:pt x="3356928" y="6211176"/>
                </a:cubicBezTo>
                <a:lnTo>
                  <a:pt x="3356928" y="6527487"/>
                </a:lnTo>
                <a:cubicBezTo>
                  <a:pt x="3357120" y="6548916"/>
                  <a:pt x="3358325" y="6569240"/>
                  <a:pt x="3360491" y="6588359"/>
                </a:cubicBezTo>
                <a:cubicBezTo>
                  <a:pt x="3366318" y="6638734"/>
                  <a:pt x="3378793" y="6681980"/>
                  <a:pt x="3397863" y="6717955"/>
                </a:cubicBezTo>
                <a:cubicBezTo>
                  <a:pt x="3423483" y="6766114"/>
                  <a:pt x="3460325" y="6802281"/>
                  <a:pt x="3508485" y="6826409"/>
                </a:cubicBezTo>
                <a:cubicBezTo>
                  <a:pt x="3529819" y="6837149"/>
                  <a:pt x="3553368" y="6845721"/>
                  <a:pt x="3579183" y="6851982"/>
                </a:cubicBezTo>
                <a:lnTo>
                  <a:pt x="3626507" y="6858002"/>
                </a:lnTo>
                <a:lnTo>
                  <a:pt x="3532684" y="6858002"/>
                </a:lnTo>
                <a:lnTo>
                  <a:pt x="3511471" y="6852463"/>
                </a:lnTo>
                <a:cubicBezTo>
                  <a:pt x="3452668" y="6826554"/>
                  <a:pt x="3408603" y="6785908"/>
                  <a:pt x="3379273" y="6730525"/>
                </a:cubicBezTo>
                <a:cubicBezTo>
                  <a:pt x="3356060" y="6686218"/>
                  <a:pt x="3342143" y="6633628"/>
                  <a:pt x="3337520" y="6572707"/>
                </a:cubicBezTo>
                <a:cubicBezTo>
                  <a:pt x="3336363" y="6558356"/>
                  <a:pt x="3335737" y="6542752"/>
                  <a:pt x="3335642" y="6525801"/>
                </a:cubicBezTo>
                <a:lnTo>
                  <a:pt x="3335642" y="6208817"/>
                </a:lnTo>
                <a:cubicBezTo>
                  <a:pt x="3330248" y="6206650"/>
                  <a:pt x="3325240" y="6203471"/>
                  <a:pt x="3320663" y="6199041"/>
                </a:cubicBezTo>
                <a:cubicBezTo>
                  <a:pt x="3312621" y="6190661"/>
                  <a:pt x="3308527" y="6180596"/>
                  <a:pt x="3308431" y="6168749"/>
                </a:cubicBezTo>
                <a:cubicBezTo>
                  <a:pt x="3308721" y="6156998"/>
                  <a:pt x="3313006" y="6146980"/>
                  <a:pt x="3321338" y="6138650"/>
                </a:cubicBezTo>
                <a:cubicBezTo>
                  <a:pt x="3329573" y="6130704"/>
                  <a:pt x="3339638" y="6126706"/>
                  <a:pt x="3351486" y="6126561"/>
                </a:cubicBezTo>
                <a:close/>
                <a:moveTo>
                  <a:pt x="7803229" y="6116161"/>
                </a:moveTo>
                <a:cubicBezTo>
                  <a:pt x="7808286" y="6116015"/>
                  <a:pt x="7811850" y="6118231"/>
                  <a:pt x="7814017" y="6122855"/>
                </a:cubicBezTo>
                <a:lnTo>
                  <a:pt x="7813968" y="6122855"/>
                </a:lnTo>
                <a:cubicBezTo>
                  <a:pt x="7814450" y="6124154"/>
                  <a:pt x="7814690" y="6125406"/>
                  <a:pt x="7814690" y="6126660"/>
                </a:cubicBezTo>
                <a:lnTo>
                  <a:pt x="7814354" y="6215224"/>
                </a:lnTo>
                <a:lnTo>
                  <a:pt x="7813728" y="6392161"/>
                </a:lnTo>
                <a:cubicBezTo>
                  <a:pt x="7813728" y="6392642"/>
                  <a:pt x="7813678" y="6393123"/>
                  <a:pt x="7813678" y="6393508"/>
                </a:cubicBezTo>
                <a:cubicBezTo>
                  <a:pt x="7812764" y="6398709"/>
                  <a:pt x="7809683" y="6401793"/>
                  <a:pt x="7804482" y="6402804"/>
                </a:cubicBezTo>
                <a:cubicBezTo>
                  <a:pt x="7799232" y="6403188"/>
                  <a:pt x="7795428" y="6400973"/>
                  <a:pt x="7793213" y="6396157"/>
                </a:cubicBezTo>
                <a:cubicBezTo>
                  <a:pt x="7792730" y="6394953"/>
                  <a:pt x="7792489" y="6393701"/>
                  <a:pt x="7792489" y="6392401"/>
                </a:cubicBezTo>
                <a:lnTo>
                  <a:pt x="7793116" y="6216235"/>
                </a:lnTo>
                <a:cubicBezTo>
                  <a:pt x="7793116" y="6215898"/>
                  <a:pt x="7793116" y="6215657"/>
                  <a:pt x="7793116" y="6215367"/>
                </a:cubicBezTo>
                <a:cubicBezTo>
                  <a:pt x="7793116" y="6215320"/>
                  <a:pt x="7793116" y="6215224"/>
                  <a:pt x="7793116" y="6215224"/>
                </a:cubicBezTo>
                <a:lnTo>
                  <a:pt x="7793453" y="6126660"/>
                </a:lnTo>
                <a:cubicBezTo>
                  <a:pt x="7793453" y="6125936"/>
                  <a:pt x="7793549" y="6125311"/>
                  <a:pt x="7793694" y="6124587"/>
                </a:cubicBezTo>
                <a:cubicBezTo>
                  <a:pt x="7795043" y="6119675"/>
                  <a:pt x="7798221" y="6116835"/>
                  <a:pt x="7803229" y="6116161"/>
                </a:cubicBezTo>
                <a:close/>
                <a:moveTo>
                  <a:pt x="3878298" y="6112693"/>
                </a:moveTo>
                <a:cubicBezTo>
                  <a:pt x="3883354" y="6112547"/>
                  <a:pt x="3886918" y="6114763"/>
                  <a:pt x="3889085" y="6119386"/>
                </a:cubicBezTo>
                <a:lnTo>
                  <a:pt x="3889085" y="6119338"/>
                </a:lnTo>
                <a:cubicBezTo>
                  <a:pt x="3889566" y="6120639"/>
                  <a:pt x="3889809" y="6121890"/>
                  <a:pt x="3889809" y="6123142"/>
                </a:cubicBezTo>
                <a:lnTo>
                  <a:pt x="3889470" y="6211706"/>
                </a:lnTo>
                <a:lnTo>
                  <a:pt x="3888845" y="6388691"/>
                </a:lnTo>
                <a:cubicBezTo>
                  <a:pt x="3888845" y="6389174"/>
                  <a:pt x="3888798" y="6389655"/>
                  <a:pt x="3888798" y="6390040"/>
                </a:cubicBezTo>
                <a:cubicBezTo>
                  <a:pt x="3887881" y="6395241"/>
                  <a:pt x="3884799" y="6398323"/>
                  <a:pt x="3879598" y="6399336"/>
                </a:cubicBezTo>
                <a:cubicBezTo>
                  <a:pt x="3874300" y="6399720"/>
                  <a:pt x="3870592" y="6397505"/>
                  <a:pt x="3868330" y="6392689"/>
                </a:cubicBezTo>
                <a:cubicBezTo>
                  <a:pt x="3867848" y="6391485"/>
                  <a:pt x="3867606" y="6390233"/>
                  <a:pt x="3867606" y="6388932"/>
                </a:cubicBezTo>
                <a:lnTo>
                  <a:pt x="3868232" y="6212767"/>
                </a:lnTo>
                <a:cubicBezTo>
                  <a:pt x="3868232" y="6212430"/>
                  <a:pt x="3868232" y="6212190"/>
                  <a:pt x="3868232" y="6211899"/>
                </a:cubicBezTo>
                <a:cubicBezTo>
                  <a:pt x="3868232" y="6211851"/>
                  <a:pt x="3868232" y="6211756"/>
                  <a:pt x="3868232" y="6211756"/>
                </a:cubicBezTo>
                <a:lnTo>
                  <a:pt x="3868569" y="6123192"/>
                </a:lnTo>
                <a:cubicBezTo>
                  <a:pt x="3868569" y="6122468"/>
                  <a:pt x="3868618" y="6121794"/>
                  <a:pt x="3868762" y="6121119"/>
                </a:cubicBezTo>
                <a:cubicBezTo>
                  <a:pt x="3870110" y="6116207"/>
                  <a:pt x="3873289" y="6113367"/>
                  <a:pt x="3878298" y="6112693"/>
                </a:cubicBezTo>
                <a:close/>
                <a:moveTo>
                  <a:pt x="11128314" y="6091742"/>
                </a:moveTo>
                <a:cubicBezTo>
                  <a:pt x="11139775" y="6091887"/>
                  <a:pt x="11149745" y="6096124"/>
                  <a:pt x="11158221" y="6104408"/>
                </a:cubicBezTo>
                <a:cubicBezTo>
                  <a:pt x="11166263" y="6112740"/>
                  <a:pt x="11170405" y="6122805"/>
                  <a:pt x="11170501" y="6134605"/>
                </a:cubicBezTo>
                <a:lnTo>
                  <a:pt x="11170501" y="6136048"/>
                </a:lnTo>
                <a:cubicBezTo>
                  <a:pt x="11170164" y="6146884"/>
                  <a:pt x="11165734" y="6156709"/>
                  <a:pt x="11157161" y="6165329"/>
                </a:cubicBezTo>
                <a:cubicBezTo>
                  <a:pt x="11150563" y="6171542"/>
                  <a:pt x="11142665" y="6175106"/>
                  <a:pt x="11133707" y="6176358"/>
                </a:cubicBezTo>
                <a:lnTo>
                  <a:pt x="11133707" y="6492667"/>
                </a:lnTo>
                <a:cubicBezTo>
                  <a:pt x="11133900" y="6514098"/>
                  <a:pt x="11135104" y="6534421"/>
                  <a:pt x="11137271" y="6553541"/>
                </a:cubicBezTo>
                <a:cubicBezTo>
                  <a:pt x="11143098" y="6603914"/>
                  <a:pt x="11155572" y="6647161"/>
                  <a:pt x="11174642" y="6683136"/>
                </a:cubicBezTo>
                <a:cubicBezTo>
                  <a:pt x="11200263" y="6731295"/>
                  <a:pt x="11237105" y="6767462"/>
                  <a:pt x="11285264" y="6791590"/>
                </a:cubicBezTo>
                <a:cubicBezTo>
                  <a:pt x="11306599" y="6802378"/>
                  <a:pt x="11330148" y="6810902"/>
                  <a:pt x="11355962" y="6817163"/>
                </a:cubicBezTo>
                <a:cubicBezTo>
                  <a:pt x="11385724" y="6824435"/>
                  <a:pt x="11419339" y="6828721"/>
                  <a:pt x="11456662" y="6830021"/>
                </a:cubicBezTo>
                <a:cubicBezTo>
                  <a:pt x="11458540" y="6822557"/>
                  <a:pt x="11462249" y="6815911"/>
                  <a:pt x="11468029" y="6810131"/>
                </a:cubicBezTo>
                <a:cubicBezTo>
                  <a:pt x="11476264" y="6802234"/>
                  <a:pt x="11486328" y="6798236"/>
                  <a:pt x="11498176" y="6798091"/>
                </a:cubicBezTo>
                <a:lnTo>
                  <a:pt x="11498128" y="6798140"/>
                </a:lnTo>
                <a:cubicBezTo>
                  <a:pt x="11509541" y="6798332"/>
                  <a:pt x="11519559" y="6802522"/>
                  <a:pt x="11528035" y="6810805"/>
                </a:cubicBezTo>
                <a:cubicBezTo>
                  <a:pt x="11536077" y="6819137"/>
                  <a:pt x="11540219" y="6829202"/>
                  <a:pt x="11540315" y="6841049"/>
                </a:cubicBezTo>
                <a:lnTo>
                  <a:pt x="11540315" y="6842302"/>
                </a:lnTo>
                <a:lnTo>
                  <a:pt x="11533209" y="6858002"/>
                </a:lnTo>
                <a:lnTo>
                  <a:pt x="11460320" y="6858002"/>
                </a:lnTo>
                <a:lnTo>
                  <a:pt x="11456614" y="6851307"/>
                </a:lnTo>
                <a:cubicBezTo>
                  <a:pt x="11438121" y="6850729"/>
                  <a:pt x="11419918" y="6849429"/>
                  <a:pt x="11402050" y="6847310"/>
                </a:cubicBezTo>
                <a:cubicBezTo>
                  <a:pt x="11359237" y="6842061"/>
                  <a:pt x="11321287" y="6832140"/>
                  <a:pt x="11288250" y="6817596"/>
                </a:cubicBezTo>
                <a:cubicBezTo>
                  <a:pt x="11229448" y="6791686"/>
                  <a:pt x="11185382" y="6751040"/>
                  <a:pt x="11156054" y="6695657"/>
                </a:cubicBezTo>
                <a:cubicBezTo>
                  <a:pt x="11132841" y="6651351"/>
                  <a:pt x="11118923" y="6598761"/>
                  <a:pt x="11114299" y="6537840"/>
                </a:cubicBezTo>
                <a:cubicBezTo>
                  <a:pt x="11113143" y="6523489"/>
                  <a:pt x="11112518" y="6507884"/>
                  <a:pt x="11112421" y="6490934"/>
                </a:cubicBezTo>
                <a:lnTo>
                  <a:pt x="11112421" y="6173949"/>
                </a:lnTo>
                <a:cubicBezTo>
                  <a:pt x="11107027" y="6171832"/>
                  <a:pt x="11102019" y="6168652"/>
                  <a:pt x="11097443" y="6164221"/>
                </a:cubicBezTo>
                <a:cubicBezTo>
                  <a:pt x="11089401" y="6155841"/>
                  <a:pt x="11085355" y="6145776"/>
                  <a:pt x="11085260" y="6133929"/>
                </a:cubicBezTo>
                <a:cubicBezTo>
                  <a:pt x="11085548" y="6122178"/>
                  <a:pt x="11089835" y="6112162"/>
                  <a:pt x="11098166" y="6103830"/>
                </a:cubicBezTo>
                <a:cubicBezTo>
                  <a:pt x="11106450" y="6095884"/>
                  <a:pt x="11116467" y="6091887"/>
                  <a:pt x="11128314" y="6091742"/>
                </a:cubicBezTo>
                <a:close/>
                <a:moveTo>
                  <a:pt x="11655078" y="6077873"/>
                </a:moveTo>
                <a:cubicBezTo>
                  <a:pt x="11660135" y="6077729"/>
                  <a:pt x="11663699" y="6079944"/>
                  <a:pt x="11665866" y="6084567"/>
                </a:cubicBezTo>
                <a:lnTo>
                  <a:pt x="11665914" y="6084567"/>
                </a:lnTo>
                <a:cubicBezTo>
                  <a:pt x="11666396" y="6085868"/>
                  <a:pt x="11666637" y="6087120"/>
                  <a:pt x="11666637" y="6088371"/>
                </a:cubicBezTo>
                <a:lnTo>
                  <a:pt x="11666299" y="6176936"/>
                </a:lnTo>
                <a:lnTo>
                  <a:pt x="11665673" y="6353920"/>
                </a:lnTo>
                <a:cubicBezTo>
                  <a:pt x="11665673" y="6354450"/>
                  <a:pt x="11665625" y="6354884"/>
                  <a:pt x="11665625" y="6355269"/>
                </a:cubicBezTo>
                <a:cubicBezTo>
                  <a:pt x="11664710" y="6360471"/>
                  <a:pt x="11661628" y="6363552"/>
                  <a:pt x="11656427" y="6364565"/>
                </a:cubicBezTo>
                <a:cubicBezTo>
                  <a:pt x="11651177" y="6364949"/>
                  <a:pt x="11647373" y="6362734"/>
                  <a:pt x="11645157" y="6357918"/>
                </a:cubicBezTo>
                <a:cubicBezTo>
                  <a:pt x="11644676" y="6356714"/>
                  <a:pt x="11644435" y="6355462"/>
                  <a:pt x="11644435" y="6354161"/>
                </a:cubicBezTo>
                <a:lnTo>
                  <a:pt x="11645062" y="6177947"/>
                </a:lnTo>
                <a:cubicBezTo>
                  <a:pt x="11645062" y="6177610"/>
                  <a:pt x="11645062" y="6177370"/>
                  <a:pt x="11645062" y="6177080"/>
                </a:cubicBezTo>
                <a:cubicBezTo>
                  <a:pt x="11645062" y="6177032"/>
                  <a:pt x="11645062" y="6176936"/>
                  <a:pt x="11645062" y="6176936"/>
                </a:cubicBezTo>
                <a:lnTo>
                  <a:pt x="11645398" y="6088371"/>
                </a:lnTo>
                <a:cubicBezTo>
                  <a:pt x="11645398" y="6087650"/>
                  <a:pt x="11645446" y="6086976"/>
                  <a:pt x="11645591" y="6086300"/>
                </a:cubicBezTo>
                <a:cubicBezTo>
                  <a:pt x="11646891" y="6081389"/>
                  <a:pt x="11650069" y="6078547"/>
                  <a:pt x="11655078" y="6077873"/>
                </a:cubicBezTo>
                <a:close/>
                <a:moveTo>
                  <a:pt x="6842739" y="6018637"/>
                </a:moveTo>
                <a:cubicBezTo>
                  <a:pt x="6817601" y="6018879"/>
                  <a:pt x="6796171" y="6027547"/>
                  <a:pt x="6778447" y="6044643"/>
                </a:cubicBezTo>
                <a:cubicBezTo>
                  <a:pt x="6761063" y="6062271"/>
                  <a:pt x="6752056" y="6083412"/>
                  <a:pt x="6751479" y="6108118"/>
                </a:cubicBezTo>
                <a:cubicBezTo>
                  <a:pt x="6751673" y="6133257"/>
                  <a:pt x="6760293" y="6154736"/>
                  <a:pt x="6777387" y="6172458"/>
                </a:cubicBezTo>
                <a:cubicBezTo>
                  <a:pt x="6794821" y="6189844"/>
                  <a:pt x="6816108" y="6198898"/>
                  <a:pt x="6841247" y="6199523"/>
                </a:cubicBezTo>
                <a:cubicBezTo>
                  <a:pt x="6865566" y="6199523"/>
                  <a:pt x="6886757" y="6190999"/>
                  <a:pt x="6904914" y="6174048"/>
                </a:cubicBezTo>
                <a:cubicBezTo>
                  <a:pt x="6922637" y="6156181"/>
                  <a:pt x="6931785" y="6134943"/>
                  <a:pt x="6932366" y="6110332"/>
                </a:cubicBezTo>
                <a:lnTo>
                  <a:pt x="6932315" y="6110332"/>
                </a:lnTo>
                <a:lnTo>
                  <a:pt x="6932315" y="6108936"/>
                </a:lnTo>
                <a:cubicBezTo>
                  <a:pt x="6932172" y="6085097"/>
                  <a:pt x="6923600" y="6064053"/>
                  <a:pt x="6906551" y="6045848"/>
                </a:cubicBezTo>
                <a:cubicBezTo>
                  <a:pt x="6889164" y="6028414"/>
                  <a:pt x="6867879" y="6019313"/>
                  <a:pt x="6842739" y="6018637"/>
                </a:cubicBezTo>
                <a:close/>
                <a:moveTo>
                  <a:pt x="907650" y="6016374"/>
                </a:moveTo>
                <a:lnTo>
                  <a:pt x="916800" y="6025621"/>
                </a:lnTo>
                <a:cubicBezTo>
                  <a:pt x="916800" y="6026006"/>
                  <a:pt x="916849" y="6026439"/>
                  <a:pt x="916849" y="6026969"/>
                </a:cubicBezTo>
                <a:lnTo>
                  <a:pt x="917474" y="6203954"/>
                </a:lnTo>
                <a:lnTo>
                  <a:pt x="917811" y="6292518"/>
                </a:lnTo>
                <a:cubicBezTo>
                  <a:pt x="917811" y="6293772"/>
                  <a:pt x="917570" y="6295024"/>
                  <a:pt x="917090" y="6296323"/>
                </a:cubicBezTo>
                <a:cubicBezTo>
                  <a:pt x="914922" y="6300947"/>
                  <a:pt x="911358" y="6303163"/>
                  <a:pt x="906301" y="6303017"/>
                </a:cubicBezTo>
                <a:cubicBezTo>
                  <a:pt x="901293" y="6302343"/>
                  <a:pt x="898114" y="6299503"/>
                  <a:pt x="896814" y="6294590"/>
                </a:cubicBezTo>
                <a:cubicBezTo>
                  <a:pt x="896669" y="6293916"/>
                  <a:pt x="896621" y="6293242"/>
                  <a:pt x="896621" y="6292568"/>
                </a:cubicBezTo>
                <a:lnTo>
                  <a:pt x="896285" y="6204002"/>
                </a:lnTo>
                <a:cubicBezTo>
                  <a:pt x="896285" y="6204002"/>
                  <a:pt x="896285" y="6203858"/>
                  <a:pt x="896285" y="6203810"/>
                </a:cubicBezTo>
                <a:cubicBezTo>
                  <a:pt x="896285" y="6203520"/>
                  <a:pt x="896285" y="6203279"/>
                  <a:pt x="896285" y="6202943"/>
                </a:cubicBezTo>
                <a:lnTo>
                  <a:pt x="895658" y="6026777"/>
                </a:lnTo>
                <a:cubicBezTo>
                  <a:pt x="895658" y="6025477"/>
                  <a:pt x="895899" y="6024224"/>
                  <a:pt x="896382" y="6023021"/>
                </a:cubicBezTo>
                <a:close/>
                <a:moveTo>
                  <a:pt x="2917811" y="6015170"/>
                </a:moveTo>
                <a:cubicBezTo>
                  <a:pt x="2892673" y="6015412"/>
                  <a:pt x="2871193" y="6024079"/>
                  <a:pt x="2853519" y="6041176"/>
                </a:cubicBezTo>
                <a:cubicBezTo>
                  <a:pt x="2836133" y="6058754"/>
                  <a:pt x="2827128" y="6079944"/>
                  <a:pt x="2826550" y="6104650"/>
                </a:cubicBezTo>
                <a:cubicBezTo>
                  <a:pt x="2826744" y="6129788"/>
                  <a:pt x="2835363" y="6151268"/>
                  <a:pt x="2852460" y="6168989"/>
                </a:cubicBezTo>
                <a:cubicBezTo>
                  <a:pt x="2869893" y="6186376"/>
                  <a:pt x="2891179" y="6195430"/>
                  <a:pt x="2916318" y="6196055"/>
                </a:cubicBezTo>
                <a:cubicBezTo>
                  <a:pt x="2940639" y="6196008"/>
                  <a:pt x="2961829" y="6187531"/>
                  <a:pt x="2979985" y="6170579"/>
                </a:cubicBezTo>
                <a:cubicBezTo>
                  <a:pt x="2997708" y="6152713"/>
                  <a:pt x="3006858" y="6131475"/>
                  <a:pt x="3007436" y="6106866"/>
                </a:cubicBezTo>
                <a:lnTo>
                  <a:pt x="3007387" y="6106816"/>
                </a:lnTo>
                <a:lnTo>
                  <a:pt x="3007387" y="6105421"/>
                </a:lnTo>
                <a:cubicBezTo>
                  <a:pt x="3007291" y="6081581"/>
                  <a:pt x="2998671" y="6060536"/>
                  <a:pt x="2981622" y="6042331"/>
                </a:cubicBezTo>
                <a:cubicBezTo>
                  <a:pt x="2964239" y="6024947"/>
                  <a:pt x="2942951" y="6015844"/>
                  <a:pt x="2917811" y="6015170"/>
                </a:cubicBezTo>
                <a:close/>
                <a:moveTo>
                  <a:pt x="6843848" y="5997399"/>
                </a:moveTo>
                <a:cubicBezTo>
                  <a:pt x="6874235" y="5998219"/>
                  <a:pt x="6900386" y="6009583"/>
                  <a:pt x="6922300" y="6031448"/>
                </a:cubicBezTo>
                <a:cubicBezTo>
                  <a:pt x="6942959" y="6053120"/>
                  <a:pt x="6953409" y="6079511"/>
                  <a:pt x="6953602" y="6110621"/>
                </a:cubicBezTo>
                <a:lnTo>
                  <a:pt x="6953602" y="6112066"/>
                </a:lnTo>
                <a:cubicBezTo>
                  <a:pt x="6952782" y="6141588"/>
                  <a:pt x="6941371" y="6167449"/>
                  <a:pt x="6919409" y="6189603"/>
                </a:cubicBezTo>
                <a:cubicBezTo>
                  <a:pt x="6897304" y="6210503"/>
                  <a:pt x="6870768" y="6220857"/>
                  <a:pt x="6839802" y="6220810"/>
                </a:cubicBezTo>
                <a:cubicBezTo>
                  <a:pt x="6809847" y="6220039"/>
                  <a:pt x="6783841" y="6208722"/>
                  <a:pt x="6761736" y="6186857"/>
                </a:cubicBezTo>
                <a:cubicBezTo>
                  <a:pt x="6740788" y="6164801"/>
                  <a:pt x="6730289" y="6138264"/>
                  <a:pt x="6730289" y="6107298"/>
                </a:cubicBezTo>
                <a:cubicBezTo>
                  <a:pt x="6731202" y="6076428"/>
                  <a:pt x="6742665" y="6050183"/>
                  <a:pt x="6764627" y="6028511"/>
                </a:cubicBezTo>
                <a:cubicBezTo>
                  <a:pt x="6786345" y="6007898"/>
                  <a:pt x="6812784" y="5997545"/>
                  <a:pt x="6843848" y="5997399"/>
                </a:cubicBezTo>
                <a:close/>
                <a:moveTo>
                  <a:pt x="2918921" y="5993883"/>
                </a:moveTo>
                <a:cubicBezTo>
                  <a:pt x="2949307" y="5994751"/>
                  <a:pt x="2975458" y="6006116"/>
                  <a:pt x="2997371" y="6027980"/>
                </a:cubicBezTo>
                <a:cubicBezTo>
                  <a:pt x="3018032" y="6049652"/>
                  <a:pt x="3028481" y="6076043"/>
                  <a:pt x="3028674" y="6107153"/>
                </a:cubicBezTo>
                <a:lnTo>
                  <a:pt x="3028674" y="6108598"/>
                </a:lnTo>
                <a:cubicBezTo>
                  <a:pt x="3027855" y="6138120"/>
                  <a:pt x="3016441" y="6163981"/>
                  <a:pt x="2994481" y="6186134"/>
                </a:cubicBezTo>
                <a:cubicBezTo>
                  <a:pt x="2972377" y="6207035"/>
                  <a:pt x="2945792" y="6217390"/>
                  <a:pt x="2914874" y="6217342"/>
                </a:cubicBezTo>
                <a:cubicBezTo>
                  <a:pt x="2884919" y="6216572"/>
                  <a:pt x="2858913" y="6205253"/>
                  <a:pt x="2836809" y="6183390"/>
                </a:cubicBezTo>
                <a:cubicBezTo>
                  <a:pt x="2815907" y="6161333"/>
                  <a:pt x="2805360" y="6134797"/>
                  <a:pt x="2805360" y="6103831"/>
                </a:cubicBezTo>
                <a:cubicBezTo>
                  <a:pt x="2806277" y="6072960"/>
                  <a:pt x="2817737" y="6046714"/>
                  <a:pt x="2839698" y="6025043"/>
                </a:cubicBezTo>
                <a:cubicBezTo>
                  <a:pt x="2861417" y="6004430"/>
                  <a:pt x="2887856" y="5994077"/>
                  <a:pt x="2918921" y="5993931"/>
                </a:cubicBezTo>
                <a:close/>
                <a:moveTo>
                  <a:pt x="8684437" y="5981604"/>
                </a:moveTo>
                <a:lnTo>
                  <a:pt x="8693588" y="5990850"/>
                </a:lnTo>
                <a:cubicBezTo>
                  <a:pt x="8693588" y="5991235"/>
                  <a:pt x="8693636" y="5991668"/>
                  <a:pt x="8693636" y="5992198"/>
                </a:cubicBezTo>
                <a:lnTo>
                  <a:pt x="8694262" y="6169183"/>
                </a:lnTo>
                <a:lnTo>
                  <a:pt x="8694598" y="6257747"/>
                </a:lnTo>
                <a:cubicBezTo>
                  <a:pt x="8694598" y="6259000"/>
                  <a:pt x="8694357" y="6260253"/>
                  <a:pt x="8693877" y="6261552"/>
                </a:cubicBezTo>
                <a:cubicBezTo>
                  <a:pt x="8691758" y="6266175"/>
                  <a:pt x="8688147" y="6268390"/>
                  <a:pt x="8683090" y="6268246"/>
                </a:cubicBezTo>
                <a:cubicBezTo>
                  <a:pt x="8678080" y="6267572"/>
                  <a:pt x="8674902" y="6264730"/>
                  <a:pt x="8673602" y="6259819"/>
                </a:cubicBezTo>
                <a:cubicBezTo>
                  <a:pt x="8673457" y="6259192"/>
                  <a:pt x="8673409" y="6258471"/>
                  <a:pt x="8673409" y="6257797"/>
                </a:cubicBezTo>
                <a:lnTo>
                  <a:pt x="8673073" y="6169231"/>
                </a:lnTo>
                <a:cubicBezTo>
                  <a:pt x="8673073" y="6169231"/>
                  <a:pt x="8673073" y="6169136"/>
                  <a:pt x="8673073" y="6169039"/>
                </a:cubicBezTo>
                <a:cubicBezTo>
                  <a:pt x="8673073" y="6168749"/>
                  <a:pt x="8673073" y="6168509"/>
                  <a:pt x="8673073" y="6168172"/>
                </a:cubicBezTo>
                <a:lnTo>
                  <a:pt x="8672446" y="5992005"/>
                </a:lnTo>
                <a:cubicBezTo>
                  <a:pt x="8672446" y="5990706"/>
                  <a:pt x="8672687" y="5989453"/>
                  <a:pt x="8673169" y="5988250"/>
                </a:cubicBezTo>
                <a:close/>
                <a:moveTo>
                  <a:pt x="8684389" y="5981556"/>
                </a:moveTo>
                <a:lnTo>
                  <a:pt x="8684438" y="5981603"/>
                </a:lnTo>
                <a:lnTo>
                  <a:pt x="8684437" y="5981604"/>
                </a:lnTo>
                <a:close/>
                <a:moveTo>
                  <a:pt x="10694593" y="5980351"/>
                </a:moveTo>
                <a:cubicBezTo>
                  <a:pt x="10669454" y="5980591"/>
                  <a:pt x="10647975" y="5989261"/>
                  <a:pt x="10630300" y="6006358"/>
                </a:cubicBezTo>
                <a:cubicBezTo>
                  <a:pt x="10612915" y="6023982"/>
                  <a:pt x="10603909" y="6045124"/>
                  <a:pt x="10603332" y="6069830"/>
                </a:cubicBezTo>
                <a:cubicBezTo>
                  <a:pt x="10603525" y="6094969"/>
                  <a:pt x="10612144" y="6116448"/>
                  <a:pt x="10629241" y="6134171"/>
                </a:cubicBezTo>
                <a:cubicBezTo>
                  <a:pt x="10646675" y="6151556"/>
                  <a:pt x="10667961" y="6160610"/>
                  <a:pt x="10693100" y="6161237"/>
                </a:cubicBezTo>
                <a:cubicBezTo>
                  <a:pt x="10717372" y="6161188"/>
                  <a:pt x="10738610" y="6152713"/>
                  <a:pt x="10756766" y="6135760"/>
                </a:cubicBezTo>
                <a:cubicBezTo>
                  <a:pt x="10774489" y="6117893"/>
                  <a:pt x="10783639" y="6096655"/>
                  <a:pt x="10784218" y="6072045"/>
                </a:cubicBezTo>
                <a:lnTo>
                  <a:pt x="10784169" y="6071998"/>
                </a:lnTo>
                <a:lnTo>
                  <a:pt x="10784169" y="6070601"/>
                </a:lnTo>
                <a:cubicBezTo>
                  <a:pt x="10784073" y="6046762"/>
                  <a:pt x="10775452" y="6025717"/>
                  <a:pt x="10758404" y="6007513"/>
                </a:cubicBezTo>
                <a:cubicBezTo>
                  <a:pt x="10741018" y="5990127"/>
                  <a:pt x="10719732" y="5981025"/>
                  <a:pt x="10694593" y="5980351"/>
                </a:cubicBezTo>
                <a:close/>
                <a:moveTo>
                  <a:pt x="10695701" y="5959064"/>
                </a:moveTo>
                <a:cubicBezTo>
                  <a:pt x="10726089" y="5959931"/>
                  <a:pt x="10752239" y="5971297"/>
                  <a:pt x="10774152" y="5993161"/>
                </a:cubicBezTo>
                <a:cubicBezTo>
                  <a:pt x="10794812" y="6014833"/>
                  <a:pt x="10805263" y="6041224"/>
                  <a:pt x="10805455" y="6072334"/>
                </a:cubicBezTo>
                <a:lnTo>
                  <a:pt x="10805455" y="6073779"/>
                </a:lnTo>
                <a:cubicBezTo>
                  <a:pt x="10804637" y="6103302"/>
                  <a:pt x="10793223" y="6129162"/>
                  <a:pt x="10771262" y="6151315"/>
                </a:cubicBezTo>
                <a:cubicBezTo>
                  <a:pt x="10749158" y="6172216"/>
                  <a:pt x="10722574" y="6182572"/>
                  <a:pt x="10691655" y="6182522"/>
                </a:cubicBezTo>
                <a:cubicBezTo>
                  <a:pt x="10661700" y="6181752"/>
                  <a:pt x="10635695" y="6170434"/>
                  <a:pt x="10613589" y="6148570"/>
                </a:cubicBezTo>
                <a:cubicBezTo>
                  <a:pt x="10592689" y="6126513"/>
                  <a:pt x="10582141" y="6099978"/>
                  <a:pt x="10582141" y="6069012"/>
                </a:cubicBezTo>
                <a:cubicBezTo>
                  <a:pt x="10583057" y="6038142"/>
                  <a:pt x="10594518" y="6011895"/>
                  <a:pt x="10616479" y="5990223"/>
                </a:cubicBezTo>
                <a:cubicBezTo>
                  <a:pt x="10638199" y="5969612"/>
                  <a:pt x="10664638" y="5959257"/>
                  <a:pt x="10695701" y="5959113"/>
                </a:cubicBezTo>
                <a:close/>
                <a:moveTo>
                  <a:pt x="4759483" y="5958842"/>
                </a:moveTo>
                <a:lnTo>
                  <a:pt x="4768665" y="5968118"/>
                </a:lnTo>
                <a:cubicBezTo>
                  <a:pt x="4768665" y="5968504"/>
                  <a:pt x="4768714" y="5968938"/>
                  <a:pt x="4768714" y="5969468"/>
                </a:cubicBezTo>
                <a:lnTo>
                  <a:pt x="4769338" y="6146403"/>
                </a:lnTo>
                <a:lnTo>
                  <a:pt x="4769678" y="6234968"/>
                </a:lnTo>
                <a:cubicBezTo>
                  <a:pt x="4769678" y="6236221"/>
                  <a:pt x="4769434" y="6237473"/>
                  <a:pt x="4768955" y="6238774"/>
                </a:cubicBezTo>
                <a:cubicBezTo>
                  <a:pt x="4766835" y="6243397"/>
                  <a:pt x="4763224" y="6245659"/>
                  <a:pt x="4758166" y="6245466"/>
                </a:cubicBezTo>
                <a:cubicBezTo>
                  <a:pt x="4753158" y="6244793"/>
                  <a:pt x="4749978" y="6241952"/>
                  <a:pt x="4748680" y="6237039"/>
                </a:cubicBezTo>
                <a:cubicBezTo>
                  <a:pt x="4748535" y="6236412"/>
                  <a:pt x="4748487" y="6235691"/>
                  <a:pt x="4748487" y="6235017"/>
                </a:cubicBezTo>
                <a:lnTo>
                  <a:pt x="4748147" y="6146453"/>
                </a:lnTo>
                <a:cubicBezTo>
                  <a:pt x="4748147" y="6146453"/>
                  <a:pt x="4748147" y="6146356"/>
                  <a:pt x="4748147" y="6146259"/>
                </a:cubicBezTo>
                <a:cubicBezTo>
                  <a:pt x="4748147" y="6145970"/>
                  <a:pt x="4748147" y="6145729"/>
                  <a:pt x="4748147" y="6145392"/>
                </a:cubicBezTo>
                <a:lnTo>
                  <a:pt x="4747524" y="5969226"/>
                </a:lnTo>
                <a:cubicBezTo>
                  <a:pt x="4747524" y="5967926"/>
                  <a:pt x="4747764" y="5966675"/>
                  <a:pt x="4748247" y="5965470"/>
                </a:cubicBezTo>
                <a:close/>
                <a:moveTo>
                  <a:pt x="4759466" y="5958824"/>
                </a:moveTo>
                <a:lnTo>
                  <a:pt x="4759516" y="5958824"/>
                </a:lnTo>
                <a:lnTo>
                  <a:pt x="4759483" y="5958842"/>
                </a:lnTo>
                <a:close/>
                <a:moveTo>
                  <a:pt x="27060" y="5954684"/>
                </a:moveTo>
                <a:cubicBezTo>
                  <a:pt x="32117" y="5954539"/>
                  <a:pt x="35729" y="5956754"/>
                  <a:pt x="37849" y="5961377"/>
                </a:cubicBezTo>
                <a:cubicBezTo>
                  <a:pt x="38329" y="5962677"/>
                  <a:pt x="38570" y="5963929"/>
                  <a:pt x="38570" y="5965183"/>
                </a:cubicBezTo>
                <a:lnTo>
                  <a:pt x="38281" y="6053747"/>
                </a:lnTo>
                <a:cubicBezTo>
                  <a:pt x="38281" y="6054372"/>
                  <a:pt x="38233" y="6055096"/>
                  <a:pt x="38040" y="6055961"/>
                </a:cubicBezTo>
                <a:cubicBezTo>
                  <a:pt x="36740" y="6060874"/>
                  <a:pt x="33562" y="6063667"/>
                  <a:pt x="28554" y="6064341"/>
                </a:cubicBezTo>
                <a:cubicBezTo>
                  <a:pt x="23497" y="6064534"/>
                  <a:pt x="19886" y="6062271"/>
                  <a:pt x="17766" y="6057648"/>
                </a:cubicBezTo>
                <a:cubicBezTo>
                  <a:pt x="17284" y="6056491"/>
                  <a:pt x="17044" y="6055143"/>
                  <a:pt x="17044" y="6053698"/>
                </a:cubicBezTo>
                <a:lnTo>
                  <a:pt x="17380" y="5965133"/>
                </a:lnTo>
                <a:cubicBezTo>
                  <a:pt x="17380" y="5964459"/>
                  <a:pt x="17428" y="5963785"/>
                  <a:pt x="17573" y="5963111"/>
                </a:cubicBezTo>
                <a:cubicBezTo>
                  <a:pt x="18873" y="5958199"/>
                  <a:pt x="22052" y="5955358"/>
                  <a:pt x="27060" y="5954684"/>
                </a:cubicBezTo>
                <a:close/>
                <a:moveTo>
                  <a:pt x="7803855" y="5939127"/>
                </a:moveTo>
                <a:cubicBezTo>
                  <a:pt x="7808912" y="5938983"/>
                  <a:pt x="7812524" y="5941198"/>
                  <a:pt x="7814641" y="5945821"/>
                </a:cubicBezTo>
                <a:cubicBezTo>
                  <a:pt x="7815124" y="5947122"/>
                  <a:pt x="7815365" y="5948373"/>
                  <a:pt x="7815365" y="5949626"/>
                </a:cubicBezTo>
                <a:lnTo>
                  <a:pt x="7815075" y="6038190"/>
                </a:lnTo>
                <a:cubicBezTo>
                  <a:pt x="7815075" y="6038816"/>
                  <a:pt x="7815028" y="6039538"/>
                  <a:pt x="7814835" y="6040405"/>
                </a:cubicBezTo>
                <a:cubicBezTo>
                  <a:pt x="7813534" y="6045318"/>
                  <a:pt x="7810354" y="6048111"/>
                  <a:pt x="7805348" y="6048785"/>
                </a:cubicBezTo>
                <a:cubicBezTo>
                  <a:pt x="7800291" y="6048978"/>
                  <a:pt x="7796678" y="6046714"/>
                  <a:pt x="7794560" y="6042091"/>
                </a:cubicBezTo>
                <a:cubicBezTo>
                  <a:pt x="7794077" y="6040935"/>
                  <a:pt x="7793837" y="6039587"/>
                  <a:pt x="7793837" y="6038142"/>
                </a:cubicBezTo>
                <a:lnTo>
                  <a:pt x="7794174" y="5949578"/>
                </a:lnTo>
                <a:cubicBezTo>
                  <a:pt x="7794174" y="5948904"/>
                  <a:pt x="7794223" y="5948230"/>
                  <a:pt x="7794368" y="5947554"/>
                </a:cubicBezTo>
                <a:cubicBezTo>
                  <a:pt x="7795668" y="5942643"/>
                  <a:pt x="7798845" y="5939801"/>
                  <a:pt x="7803855" y="5939127"/>
                </a:cubicBezTo>
                <a:close/>
                <a:moveTo>
                  <a:pt x="3878923" y="5935659"/>
                </a:moveTo>
                <a:cubicBezTo>
                  <a:pt x="3883981" y="5935515"/>
                  <a:pt x="3887593" y="5937731"/>
                  <a:pt x="3889712" y="5942353"/>
                </a:cubicBezTo>
                <a:lnTo>
                  <a:pt x="3889712" y="5942401"/>
                </a:lnTo>
                <a:cubicBezTo>
                  <a:pt x="3890192" y="5943654"/>
                  <a:pt x="3890433" y="5944954"/>
                  <a:pt x="3890433" y="5946158"/>
                </a:cubicBezTo>
                <a:lnTo>
                  <a:pt x="3890145" y="6034722"/>
                </a:lnTo>
                <a:cubicBezTo>
                  <a:pt x="3890145" y="6035349"/>
                  <a:pt x="3890097" y="6036070"/>
                  <a:pt x="3889905" y="6036937"/>
                </a:cubicBezTo>
                <a:cubicBezTo>
                  <a:pt x="3888555" y="6041850"/>
                  <a:pt x="3885376" y="6044643"/>
                  <a:pt x="3880368" y="6045317"/>
                </a:cubicBezTo>
                <a:cubicBezTo>
                  <a:pt x="3875312" y="6045511"/>
                  <a:pt x="3871700" y="6043246"/>
                  <a:pt x="3869581" y="6038623"/>
                </a:cubicBezTo>
                <a:cubicBezTo>
                  <a:pt x="3869099" y="6037468"/>
                  <a:pt x="3868858" y="6036118"/>
                  <a:pt x="3868858" y="6034675"/>
                </a:cubicBezTo>
                <a:lnTo>
                  <a:pt x="3869196" y="5946109"/>
                </a:lnTo>
                <a:cubicBezTo>
                  <a:pt x="3869196" y="5945435"/>
                  <a:pt x="3869245" y="5944762"/>
                  <a:pt x="3869389" y="5944086"/>
                </a:cubicBezTo>
                <a:cubicBezTo>
                  <a:pt x="3870736" y="5939174"/>
                  <a:pt x="3873915" y="5936333"/>
                  <a:pt x="3878923" y="5935659"/>
                </a:cubicBezTo>
                <a:close/>
                <a:moveTo>
                  <a:pt x="6843318" y="5931807"/>
                </a:moveTo>
                <a:cubicBezTo>
                  <a:pt x="6794147" y="5931855"/>
                  <a:pt x="6751382" y="5949096"/>
                  <a:pt x="6715019" y="5983531"/>
                </a:cubicBezTo>
                <a:cubicBezTo>
                  <a:pt x="6679818" y="6018590"/>
                  <a:pt x="6661660" y="6061451"/>
                  <a:pt x="6660553" y="6112067"/>
                </a:cubicBezTo>
                <a:cubicBezTo>
                  <a:pt x="6660842" y="6161285"/>
                  <a:pt x="6677988" y="6203763"/>
                  <a:pt x="6711891" y="6239495"/>
                </a:cubicBezTo>
                <a:cubicBezTo>
                  <a:pt x="6747192" y="6274748"/>
                  <a:pt x="6789815" y="6293001"/>
                  <a:pt x="6839755" y="6294253"/>
                </a:cubicBezTo>
                <a:cubicBezTo>
                  <a:pt x="6889694" y="6294157"/>
                  <a:pt x="6932700" y="6276819"/>
                  <a:pt x="6968772" y="6242337"/>
                </a:cubicBezTo>
                <a:cubicBezTo>
                  <a:pt x="7003446" y="6207662"/>
                  <a:pt x="7021506" y="6165283"/>
                  <a:pt x="7023000" y="6115294"/>
                </a:cubicBezTo>
                <a:lnTo>
                  <a:pt x="7023000" y="6114378"/>
                </a:lnTo>
                <a:cubicBezTo>
                  <a:pt x="7022518" y="6064341"/>
                  <a:pt x="7005277" y="6021624"/>
                  <a:pt x="6971275" y="5986275"/>
                </a:cubicBezTo>
                <a:cubicBezTo>
                  <a:pt x="6935928" y="5951070"/>
                  <a:pt x="6893257" y="5932915"/>
                  <a:pt x="6843318" y="5931807"/>
                </a:cubicBezTo>
                <a:close/>
                <a:moveTo>
                  <a:pt x="2918390" y="5928338"/>
                </a:moveTo>
                <a:cubicBezTo>
                  <a:pt x="2869268" y="5928386"/>
                  <a:pt x="2826454" y="5945580"/>
                  <a:pt x="2790094" y="5980061"/>
                </a:cubicBezTo>
                <a:cubicBezTo>
                  <a:pt x="2754889" y="6015122"/>
                  <a:pt x="2736734" y="6057983"/>
                  <a:pt x="2735625" y="6108598"/>
                </a:cubicBezTo>
                <a:cubicBezTo>
                  <a:pt x="2735915" y="6157816"/>
                  <a:pt x="2753061" y="6200292"/>
                  <a:pt x="2786963" y="6236028"/>
                </a:cubicBezTo>
                <a:cubicBezTo>
                  <a:pt x="2822264" y="6271279"/>
                  <a:pt x="2864885" y="6289531"/>
                  <a:pt x="2914826" y="6290785"/>
                </a:cubicBezTo>
                <a:cubicBezTo>
                  <a:pt x="2964767" y="6290687"/>
                  <a:pt x="3007821" y="6273398"/>
                  <a:pt x="3043844" y="6238868"/>
                </a:cubicBezTo>
                <a:cubicBezTo>
                  <a:pt x="3078519" y="6204194"/>
                  <a:pt x="3096579" y="6161814"/>
                  <a:pt x="3098071" y="6111825"/>
                </a:cubicBezTo>
                <a:lnTo>
                  <a:pt x="3098071" y="6110909"/>
                </a:lnTo>
                <a:cubicBezTo>
                  <a:pt x="3097639" y="6060872"/>
                  <a:pt x="3080350" y="6018155"/>
                  <a:pt x="3046348" y="5982807"/>
                </a:cubicBezTo>
                <a:cubicBezTo>
                  <a:pt x="3011000" y="5947602"/>
                  <a:pt x="2968330" y="5929446"/>
                  <a:pt x="2918390" y="5928338"/>
                </a:cubicBezTo>
                <a:close/>
                <a:moveTo>
                  <a:pt x="6844666" y="5910569"/>
                </a:moveTo>
                <a:lnTo>
                  <a:pt x="6844666" y="5910617"/>
                </a:lnTo>
                <a:cubicBezTo>
                  <a:pt x="6901109" y="5912591"/>
                  <a:pt x="6948450" y="5932915"/>
                  <a:pt x="6986688" y="5971635"/>
                </a:cubicBezTo>
                <a:cubicBezTo>
                  <a:pt x="7025262" y="6012522"/>
                  <a:pt x="7044479" y="6060488"/>
                  <a:pt x="7044238" y="6115630"/>
                </a:cubicBezTo>
                <a:lnTo>
                  <a:pt x="7044238" y="6117075"/>
                </a:lnTo>
                <a:cubicBezTo>
                  <a:pt x="7042455" y="6172363"/>
                  <a:pt x="7021892" y="6219510"/>
                  <a:pt x="6982594" y="6258568"/>
                </a:cubicBezTo>
                <a:cubicBezTo>
                  <a:pt x="6942573" y="6296612"/>
                  <a:pt x="6894415" y="6315588"/>
                  <a:pt x="6838115" y="6315539"/>
                </a:cubicBezTo>
                <a:cubicBezTo>
                  <a:pt x="6782634" y="6313806"/>
                  <a:pt x="6735393" y="6293289"/>
                  <a:pt x="6696336" y="6253992"/>
                </a:cubicBezTo>
                <a:cubicBezTo>
                  <a:pt x="6657856" y="6213249"/>
                  <a:pt x="6638834" y="6164898"/>
                  <a:pt x="6639268" y="6108985"/>
                </a:cubicBezTo>
                <a:cubicBezTo>
                  <a:pt x="6641098" y="6053698"/>
                  <a:pt x="6661660" y="6006550"/>
                  <a:pt x="6700957" y="5967493"/>
                </a:cubicBezTo>
                <a:cubicBezTo>
                  <a:pt x="6741268" y="5929495"/>
                  <a:pt x="6789139" y="5910522"/>
                  <a:pt x="6844666" y="5910569"/>
                </a:cubicBezTo>
                <a:close/>
                <a:moveTo>
                  <a:pt x="2919738" y="5907052"/>
                </a:moveTo>
                <a:lnTo>
                  <a:pt x="2919738" y="5907101"/>
                </a:lnTo>
                <a:cubicBezTo>
                  <a:pt x="2976181" y="5909074"/>
                  <a:pt x="3023521" y="5929398"/>
                  <a:pt x="3061759" y="5968118"/>
                </a:cubicBezTo>
                <a:cubicBezTo>
                  <a:pt x="3100337" y="6009005"/>
                  <a:pt x="3119551" y="6056971"/>
                  <a:pt x="3119310" y="6112113"/>
                </a:cubicBezTo>
                <a:lnTo>
                  <a:pt x="3119310" y="6113558"/>
                </a:lnTo>
                <a:cubicBezTo>
                  <a:pt x="3117527" y="6168846"/>
                  <a:pt x="3096963" y="6215992"/>
                  <a:pt x="3057665" y="6255050"/>
                </a:cubicBezTo>
                <a:cubicBezTo>
                  <a:pt x="3017645" y="6293095"/>
                  <a:pt x="2969486" y="6312070"/>
                  <a:pt x="2913189" y="6312022"/>
                </a:cubicBezTo>
                <a:cubicBezTo>
                  <a:pt x="2857709" y="6310240"/>
                  <a:pt x="2810465" y="6289772"/>
                  <a:pt x="2771409" y="6250475"/>
                </a:cubicBezTo>
                <a:cubicBezTo>
                  <a:pt x="2732930" y="6209732"/>
                  <a:pt x="2713907" y="6161380"/>
                  <a:pt x="2714340" y="6105468"/>
                </a:cubicBezTo>
                <a:cubicBezTo>
                  <a:pt x="2716169" y="6050181"/>
                  <a:pt x="2736734" y="6003034"/>
                  <a:pt x="2776031" y="5963976"/>
                </a:cubicBezTo>
                <a:cubicBezTo>
                  <a:pt x="2816342" y="5925978"/>
                  <a:pt x="2864211" y="5907005"/>
                  <a:pt x="2919738" y="5907052"/>
                </a:cubicBezTo>
                <a:close/>
                <a:moveTo>
                  <a:pt x="11655704" y="5900841"/>
                </a:moveTo>
                <a:cubicBezTo>
                  <a:pt x="11660761" y="5900695"/>
                  <a:pt x="11664373" y="5902910"/>
                  <a:pt x="11666492" y="5907535"/>
                </a:cubicBezTo>
                <a:lnTo>
                  <a:pt x="11666492" y="5907486"/>
                </a:lnTo>
                <a:cubicBezTo>
                  <a:pt x="11666973" y="5908787"/>
                  <a:pt x="11667214" y="5910086"/>
                  <a:pt x="11667214" y="5911290"/>
                </a:cubicBezTo>
                <a:lnTo>
                  <a:pt x="11666925" y="5999854"/>
                </a:lnTo>
                <a:cubicBezTo>
                  <a:pt x="11666925" y="6000529"/>
                  <a:pt x="11666877" y="6001252"/>
                  <a:pt x="11666685" y="6002118"/>
                </a:cubicBezTo>
                <a:cubicBezTo>
                  <a:pt x="11665385" y="6007030"/>
                  <a:pt x="11662205" y="6009824"/>
                  <a:pt x="11657197" y="6010498"/>
                </a:cubicBezTo>
                <a:cubicBezTo>
                  <a:pt x="11652093" y="6010690"/>
                  <a:pt x="11648529" y="6008427"/>
                  <a:pt x="11646409" y="6003805"/>
                </a:cubicBezTo>
                <a:cubicBezTo>
                  <a:pt x="11645928" y="6002648"/>
                  <a:pt x="11645687" y="6001299"/>
                  <a:pt x="11645687" y="5999854"/>
                </a:cubicBezTo>
                <a:lnTo>
                  <a:pt x="11646024" y="5911290"/>
                </a:lnTo>
                <a:cubicBezTo>
                  <a:pt x="11646024" y="5910616"/>
                  <a:pt x="11646073" y="5909942"/>
                  <a:pt x="11646217" y="5909267"/>
                </a:cubicBezTo>
                <a:cubicBezTo>
                  <a:pt x="11647518" y="5904355"/>
                  <a:pt x="11650696" y="5901515"/>
                  <a:pt x="11655704" y="5900841"/>
                </a:cubicBezTo>
                <a:close/>
                <a:moveTo>
                  <a:pt x="10695123" y="5893519"/>
                </a:moveTo>
                <a:cubicBezTo>
                  <a:pt x="10646000" y="5893569"/>
                  <a:pt x="10603187" y="5910809"/>
                  <a:pt x="10566826" y="5945243"/>
                </a:cubicBezTo>
                <a:cubicBezTo>
                  <a:pt x="10531622" y="5980302"/>
                  <a:pt x="10513466" y="6023165"/>
                  <a:pt x="10512358" y="6073779"/>
                </a:cubicBezTo>
                <a:cubicBezTo>
                  <a:pt x="10512695" y="6122998"/>
                  <a:pt x="10529840" y="6165475"/>
                  <a:pt x="10563745" y="6201208"/>
                </a:cubicBezTo>
                <a:cubicBezTo>
                  <a:pt x="10599044" y="6236460"/>
                  <a:pt x="10641666" y="6254713"/>
                  <a:pt x="10691606" y="6255965"/>
                </a:cubicBezTo>
                <a:cubicBezTo>
                  <a:pt x="10741596" y="6255869"/>
                  <a:pt x="10784602" y="6238581"/>
                  <a:pt x="10820625" y="6204050"/>
                </a:cubicBezTo>
                <a:cubicBezTo>
                  <a:pt x="10855300" y="6169376"/>
                  <a:pt x="10873360" y="6126996"/>
                  <a:pt x="10874852" y="6077006"/>
                </a:cubicBezTo>
                <a:lnTo>
                  <a:pt x="10874804" y="6077054"/>
                </a:lnTo>
                <a:lnTo>
                  <a:pt x="10874804" y="6076091"/>
                </a:lnTo>
                <a:cubicBezTo>
                  <a:pt x="10874323" y="6026054"/>
                  <a:pt x="10857081" y="5983336"/>
                  <a:pt x="10823081" y="5947988"/>
                </a:cubicBezTo>
                <a:cubicBezTo>
                  <a:pt x="10787733" y="5912783"/>
                  <a:pt x="10745063" y="5894627"/>
                  <a:pt x="10695123" y="5893519"/>
                </a:cubicBezTo>
                <a:close/>
                <a:moveTo>
                  <a:pt x="10696518" y="5872281"/>
                </a:moveTo>
                <a:lnTo>
                  <a:pt x="10696518" y="5872329"/>
                </a:lnTo>
                <a:cubicBezTo>
                  <a:pt x="10752962" y="5874304"/>
                  <a:pt x="10800302" y="5894627"/>
                  <a:pt x="10838540" y="5933347"/>
                </a:cubicBezTo>
                <a:cubicBezTo>
                  <a:pt x="10877115" y="5974234"/>
                  <a:pt x="10896331" y="6022200"/>
                  <a:pt x="10896091" y="6077343"/>
                </a:cubicBezTo>
                <a:lnTo>
                  <a:pt x="10896091" y="6078787"/>
                </a:lnTo>
                <a:cubicBezTo>
                  <a:pt x="10894308" y="6134075"/>
                  <a:pt x="10873744" y="6181223"/>
                  <a:pt x="10834447" y="6220279"/>
                </a:cubicBezTo>
                <a:cubicBezTo>
                  <a:pt x="10794426" y="6258325"/>
                  <a:pt x="10746267" y="6277300"/>
                  <a:pt x="10689969" y="6277251"/>
                </a:cubicBezTo>
                <a:cubicBezTo>
                  <a:pt x="10634490" y="6275517"/>
                  <a:pt x="10587246" y="6255003"/>
                  <a:pt x="10548189" y="6215704"/>
                </a:cubicBezTo>
                <a:cubicBezTo>
                  <a:pt x="10509710" y="6174963"/>
                  <a:pt x="10490686" y="6126610"/>
                  <a:pt x="10491120" y="6070697"/>
                </a:cubicBezTo>
                <a:cubicBezTo>
                  <a:pt x="10492950" y="6015410"/>
                  <a:pt x="10513514" y="5968263"/>
                  <a:pt x="10552812" y="5929205"/>
                </a:cubicBezTo>
                <a:cubicBezTo>
                  <a:pt x="10593121" y="5891208"/>
                  <a:pt x="10640992" y="5872234"/>
                  <a:pt x="10696518" y="5872281"/>
                </a:cubicBezTo>
                <a:close/>
                <a:moveTo>
                  <a:pt x="1558426" y="5702378"/>
                </a:moveTo>
                <a:cubicBezTo>
                  <a:pt x="1533238" y="5703003"/>
                  <a:pt x="1511951" y="5712056"/>
                  <a:pt x="1494566" y="5729443"/>
                </a:cubicBezTo>
                <a:cubicBezTo>
                  <a:pt x="1477469" y="5747165"/>
                  <a:pt x="1468849" y="5768596"/>
                  <a:pt x="1468656" y="5793783"/>
                </a:cubicBezTo>
                <a:cubicBezTo>
                  <a:pt x="1469282" y="5818538"/>
                  <a:pt x="1478241" y="5839679"/>
                  <a:pt x="1495625" y="5857256"/>
                </a:cubicBezTo>
                <a:cubicBezTo>
                  <a:pt x="1513300" y="5874353"/>
                  <a:pt x="1534731" y="5883021"/>
                  <a:pt x="1559918" y="5883262"/>
                </a:cubicBezTo>
                <a:cubicBezTo>
                  <a:pt x="1585057" y="5882540"/>
                  <a:pt x="1606344" y="5873486"/>
                  <a:pt x="1623728" y="5856052"/>
                </a:cubicBezTo>
                <a:cubicBezTo>
                  <a:pt x="1640777" y="5837994"/>
                  <a:pt x="1649397" y="5816803"/>
                  <a:pt x="1649542" y="5792531"/>
                </a:cubicBezTo>
                <a:lnTo>
                  <a:pt x="1649542" y="5791567"/>
                </a:lnTo>
                <a:cubicBezTo>
                  <a:pt x="1648965" y="5766958"/>
                  <a:pt x="1639814" y="5745720"/>
                  <a:pt x="1622043" y="5727854"/>
                </a:cubicBezTo>
                <a:cubicBezTo>
                  <a:pt x="1603935" y="5710901"/>
                  <a:pt x="1582697" y="5702378"/>
                  <a:pt x="1558426" y="5702378"/>
                </a:cubicBezTo>
                <a:close/>
                <a:moveTo>
                  <a:pt x="6403866" y="5683980"/>
                </a:moveTo>
                <a:lnTo>
                  <a:pt x="6403866" y="5684030"/>
                </a:lnTo>
                <a:cubicBezTo>
                  <a:pt x="6408874" y="5684751"/>
                  <a:pt x="6412054" y="5687544"/>
                  <a:pt x="6413355" y="5692456"/>
                </a:cubicBezTo>
                <a:cubicBezTo>
                  <a:pt x="6413499" y="5693324"/>
                  <a:pt x="6413547" y="5694095"/>
                  <a:pt x="6413547" y="5694720"/>
                </a:cubicBezTo>
                <a:lnTo>
                  <a:pt x="6413547" y="5783236"/>
                </a:lnTo>
                <a:cubicBezTo>
                  <a:pt x="6413547" y="5784488"/>
                  <a:pt x="6413257" y="5785741"/>
                  <a:pt x="6412778" y="5787041"/>
                </a:cubicBezTo>
                <a:cubicBezTo>
                  <a:pt x="6410657" y="5791664"/>
                  <a:pt x="6406996" y="5793880"/>
                  <a:pt x="6401940" y="5793688"/>
                </a:cubicBezTo>
                <a:cubicBezTo>
                  <a:pt x="6396933" y="5793014"/>
                  <a:pt x="6393802" y="5790171"/>
                  <a:pt x="6392500" y="5785212"/>
                </a:cubicBezTo>
                <a:cubicBezTo>
                  <a:pt x="6392404" y="5784585"/>
                  <a:pt x="6392308" y="5783862"/>
                  <a:pt x="6392308" y="5783189"/>
                </a:cubicBezTo>
                <a:lnTo>
                  <a:pt x="6392308" y="5694623"/>
                </a:lnTo>
                <a:cubicBezTo>
                  <a:pt x="6392308" y="5693227"/>
                  <a:pt x="6392547" y="5691879"/>
                  <a:pt x="6393032" y="5690675"/>
                </a:cubicBezTo>
                <a:cubicBezTo>
                  <a:pt x="6395199" y="5686052"/>
                  <a:pt x="6398761" y="5683789"/>
                  <a:pt x="6403866" y="5683980"/>
                </a:cubicBezTo>
                <a:close/>
                <a:moveTo>
                  <a:pt x="1556932" y="5681140"/>
                </a:moveTo>
                <a:lnTo>
                  <a:pt x="1556981" y="5681140"/>
                </a:lnTo>
                <a:cubicBezTo>
                  <a:pt x="1587899" y="5681043"/>
                  <a:pt x="1614434" y="5691445"/>
                  <a:pt x="1636587" y="5712297"/>
                </a:cubicBezTo>
                <a:cubicBezTo>
                  <a:pt x="1658548" y="5734307"/>
                  <a:pt x="1669961" y="5760313"/>
                  <a:pt x="1670829" y="5790268"/>
                </a:cubicBezTo>
                <a:lnTo>
                  <a:pt x="1670829" y="5791279"/>
                </a:lnTo>
                <a:cubicBezTo>
                  <a:pt x="1670587" y="5822389"/>
                  <a:pt x="1660185" y="5848780"/>
                  <a:pt x="1639477" y="5870452"/>
                </a:cubicBezTo>
                <a:cubicBezTo>
                  <a:pt x="1617564" y="5892364"/>
                  <a:pt x="1591414" y="5903682"/>
                  <a:pt x="1561026" y="5904549"/>
                </a:cubicBezTo>
                <a:cubicBezTo>
                  <a:pt x="1529964" y="5904405"/>
                  <a:pt x="1503523" y="5894003"/>
                  <a:pt x="1481756" y="5873439"/>
                </a:cubicBezTo>
                <a:cubicBezTo>
                  <a:pt x="1459795" y="5851767"/>
                  <a:pt x="1448334" y="5825520"/>
                  <a:pt x="1447419" y="5794649"/>
                </a:cubicBezTo>
                <a:cubicBezTo>
                  <a:pt x="1447466" y="5763683"/>
                  <a:pt x="1457965" y="5737149"/>
                  <a:pt x="1478866" y="5715090"/>
                </a:cubicBezTo>
                <a:cubicBezTo>
                  <a:pt x="1500972" y="5693227"/>
                  <a:pt x="1526977" y="5681910"/>
                  <a:pt x="1556932" y="5681140"/>
                </a:cubicBezTo>
                <a:close/>
                <a:moveTo>
                  <a:pt x="2478938" y="5680512"/>
                </a:moveTo>
                <a:lnTo>
                  <a:pt x="2478938" y="5680560"/>
                </a:lnTo>
                <a:cubicBezTo>
                  <a:pt x="2483946" y="5681283"/>
                  <a:pt x="2487124" y="5684076"/>
                  <a:pt x="2488426" y="5688987"/>
                </a:cubicBezTo>
                <a:cubicBezTo>
                  <a:pt x="2488570" y="5689854"/>
                  <a:pt x="2488618" y="5690625"/>
                  <a:pt x="2488618" y="5691251"/>
                </a:cubicBezTo>
                <a:lnTo>
                  <a:pt x="2488618" y="5779767"/>
                </a:lnTo>
                <a:cubicBezTo>
                  <a:pt x="2488618" y="5781020"/>
                  <a:pt x="2488377" y="5782272"/>
                  <a:pt x="2487896" y="5783573"/>
                </a:cubicBezTo>
                <a:cubicBezTo>
                  <a:pt x="2485776" y="5788148"/>
                  <a:pt x="2482165" y="5790411"/>
                  <a:pt x="2477061" y="5790218"/>
                </a:cubicBezTo>
                <a:cubicBezTo>
                  <a:pt x="2472051" y="5789544"/>
                  <a:pt x="2468920" y="5786703"/>
                  <a:pt x="2467620" y="5781742"/>
                </a:cubicBezTo>
                <a:cubicBezTo>
                  <a:pt x="2467476" y="5781117"/>
                  <a:pt x="2467379" y="5780393"/>
                  <a:pt x="2467379" y="5779719"/>
                </a:cubicBezTo>
                <a:lnTo>
                  <a:pt x="2467379" y="5691154"/>
                </a:lnTo>
                <a:cubicBezTo>
                  <a:pt x="2467379" y="5689710"/>
                  <a:pt x="2467620" y="5688411"/>
                  <a:pt x="2468103" y="5687207"/>
                </a:cubicBezTo>
                <a:cubicBezTo>
                  <a:pt x="2470270" y="5682582"/>
                  <a:pt x="2473881" y="5680319"/>
                  <a:pt x="2478938" y="5680512"/>
                </a:cubicBezTo>
                <a:close/>
                <a:moveTo>
                  <a:pt x="9335212" y="5667605"/>
                </a:moveTo>
                <a:cubicBezTo>
                  <a:pt x="9310024" y="5668231"/>
                  <a:pt x="9288738" y="5677285"/>
                  <a:pt x="9271352" y="5694672"/>
                </a:cubicBezTo>
                <a:cubicBezTo>
                  <a:pt x="9254255" y="5712394"/>
                  <a:pt x="9245636" y="5733825"/>
                  <a:pt x="9245443" y="5759011"/>
                </a:cubicBezTo>
                <a:cubicBezTo>
                  <a:pt x="9246068" y="5783765"/>
                  <a:pt x="9255027" y="5804908"/>
                  <a:pt x="9272411" y="5822486"/>
                </a:cubicBezTo>
                <a:cubicBezTo>
                  <a:pt x="9290088" y="5839582"/>
                  <a:pt x="9311517" y="5848250"/>
                  <a:pt x="9336704" y="5848491"/>
                </a:cubicBezTo>
                <a:cubicBezTo>
                  <a:pt x="9361843" y="5847769"/>
                  <a:pt x="9383129" y="5838715"/>
                  <a:pt x="9400515" y="5821281"/>
                </a:cubicBezTo>
                <a:cubicBezTo>
                  <a:pt x="9417565" y="5803223"/>
                  <a:pt x="9426181" y="5782031"/>
                  <a:pt x="9426325" y="5757760"/>
                </a:cubicBezTo>
                <a:lnTo>
                  <a:pt x="9426325" y="5756796"/>
                </a:lnTo>
                <a:cubicBezTo>
                  <a:pt x="9425747" y="5732187"/>
                  <a:pt x="9416599" y="5710949"/>
                  <a:pt x="9398829" y="5693082"/>
                </a:cubicBezTo>
                <a:cubicBezTo>
                  <a:pt x="9380721" y="5676130"/>
                  <a:pt x="9359484" y="5667605"/>
                  <a:pt x="9335212" y="5667605"/>
                </a:cubicBezTo>
                <a:close/>
                <a:moveTo>
                  <a:pt x="9333767" y="5646272"/>
                </a:moveTo>
                <a:cubicBezTo>
                  <a:pt x="9364685" y="5646223"/>
                  <a:pt x="9391221" y="5656625"/>
                  <a:pt x="9413373" y="5677479"/>
                </a:cubicBezTo>
                <a:cubicBezTo>
                  <a:pt x="9435331" y="5699488"/>
                  <a:pt x="9446741" y="5725493"/>
                  <a:pt x="9447609" y="5755447"/>
                </a:cubicBezTo>
                <a:lnTo>
                  <a:pt x="9447609" y="5756459"/>
                </a:lnTo>
                <a:cubicBezTo>
                  <a:pt x="9447368" y="5787571"/>
                  <a:pt x="9436969" y="5813962"/>
                  <a:pt x="9416263" y="5835634"/>
                </a:cubicBezTo>
                <a:cubicBezTo>
                  <a:pt x="9394351" y="5857545"/>
                  <a:pt x="9368200" y="5868863"/>
                  <a:pt x="9337812" y="5869731"/>
                </a:cubicBezTo>
                <a:cubicBezTo>
                  <a:pt x="9306749" y="5869585"/>
                  <a:pt x="9280310" y="5859182"/>
                  <a:pt x="9258542" y="5838618"/>
                </a:cubicBezTo>
                <a:cubicBezTo>
                  <a:pt x="9236581" y="5816947"/>
                  <a:pt x="9225120" y="5790701"/>
                  <a:pt x="9224204" y="5759830"/>
                </a:cubicBezTo>
                <a:cubicBezTo>
                  <a:pt x="9224252" y="5728864"/>
                  <a:pt x="9234752" y="5702328"/>
                  <a:pt x="9255652" y="5680272"/>
                </a:cubicBezTo>
                <a:cubicBezTo>
                  <a:pt x="9277709" y="5658407"/>
                  <a:pt x="9303763" y="5647089"/>
                  <a:pt x="9333718" y="5646319"/>
                </a:cubicBezTo>
                <a:close/>
                <a:moveTo>
                  <a:pt x="10255719" y="5645692"/>
                </a:moveTo>
                <a:lnTo>
                  <a:pt x="10255671" y="5645741"/>
                </a:lnTo>
                <a:cubicBezTo>
                  <a:pt x="10260678" y="5646462"/>
                  <a:pt x="10263858" y="5649256"/>
                  <a:pt x="10265158" y="5654168"/>
                </a:cubicBezTo>
                <a:cubicBezTo>
                  <a:pt x="10265303" y="5655035"/>
                  <a:pt x="10265351" y="5655757"/>
                  <a:pt x="10265351" y="5656432"/>
                </a:cubicBezTo>
                <a:lnTo>
                  <a:pt x="10265351" y="5744948"/>
                </a:lnTo>
                <a:cubicBezTo>
                  <a:pt x="10265351" y="5746200"/>
                  <a:pt x="10265110" y="5747454"/>
                  <a:pt x="10264628" y="5748753"/>
                </a:cubicBezTo>
                <a:cubicBezTo>
                  <a:pt x="10262461" y="5753328"/>
                  <a:pt x="10258849" y="5755591"/>
                  <a:pt x="10253792" y="5755398"/>
                </a:cubicBezTo>
                <a:cubicBezTo>
                  <a:pt x="10248783" y="5754726"/>
                  <a:pt x="10245653" y="5751883"/>
                  <a:pt x="10244353" y="5746923"/>
                </a:cubicBezTo>
                <a:cubicBezTo>
                  <a:pt x="10244256" y="5746297"/>
                  <a:pt x="10244160" y="5745575"/>
                  <a:pt x="10244160" y="5744901"/>
                </a:cubicBezTo>
                <a:lnTo>
                  <a:pt x="10244160" y="5656335"/>
                </a:lnTo>
                <a:cubicBezTo>
                  <a:pt x="10244160" y="5654890"/>
                  <a:pt x="10244401" y="5653591"/>
                  <a:pt x="10244883" y="5652387"/>
                </a:cubicBezTo>
                <a:cubicBezTo>
                  <a:pt x="10247050" y="5647764"/>
                  <a:pt x="10250662" y="5645501"/>
                  <a:pt x="10255719" y="5645692"/>
                </a:cubicBezTo>
                <a:close/>
                <a:moveTo>
                  <a:pt x="5410287" y="5644827"/>
                </a:moveTo>
                <a:cubicBezTo>
                  <a:pt x="5385105" y="5645454"/>
                  <a:pt x="5363815" y="5654508"/>
                  <a:pt x="5346431" y="5671892"/>
                </a:cubicBezTo>
                <a:lnTo>
                  <a:pt x="5346431" y="5671845"/>
                </a:lnTo>
                <a:cubicBezTo>
                  <a:pt x="5329385" y="5689567"/>
                  <a:pt x="5320710" y="5710998"/>
                  <a:pt x="5320517" y="5736185"/>
                </a:cubicBezTo>
                <a:cubicBezTo>
                  <a:pt x="5321148" y="5760890"/>
                  <a:pt x="5330102" y="5782081"/>
                  <a:pt x="5347489" y="5799659"/>
                </a:cubicBezTo>
                <a:cubicBezTo>
                  <a:pt x="5365166" y="5816756"/>
                  <a:pt x="5386596" y="5825424"/>
                  <a:pt x="5411784" y="5825666"/>
                </a:cubicBezTo>
                <a:cubicBezTo>
                  <a:pt x="5436972" y="5824990"/>
                  <a:pt x="5458209" y="5815936"/>
                  <a:pt x="5475592" y="5798504"/>
                </a:cubicBezTo>
                <a:cubicBezTo>
                  <a:pt x="5492646" y="5780443"/>
                  <a:pt x="5501267" y="5759253"/>
                  <a:pt x="5501409" y="5734981"/>
                </a:cubicBezTo>
                <a:lnTo>
                  <a:pt x="5501409" y="5734018"/>
                </a:lnTo>
                <a:cubicBezTo>
                  <a:pt x="5500826" y="5709410"/>
                  <a:pt x="5491676" y="5688171"/>
                  <a:pt x="5473912" y="5670304"/>
                </a:cubicBezTo>
                <a:cubicBezTo>
                  <a:pt x="5455798" y="5653351"/>
                  <a:pt x="5434560" y="5644827"/>
                  <a:pt x="5410287" y="5644827"/>
                </a:cubicBezTo>
                <a:close/>
                <a:moveTo>
                  <a:pt x="5408797" y="5623589"/>
                </a:moveTo>
                <a:lnTo>
                  <a:pt x="5408847" y="5623589"/>
                </a:lnTo>
                <a:cubicBezTo>
                  <a:pt x="5439761" y="5623493"/>
                  <a:pt x="5466297" y="5633895"/>
                  <a:pt x="5488451" y="5654749"/>
                </a:cubicBezTo>
                <a:cubicBezTo>
                  <a:pt x="5510411" y="5676758"/>
                  <a:pt x="5521779" y="5702763"/>
                  <a:pt x="5522694" y="5732717"/>
                </a:cubicBezTo>
                <a:lnTo>
                  <a:pt x="5522694" y="5733729"/>
                </a:lnTo>
                <a:cubicBezTo>
                  <a:pt x="5522454" y="5764841"/>
                  <a:pt x="5512004" y="5791232"/>
                  <a:pt x="5491341" y="5812902"/>
                </a:cubicBezTo>
                <a:cubicBezTo>
                  <a:pt x="5469435" y="5834815"/>
                  <a:pt x="5443280" y="5846133"/>
                  <a:pt x="5412892" y="5846999"/>
                </a:cubicBezTo>
                <a:cubicBezTo>
                  <a:pt x="5381825" y="5846855"/>
                  <a:pt x="5355385" y="5836452"/>
                  <a:pt x="5333624" y="5815888"/>
                </a:cubicBezTo>
                <a:cubicBezTo>
                  <a:pt x="5311659" y="5794217"/>
                  <a:pt x="5300196" y="5767970"/>
                  <a:pt x="5299282" y="5737100"/>
                </a:cubicBezTo>
                <a:cubicBezTo>
                  <a:pt x="5299330" y="5706133"/>
                  <a:pt x="5309829" y="5679598"/>
                  <a:pt x="5330731" y="5657542"/>
                </a:cubicBezTo>
                <a:cubicBezTo>
                  <a:pt x="5352836" y="5635677"/>
                  <a:pt x="5378839" y="5624360"/>
                  <a:pt x="5408797" y="5623589"/>
                </a:cubicBezTo>
                <a:close/>
                <a:moveTo>
                  <a:pt x="2005823" y="5503962"/>
                </a:moveTo>
                <a:lnTo>
                  <a:pt x="1888653" y="5505503"/>
                </a:lnTo>
                <a:lnTo>
                  <a:pt x="1890000" y="5623879"/>
                </a:lnTo>
                <a:cubicBezTo>
                  <a:pt x="1890048" y="5625131"/>
                  <a:pt x="1890193" y="5625564"/>
                  <a:pt x="1890433" y="5625131"/>
                </a:cubicBezTo>
                <a:lnTo>
                  <a:pt x="2007268" y="5623589"/>
                </a:lnTo>
                <a:lnTo>
                  <a:pt x="2007316" y="5623589"/>
                </a:lnTo>
                <a:lnTo>
                  <a:pt x="2005823" y="5504155"/>
                </a:lnTo>
                <a:close/>
                <a:moveTo>
                  <a:pt x="2015984" y="5482531"/>
                </a:moveTo>
                <a:cubicBezTo>
                  <a:pt x="2022102" y="5482868"/>
                  <a:pt x="2025713" y="5486144"/>
                  <a:pt x="2026821" y="5492259"/>
                </a:cubicBezTo>
                <a:lnTo>
                  <a:pt x="2028698" y="5633510"/>
                </a:lnTo>
                <a:lnTo>
                  <a:pt x="2028698" y="5633991"/>
                </a:lnTo>
                <a:cubicBezTo>
                  <a:pt x="2028267" y="5640205"/>
                  <a:pt x="2024942" y="5643816"/>
                  <a:pt x="2018875" y="5644731"/>
                </a:cubicBezTo>
                <a:lnTo>
                  <a:pt x="2018826" y="5644731"/>
                </a:lnTo>
                <a:lnTo>
                  <a:pt x="1879549" y="5646562"/>
                </a:lnTo>
                <a:cubicBezTo>
                  <a:pt x="1872808" y="5645983"/>
                  <a:pt x="1869245" y="5642274"/>
                  <a:pt x="1868811" y="5635389"/>
                </a:cubicBezTo>
                <a:lnTo>
                  <a:pt x="1866981" y="5494764"/>
                </a:lnTo>
                <a:cubicBezTo>
                  <a:pt x="1866981" y="5492164"/>
                  <a:pt x="1867991" y="5489755"/>
                  <a:pt x="1869966" y="5487539"/>
                </a:cubicBezTo>
                <a:cubicBezTo>
                  <a:pt x="1872037" y="5485517"/>
                  <a:pt x="1874446" y="5484409"/>
                  <a:pt x="1877334" y="5484313"/>
                </a:cubicBezTo>
                <a:close/>
                <a:moveTo>
                  <a:pt x="9782603" y="5469142"/>
                </a:moveTo>
                <a:lnTo>
                  <a:pt x="9665433" y="5470636"/>
                </a:lnTo>
                <a:lnTo>
                  <a:pt x="9666781" y="5589059"/>
                </a:lnTo>
                <a:cubicBezTo>
                  <a:pt x="9666829" y="5590311"/>
                  <a:pt x="9666974" y="5590744"/>
                  <a:pt x="9667214" y="5590311"/>
                </a:cubicBezTo>
                <a:lnTo>
                  <a:pt x="9784048" y="5588769"/>
                </a:lnTo>
                <a:lnTo>
                  <a:pt x="9784096" y="5588769"/>
                </a:lnTo>
                <a:lnTo>
                  <a:pt x="9782603" y="5469335"/>
                </a:lnTo>
                <a:close/>
                <a:moveTo>
                  <a:pt x="9792765" y="5447760"/>
                </a:moveTo>
                <a:cubicBezTo>
                  <a:pt x="9798881" y="5448097"/>
                  <a:pt x="9802541" y="5451373"/>
                  <a:pt x="9803601" y="5457488"/>
                </a:cubicBezTo>
                <a:lnTo>
                  <a:pt x="9805479" y="5598740"/>
                </a:lnTo>
                <a:lnTo>
                  <a:pt x="9805479" y="5599220"/>
                </a:lnTo>
                <a:cubicBezTo>
                  <a:pt x="9805046" y="5605434"/>
                  <a:pt x="9801723" y="5609045"/>
                  <a:pt x="9795655" y="5609960"/>
                </a:cubicBezTo>
                <a:lnTo>
                  <a:pt x="9795607" y="5609960"/>
                </a:lnTo>
                <a:lnTo>
                  <a:pt x="9656330" y="5611790"/>
                </a:lnTo>
                <a:cubicBezTo>
                  <a:pt x="9649588" y="5611212"/>
                  <a:pt x="9646024" y="5607503"/>
                  <a:pt x="9645590" y="5600618"/>
                </a:cubicBezTo>
                <a:lnTo>
                  <a:pt x="9643761" y="5459993"/>
                </a:lnTo>
                <a:cubicBezTo>
                  <a:pt x="9643761" y="5457392"/>
                  <a:pt x="9644772" y="5454984"/>
                  <a:pt x="9646746" y="5452768"/>
                </a:cubicBezTo>
                <a:cubicBezTo>
                  <a:pt x="9648818" y="5450746"/>
                  <a:pt x="9651226" y="5449638"/>
                  <a:pt x="9654115" y="5449542"/>
                </a:cubicBezTo>
                <a:close/>
                <a:moveTo>
                  <a:pt x="5857639" y="5446364"/>
                </a:moveTo>
                <a:lnTo>
                  <a:pt x="5740515" y="5447904"/>
                </a:lnTo>
                <a:lnTo>
                  <a:pt x="5741863" y="5566328"/>
                </a:lnTo>
                <a:cubicBezTo>
                  <a:pt x="5741912" y="5567580"/>
                  <a:pt x="5742061" y="5568013"/>
                  <a:pt x="5742300" y="5567580"/>
                </a:cubicBezTo>
                <a:lnTo>
                  <a:pt x="5859130" y="5566038"/>
                </a:lnTo>
                <a:lnTo>
                  <a:pt x="5859130" y="5565991"/>
                </a:lnTo>
                <a:lnTo>
                  <a:pt x="5857639" y="5446557"/>
                </a:lnTo>
                <a:close/>
                <a:moveTo>
                  <a:pt x="5867900" y="5424980"/>
                </a:moveTo>
                <a:cubicBezTo>
                  <a:pt x="5874018" y="5425317"/>
                  <a:pt x="5877675" y="5428593"/>
                  <a:pt x="5878734" y="5434708"/>
                </a:cubicBezTo>
                <a:lnTo>
                  <a:pt x="5880565" y="5575959"/>
                </a:lnTo>
                <a:lnTo>
                  <a:pt x="5880565" y="5576441"/>
                </a:lnTo>
                <a:cubicBezTo>
                  <a:pt x="5880128" y="5582654"/>
                  <a:pt x="5876807" y="5586265"/>
                  <a:pt x="5870736" y="5587180"/>
                </a:cubicBezTo>
                <a:lnTo>
                  <a:pt x="5870696" y="5587180"/>
                </a:lnTo>
                <a:lnTo>
                  <a:pt x="5731461" y="5589011"/>
                </a:lnTo>
                <a:cubicBezTo>
                  <a:pt x="5724718" y="5588432"/>
                  <a:pt x="5721158" y="5584724"/>
                  <a:pt x="5720721" y="5577838"/>
                </a:cubicBezTo>
                <a:lnTo>
                  <a:pt x="5718895" y="5437213"/>
                </a:lnTo>
                <a:cubicBezTo>
                  <a:pt x="5718895" y="5434613"/>
                  <a:pt x="5719909" y="5432204"/>
                  <a:pt x="5721876" y="5429989"/>
                </a:cubicBezTo>
                <a:cubicBezTo>
                  <a:pt x="5723949" y="5427966"/>
                  <a:pt x="5726359" y="5426858"/>
                  <a:pt x="5729247" y="5426762"/>
                </a:cubicBezTo>
                <a:close/>
                <a:moveTo>
                  <a:pt x="7368162" y="5388092"/>
                </a:moveTo>
                <a:cubicBezTo>
                  <a:pt x="7367681" y="5388139"/>
                  <a:pt x="7367537" y="5388524"/>
                  <a:pt x="7367537" y="5389295"/>
                </a:cubicBezTo>
                <a:lnTo>
                  <a:pt x="7367585" y="5389344"/>
                </a:lnTo>
                <a:lnTo>
                  <a:pt x="7366285" y="5507910"/>
                </a:lnTo>
                <a:cubicBezTo>
                  <a:pt x="7366285" y="5507910"/>
                  <a:pt x="7483406" y="5509404"/>
                  <a:pt x="7483406" y="5509404"/>
                </a:cubicBezTo>
                <a:lnTo>
                  <a:pt x="7483406" y="5508537"/>
                </a:lnTo>
                <a:lnTo>
                  <a:pt x="7484852" y="5390016"/>
                </a:lnTo>
                <a:close/>
                <a:moveTo>
                  <a:pt x="3443180" y="5384622"/>
                </a:moveTo>
                <a:cubicBezTo>
                  <a:pt x="3442746" y="5384671"/>
                  <a:pt x="3442602" y="5385056"/>
                  <a:pt x="3442602" y="5385826"/>
                </a:cubicBezTo>
                <a:lnTo>
                  <a:pt x="3442555" y="5385826"/>
                </a:lnTo>
                <a:lnTo>
                  <a:pt x="3441254" y="5504395"/>
                </a:lnTo>
                <a:cubicBezTo>
                  <a:pt x="3441254" y="5504395"/>
                  <a:pt x="3558377" y="5505887"/>
                  <a:pt x="3558377" y="5505887"/>
                </a:cubicBezTo>
                <a:lnTo>
                  <a:pt x="3558377" y="5505069"/>
                </a:lnTo>
                <a:lnTo>
                  <a:pt x="3559870" y="5386548"/>
                </a:lnTo>
                <a:close/>
                <a:moveTo>
                  <a:pt x="7357182" y="5366804"/>
                </a:moveTo>
                <a:lnTo>
                  <a:pt x="7496411" y="5368634"/>
                </a:lnTo>
                <a:cubicBezTo>
                  <a:pt x="7502477" y="5369550"/>
                  <a:pt x="7505799" y="5373161"/>
                  <a:pt x="7506233" y="5379373"/>
                </a:cubicBezTo>
                <a:lnTo>
                  <a:pt x="7506233" y="5380723"/>
                </a:lnTo>
                <a:lnTo>
                  <a:pt x="7504402" y="5521010"/>
                </a:lnTo>
                <a:cubicBezTo>
                  <a:pt x="7503874" y="5524045"/>
                  <a:pt x="7502814" y="5526308"/>
                  <a:pt x="7501177" y="5527849"/>
                </a:cubicBezTo>
                <a:cubicBezTo>
                  <a:pt x="7499444" y="5529630"/>
                  <a:pt x="7496891" y="5530641"/>
                  <a:pt x="7493664" y="5530834"/>
                </a:cubicBezTo>
                <a:lnTo>
                  <a:pt x="7493664" y="5530786"/>
                </a:lnTo>
                <a:lnTo>
                  <a:pt x="7355063" y="5529004"/>
                </a:lnTo>
                <a:cubicBezTo>
                  <a:pt x="7348898" y="5528283"/>
                  <a:pt x="7345431" y="5525007"/>
                  <a:pt x="7344614" y="5519179"/>
                </a:cubicBezTo>
                <a:lnTo>
                  <a:pt x="7346394" y="5378267"/>
                </a:lnTo>
                <a:cubicBezTo>
                  <a:pt x="7346828" y="5371090"/>
                  <a:pt x="7350440" y="5367285"/>
                  <a:pt x="7357182" y="5366804"/>
                </a:cubicBezTo>
                <a:close/>
                <a:moveTo>
                  <a:pt x="3432247" y="5363336"/>
                </a:moveTo>
                <a:lnTo>
                  <a:pt x="3571476" y="5365166"/>
                </a:lnTo>
                <a:cubicBezTo>
                  <a:pt x="3577544" y="5366081"/>
                  <a:pt x="3580866" y="5369694"/>
                  <a:pt x="3581300" y="5375905"/>
                </a:cubicBezTo>
                <a:lnTo>
                  <a:pt x="3581300" y="5377254"/>
                </a:lnTo>
                <a:lnTo>
                  <a:pt x="3579471" y="5517542"/>
                </a:lnTo>
                <a:cubicBezTo>
                  <a:pt x="3578940" y="5520576"/>
                  <a:pt x="3577882" y="5522840"/>
                  <a:pt x="3576243" y="5524380"/>
                </a:cubicBezTo>
                <a:cubicBezTo>
                  <a:pt x="3574512" y="5526162"/>
                  <a:pt x="3572005" y="5527173"/>
                  <a:pt x="3568731" y="5527366"/>
                </a:cubicBezTo>
                <a:lnTo>
                  <a:pt x="3568731" y="5527317"/>
                </a:lnTo>
                <a:lnTo>
                  <a:pt x="3430129" y="5525537"/>
                </a:lnTo>
                <a:cubicBezTo>
                  <a:pt x="3423965" y="5524814"/>
                  <a:pt x="3420497" y="5521539"/>
                  <a:pt x="3419678" y="5515712"/>
                </a:cubicBezTo>
                <a:lnTo>
                  <a:pt x="3421461" y="5374798"/>
                </a:lnTo>
                <a:cubicBezTo>
                  <a:pt x="3421894" y="5367575"/>
                  <a:pt x="3425505" y="5363770"/>
                  <a:pt x="3432247" y="5363336"/>
                </a:cubicBezTo>
                <a:close/>
                <a:moveTo>
                  <a:pt x="11220009" y="5349851"/>
                </a:moveTo>
                <a:cubicBezTo>
                  <a:pt x="11219527" y="5349900"/>
                  <a:pt x="11219383" y="5350284"/>
                  <a:pt x="11219383" y="5351055"/>
                </a:cubicBezTo>
                <a:lnTo>
                  <a:pt x="11219431" y="5351055"/>
                </a:lnTo>
                <a:lnTo>
                  <a:pt x="11218131" y="5469624"/>
                </a:lnTo>
                <a:cubicBezTo>
                  <a:pt x="11218131" y="5469624"/>
                  <a:pt x="11335254" y="5471164"/>
                  <a:pt x="11335254" y="5471164"/>
                </a:cubicBezTo>
                <a:lnTo>
                  <a:pt x="11335254" y="5470298"/>
                </a:lnTo>
                <a:lnTo>
                  <a:pt x="11336699" y="5351779"/>
                </a:lnTo>
                <a:close/>
                <a:moveTo>
                  <a:pt x="621682" y="5336079"/>
                </a:moveTo>
                <a:lnTo>
                  <a:pt x="504558" y="5337573"/>
                </a:lnTo>
                <a:lnTo>
                  <a:pt x="505859" y="5456429"/>
                </a:lnTo>
                <a:cubicBezTo>
                  <a:pt x="505762" y="5456910"/>
                  <a:pt x="506003" y="5457200"/>
                  <a:pt x="506485" y="5457344"/>
                </a:cubicBezTo>
                <a:lnTo>
                  <a:pt x="623175" y="5455274"/>
                </a:lnTo>
                <a:lnTo>
                  <a:pt x="621682" y="5337090"/>
                </a:lnTo>
                <a:close/>
                <a:moveTo>
                  <a:pt x="6404350" y="5330010"/>
                </a:moveTo>
                <a:lnTo>
                  <a:pt x="6404396" y="5330010"/>
                </a:lnTo>
                <a:cubicBezTo>
                  <a:pt x="6409550" y="5331022"/>
                  <a:pt x="6412631" y="5334152"/>
                  <a:pt x="6413547" y="5339353"/>
                </a:cubicBezTo>
                <a:cubicBezTo>
                  <a:pt x="6413594" y="5339739"/>
                  <a:pt x="6413594" y="5340220"/>
                  <a:pt x="6413594" y="5340701"/>
                </a:cubicBezTo>
                <a:lnTo>
                  <a:pt x="6413594" y="5606203"/>
                </a:lnTo>
                <a:cubicBezTo>
                  <a:pt x="6413594" y="5607456"/>
                  <a:pt x="6413305" y="5608708"/>
                  <a:pt x="6412825" y="5610056"/>
                </a:cubicBezTo>
                <a:cubicBezTo>
                  <a:pt x="6410705" y="5614679"/>
                  <a:pt x="6407044" y="5616894"/>
                  <a:pt x="6401987" y="5616702"/>
                </a:cubicBezTo>
                <a:cubicBezTo>
                  <a:pt x="6396979" y="5615980"/>
                  <a:pt x="6393848" y="5613186"/>
                  <a:pt x="6392547" y="5608225"/>
                </a:cubicBezTo>
                <a:cubicBezTo>
                  <a:pt x="6392451" y="5607600"/>
                  <a:pt x="6392357" y="5606877"/>
                  <a:pt x="6392357" y="5606203"/>
                </a:cubicBezTo>
                <a:lnTo>
                  <a:pt x="6392357" y="5517638"/>
                </a:lnTo>
                <a:cubicBezTo>
                  <a:pt x="6392357" y="5517591"/>
                  <a:pt x="6392357" y="5517542"/>
                  <a:pt x="6392357" y="5517494"/>
                </a:cubicBezTo>
                <a:cubicBezTo>
                  <a:pt x="6392357" y="5517205"/>
                  <a:pt x="6392357" y="5516964"/>
                  <a:pt x="6392357" y="5516627"/>
                </a:cubicBezTo>
                <a:lnTo>
                  <a:pt x="6392357" y="5340413"/>
                </a:lnTo>
                <a:cubicBezTo>
                  <a:pt x="6392357" y="5339112"/>
                  <a:pt x="6392595" y="5337860"/>
                  <a:pt x="6393078" y="5336608"/>
                </a:cubicBezTo>
                <a:cubicBezTo>
                  <a:pt x="6395342" y="5331793"/>
                  <a:pt x="6399099" y="5329577"/>
                  <a:pt x="6404350" y="5330010"/>
                </a:cubicBezTo>
                <a:close/>
                <a:moveTo>
                  <a:pt x="11209029" y="5328517"/>
                </a:moveTo>
                <a:lnTo>
                  <a:pt x="11348257" y="5330348"/>
                </a:lnTo>
                <a:cubicBezTo>
                  <a:pt x="11354325" y="5331262"/>
                  <a:pt x="11357647" y="5334874"/>
                  <a:pt x="11358081" y="5341087"/>
                </a:cubicBezTo>
                <a:lnTo>
                  <a:pt x="11358081" y="5342435"/>
                </a:lnTo>
                <a:lnTo>
                  <a:pt x="11356251" y="5482723"/>
                </a:lnTo>
                <a:cubicBezTo>
                  <a:pt x="11355722" y="5485757"/>
                  <a:pt x="11354662" y="5488020"/>
                  <a:pt x="11353024" y="5489561"/>
                </a:cubicBezTo>
                <a:cubicBezTo>
                  <a:pt x="11351291" y="5491343"/>
                  <a:pt x="11348739" y="5492354"/>
                  <a:pt x="11345511" y="5492548"/>
                </a:cubicBezTo>
                <a:lnTo>
                  <a:pt x="11345511" y="5492498"/>
                </a:lnTo>
                <a:lnTo>
                  <a:pt x="11206909" y="5490717"/>
                </a:lnTo>
                <a:cubicBezTo>
                  <a:pt x="11200746" y="5489995"/>
                  <a:pt x="11197277" y="5486721"/>
                  <a:pt x="11196459" y="5480892"/>
                </a:cubicBezTo>
                <a:lnTo>
                  <a:pt x="11198241" y="5339979"/>
                </a:lnTo>
                <a:cubicBezTo>
                  <a:pt x="11198674" y="5332804"/>
                  <a:pt x="11202286" y="5328950"/>
                  <a:pt x="11209029" y="5328517"/>
                </a:cubicBezTo>
                <a:close/>
                <a:moveTo>
                  <a:pt x="2479419" y="5326494"/>
                </a:moveTo>
                <a:lnTo>
                  <a:pt x="2479419" y="5326543"/>
                </a:lnTo>
                <a:cubicBezTo>
                  <a:pt x="2484572" y="5327554"/>
                  <a:pt x="2487656" y="5330684"/>
                  <a:pt x="2488570" y="5335884"/>
                </a:cubicBezTo>
                <a:cubicBezTo>
                  <a:pt x="2488618" y="5336271"/>
                  <a:pt x="2488618" y="5336752"/>
                  <a:pt x="2488618" y="5337233"/>
                </a:cubicBezTo>
                <a:lnTo>
                  <a:pt x="2488618" y="5602734"/>
                </a:lnTo>
                <a:cubicBezTo>
                  <a:pt x="2488618" y="5603939"/>
                  <a:pt x="2488377" y="5605238"/>
                  <a:pt x="2487896" y="5606539"/>
                </a:cubicBezTo>
                <a:cubicBezTo>
                  <a:pt x="2485776" y="5611162"/>
                  <a:pt x="2482165" y="5613377"/>
                  <a:pt x="2477061" y="5613186"/>
                </a:cubicBezTo>
                <a:cubicBezTo>
                  <a:pt x="2472051" y="5612462"/>
                  <a:pt x="2468920" y="5609669"/>
                  <a:pt x="2467620" y="5604710"/>
                </a:cubicBezTo>
                <a:cubicBezTo>
                  <a:pt x="2467476" y="5604083"/>
                  <a:pt x="2467379" y="5603361"/>
                  <a:pt x="2467379" y="5602687"/>
                </a:cubicBezTo>
                <a:lnTo>
                  <a:pt x="2467379" y="5514121"/>
                </a:lnTo>
                <a:cubicBezTo>
                  <a:pt x="2467379" y="5514073"/>
                  <a:pt x="2467379" y="5514026"/>
                  <a:pt x="2467379" y="5513977"/>
                </a:cubicBezTo>
                <a:cubicBezTo>
                  <a:pt x="2467379" y="5513689"/>
                  <a:pt x="2467379" y="5513447"/>
                  <a:pt x="2467379" y="5513110"/>
                </a:cubicBezTo>
                <a:lnTo>
                  <a:pt x="2467379" y="5336896"/>
                </a:lnTo>
                <a:cubicBezTo>
                  <a:pt x="2467379" y="5335597"/>
                  <a:pt x="2467620" y="5334295"/>
                  <a:pt x="2468103" y="5333091"/>
                </a:cubicBezTo>
                <a:cubicBezTo>
                  <a:pt x="2470413" y="5328275"/>
                  <a:pt x="2474170" y="5326109"/>
                  <a:pt x="2479419" y="5326494"/>
                </a:cubicBezTo>
                <a:close/>
                <a:moveTo>
                  <a:pt x="632036" y="5314600"/>
                </a:moveTo>
                <a:cubicBezTo>
                  <a:pt x="635262" y="5314840"/>
                  <a:pt x="637816" y="5315804"/>
                  <a:pt x="639548" y="5317586"/>
                </a:cubicBezTo>
                <a:cubicBezTo>
                  <a:pt x="641138" y="5319128"/>
                  <a:pt x="642245" y="5321390"/>
                  <a:pt x="642776" y="5324424"/>
                </a:cubicBezTo>
                <a:cubicBezTo>
                  <a:pt x="642776" y="5324424"/>
                  <a:pt x="644653" y="5464712"/>
                  <a:pt x="644653" y="5464712"/>
                </a:cubicBezTo>
                <a:lnTo>
                  <a:pt x="644653" y="5466060"/>
                </a:lnTo>
                <a:cubicBezTo>
                  <a:pt x="644173" y="5472321"/>
                  <a:pt x="640897" y="5475885"/>
                  <a:pt x="634781" y="5476800"/>
                </a:cubicBezTo>
                <a:lnTo>
                  <a:pt x="495553" y="5478630"/>
                </a:lnTo>
                <a:cubicBezTo>
                  <a:pt x="488810" y="5478196"/>
                  <a:pt x="485198" y="5474343"/>
                  <a:pt x="484766" y="5467168"/>
                </a:cubicBezTo>
                <a:lnTo>
                  <a:pt x="482983" y="5326254"/>
                </a:lnTo>
                <a:lnTo>
                  <a:pt x="482983" y="5326206"/>
                </a:lnTo>
                <a:cubicBezTo>
                  <a:pt x="483802" y="5320379"/>
                  <a:pt x="487270" y="5317056"/>
                  <a:pt x="493434" y="5316382"/>
                </a:cubicBezTo>
                <a:close/>
                <a:moveTo>
                  <a:pt x="1139488" y="5308772"/>
                </a:moveTo>
                <a:cubicBezTo>
                  <a:pt x="1114301" y="5309446"/>
                  <a:pt x="1093063" y="5318452"/>
                  <a:pt x="1075629" y="5335838"/>
                </a:cubicBezTo>
                <a:lnTo>
                  <a:pt x="1049730" y="5400154"/>
                </a:lnTo>
                <a:lnTo>
                  <a:pt x="1049719" y="5400130"/>
                </a:lnTo>
                <a:lnTo>
                  <a:pt x="1049719" y="5400180"/>
                </a:lnTo>
                <a:lnTo>
                  <a:pt x="1049730" y="5400154"/>
                </a:lnTo>
                <a:lnTo>
                  <a:pt x="1076690" y="5463604"/>
                </a:lnTo>
                <a:cubicBezTo>
                  <a:pt x="1094412" y="5480749"/>
                  <a:pt x="1115890" y="5489418"/>
                  <a:pt x="1141030" y="5489611"/>
                </a:cubicBezTo>
                <a:cubicBezTo>
                  <a:pt x="1166168" y="5488937"/>
                  <a:pt x="1187455" y="5479883"/>
                  <a:pt x="1204840" y="5462449"/>
                </a:cubicBezTo>
                <a:cubicBezTo>
                  <a:pt x="1221888" y="5444388"/>
                  <a:pt x="1230510" y="5423198"/>
                  <a:pt x="1230605" y="5398926"/>
                </a:cubicBezTo>
                <a:lnTo>
                  <a:pt x="1230605" y="5397915"/>
                </a:lnTo>
                <a:cubicBezTo>
                  <a:pt x="1230075" y="5373305"/>
                  <a:pt x="1220878" y="5352116"/>
                  <a:pt x="1203155" y="5334249"/>
                </a:cubicBezTo>
                <a:cubicBezTo>
                  <a:pt x="1184999" y="5317296"/>
                  <a:pt x="1163761" y="5308772"/>
                  <a:pt x="1139488" y="5308772"/>
                </a:cubicBezTo>
                <a:close/>
                <a:moveTo>
                  <a:pt x="8398473" y="5301260"/>
                </a:moveTo>
                <a:lnTo>
                  <a:pt x="8281352" y="5302753"/>
                </a:lnTo>
                <a:lnTo>
                  <a:pt x="8282652" y="5421658"/>
                </a:lnTo>
                <a:cubicBezTo>
                  <a:pt x="8282555" y="5422139"/>
                  <a:pt x="8282797" y="5422429"/>
                  <a:pt x="8283278" y="5422573"/>
                </a:cubicBezTo>
                <a:lnTo>
                  <a:pt x="8399968" y="5420502"/>
                </a:lnTo>
                <a:lnTo>
                  <a:pt x="8398473" y="5302321"/>
                </a:lnTo>
                <a:close/>
                <a:moveTo>
                  <a:pt x="10256200" y="5291724"/>
                </a:moveTo>
                <a:lnTo>
                  <a:pt x="10256152" y="5291772"/>
                </a:lnTo>
                <a:cubicBezTo>
                  <a:pt x="10261305" y="5292783"/>
                  <a:pt x="10264387" y="5295914"/>
                  <a:pt x="10265303" y="5301114"/>
                </a:cubicBezTo>
                <a:cubicBezTo>
                  <a:pt x="10265351" y="5301500"/>
                  <a:pt x="10265351" y="5301982"/>
                  <a:pt x="10265351" y="5302463"/>
                </a:cubicBezTo>
                <a:lnTo>
                  <a:pt x="10265351" y="5567964"/>
                </a:lnTo>
                <a:cubicBezTo>
                  <a:pt x="10265351" y="5569216"/>
                  <a:pt x="10265110" y="5570470"/>
                  <a:pt x="10264628" y="5571769"/>
                </a:cubicBezTo>
                <a:cubicBezTo>
                  <a:pt x="10262461" y="5576393"/>
                  <a:pt x="10258849" y="5578607"/>
                  <a:pt x="10253792" y="5578415"/>
                </a:cubicBezTo>
                <a:cubicBezTo>
                  <a:pt x="10248783" y="5577692"/>
                  <a:pt x="10245653" y="5574899"/>
                  <a:pt x="10244353" y="5569939"/>
                </a:cubicBezTo>
                <a:cubicBezTo>
                  <a:pt x="10244256" y="5569313"/>
                  <a:pt x="10244160" y="5568591"/>
                  <a:pt x="10244160" y="5567917"/>
                </a:cubicBezTo>
                <a:lnTo>
                  <a:pt x="10244160" y="5479352"/>
                </a:lnTo>
                <a:cubicBezTo>
                  <a:pt x="10244160" y="5479303"/>
                  <a:pt x="10244160" y="5479256"/>
                  <a:pt x="10244160" y="5479207"/>
                </a:cubicBezTo>
                <a:cubicBezTo>
                  <a:pt x="10244160" y="5478919"/>
                  <a:pt x="10244160" y="5478678"/>
                  <a:pt x="10244160" y="5478341"/>
                </a:cubicBezTo>
                <a:lnTo>
                  <a:pt x="10244160" y="5302126"/>
                </a:lnTo>
                <a:cubicBezTo>
                  <a:pt x="10244160" y="5300826"/>
                  <a:pt x="10244401" y="5299575"/>
                  <a:pt x="10244883" y="5298321"/>
                </a:cubicBezTo>
                <a:cubicBezTo>
                  <a:pt x="10247195" y="5293506"/>
                  <a:pt x="10250950" y="5291338"/>
                  <a:pt x="10256200" y="5291724"/>
                </a:cubicBezTo>
                <a:close/>
                <a:moveTo>
                  <a:pt x="1137899" y="5287487"/>
                </a:moveTo>
                <a:cubicBezTo>
                  <a:pt x="1168865" y="5287438"/>
                  <a:pt x="1195401" y="5297793"/>
                  <a:pt x="1217555" y="5318645"/>
                </a:cubicBezTo>
                <a:cubicBezTo>
                  <a:pt x="1239514" y="5340653"/>
                  <a:pt x="1250928" y="5366660"/>
                  <a:pt x="1251795" y="5396615"/>
                </a:cubicBezTo>
                <a:lnTo>
                  <a:pt x="1251795" y="5397627"/>
                </a:lnTo>
                <a:cubicBezTo>
                  <a:pt x="1251602" y="5428688"/>
                  <a:pt x="1241152" y="5455081"/>
                  <a:pt x="1220492" y="5476800"/>
                </a:cubicBezTo>
                <a:cubicBezTo>
                  <a:pt x="1198579" y="5498712"/>
                  <a:pt x="1172429" y="5510077"/>
                  <a:pt x="1142040" y="5510896"/>
                </a:cubicBezTo>
                <a:cubicBezTo>
                  <a:pt x="1110930" y="5510753"/>
                  <a:pt x="1084538" y="5500447"/>
                  <a:pt x="1062770" y="5479833"/>
                </a:cubicBezTo>
                <a:cubicBezTo>
                  <a:pt x="1040810" y="5458162"/>
                  <a:pt x="1029396" y="5431867"/>
                  <a:pt x="1028434" y="5401045"/>
                </a:cubicBezTo>
                <a:cubicBezTo>
                  <a:pt x="1028482" y="5370079"/>
                  <a:pt x="1038933" y="5343543"/>
                  <a:pt x="1059881" y="5321487"/>
                </a:cubicBezTo>
                <a:lnTo>
                  <a:pt x="1059833" y="5321438"/>
                </a:lnTo>
                <a:cubicBezTo>
                  <a:pt x="1081938" y="5299575"/>
                  <a:pt x="1107944" y="5288209"/>
                  <a:pt x="1137899" y="5287487"/>
                </a:cubicBezTo>
                <a:close/>
                <a:moveTo>
                  <a:pt x="8408829" y="5279829"/>
                </a:moveTo>
                <a:cubicBezTo>
                  <a:pt x="8412104" y="5280070"/>
                  <a:pt x="8414608" y="5281033"/>
                  <a:pt x="8416341" y="5282815"/>
                </a:cubicBezTo>
                <a:cubicBezTo>
                  <a:pt x="8417931" y="5284357"/>
                  <a:pt x="8419038" y="5286620"/>
                  <a:pt x="8419569" y="5289654"/>
                </a:cubicBezTo>
                <a:cubicBezTo>
                  <a:pt x="8419569" y="5289654"/>
                  <a:pt x="8421445" y="5429941"/>
                  <a:pt x="8421445" y="5429941"/>
                </a:cubicBezTo>
                <a:lnTo>
                  <a:pt x="8421445" y="5431290"/>
                </a:lnTo>
                <a:cubicBezTo>
                  <a:pt x="8420964" y="5437550"/>
                  <a:pt x="8417690" y="5441114"/>
                  <a:pt x="8411573" y="5442029"/>
                </a:cubicBezTo>
                <a:lnTo>
                  <a:pt x="8272347" y="5443859"/>
                </a:lnTo>
                <a:cubicBezTo>
                  <a:pt x="8265602" y="5443427"/>
                  <a:pt x="8261992" y="5439573"/>
                  <a:pt x="8261558" y="5432397"/>
                </a:cubicBezTo>
                <a:lnTo>
                  <a:pt x="8259776" y="5291485"/>
                </a:lnTo>
                <a:lnTo>
                  <a:pt x="8259776" y="5291436"/>
                </a:lnTo>
                <a:cubicBezTo>
                  <a:pt x="8260595" y="5285608"/>
                  <a:pt x="8264064" y="5282333"/>
                  <a:pt x="8270227" y="5281611"/>
                </a:cubicBezTo>
                <a:close/>
                <a:moveTo>
                  <a:pt x="4473546" y="5278528"/>
                </a:moveTo>
                <a:lnTo>
                  <a:pt x="4356422" y="5280022"/>
                </a:lnTo>
                <a:lnTo>
                  <a:pt x="4356374" y="5279973"/>
                </a:lnTo>
                <a:lnTo>
                  <a:pt x="4357680" y="5398878"/>
                </a:lnTo>
                <a:cubicBezTo>
                  <a:pt x="4357577" y="5399359"/>
                  <a:pt x="4357821" y="5399649"/>
                  <a:pt x="4358301" y="5399793"/>
                </a:cubicBezTo>
                <a:lnTo>
                  <a:pt x="4474993" y="5397723"/>
                </a:lnTo>
                <a:lnTo>
                  <a:pt x="4473546" y="5279541"/>
                </a:lnTo>
                <a:close/>
                <a:moveTo>
                  <a:pt x="8916227" y="5273955"/>
                </a:moveTo>
                <a:cubicBezTo>
                  <a:pt x="8891089" y="5274629"/>
                  <a:pt x="8869803" y="5283634"/>
                  <a:pt x="8852369" y="5301020"/>
                </a:cubicBezTo>
                <a:cubicBezTo>
                  <a:pt x="8835320" y="5318791"/>
                  <a:pt x="8826651" y="5340221"/>
                  <a:pt x="8826459" y="5365409"/>
                </a:cubicBezTo>
                <a:lnTo>
                  <a:pt x="8826411" y="5365312"/>
                </a:lnTo>
                <a:cubicBezTo>
                  <a:pt x="8827037" y="5390018"/>
                  <a:pt x="8835994" y="5411207"/>
                  <a:pt x="8853380" y="5428785"/>
                </a:cubicBezTo>
                <a:cubicBezTo>
                  <a:pt x="8871151" y="5445930"/>
                  <a:pt x="8892581" y="5454598"/>
                  <a:pt x="8917720" y="5454791"/>
                </a:cubicBezTo>
                <a:cubicBezTo>
                  <a:pt x="8942860" y="5454117"/>
                  <a:pt x="8964145" y="5445063"/>
                  <a:pt x="8981532" y="5427630"/>
                </a:cubicBezTo>
                <a:cubicBezTo>
                  <a:pt x="8998580" y="5409571"/>
                  <a:pt x="9007200" y="5388380"/>
                  <a:pt x="9007295" y="5364107"/>
                </a:cubicBezTo>
                <a:lnTo>
                  <a:pt x="9007295" y="5363096"/>
                </a:lnTo>
                <a:cubicBezTo>
                  <a:pt x="9006766" y="5338487"/>
                  <a:pt x="8997569" y="5317297"/>
                  <a:pt x="8979845" y="5299431"/>
                </a:cubicBezTo>
                <a:cubicBezTo>
                  <a:pt x="8961737" y="5282478"/>
                  <a:pt x="8940499" y="5273955"/>
                  <a:pt x="8916227" y="5273955"/>
                </a:cubicBezTo>
                <a:close/>
                <a:moveTo>
                  <a:pt x="2131325" y="5271449"/>
                </a:moveTo>
                <a:cubicBezTo>
                  <a:pt x="2143174" y="5271595"/>
                  <a:pt x="2153238" y="5275640"/>
                  <a:pt x="2161474" y="5283586"/>
                </a:cubicBezTo>
                <a:cubicBezTo>
                  <a:pt x="2169806" y="5291917"/>
                  <a:pt x="2174091" y="5301982"/>
                  <a:pt x="2174333" y="5313733"/>
                </a:cubicBezTo>
                <a:cubicBezTo>
                  <a:pt x="2174187" y="5325580"/>
                  <a:pt x="2170094" y="5335694"/>
                  <a:pt x="2162051" y="5344025"/>
                </a:cubicBezTo>
                <a:cubicBezTo>
                  <a:pt x="2157814" y="5348119"/>
                  <a:pt x="2153238" y="5351202"/>
                  <a:pt x="2148326" y="5353319"/>
                </a:cubicBezTo>
                <a:lnTo>
                  <a:pt x="2148326" y="5685039"/>
                </a:lnTo>
                <a:cubicBezTo>
                  <a:pt x="2148326" y="5685039"/>
                  <a:pt x="2148326" y="5685522"/>
                  <a:pt x="2148326" y="5685522"/>
                </a:cubicBezTo>
                <a:lnTo>
                  <a:pt x="2148326" y="6393316"/>
                </a:lnTo>
                <a:cubicBezTo>
                  <a:pt x="2148326" y="6393316"/>
                  <a:pt x="2148326" y="6393606"/>
                  <a:pt x="2148326" y="6393606"/>
                </a:cubicBezTo>
                <a:cubicBezTo>
                  <a:pt x="2148472" y="6518337"/>
                  <a:pt x="2116301" y="6611285"/>
                  <a:pt x="2051816" y="6672446"/>
                </a:cubicBezTo>
                <a:cubicBezTo>
                  <a:pt x="2017863" y="6704472"/>
                  <a:pt x="1975098" y="6727492"/>
                  <a:pt x="1923567" y="6741602"/>
                </a:cubicBezTo>
                <a:cubicBezTo>
                  <a:pt x="1891397" y="6750416"/>
                  <a:pt x="1855470" y="6755810"/>
                  <a:pt x="1815788" y="6757688"/>
                </a:cubicBezTo>
                <a:cubicBezTo>
                  <a:pt x="1814101" y="6757735"/>
                  <a:pt x="1812560" y="6757832"/>
                  <a:pt x="1810971" y="6757880"/>
                </a:cubicBezTo>
                <a:cubicBezTo>
                  <a:pt x="1808948" y="6763322"/>
                  <a:pt x="1805818" y="6768283"/>
                  <a:pt x="1801532" y="6772761"/>
                </a:cubicBezTo>
                <a:cubicBezTo>
                  <a:pt x="1793056" y="6780997"/>
                  <a:pt x="1783087" y="6785235"/>
                  <a:pt x="1771625" y="6785427"/>
                </a:cubicBezTo>
                <a:cubicBezTo>
                  <a:pt x="1759778" y="6785283"/>
                  <a:pt x="1749761" y="6781237"/>
                  <a:pt x="1741477" y="6773340"/>
                </a:cubicBezTo>
                <a:cubicBezTo>
                  <a:pt x="1733147" y="6765008"/>
                  <a:pt x="1728860" y="6754942"/>
                  <a:pt x="1728619" y="6743192"/>
                </a:cubicBezTo>
                <a:cubicBezTo>
                  <a:pt x="1728716" y="6731344"/>
                  <a:pt x="1732761" y="6721279"/>
                  <a:pt x="1740804" y="6712900"/>
                </a:cubicBezTo>
                <a:lnTo>
                  <a:pt x="1770808" y="6700157"/>
                </a:lnTo>
                <a:lnTo>
                  <a:pt x="1800906" y="6712274"/>
                </a:lnTo>
                <a:cubicBezTo>
                  <a:pt x="1807744" y="6719161"/>
                  <a:pt x="1811742" y="6727251"/>
                  <a:pt x="1813090" y="6736498"/>
                </a:cubicBezTo>
                <a:cubicBezTo>
                  <a:pt x="1860575" y="6734186"/>
                  <a:pt x="1902619" y="6726721"/>
                  <a:pt x="1939074" y="6713911"/>
                </a:cubicBezTo>
                <a:cubicBezTo>
                  <a:pt x="1977313" y="6700475"/>
                  <a:pt x="2009820" y="6681115"/>
                  <a:pt x="2036548" y="6655783"/>
                </a:cubicBezTo>
                <a:cubicBezTo>
                  <a:pt x="2062024" y="6631559"/>
                  <a:pt x="2081963" y="6602328"/>
                  <a:pt x="2096459" y="6568133"/>
                </a:cubicBezTo>
                <a:cubicBezTo>
                  <a:pt x="2116301" y="6521660"/>
                  <a:pt x="2126558" y="6464062"/>
                  <a:pt x="2127376" y="6395579"/>
                </a:cubicBezTo>
                <a:cubicBezTo>
                  <a:pt x="2127281" y="6395195"/>
                  <a:pt x="2127136" y="6394905"/>
                  <a:pt x="2127039" y="6394472"/>
                </a:cubicBezTo>
                <a:lnTo>
                  <a:pt x="2127039" y="6393797"/>
                </a:lnTo>
                <a:cubicBezTo>
                  <a:pt x="2127039" y="6393797"/>
                  <a:pt x="2127039" y="5685039"/>
                  <a:pt x="2127039" y="5685039"/>
                </a:cubicBezTo>
                <a:lnTo>
                  <a:pt x="2127039" y="5356211"/>
                </a:lnTo>
                <a:cubicBezTo>
                  <a:pt x="2117408" y="5355101"/>
                  <a:pt x="2108980" y="5351346"/>
                  <a:pt x="2101997" y="5344604"/>
                </a:cubicBezTo>
                <a:cubicBezTo>
                  <a:pt x="2093665" y="5336272"/>
                  <a:pt x="2089379" y="5326206"/>
                  <a:pt x="2089091" y="5314456"/>
                </a:cubicBezTo>
                <a:cubicBezTo>
                  <a:pt x="2089186" y="5302658"/>
                  <a:pt x="2093231" y="5292543"/>
                  <a:pt x="2101274" y="5284211"/>
                </a:cubicBezTo>
                <a:cubicBezTo>
                  <a:pt x="2109703" y="5275928"/>
                  <a:pt x="2119671" y="5271690"/>
                  <a:pt x="2131325" y="5271449"/>
                </a:cubicBezTo>
                <a:close/>
                <a:moveTo>
                  <a:pt x="7784543" y="5269330"/>
                </a:moveTo>
                <a:cubicBezTo>
                  <a:pt x="7759355" y="5269571"/>
                  <a:pt x="7737974" y="5278240"/>
                  <a:pt x="7720251" y="5295336"/>
                </a:cubicBezTo>
                <a:cubicBezTo>
                  <a:pt x="7702914" y="5312914"/>
                  <a:pt x="7693908" y="5334105"/>
                  <a:pt x="7693330" y="5358809"/>
                </a:cubicBezTo>
                <a:cubicBezTo>
                  <a:pt x="7693523" y="5383997"/>
                  <a:pt x="7702143" y="5405427"/>
                  <a:pt x="7719240" y="5423150"/>
                </a:cubicBezTo>
                <a:cubicBezTo>
                  <a:pt x="7736626" y="5440584"/>
                  <a:pt x="7757911" y="5449589"/>
                  <a:pt x="7783099" y="5450215"/>
                </a:cubicBezTo>
                <a:cubicBezTo>
                  <a:pt x="7807370" y="5450215"/>
                  <a:pt x="7828560" y="5441692"/>
                  <a:pt x="7846716" y="5424739"/>
                </a:cubicBezTo>
                <a:cubicBezTo>
                  <a:pt x="7864439" y="5406921"/>
                  <a:pt x="7873589" y="5385683"/>
                  <a:pt x="7874168" y="5361074"/>
                </a:cubicBezTo>
                <a:lnTo>
                  <a:pt x="7874168" y="5361025"/>
                </a:lnTo>
                <a:lnTo>
                  <a:pt x="7874168" y="5360447"/>
                </a:lnTo>
                <a:cubicBezTo>
                  <a:pt x="7874022" y="5335694"/>
                  <a:pt x="7865403" y="5314407"/>
                  <a:pt x="7848353" y="5296492"/>
                </a:cubicBezTo>
                <a:cubicBezTo>
                  <a:pt x="7830968" y="5279058"/>
                  <a:pt x="7809683" y="5270004"/>
                  <a:pt x="7784543" y="5269330"/>
                </a:cubicBezTo>
                <a:close/>
                <a:moveTo>
                  <a:pt x="12192000" y="5266508"/>
                </a:moveTo>
                <a:lnTo>
                  <a:pt x="12192000" y="5287774"/>
                </a:lnTo>
                <a:lnTo>
                  <a:pt x="12133203" y="5288547"/>
                </a:lnTo>
                <a:lnTo>
                  <a:pt x="12133202" y="5288499"/>
                </a:lnTo>
                <a:lnTo>
                  <a:pt x="12133202" y="5288547"/>
                </a:lnTo>
                <a:lnTo>
                  <a:pt x="12133203" y="5288547"/>
                </a:lnTo>
                <a:lnTo>
                  <a:pt x="12134503" y="5407405"/>
                </a:lnTo>
                <a:cubicBezTo>
                  <a:pt x="12134406" y="5407886"/>
                  <a:pt x="12134647" y="5408174"/>
                  <a:pt x="12135129" y="5408319"/>
                </a:cubicBezTo>
                <a:lnTo>
                  <a:pt x="12192000" y="5407308"/>
                </a:lnTo>
                <a:lnTo>
                  <a:pt x="12192000" y="5428763"/>
                </a:lnTo>
                <a:lnTo>
                  <a:pt x="12124197" y="5429654"/>
                </a:lnTo>
                <a:cubicBezTo>
                  <a:pt x="12117454" y="5429220"/>
                  <a:pt x="12113842" y="5425367"/>
                  <a:pt x="12113409" y="5418191"/>
                </a:cubicBezTo>
                <a:lnTo>
                  <a:pt x="12111627" y="5277279"/>
                </a:lnTo>
                <a:lnTo>
                  <a:pt x="12111723" y="5277230"/>
                </a:lnTo>
                <a:cubicBezTo>
                  <a:pt x="12112542" y="5271402"/>
                  <a:pt x="12116009" y="5268079"/>
                  <a:pt x="12122174" y="5267405"/>
                </a:cubicBezTo>
                <a:close/>
                <a:moveTo>
                  <a:pt x="3859660" y="5265862"/>
                </a:moveTo>
                <a:cubicBezTo>
                  <a:pt x="3834522" y="5266103"/>
                  <a:pt x="3813091" y="5274772"/>
                  <a:pt x="3795368" y="5291869"/>
                </a:cubicBezTo>
                <a:cubicBezTo>
                  <a:pt x="3777982" y="5309446"/>
                  <a:pt x="3768977" y="5330636"/>
                  <a:pt x="3768400" y="5355342"/>
                </a:cubicBezTo>
                <a:cubicBezTo>
                  <a:pt x="3768592" y="5380530"/>
                  <a:pt x="3777212" y="5401960"/>
                  <a:pt x="3794309" y="5419682"/>
                </a:cubicBezTo>
                <a:cubicBezTo>
                  <a:pt x="3811695" y="5437068"/>
                  <a:pt x="3832980" y="5446073"/>
                  <a:pt x="3858167" y="5446748"/>
                </a:cubicBezTo>
                <a:cubicBezTo>
                  <a:pt x="3882441" y="5446699"/>
                  <a:pt x="3903678" y="5438175"/>
                  <a:pt x="3921785" y="5421224"/>
                </a:cubicBezTo>
                <a:cubicBezTo>
                  <a:pt x="3939507" y="5403404"/>
                  <a:pt x="3948659" y="5382166"/>
                  <a:pt x="3949236" y="5357557"/>
                </a:cubicBezTo>
                <a:lnTo>
                  <a:pt x="3949284" y="5357557"/>
                </a:lnTo>
                <a:lnTo>
                  <a:pt x="3949284" y="5356979"/>
                </a:lnTo>
                <a:cubicBezTo>
                  <a:pt x="3949139" y="5332226"/>
                  <a:pt x="3940521" y="5310891"/>
                  <a:pt x="3923471" y="5293024"/>
                </a:cubicBezTo>
                <a:cubicBezTo>
                  <a:pt x="3906085" y="5275591"/>
                  <a:pt x="3884799" y="5266537"/>
                  <a:pt x="3859660" y="5265862"/>
                </a:cubicBezTo>
                <a:close/>
                <a:moveTo>
                  <a:pt x="8809" y="5263552"/>
                </a:moveTo>
                <a:cubicBezTo>
                  <a:pt x="39198" y="5264370"/>
                  <a:pt x="65397" y="5275783"/>
                  <a:pt x="87261" y="5297647"/>
                </a:cubicBezTo>
                <a:cubicBezTo>
                  <a:pt x="107969" y="5319368"/>
                  <a:pt x="118420" y="5345759"/>
                  <a:pt x="118613" y="5376822"/>
                </a:cubicBezTo>
                <a:lnTo>
                  <a:pt x="118613" y="5377447"/>
                </a:lnTo>
                <a:cubicBezTo>
                  <a:pt x="117745" y="5407885"/>
                  <a:pt x="106331" y="5433986"/>
                  <a:pt x="84371" y="5455850"/>
                </a:cubicBezTo>
                <a:cubicBezTo>
                  <a:pt x="62220" y="5476703"/>
                  <a:pt x="35683" y="5487058"/>
                  <a:pt x="4717" y="5487009"/>
                </a:cubicBezTo>
                <a:lnTo>
                  <a:pt x="0" y="5485991"/>
                </a:lnTo>
                <a:lnTo>
                  <a:pt x="0" y="5464415"/>
                </a:lnTo>
                <a:lnTo>
                  <a:pt x="6306" y="5465723"/>
                </a:lnTo>
                <a:cubicBezTo>
                  <a:pt x="30578" y="5465723"/>
                  <a:pt x="51767" y="5457200"/>
                  <a:pt x="69923" y="5440247"/>
                </a:cubicBezTo>
                <a:cubicBezTo>
                  <a:pt x="87647" y="5422429"/>
                  <a:pt x="96797" y="5401191"/>
                  <a:pt x="97374" y="5376580"/>
                </a:cubicBezTo>
                <a:lnTo>
                  <a:pt x="97374" y="5376532"/>
                </a:lnTo>
                <a:lnTo>
                  <a:pt x="97374" y="5375954"/>
                </a:lnTo>
                <a:cubicBezTo>
                  <a:pt x="97229" y="5351200"/>
                  <a:pt x="88609" y="5329914"/>
                  <a:pt x="71561" y="5311999"/>
                </a:cubicBezTo>
                <a:cubicBezTo>
                  <a:pt x="54176" y="5294566"/>
                  <a:pt x="32889" y="5285512"/>
                  <a:pt x="7752" y="5284837"/>
                </a:cubicBezTo>
                <a:lnTo>
                  <a:pt x="0" y="5286321"/>
                </a:lnTo>
                <a:lnTo>
                  <a:pt x="0" y="5265261"/>
                </a:lnTo>
                <a:lnTo>
                  <a:pt x="8857" y="5263647"/>
                </a:lnTo>
                <a:close/>
                <a:moveTo>
                  <a:pt x="4483949" y="5257049"/>
                </a:moveTo>
                <a:cubicBezTo>
                  <a:pt x="4487221" y="5257290"/>
                  <a:pt x="4489732" y="5258301"/>
                  <a:pt x="4491461" y="5260035"/>
                </a:cubicBezTo>
                <a:cubicBezTo>
                  <a:pt x="4493053" y="5261577"/>
                  <a:pt x="4494161" y="5263840"/>
                  <a:pt x="4494685" y="5266874"/>
                </a:cubicBezTo>
                <a:cubicBezTo>
                  <a:pt x="4494685" y="5266874"/>
                  <a:pt x="4496566" y="5407161"/>
                  <a:pt x="4496566" y="5407161"/>
                </a:cubicBezTo>
                <a:lnTo>
                  <a:pt x="4496566" y="5408510"/>
                </a:lnTo>
                <a:cubicBezTo>
                  <a:pt x="4496040" y="5414770"/>
                  <a:pt x="4492815" y="5418334"/>
                  <a:pt x="4486697" y="5419249"/>
                </a:cubicBezTo>
                <a:lnTo>
                  <a:pt x="4347419" y="5421079"/>
                </a:lnTo>
                <a:cubicBezTo>
                  <a:pt x="4340673" y="5420647"/>
                  <a:pt x="4337062" y="5416793"/>
                  <a:pt x="4336633" y="5409617"/>
                </a:cubicBezTo>
                <a:lnTo>
                  <a:pt x="4334847" y="5268705"/>
                </a:lnTo>
                <a:lnTo>
                  <a:pt x="4334896" y="5268656"/>
                </a:lnTo>
                <a:cubicBezTo>
                  <a:pt x="4335716" y="5262828"/>
                  <a:pt x="4339183" y="5259505"/>
                  <a:pt x="4345347" y="5258831"/>
                </a:cubicBezTo>
                <a:close/>
                <a:moveTo>
                  <a:pt x="8914686" y="5252668"/>
                </a:moveTo>
                <a:cubicBezTo>
                  <a:pt x="8945654" y="5252571"/>
                  <a:pt x="8972188" y="5262973"/>
                  <a:pt x="8994341" y="5283826"/>
                </a:cubicBezTo>
                <a:cubicBezTo>
                  <a:pt x="9016303" y="5305836"/>
                  <a:pt x="9027715" y="5331841"/>
                  <a:pt x="9028584" y="5361796"/>
                </a:cubicBezTo>
                <a:lnTo>
                  <a:pt x="9028584" y="5362809"/>
                </a:lnTo>
                <a:cubicBezTo>
                  <a:pt x="9028391" y="5393870"/>
                  <a:pt x="9017940" y="5420261"/>
                  <a:pt x="8997280" y="5441982"/>
                </a:cubicBezTo>
                <a:cubicBezTo>
                  <a:pt x="8975367" y="5463894"/>
                  <a:pt x="8949217" y="5475259"/>
                  <a:pt x="8918828" y="5476077"/>
                </a:cubicBezTo>
                <a:cubicBezTo>
                  <a:pt x="8887718" y="5475933"/>
                  <a:pt x="8861326" y="5465627"/>
                  <a:pt x="8839558" y="5445016"/>
                </a:cubicBezTo>
                <a:cubicBezTo>
                  <a:pt x="8817597" y="5423344"/>
                  <a:pt x="8806183" y="5397049"/>
                  <a:pt x="8805220" y="5366227"/>
                </a:cubicBezTo>
                <a:cubicBezTo>
                  <a:pt x="8805268" y="5335260"/>
                  <a:pt x="8815720" y="5308725"/>
                  <a:pt x="8836669" y="5286668"/>
                </a:cubicBezTo>
                <a:lnTo>
                  <a:pt x="8836620" y="5286620"/>
                </a:lnTo>
                <a:cubicBezTo>
                  <a:pt x="8858725" y="5264757"/>
                  <a:pt x="8884731" y="5253438"/>
                  <a:pt x="8914686" y="5252668"/>
                </a:cubicBezTo>
                <a:close/>
                <a:moveTo>
                  <a:pt x="4991355" y="5251223"/>
                </a:moveTo>
                <a:cubicBezTo>
                  <a:pt x="4966168" y="5251897"/>
                  <a:pt x="4944930" y="5260903"/>
                  <a:pt x="4927493" y="5278288"/>
                </a:cubicBezTo>
                <a:lnTo>
                  <a:pt x="4901594" y="5342605"/>
                </a:lnTo>
                <a:lnTo>
                  <a:pt x="4901590" y="5342580"/>
                </a:lnTo>
                <a:lnTo>
                  <a:pt x="4901590" y="5342629"/>
                </a:lnTo>
                <a:lnTo>
                  <a:pt x="4901594" y="5342605"/>
                </a:lnTo>
                <a:lnTo>
                  <a:pt x="4928552" y="5406054"/>
                </a:lnTo>
                <a:cubicBezTo>
                  <a:pt x="4946276" y="5423200"/>
                  <a:pt x="4967754" y="5431868"/>
                  <a:pt x="4992894" y="5432060"/>
                </a:cubicBezTo>
                <a:cubicBezTo>
                  <a:pt x="5018035" y="5431386"/>
                  <a:pt x="5039319" y="5422332"/>
                  <a:pt x="5056703" y="5404899"/>
                </a:cubicBezTo>
                <a:cubicBezTo>
                  <a:pt x="5073755" y="5386839"/>
                  <a:pt x="5082375" y="5365649"/>
                  <a:pt x="5082471" y="5341377"/>
                </a:cubicBezTo>
                <a:lnTo>
                  <a:pt x="5082471" y="5340366"/>
                </a:lnTo>
                <a:cubicBezTo>
                  <a:pt x="5081946" y="5315757"/>
                  <a:pt x="5072743" y="5294566"/>
                  <a:pt x="5055020" y="5276699"/>
                </a:cubicBezTo>
                <a:cubicBezTo>
                  <a:pt x="5036866" y="5259748"/>
                  <a:pt x="5015627" y="5251223"/>
                  <a:pt x="4991355" y="5251223"/>
                </a:cubicBezTo>
                <a:close/>
                <a:moveTo>
                  <a:pt x="7785603" y="5247995"/>
                </a:moveTo>
                <a:cubicBezTo>
                  <a:pt x="7815992" y="5248815"/>
                  <a:pt x="7842189" y="5260229"/>
                  <a:pt x="7864053" y="5282092"/>
                </a:cubicBezTo>
                <a:cubicBezTo>
                  <a:pt x="7884763" y="5303813"/>
                  <a:pt x="7895212" y="5330204"/>
                  <a:pt x="7895406" y="5361265"/>
                </a:cubicBezTo>
                <a:lnTo>
                  <a:pt x="7895406" y="5361891"/>
                </a:lnTo>
                <a:cubicBezTo>
                  <a:pt x="7894539" y="5392328"/>
                  <a:pt x="7883124" y="5418431"/>
                  <a:pt x="7861165" y="5440295"/>
                </a:cubicBezTo>
                <a:cubicBezTo>
                  <a:pt x="7839059" y="5461148"/>
                  <a:pt x="7812476" y="5471503"/>
                  <a:pt x="7781509" y="5471453"/>
                </a:cubicBezTo>
                <a:cubicBezTo>
                  <a:pt x="7751555" y="5470683"/>
                  <a:pt x="7725548" y="5459366"/>
                  <a:pt x="7703443" y="5437503"/>
                </a:cubicBezTo>
                <a:cubicBezTo>
                  <a:pt x="7682543" y="5415444"/>
                  <a:pt x="7672044" y="5388910"/>
                  <a:pt x="7672044" y="5357943"/>
                </a:cubicBezTo>
                <a:cubicBezTo>
                  <a:pt x="7672959" y="5327072"/>
                  <a:pt x="7684421" y="5300826"/>
                  <a:pt x="7706381" y="5279154"/>
                </a:cubicBezTo>
                <a:cubicBezTo>
                  <a:pt x="7728149" y="5258590"/>
                  <a:pt x="7754589" y="5248188"/>
                  <a:pt x="7785651" y="5248091"/>
                </a:cubicBezTo>
                <a:close/>
                <a:moveTo>
                  <a:pt x="3860720" y="5244624"/>
                </a:moveTo>
                <a:cubicBezTo>
                  <a:pt x="3891109" y="5245444"/>
                  <a:pt x="3917260" y="5256808"/>
                  <a:pt x="3939171" y="5278720"/>
                </a:cubicBezTo>
                <a:cubicBezTo>
                  <a:pt x="3959831" y="5300440"/>
                  <a:pt x="3970234" y="5326831"/>
                  <a:pt x="3970475" y="5357894"/>
                </a:cubicBezTo>
                <a:lnTo>
                  <a:pt x="3970475" y="5358472"/>
                </a:lnTo>
                <a:cubicBezTo>
                  <a:pt x="3969607" y="5388910"/>
                  <a:pt x="3958194" y="5415011"/>
                  <a:pt x="3936233" y="5436876"/>
                </a:cubicBezTo>
                <a:cubicBezTo>
                  <a:pt x="3914080" y="5457728"/>
                  <a:pt x="3887545" y="5468083"/>
                  <a:pt x="3856579" y="5468034"/>
                </a:cubicBezTo>
                <a:cubicBezTo>
                  <a:pt x="3826624" y="5467215"/>
                  <a:pt x="3800617" y="5455898"/>
                  <a:pt x="3778512" y="5434034"/>
                </a:cubicBezTo>
                <a:cubicBezTo>
                  <a:pt x="3757611" y="5411977"/>
                  <a:pt x="3747113" y="5385489"/>
                  <a:pt x="3747113" y="5354476"/>
                </a:cubicBezTo>
                <a:cubicBezTo>
                  <a:pt x="3748027" y="5323606"/>
                  <a:pt x="3759490" y="5297359"/>
                  <a:pt x="3781449" y="5275687"/>
                </a:cubicBezTo>
                <a:cubicBezTo>
                  <a:pt x="3803218" y="5255123"/>
                  <a:pt x="3829658" y="5244720"/>
                  <a:pt x="3860720" y="5244624"/>
                </a:cubicBezTo>
                <a:close/>
                <a:moveTo>
                  <a:pt x="9908106" y="5236582"/>
                </a:moveTo>
                <a:cubicBezTo>
                  <a:pt x="9919953" y="5236728"/>
                  <a:pt x="9930019" y="5240772"/>
                  <a:pt x="9938254" y="5248718"/>
                </a:cubicBezTo>
                <a:cubicBezTo>
                  <a:pt x="9946585" y="5257050"/>
                  <a:pt x="9950872" y="5267115"/>
                  <a:pt x="9951113" y="5278867"/>
                </a:cubicBezTo>
                <a:cubicBezTo>
                  <a:pt x="9950968" y="5290714"/>
                  <a:pt x="9946874" y="5300827"/>
                  <a:pt x="9938832" y="5309159"/>
                </a:cubicBezTo>
                <a:cubicBezTo>
                  <a:pt x="9934593" y="5313252"/>
                  <a:pt x="9930019" y="5316335"/>
                  <a:pt x="9925106" y="5318452"/>
                </a:cubicBezTo>
                <a:lnTo>
                  <a:pt x="9925106" y="5650173"/>
                </a:lnTo>
                <a:cubicBezTo>
                  <a:pt x="9925106" y="5650173"/>
                  <a:pt x="9925106" y="5650654"/>
                  <a:pt x="9925106" y="5650654"/>
                </a:cubicBezTo>
                <a:lnTo>
                  <a:pt x="9925106" y="6358449"/>
                </a:lnTo>
                <a:cubicBezTo>
                  <a:pt x="9925106" y="6358449"/>
                  <a:pt x="9925106" y="6358739"/>
                  <a:pt x="9925106" y="6358739"/>
                </a:cubicBezTo>
                <a:cubicBezTo>
                  <a:pt x="9925251" y="6483470"/>
                  <a:pt x="9893081" y="6576418"/>
                  <a:pt x="9828595" y="6637580"/>
                </a:cubicBezTo>
                <a:cubicBezTo>
                  <a:pt x="9794643" y="6669605"/>
                  <a:pt x="9751878" y="6692625"/>
                  <a:pt x="9700348" y="6706735"/>
                </a:cubicBezTo>
                <a:cubicBezTo>
                  <a:pt x="9668178" y="6715596"/>
                  <a:pt x="9632250" y="6720943"/>
                  <a:pt x="9592567" y="6722820"/>
                </a:cubicBezTo>
                <a:cubicBezTo>
                  <a:pt x="9590882" y="6722868"/>
                  <a:pt x="9589341" y="6722965"/>
                  <a:pt x="9587751" y="6723013"/>
                </a:cubicBezTo>
                <a:cubicBezTo>
                  <a:pt x="9585729" y="6728455"/>
                  <a:pt x="9582599" y="6733416"/>
                  <a:pt x="9578312" y="6737894"/>
                </a:cubicBezTo>
                <a:cubicBezTo>
                  <a:pt x="9569836" y="6746130"/>
                  <a:pt x="9559867" y="6750368"/>
                  <a:pt x="9548406" y="6750560"/>
                </a:cubicBezTo>
                <a:cubicBezTo>
                  <a:pt x="9536559" y="6750416"/>
                  <a:pt x="9526541" y="6746370"/>
                  <a:pt x="9518258" y="6738472"/>
                </a:cubicBezTo>
                <a:cubicBezTo>
                  <a:pt x="9509927" y="6730141"/>
                  <a:pt x="9505641" y="6720075"/>
                  <a:pt x="9505400" y="6708325"/>
                </a:cubicBezTo>
                <a:cubicBezTo>
                  <a:pt x="9505496" y="6696477"/>
                  <a:pt x="9509541" y="6686412"/>
                  <a:pt x="9517633" y="6678033"/>
                </a:cubicBezTo>
                <a:lnTo>
                  <a:pt x="9547554" y="6665325"/>
                </a:lnTo>
                <a:lnTo>
                  <a:pt x="9577639" y="6677455"/>
                </a:lnTo>
                <a:cubicBezTo>
                  <a:pt x="9584477" y="6684341"/>
                  <a:pt x="9588474" y="6692432"/>
                  <a:pt x="9589823" y="6701679"/>
                </a:cubicBezTo>
                <a:cubicBezTo>
                  <a:pt x="9637307" y="6699367"/>
                  <a:pt x="9679350" y="6691902"/>
                  <a:pt x="9715807" y="6679092"/>
                </a:cubicBezTo>
                <a:cubicBezTo>
                  <a:pt x="9754045" y="6665655"/>
                  <a:pt x="9786552" y="6646296"/>
                  <a:pt x="9813281" y="6620964"/>
                </a:cubicBezTo>
                <a:cubicBezTo>
                  <a:pt x="9838757" y="6596740"/>
                  <a:pt x="9858695" y="6567507"/>
                  <a:pt x="9873191" y="6533314"/>
                </a:cubicBezTo>
                <a:cubicBezTo>
                  <a:pt x="9893033" y="6486841"/>
                  <a:pt x="9903290" y="6429243"/>
                  <a:pt x="9904110" y="6360761"/>
                </a:cubicBezTo>
                <a:cubicBezTo>
                  <a:pt x="9904013" y="6360375"/>
                  <a:pt x="9903868" y="6360087"/>
                  <a:pt x="9903772" y="6359653"/>
                </a:cubicBezTo>
                <a:lnTo>
                  <a:pt x="9903772" y="6358979"/>
                </a:lnTo>
                <a:cubicBezTo>
                  <a:pt x="9903772" y="6358979"/>
                  <a:pt x="9903772" y="5650221"/>
                  <a:pt x="9903772" y="5650221"/>
                </a:cubicBezTo>
                <a:lnTo>
                  <a:pt x="9903772" y="5321390"/>
                </a:lnTo>
                <a:cubicBezTo>
                  <a:pt x="9894140" y="5320283"/>
                  <a:pt x="9885712" y="5316528"/>
                  <a:pt x="9878730" y="5309784"/>
                </a:cubicBezTo>
                <a:cubicBezTo>
                  <a:pt x="9870398" y="5301454"/>
                  <a:pt x="9866111" y="5291388"/>
                  <a:pt x="9865822" y="5279638"/>
                </a:cubicBezTo>
                <a:cubicBezTo>
                  <a:pt x="9865918" y="5267838"/>
                  <a:pt x="9869964" y="5257724"/>
                  <a:pt x="9878055" y="5249344"/>
                </a:cubicBezTo>
                <a:cubicBezTo>
                  <a:pt x="9886483" y="5241061"/>
                  <a:pt x="9896452" y="5236824"/>
                  <a:pt x="9908106" y="5236582"/>
                </a:cubicBezTo>
                <a:close/>
                <a:moveTo>
                  <a:pt x="11636441" y="5231091"/>
                </a:moveTo>
                <a:cubicBezTo>
                  <a:pt x="11611254" y="5231331"/>
                  <a:pt x="11589871" y="5240001"/>
                  <a:pt x="11572149" y="5257096"/>
                </a:cubicBezTo>
                <a:cubicBezTo>
                  <a:pt x="11554764" y="5274675"/>
                  <a:pt x="11545757" y="5295865"/>
                  <a:pt x="11545180" y="5320570"/>
                </a:cubicBezTo>
                <a:cubicBezTo>
                  <a:pt x="11545372" y="5345757"/>
                  <a:pt x="11554041" y="5367188"/>
                  <a:pt x="11571089" y="5384912"/>
                </a:cubicBezTo>
                <a:cubicBezTo>
                  <a:pt x="11588475" y="5402296"/>
                  <a:pt x="11609761" y="5411303"/>
                  <a:pt x="11634948" y="5411977"/>
                </a:cubicBezTo>
                <a:cubicBezTo>
                  <a:pt x="11659221" y="5411928"/>
                  <a:pt x="11680458" y="5403404"/>
                  <a:pt x="11698566" y="5386453"/>
                </a:cubicBezTo>
                <a:cubicBezTo>
                  <a:pt x="11716288" y="5368633"/>
                  <a:pt x="11725439" y="5347395"/>
                  <a:pt x="11726017" y="5322785"/>
                </a:cubicBezTo>
                <a:lnTo>
                  <a:pt x="11726065" y="5322785"/>
                </a:lnTo>
                <a:lnTo>
                  <a:pt x="11726065" y="5322208"/>
                </a:lnTo>
                <a:cubicBezTo>
                  <a:pt x="11725872" y="5297455"/>
                  <a:pt x="11717301" y="5276121"/>
                  <a:pt x="11700252" y="5258253"/>
                </a:cubicBezTo>
                <a:cubicBezTo>
                  <a:pt x="11682866" y="5240819"/>
                  <a:pt x="11661580" y="5231765"/>
                  <a:pt x="11636441" y="5231091"/>
                </a:cubicBezTo>
                <a:close/>
                <a:moveTo>
                  <a:pt x="4989763" y="5229936"/>
                </a:moveTo>
                <a:cubicBezTo>
                  <a:pt x="5020729" y="5229888"/>
                  <a:pt x="5047269" y="5240242"/>
                  <a:pt x="5069422" y="5261096"/>
                </a:cubicBezTo>
                <a:cubicBezTo>
                  <a:pt x="5091384" y="5283105"/>
                  <a:pt x="5102745" y="5309110"/>
                  <a:pt x="5103658" y="5339065"/>
                </a:cubicBezTo>
                <a:lnTo>
                  <a:pt x="5103658" y="5340076"/>
                </a:lnTo>
                <a:cubicBezTo>
                  <a:pt x="5103469" y="5371139"/>
                  <a:pt x="5093018" y="5397530"/>
                  <a:pt x="5072355" y="5419250"/>
                </a:cubicBezTo>
                <a:cubicBezTo>
                  <a:pt x="5050449" y="5441162"/>
                  <a:pt x="5024294" y="5452528"/>
                  <a:pt x="4993905" y="5453346"/>
                </a:cubicBezTo>
                <a:cubicBezTo>
                  <a:pt x="4962797" y="5453202"/>
                  <a:pt x="4936406" y="5442897"/>
                  <a:pt x="4914634" y="5422284"/>
                </a:cubicBezTo>
                <a:cubicBezTo>
                  <a:pt x="4892674" y="5400613"/>
                  <a:pt x="4881261" y="5374319"/>
                  <a:pt x="4880301" y="5343497"/>
                </a:cubicBezTo>
                <a:cubicBezTo>
                  <a:pt x="4880344" y="5312530"/>
                  <a:pt x="4890800" y="5285993"/>
                  <a:pt x="4911744" y="5263937"/>
                </a:cubicBezTo>
                <a:lnTo>
                  <a:pt x="4911696" y="5263890"/>
                </a:lnTo>
                <a:cubicBezTo>
                  <a:pt x="4933801" y="5242024"/>
                  <a:pt x="4959809" y="5230707"/>
                  <a:pt x="4989763" y="5229936"/>
                </a:cubicBezTo>
                <a:close/>
                <a:moveTo>
                  <a:pt x="1139247" y="5219919"/>
                </a:moveTo>
                <a:cubicBezTo>
                  <a:pt x="1089308" y="5221171"/>
                  <a:pt x="1046685" y="5239424"/>
                  <a:pt x="1011433" y="5274724"/>
                </a:cubicBezTo>
                <a:cubicBezTo>
                  <a:pt x="977481" y="5310748"/>
                  <a:pt x="960384" y="5352984"/>
                  <a:pt x="960095" y="5401431"/>
                </a:cubicBezTo>
                <a:lnTo>
                  <a:pt x="960145" y="5401431"/>
                </a:lnTo>
                <a:cubicBezTo>
                  <a:pt x="961107" y="5452094"/>
                  <a:pt x="979119" y="5495004"/>
                  <a:pt x="1014130" y="5530209"/>
                </a:cubicBezTo>
                <a:cubicBezTo>
                  <a:pt x="1050394" y="5564836"/>
                  <a:pt x="1093111" y="5582173"/>
                  <a:pt x="1142234" y="5582365"/>
                </a:cubicBezTo>
                <a:cubicBezTo>
                  <a:pt x="1192994" y="5581209"/>
                  <a:pt x="1235856" y="5563054"/>
                  <a:pt x="1270962" y="5527800"/>
                </a:cubicBezTo>
                <a:cubicBezTo>
                  <a:pt x="1304915" y="5492164"/>
                  <a:pt x="1322108" y="5449686"/>
                  <a:pt x="1322542" y="5400420"/>
                </a:cubicBezTo>
                <a:lnTo>
                  <a:pt x="1322542" y="5398878"/>
                </a:lnTo>
                <a:cubicBezTo>
                  <a:pt x="1321097" y="5348841"/>
                  <a:pt x="1302989" y="5306461"/>
                  <a:pt x="1268315" y="5271786"/>
                </a:cubicBezTo>
                <a:cubicBezTo>
                  <a:pt x="1232243" y="5237305"/>
                  <a:pt x="1189189" y="5220015"/>
                  <a:pt x="1139247" y="5219919"/>
                </a:cubicBezTo>
                <a:close/>
                <a:moveTo>
                  <a:pt x="5983190" y="5213804"/>
                </a:moveTo>
                <a:cubicBezTo>
                  <a:pt x="5995038" y="5213948"/>
                  <a:pt x="6005104" y="5217993"/>
                  <a:pt x="6013335" y="5225939"/>
                </a:cubicBezTo>
                <a:cubicBezTo>
                  <a:pt x="6021667" y="5234272"/>
                  <a:pt x="6025908" y="5244337"/>
                  <a:pt x="6026198" y="5256087"/>
                </a:cubicBezTo>
                <a:cubicBezTo>
                  <a:pt x="6026049" y="5267934"/>
                  <a:pt x="6021961" y="5278047"/>
                  <a:pt x="6013916" y="5286379"/>
                </a:cubicBezTo>
                <a:cubicBezTo>
                  <a:pt x="6009678" y="5290474"/>
                  <a:pt x="6005104" y="5293555"/>
                  <a:pt x="6000191" y="5295674"/>
                </a:cubicBezTo>
                <a:lnTo>
                  <a:pt x="6000191" y="5627393"/>
                </a:lnTo>
                <a:cubicBezTo>
                  <a:pt x="6000191" y="5627393"/>
                  <a:pt x="6000191" y="5627875"/>
                  <a:pt x="6000191" y="5627875"/>
                </a:cubicBezTo>
                <a:lnTo>
                  <a:pt x="6000191" y="6335670"/>
                </a:lnTo>
                <a:cubicBezTo>
                  <a:pt x="6000191" y="6335670"/>
                  <a:pt x="6000191" y="6335959"/>
                  <a:pt x="6000191" y="6335959"/>
                </a:cubicBezTo>
                <a:cubicBezTo>
                  <a:pt x="6000335" y="6460692"/>
                  <a:pt x="5968167" y="6553638"/>
                  <a:pt x="5903682" y="6614800"/>
                </a:cubicBezTo>
                <a:cubicBezTo>
                  <a:pt x="5869725" y="6646826"/>
                  <a:pt x="5826962" y="6669845"/>
                  <a:pt x="5775430" y="6683956"/>
                </a:cubicBezTo>
                <a:cubicBezTo>
                  <a:pt x="5743263" y="6692769"/>
                  <a:pt x="5707337" y="6698163"/>
                  <a:pt x="5667603" y="6700041"/>
                </a:cubicBezTo>
                <a:cubicBezTo>
                  <a:pt x="5665969" y="6700089"/>
                  <a:pt x="5664376" y="6700186"/>
                  <a:pt x="5662785" y="6700234"/>
                </a:cubicBezTo>
                <a:cubicBezTo>
                  <a:pt x="5660768" y="6705676"/>
                  <a:pt x="5657637" y="6710637"/>
                  <a:pt x="5653346" y="6715115"/>
                </a:cubicBezTo>
                <a:cubicBezTo>
                  <a:pt x="5644875" y="6723351"/>
                  <a:pt x="5634854" y="6727589"/>
                  <a:pt x="5623438" y="6727781"/>
                </a:cubicBezTo>
                <a:cubicBezTo>
                  <a:pt x="5611593" y="6727636"/>
                  <a:pt x="5601574" y="6723591"/>
                  <a:pt x="5593296" y="6715693"/>
                </a:cubicBezTo>
                <a:cubicBezTo>
                  <a:pt x="5584964" y="6707362"/>
                  <a:pt x="5580679" y="6697296"/>
                  <a:pt x="5580439" y="6685545"/>
                </a:cubicBezTo>
                <a:cubicBezTo>
                  <a:pt x="5580534" y="6673698"/>
                  <a:pt x="5584579" y="6663633"/>
                  <a:pt x="5592620" y="6655254"/>
                </a:cubicBezTo>
                <a:cubicBezTo>
                  <a:pt x="5601047" y="6646970"/>
                  <a:pt x="5611063" y="6642732"/>
                  <a:pt x="5622670" y="6642491"/>
                </a:cubicBezTo>
                <a:lnTo>
                  <a:pt x="5622621" y="6642588"/>
                </a:lnTo>
                <a:cubicBezTo>
                  <a:pt x="5634471" y="6642732"/>
                  <a:pt x="5644534" y="6646778"/>
                  <a:pt x="5652770" y="6654724"/>
                </a:cubicBezTo>
                <a:cubicBezTo>
                  <a:pt x="5659612" y="6661610"/>
                  <a:pt x="5663606" y="6669701"/>
                  <a:pt x="5664952" y="6678948"/>
                </a:cubicBezTo>
                <a:cubicBezTo>
                  <a:pt x="5712394" y="6676636"/>
                  <a:pt x="5754481" y="6669172"/>
                  <a:pt x="5790939" y="6656361"/>
                </a:cubicBezTo>
                <a:cubicBezTo>
                  <a:pt x="5829178" y="6642925"/>
                  <a:pt x="5861686" y="6623566"/>
                  <a:pt x="5888412" y="6598233"/>
                </a:cubicBezTo>
                <a:cubicBezTo>
                  <a:pt x="5913887" y="6574009"/>
                  <a:pt x="5933827" y="6544777"/>
                  <a:pt x="5948323" y="6510535"/>
                </a:cubicBezTo>
                <a:cubicBezTo>
                  <a:pt x="5968214" y="6464013"/>
                  <a:pt x="5978469" y="6406465"/>
                  <a:pt x="5979241" y="6337981"/>
                </a:cubicBezTo>
                <a:cubicBezTo>
                  <a:pt x="5979144" y="6337597"/>
                  <a:pt x="5979002" y="6337307"/>
                  <a:pt x="5978906" y="6336874"/>
                </a:cubicBezTo>
                <a:lnTo>
                  <a:pt x="5978906" y="6336200"/>
                </a:lnTo>
                <a:cubicBezTo>
                  <a:pt x="5978906" y="6336200"/>
                  <a:pt x="5978906" y="5627443"/>
                  <a:pt x="5978906" y="5627443"/>
                </a:cubicBezTo>
                <a:lnTo>
                  <a:pt x="5978906" y="5298611"/>
                </a:lnTo>
                <a:cubicBezTo>
                  <a:pt x="5969275" y="5297504"/>
                  <a:pt x="5960846" y="5293748"/>
                  <a:pt x="5953859" y="5287005"/>
                </a:cubicBezTo>
                <a:cubicBezTo>
                  <a:pt x="5945529" y="5278674"/>
                  <a:pt x="5941242" y="5268608"/>
                  <a:pt x="5940956" y="5256858"/>
                </a:cubicBezTo>
                <a:cubicBezTo>
                  <a:pt x="5941052" y="5245058"/>
                  <a:pt x="5945146" y="5234946"/>
                  <a:pt x="5953139" y="5226566"/>
                </a:cubicBezTo>
                <a:cubicBezTo>
                  <a:pt x="5961566" y="5218283"/>
                  <a:pt x="5971585" y="5214044"/>
                  <a:pt x="5983190" y="5213804"/>
                </a:cubicBezTo>
                <a:close/>
                <a:moveTo>
                  <a:pt x="11637453" y="5209709"/>
                </a:moveTo>
                <a:cubicBezTo>
                  <a:pt x="11667841" y="5210527"/>
                  <a:pt x="11693991" y="5221893"/>
                  <a:pt x="11715904" y="5243804"/>
                </a:cubicBezTo>
                <a:cubicBezTo>
                  <a:pt x="11736613" y="5265525"/>
                  <a:pt x="11747063" y="5291916"/>
                  <a:pt x="11747256" y="5322979"/>
                </a:cubicBezTo>
                <a:lnTo>
                  <a:pt x="11747256" y="5323556"/>
                </a:lnTo>
                <a:cubicBezTo>
                  <a:pt x="11746388" y="5353993"/>
                  <a:pt x="11734975" y="5380096"/>
                  <a:pt x="11713014" y="5401959"/>
                </a:cubicBezTo>
                <a:cubicBezTo>
                  <a:pt x="11690861" y="5422813"/>
                  <a:pt x="11664326" y="5433166"/>
                  <a:pt x="11633359" y="5433118"/>
                </a:cubicBezTo>
                <a:cubicBezTo>
                  <a:pt x="11603404" y="5432347"/>
                  <a:pt x="11577398" y="5421031"/>
                  <a:pt x="11555293" y="5399166"/>
                </a:cubicBezTo>
                <a:cubicBezTo>
                  <a:pt x="11534391" y="5377109"/>
                  <a:pt x="11523893" y="5350622"/>
                  <a:pt x="11523893" y="5319608"/>
                </a:cubicBezTo>
                <a:cubicBezTo>
                  <a:pt x="11524808" y="5288785"/>
                  <a:pt x="11536270" y="5262538"/>
                  <a:pt x="11558231" y="5240867"/>
                </a:cubicBezTo>
                <a:cubicBezTo>
                  <a:pt x="11579999" y="5220303"/>
                  <a:pt x="11606438" y="5209901"/>
                  <a:pt x="11637501" y="5209804"/>
                </a:cubicBezTo>
                <a:close/>
                <a:moveTo>
                  <a:pt x="1137851" y="5198777"/>
                </a:moveTo>
                <a:cubicBezTo>
                  <a:pt x="1194101" y="5198730"/>
                  <a:pt x="1242261" y="5217752"/>
                  <a:pt x="1282281" y="5255847"/>
                </a:cubicBezTo>
                <a:cubicBezTo>
                  <a:pt x="1321578" y="5295193"/>
                  <a:pt x="1342045" y="5342099"/>
                  <a:pt x="1343827" y="5396663"/>
                </a:cubicBezTo>
                <a:lnTo>
                  <a:pt x="1343827" y="5398686"/>
                </a:lnTo>
                <a:cubicBezTo>
                  <a:pt x="1344020" y="5453829"/>
                  <a:pt x="1324805" y="5501843"/>
                  <a:pt x="1286182" y="5542730"/>
                </a:cubicBezTo>
                <a:cubicBezTo>
                  <a:pt x="1247991" y="5581449"/>
                  <a:pt x="1200603" y="5601773"/>
                  <a:pt x="1144161" y="5603699"/>
                </a:cubicBezTo>
                <a:cubicBezTo>
                  <a:pt x="1088729" y="5603747"/>
                  <a:pt x="1040810" y="5584724"/>
                  <a:pt x="1000501" y="5546728"/>
                </a:cubicBezTo>
                <a:cubicBezTo>
                  <a:pt x="961204" y="5507670"/>
                  <a:pt x="940639" y="5460474"/>
                  <a:pt x="938857" y="5405139"/>
                </a:cubicBezTo>
                <a:cubicBezTo>
                  <a:pt x="938520" y="5349178"/>
                  <a:pt x="957543" y="5300827"/>
                  <a:pt x="996023" y="5260132"/>
                </a:cubicBezTo>
                <a:lnTo>
                  <a:pt x="996023" y="5260180"/>
                </a:lnTo>
                <a:cubicBezTo>
                  <a:pt x="1035127" y="5220930"/>
                  <a:pt x="1082420" y="5200463"/>
                  <a:pt x="1137851" y="5198777"/>
                </a:cubicBezTo>
                <a:close/>
                <a:moveTo>
                  <a:pt x="8916035" y="5185148"/>
                </a:moveTo>
                <a:cubicBezTo>
                  <a:pt x="8866094" y="5186400"/>
                  <a:pt x="8823472" y="5204653"/>
                  <a:pt x="8788220" y="5239953"/>
                </a:cubicBezTo>
                <a:cubicBezTo>
                  <a:pt x="8754269" y="5275977"/>
                  <a:pt x="8737172" y="5318213"/>
                  <a:pt x="8736882" y="5366660"/>
                </a:cubicBezTo>
                <a:lnTo>
                  <a:pt x="8736931" y="5366611"/>
                </a:lnTo>
                <a:cubicBezTo>
                  <a:pt x="8737895" y="5417276"/>
                  <a:pt x="8755857" y="5460185"/>
                  <a:pt x="8790917" y="5495389"/>
                </a:cubicBezTo>
                <a:cubicBezTo>
                  <a:pt x="8827181" y="5530016"/>
                  <a:pt x="8869899" y="5547353"/>
                  <a:pt x="8919022" y="5547546"/>
                </a:cubicBezTo>
                <a:cubicBezTo>
                  <a:pt x="8969780" y="5546438"/>
                  <a:pt x="9012643" y="5528283"/>
                  <a:pt x="9047750" y="5493029"/>
                </a:cubicBezTo>
                <a:cubicBezTo>
                  <a:pt x="9081703" y="5457392"/>
                  <a:pt x="9098894" y="5414915"/>
                  <a:pt x="9099328" y="5365649"/>
                </a:cubicBezTo>
                <a:lnTo>
                  <a:pt x="9099328" y="5364107"/>
                </a:lnTo>
                <a:cubicBezTo>
                  <a:pt x="9097883" y="5314070"/>
                  <a:pt x="9079776" y="5271739"/>
                  <a:pt x="9045101" y="5237016"/>
                </a:cubicBezTo>
                <a:cubicBezTo>
                  <a:pt x="9009030" y="5202534"/>
                  <a:pt x="8965976" y="5185245"/>
                  <a:pt x="8916035" y="5185148"/>
                </a:cubicBezTo>
                <a:close/>
                <a:moveTo>
                  <a:pt x="8914686" y="5163959"/>
                </a:moveTo>
                <a:cubicBezTo>
                  <a:pt x="8970936" y="5163910"/>
                  <a:pt x="9019095" y="5182932"/>
                  <a:pt x="9059115" y="5221027"/>
                </a:cubicBezTo>
                <a:cubicBezTo>
                  <a:pt x="9098413" y="5260373"/>
                  <a:pt x="9118881" y="5307281"/>
                  <a:pt x="9120663" y="5361845"/>
                </a:cubicBezTo>
                <a:lnTo>
                  <a:pt x="9120663" y="5363867"/>
                </a:lnTo>
                <a:cubicBezTo>
                  <a:pt x="9120856" y="5419009"/>
                  <a:pt x="9101640" y="5467025"/>
                  <a:pt x="9063016" y="5507911"/>
                </a:cubicBezTo>
                <a:cubicBezTo>
                  <a:pt x="9024826" y="5546630"/>
                  <a:pt x="8977437" y="5566906"/>
                  <a:pt x="8920995" y="5568881"/>
                </a:cubicBezTo>
                <a:cubicBezTo>
                  <a:pt x="8865515" y="5568928"/>
                  <a:pt x="8817597" y="5549905"/>
                  <a:pt x="8777288" y="5511908"/>
                </a:cubicBezTo>
                <a:cubicBezTo>
                  <a:pt x="8737990" y="5472852"/>
                  <a:pt x="8717426" y="5425656"/>
                  <a:pt x="8715645" y="5370321"/>
                </a:cubicBezTo>
                <a:cubicBezTo>
                  <a:pt x="8715260" y="5314359"/>
                  <a:pt x="8734331" y="5266007"/>
                  <a:pt x="8772809" y="5225314"/>
                </a:cubicBezTo>
                <a:lnTo>
                  <a:pt x="8772857" y="5225361"/>
                </a:lnTo>
                <a:cubicBezTo>
                  <a:pt x="8811963" y="5186112"/>
                  <a:pt x="8859255" y="5165644"/>
                  <a:pt x="8914686" y="5163959"/>
                </a:cubicBezTo>
                <a:close/>
                <a:moveTo>
                  <a:pt x="4991111" y="5162417"/>
                </a:moveTo>
                <a:cubicBezTo>
                  <a:pt x="4941172" y="5163669"/>
                  <a:pt x="4898598" y="5181921"/>
                  <a:pt x="4863304" y="5217222"/>
                </a:cubicBezTo>
                <a:cubicBezTo>
                  <a:pt x="4829392" y="5253245"/>
                  <a:pt x="4812248" y="5295480"/>
                  <a:pt x="4811961" y="5343930"/>
                </a:cubicBezTo>
                <a:lnTo>
                  <a:pt x="4812058" y="5343977"/>
                </a:lnTo>
                <a:cubicBezTo>
                  <a:pt x="4812975" y="5394640"/>
                  <a:pt x="4830986" y="5437550"/>
                  <a:pt x="4866042" y="5472755"/>
                </a:cubicBezTo>
                <a:cubicBezTo>
                  <a:pt x="4902313" y="5507380"/>
                  <a:pt x="4944979" y="5524719"/>
                  <a:pt x="4994145" y="5524910"/>
                </a:cubicBezTo>
                <a:cubicBezTo>
                  <a:pt x="5044856" y="5523755"/>
                  <a:pt x="5087769" y="5505600"/>
                  <a:pt x="5122875" y="5470346"/>
                </a:cubicBezTo>
                <a:cubicBezTo>
                  <a:pt x="5156827" y="5434708"/>
                  <a:pt x="5174067" y="5392232"/>
                  <a:pt x="5174455" y="5342966"/>
                </a:cubicBezTo>
                <a:lnTo>
                  <a:pt x="5174455" y="5341424"/>
                </a:lnTo>
                <a:cubicBezTo>
                  <a:pt x="5172965" y="5291388"/>
                  <a:pt x="5154850" y="5249055"/>
                  <a:pt x="5120182" y="5214332"/>
                </a:cubicBezTo>
                <a:cubicBezTo>
                  <a:pt x="5084105" y="5179804"/>
                  <a:pt x="5041057" y="5162514"/>
                  <a:pt x="4991111" y="5162417"/>
                </a:cubicBezTo>
                <a:close/>
                <a:moveTo>
                  <a:pt x="4989763" y="5141227"/>
                </a:moveTo>
                <a:cubicBezTo>
                  <a:pt x="5046059" y="5141179"/>
                  <a:pt x="5094174" y="5160201"/>
                  <a:pt x="5134194" y="5198296"/>
                </a:cubicBezTo>
                <a:cubicBezTo>
                  <a:pt x="5173490" y="5237642"/>
                  <a:pt x="5194004" y="5284549"/>
                  <a:pt x="5195741" y="5339113"/>
                </a:cubicBezTo>
                <a:lnTo>
                  <a:pt x="5195741" y="5341137"/>
                </a:lnTo>
                <a:cubicBezTo>
                  <a:pt x="5195932" y="5396278"/>
                  <a:pt x="5176718" y="5444292"/>
                  <a:pt x="5138091" y="5485179"/>
                </a:cubicBezTo>
                <a:cubicBezTo>
                  <a:pt x="5099854" y="5523899"/>
                  <a:pt x="5052519" y="5544222"/>
                  <a:pt x="4996071" y="5546149"/>
                </a:cubicBezTo>
                <a:cubicBezTo>
                  <a:pt x="4940597" y="5546198"/>
                  <a:pt x="4892674" y="5527222"/>
                  <a:pt x="4852365" y="5489178"/>
                </a:cubicBezTo>
                <a:cubicBezTo>
                  <a:pt x="4813069" y="5450120"/>
                  <a:pt x="4792502" y="5402924"/>
                  <a:pt x="4790725" y="5347589"/>
                </a:cubicBezTo>
                <a:cubicBezTo>
                  <a:pt x="4790335" y="5291629"/>
                  <a:pt x="4809405" y="5243276"/>
                  <a:pt x="4847890" y="5202582"/>
                </a:cubicBezTo>
                <a:lnTo>
                  <a:pt x="4847936" y="5202631"/>
                </a:lnTo>
                <a:cubicBezTo>
                  <a:pt x="4887040" y="5163381"/>
                  <a:pt x="4934336" y="5142914"/>
                  <a:pt x="4989763" y="5141227"/>
                </a:cubicBezTo>
                <a:close/>
                <a:moveTo>
                  <a:pt x="6733902" y="5141179"/>
                </a:moveTo>
                <a:lnTo>
                  <a:pt x="6731732" y="5311228"/>
                </a:lnTo>
                <a:cubicBezTo>
                  <a:pt x="6731541" y="5311999"/>
                  <a:pt x="6731829" y="5312240"/>
                  <a:pt x="6732648" y="5311999"/>
                </a:cubicBezTo>
                <a:lnTo>
                  <a:pt x="6898558" y="5314166"/>
                </a:lnTo>
                <a:lnTo>
                  <a:pt x="6898558" y="5313444"/>
                </a:lnTo>
                <a:lnTo>
                  <a:pt x="6900532" y="5143058"/>
                </a:lnTo>
                <a:lnTo>
                  <a:pt x="6733948" y="5141179"/>
                </a:lnTo>
                <a:close/>
                <a:moveTo>
                  <a:pt x="2809021" y="5137663"/>
                </a:moveTo>
                <a:lnTo>
                  <a:pt x="2806854" y="5307712"/>
                </a:lnTo>
                <a:cubicBezTo>
                  <a:pt x="2806660" y="5308483"/>
                  <a:pt x="2806950" y="5308723"/>
                  <a:pt x="2807768" y="5308483"/>
                </a:cubicBezTo>
                <a:lnTo>
                  <a:pt x="2973677" y="5310651"/>
                </a:lnTo>
                <a:lnTo>
                  <a:pt x="2973677" y="5309927"/>
                </a:lnTo>
                <a:lnTo>
                  <a:pt x="2975651" y="5139541"/>
                </a:lnTo>
                <a:close/>
                <a:moveTo>
                  <a:pt x="0" y="5135557"/>
                </a:moveTo>
                <a:lnTo>
                  <a:pt x="57498" y="5157776"/>
                </a:lnTo>
                <a:cubicBezTo>
                  <a:pt x="79157" y="5169293"/>
                  <a:pt x="98602" y="5183101"/>
                  <a:pt x="115819" y="5199210"/>
                </a:cubicBezTo>
                <a:cubicBezTo>
                  <a:pt x="180304" y="5259409"/>
                  <a:pt x="212715" y="5352020"/>
                  <a:pt x="213101" y="5476993"/>
                </a:cubicBezTo>
                <a:lnTo>
                  <a:pt x="213101" y="5477667"/>
                </a:lnTo>
                <a:cubicBezTo>
                  <a:pt x="213149" y="5477908"/>
                  <a:pt x="213051" y="5478101"/>
                  <a:pt x="213051" y="5478341"/>
                </a:cubicBezTo>
                <a:cubicBezTo>
                  <a:pt x="213101" y="5478389"/>
                  <a:pt x="213101" y="5478533"/>
                  <a:pt x="213101" y="5478533"/>
                </a:cubicBezTo>
                <a:lnTo>
                  <a:pt x="213101" y="6152954"/>
                </a:lnTo>
                <a:lnTo>
                  <a:pt x="213003" y="6153147"/>
                </a:lnTo>
                <a:cubicBezTo>
                  <a:pt x="219023" y="6155217"/>
                  <a:pt x="224561" y="6158492"/>
                  <a:pt x="229570" y="6163356"/>
                </a:cubicBezTo>
                <a:cubicBezTo>
                  <a:pt x="237662" y="6171687"/>
                  <a:pt x="241754" y="6181801"/>
                  <a:pt x="241851" y="6193601"/>
                </a:cubicBezTo>
                <a:lnTo>
                  <a:pt x="241851" y="6194804"/>
                </a:lnTo>
                <a:cubicBezTo>
                  <a:pt x="241563" y="6205687"/>
                  <a:pt x="237179" y="6215464"/>
                  <a:pt x="228799" y="6224037"/>
                </a:cubicBezTo>
                <a:cubicBezTo>
                  <a:pt x="220565" y="6231886"/>
                  <a:pt x="210404" y="6235884"/>
                  <a:pt x="198411" y="6235884"/>
                </a:cubicBezTo>
                <a:cubicBezTo>
                  <a:pt x="187095" y="6235595"/>
                  <a:pt x="177221" y="6231357"/>
                  <a:pt x="168842" y="6223123"/>
                </a:cubicBezTo>
                <a:cubicBezTo>
                  <a:pt x="160847" y="6214790"/>
                  <a:pt x="156753" y="6204676"/>
                  <a:pt x="156657" y="6192877"/>
                </a:cubicBezTo>
                <a:cubicBezTo>
                  <a:pt x="156946" y="6181127"/>
                  <a:pt x="161232" y="6171062"/>
                  <a:pt x="169564" y="6162730"/>
                </a:cubicBezTo>
                <a:cubicBezTo>
                  <a:pt x="175873" y="6156662"/>
                  <a:pt x="183289" y="6152905"/>
                  <a:pt x="191765" y="6151413"/>
                </a:cubicBezTo>
                <a:lnTo>
                  <a:pt x="191765" y="5478967"/>
                </a:lnTo>
                <a:cubicBezTo>
                  <a:pt x="191717" y="5478533"/>
                  <a:pt x="191765" y="5477811"/>
                  <a:pt x="191910" y="5476993"/>
                </a:cubicBezTo>
                <a:cubicBezTo>
                  <a:pt x="191958" y="5476751"/>
                  <a:pt x="192103" y="5476559"/>
                  <a:pt x="192151" y="5476319"/>
                </a:cubicBezTo>
                <a:cubicBezTo>
                  <a:pt x="191139" y="5406777"/>
                  <a:pt x="180688" y="5349034"/>
                  <a:pt x="160751" y="5303234"/>
                </a:cubicBezTo>
                <a:cubicBezTo>
                  <a:pt x="146110" y="5269042"/>
                  <a:pt x="126028" y="5239905"/>
                  <a:pt x="100455" y="5215826"/>
                </a:cubicBezTo>
                <a:cubicBezTo>
                  <a:pt x="73872" y="5190734"/>
                  <a:pt x="41075" y="5171424"/>
                  <a:pt x="2018" y="5157890"/>
                </a:cubicBezTo>
                <a:lnTo>
                  <a:pt x="0" y="5157521"/>
                </a:lnTo>
                <a:close/>
                <a:moveTo>
                  <a:pt x="6724124" y="5119460"/>
                </a:moveTo>
                <a:lnTo>
                  <a:pt x="6911944" y="5121916"/>
                </a:lnTo>
                <a:cubicBezTo>
                  <a:pt x="6918448" y="5122878"/>
                  <a:pt x="6921865" y="5126442"/>
                  <a:pt x="6922204" y="5132655"/>
                </a:cubicBezTo>
                <a:lnTo>
                  <a:pt x="6922204" y="5133233"/>
                </a:lnTo>
                <a:lnTo>
                  <a:pt x="6919650" y="5325676"/>
                </a:lnTo>
                <a:cubicBezTo>
                  <a:pt x="6918783" y="5331841"/>
                  <a:pt x="6915124" y="5335117"/>
                  <a:pt x="6908574" y="5335550"/>
                </a:cubicBezTo>
                <a:lnTo>
                  <a:pt x="6908574" y="5335501"/>
                </a:lnTo>
                <a:lnTo>
                  <a:pt x="6720367" y="5333094"/>
                </a:lnTo>
                <a:cubicBezTo>
                  <a:pt x="6717380" y="5332708"/>
                  <a:pt x="6715070" y="5331600"/>
                  <a:pt x="6713336" y="5329818"/>
                </a:cubicBezTo>
                <a:cubicBezTo>
                  <a:pt x="6711652" y="5327988"/>
                  <a:pt x="6710688" y="5325532"/>
                  <a:pt x="6710399" y="5322498"/>
                </a:cubicBezTo>
                <a:lnTo>
                  <a:pt x="6712854" y="5130921"/>
                </a:lnTo>
                <a:cubicBezTo>
                  <a:pt x="6712999" y="5123793"/>
                  <a:pt x="6716755" y="5119989"/>
                  <a:pt x="6724124" y="5119460"/>
                </a:cubicBezTo>
                <a:close/>
                <a:moveTo>
                  <a:pt x="2799195" y="5115943"/>
                </a:moveTo>
                <a:lnTo>
                  <a:pt x="2987016" y="5118399"/>
                </a:lnTo>
                <a:cubicBezTo>
                  <a:pt x="2993518" y="5119410"/>
                  <a:pt x="2996938" y="5122974"/>
                  <a:pt x="2997274" y="5129188"/>
                </a:cubicBezTo>
                <a:lnTo>
                  <a:pt x="2997274" y="5129765"/>
                </a:lnTo>
                <a:lnTo>
                  <a:pt x="2994721" y="5322208"/>
                </a:lnTo>
                <a:cubicBezTo>
                  <a:pt x="2993854" y="5328373"/>
                  <a:pt x="2990146" y="5331647"/>
                  <a:pt x="2983646" y="5332081"/>
                </a:cubicBezTo>
                <a:lnTo>
                  <a:pt x="2983646" y="5331986"/>
                </a:lnTo>
                <a:lnTo>
                  <a:pt x="2795439" y="5329577"/>
                </a:lnTo>
                <a:cubicBezTo>
                  <a:pt x="2792454" y="5329191"/>
                  <a:pt x="2790141" y="5328085"/>
                  <a:pt x="2788408" y="5326303"/>
                </a:cubicBezTo>
                <a:cubicBezTo>
                  <a:pt x="2786723" y="5324472"/>
                  <a:pt x="2785711" y="5322015"/>
                  <a:pt x="2785471" y="5318981"/>
                </a:cubicBezTo>
                <a:lnTo>
                  <a:pt x="2787927" y="5127406"/>
                </a:lnTo>
                <a:cubicBezTo>
                  <a:pt x="2788070" y="5120325"/>
                  <a:pt x="2791828" y="5116473"/>
                  <a:pt x="2799195" y="5115943"/>
                </a:cubicBezTo>
                <a:close/>
                <a:moveTo>
                  <a:pt x="10585753" y="5102891"/>
                </a:moveTo>
                <a:lnTo>
                  <a:pt x="10583586" y="5272941"/>
                </a:lnTo>
                <a:cubicBezTo>
                  <a:pt x="10583393" y="5273712"/>
                  <a:pt x="10583683" y="5273952"/>
                  <a:pt x="10584501" y="5273712"/>
                </a:cubicBezTo>
                <a:lnTo>
                  <a:pt x="10750410" y="5275880"/>
                </a:lnTo>
                <a:lnTo>
                  <a:pt x="10750410" y="5275156"/>
                </a:lnTo>
                <a:lnTo>
                  <a:pt x="10752384" y="5104769"/>
                </a:lnTo>
                <a:lnTo>
                  <a:pt x="10585801" y="5102891"/>
                </a:lnTo>
                <a:close/>
                <a:moveTo>
                  <a:pt x="10575978" y="5081171"/>
                </a:moveTo>
                <a:lnTo>
                  <a:pt x="10763798" y="5083628"/>
                </a:lnTo>
                <a:cubicBezTo>
                  <a:pt x="10770299" y="5084639"/>
                  <a:pt x="10773718" y="5088203"/>
                  <a:pt x="10774056" y="5094415"/>
                </a:cubicBezTo>
                <a:lnTo>
                  <a:pt x="10774056" y="5094994"/>
                </a:lnTo>
                <a:lnTo>
                  <a:pt x="10771503" y="5287437"/>
                </a:lnTo>
                <a:cubicBezTo>
                  <a:pt x="10770637" y="5293601"/>
                  <a:pt x="10766928" y="5296876"/>
                  <a:pt x="10760426" y="5297309"/>
                </a:cubicBezTo>
                <a:lnTo>
                  <a:pt x="10760426" y="5297213"/>
                </a:lnTo>
                <a:lnTo>
                  <a:pt x="10572221" y="5294806"/>
                </a:lnTo>
                <a:cubicBezTo>
                  <a:pt x="10569235" y="5294420"/>
                  <a:pt x="10566923" y="5293312"/>
                  <a:pt x="10565189" y="5291530"/>
                </a:cubicBezTo>
                <a:cubicBezTo>
                  <a:pt x="10563504" y="5289700"/>
                  <a:pt x="10562493" y="5287244"/>
                  <a:pt x="10562252" y="5284210"/>
                </a:cubicBezTo>
                <a:lnTo>
                  <a:pt x="10564708" y="5092633"/>
                </a:lnTo>
                <a:cubicBezTo>
                  <a:pt x="10564853" y="5085554"/>
                  <a:pt x="10568609" y="5081702"/>
                  <a:pt x="10575978" y="5081171"/>
                </a:cubicBezTo>
                <a:close/>
                <a:moveTo>
                  <a:pt x="7619646" y="5067640"/>
                </a:moveTo>
                <a:cubicBezTo>
                  <a:pt x="7631060" y="5067833"/>
                  <a:pt x="7641028" y="5072071"/>
                  <a:pt x="7649552" y="5080307"/>
                </a:cubicBezTo>
                <a:cubicBezTo>
                  <a:pt x="7654946" y="5085844"/>
                  <a:pt x="7658413" y="5092298"/>
                  <a:pt x="7660243" y="5099426"/>
                </a:cubicBezTo>
                <a:cubicBezTo>
                  <a:pt x="7697807" y="5101400"/>
                  <a:pt x="7732049" y="5106312"/>
                  <a:pt x="7762678" y="5114548"/>
                </a:cubicBezTo>
                <a:cubicBezTo>
                  <a:pt x="7814835" y="5128417"/>
                  <a:pt x="7858129" y="5151438"/>
                  <a:pt x="7892612" y="5183655"/>
                </a:cubicBezTo>
                <a:cubicBezTo>
                  <a:pt x="7957096" y="5243854"/>
                  <a:pt x="7989508" y="5336465"/>
                  <a:pt x="7989893" y="5461438"/>
                </a:cubicBezTo>
                <a:lnTo>
                  <a:pt x="7989893" y="5462112"/>
                </a:lnTo>
                <a:cubicBezTo>
                  <a:pt x="7989941" y="5462353"/>
                  <a:pt x="7989845" y="5462546"/>
                  <a:pt x="7989845" y="5462787"/>
                </a:cubicBezTo>
                <a:cubicBezTo>
                  <a:pt x="7989893" y="5462883"/>
                  <a:pt x="7989893" y="5463027"/>
                  <a:pt x="7989893" y="5463027"/>
                </a:cubicBezTo>
                <a:lnTo>
                  <a:pt x="7989893" y="6137447"/>
                </a:lnTo>
                <a:lnTo>
                  <a:pt x="7989845" y="6137592"/>
                </a:lnTo>
                <a:cubicBezTo>
                  <a:pt x="7995864" y="6139662"/>
                  <a:pt x="8001403" y="6142937"/>
                  <a:pt x="8006412" y="6147801"/>
                </a:cubicBezTo>
                <a:cubicBezTo>
                  <a:pt x="8014502" y="6156181"/>
                  <a:pt x="8018596" y="6166246"/>
                  <a:pt x="8018691" y="6178044"/>
                </a:cubicBezTo>
                <a:lnTo>
                  <a:pt x="8018691" y="6179248"/>
                </a:lnTo>
                <a:cubicBezTo>
                  <a:pt x="8018404" y="6190132"/>
                  <a:pt x="8014020" y="6199909"/>
                  <a:pt x="8005639" y="6208482"/>
                </a:cubicBezTo>
                <a:cubicBezTo>
                  <a:pt x="7997406" y="6216332"/>
                  <a:pt x="7987292" y="6220329"/>
                  <a:pt x="7975253" y="6220329"/>
                </a:cubicBezTo>
                <a:cubicBezTo>
                  <a:pt x="7963935" y="6220040"/>
                  <a:pt x="7954062" y="6215802"/>
                  <a:pt x="7945683" y="6207566"/>
                </a:cubicBezTo>
                <a:cubicBezTo>
                  <a:pt x="7937689" y="6199235"/>
                  <a:pt x="7933595" y="6189121"/>
                  <a:pt x="7933499" y="6177322"/>
                </a:cubicBezTo>
                <a:cubicBezTo>
                  <a:pt x="7933786" y="6165572"/>
                  <a:pt x="7938073" y="6155507"/>
                  <a:pt x="7946404" y="6147175"/>
                </a:cubicBezTo>
                <a:cubicBezTo>
                  <a:pt x="7952713" y="6141107"/>
                  <a:pt x="7960131" y="6137350"/>
                  <a:pt x="7968606" y="6135857"/>
                </a:cubicBezTo>
                <a:lnTo>
                  <a:pt x="7968606" y="5463412"/>
                </a:lnTo>
                <a:cubicBezTo>
                  <a:pt x="7968559" y="5462978"/>
                  <a:pt x="7968606" y="5462256"/>
                  <a:pt x="7968751" y="5461438"/>
                </a:cubicBezTo>
                <a:cubicBezTo>
                  <a:pt x="7968799" y="5461196"/>
                  <a:pt x="7968944" y="5461004"/>
                  <a:pt x="7968992" y="5460764"/>
                </a:cubicBezTo>
                <a:cubicBezTo>
                  <a:pt x="7967981" y="5391222"/>
                  <a:pt x="7957529" y="5333478"/>
                  <a:pt x="7937593" y="5287679"/>
                </a:cubicBezTo>
                <a:cubicBezTo>
                  <a:pt x="7922950" y="5253487"/>
                  <a:pt x="7902870" y="5224350"/>
                  <a:pt x="7877296" y="5200271"/>
                </a:cubicBezTo>
                <a:cubicBezTo>
                  <a:pt x="7850713" y="5175179"/>
                  <a:pt x="7817917" y="5155867"/>
                  <a:pt x="7778860" y="5142335"/>
                </a:cubicBezTo>
                <a:cubicBezTo>
                  <a:pt x="7744762" y="5130440"/>
                  <a:pt x="7705272" y="5123312"/>
                  <a:pt x="7660533" y="5120711"/>
                </a:cubicBezTo>
                <a:cubicBezTo>
                  <a:pt x="7658655" y="5128080"/>
                  <a:pt x="7654801" y="5134871"/>
                  <a:pt x="7648734" y="5141035"/>
                </a:cubicBezTo>
                <a:cubicBezTo>
                  <a:pt x="7640499" y="5148884"/>
                  <a:pt x="7630385" y="5152882"/>
                  <a:pt x="7618538" y="5152882"/>
                </a:cubicBezTo>
                <a:cubicBezTo>
                  <a:pt x="7607269" y="5152642"/>
                  <a:pt x="7597348" y="5148404"/>
                  <a:pt x="7588824" y="5140121"/>
                </a:cubicBezTo>
                <a:cubicBezTo>
                  <a:pt x="7580782" y="5131788"/>
                  <a:pt x="7576688" y="5121674"/>
                  <a:pt x="7576592" y="5109876"/>
                </a:cubicBezTo>
                <a:cubicBezTo>
                  <a:pt x="7576881" y="5098076"/>
                  <a:pt x="7581166" y="5088060"/>
                  <a:pt x="7589497" y="5079728"/>
                </a:cubicBezTo>
                <a:cubicBezTo>
                  <a:pt x="7597732" y="5071782"/>
                  <a:pt x="7607799" y="5067786"/>
                  <a:pt x="7619646" y="5067640"/>
                </a:cubicBezTo>
                <a:close/>
                <a:moveTo>
                  <a:pt x="3694717" y="5064171"/>
                </a:moveTo>
                <a:cubicBezTo>
                  <a:pt x="3706129" y="5064363"/>
                  <a:pt x="3716097" y="5068601"/>
                  <a:pt x="3724622" y="5076837"/>
                </a:cubicBezTo>
                <a:cubicBezTo>
                  <a:pt x="3730016" y="5082376"/>
                  <a:pt x="3733484" y="5088828"/>
                  <a:pt x="3735312" y="5095956"/>
                </a:cubicBezTo>
                <a:cubicBezTo>
                  <a:pt x="3772877" y="5097931"/>
                  <a:pt x="3807120" y="5102843"/>
                  <a:pt x="3837747" y="5111078"/>
                </a:cubicBezTo>
                <a:cubicBezTo>
                  <a:pt x="3889905" y="5124948"/>
                  <a:pt x="3933200" y="5147968"/>
                  <a:pt x="3967680" y="5180186"/>
                </a:cubicBezTo>
                <a:cubicBezTo>
                  <a:pt x="4032167" y="5240385"/>
                  <a:pt x="4064577" y="5332995"/>
                  <a:pt x="4064963" y="5457968"/>
                </a:cubicBezTo>
                <a:lnTo>
                  <a:pt x="4064963" y="5458642"/>
                </a:lnTo>
                <a:cubicBezTo>
                  <a:pt x="4065010" y="5458883"/>
                  <a:pt x="4064915" y="5459076"/>
                  <a:pt x="4064915" y="5459316"/>
                </a:cubicBezTo>
                <a:cubicBezTo>
                  <a:pt x="4064963" y="5459365"/>
                  <a:pt x="4064963" y="5459509"/>
                  <a:pt x="4064963" y="5459509"/>
                </a:cubicBezTo>
                <a:lnTo>
                  <a:pt x="4064963" y="6133929"/>
                </a:lnTo>
                <a:lnTo>
                  <a:pt x="4064915" y="6134073"/>
                </a:lnTo>
                <a:cubicBezTo>
                  <a:pt x="4070934" y="6136145"/>
                  <a:pt x="4076473" y="6139421"/>
                  <a:pt x="4081481" y="6144283"/>
                </a:cubicBezTo>
                <a:cubicBezTo>
                  <a:pt x="4089571" y="6152616"/>
                  <a:pt x="4093665" y="6162680"/>
                  <a:pt x="4093762" y="6174527"/>
                </a:cubicBezTo>
                <a:lnTo>
                  <a:pt x="4093762" y="6175731"/>
                </a:lnTo>
                <a:cubicBezTo>
                  <a:pt x="4093472" y="6186663"/>
                  <a:pt x="4089091" y="6196392"/>
                  <a:pt x="4080710" y="6204965"/>
                </a:cubicBezTo>
                <a:cubicBezTo>
                  <a:pt x="4072474" y="6212814"/>
                  <a:pt x="4062361" y="6216812"/>
                  <a:pt x="4050322" y="6216812"/>
                </a:cubicBezTo>
                <a:cubicBezTo>
                  <a:pt x="4039052" y="6216522"/>
                  <a:pt x="4029180" y="6212284"/>
                  <a:pt x="4020802" y="6204050"/>
                </a:cubicBezTo>
                <a:cubicBezTo>
                  <a:pt x="4012758" y="6195717"/>
                  <a:pt x="4008664" y="6185652"/>
                  <a:pt x="4008568" y="6173805"/>
                </a:cubicBezTo>
                <a:cubicBezTo>
                  <a:pt x="4008857" y="6162054"/>
                  <a:pt x="4013144" y="6151989"/>
                  <a:pt x="4021475" y="6143659"/>
                </a:cubicBezTo>
                <a:cubicBezTo>
                  <a:pt x="4027783" y="6137590"/>
                  <a:pt x="4035199" y="6133834"/>
                  <a:pt x="4043676" y="6132340"/>
                </a:cubicBezTo>
                <a:lnTo>
                  <a:pt x="4043676" y="5459894"/>
                </a:lnTo>
                <a:cubicBezTo>
                  <a:pt x="4043627" y="5459462"/>
                  <a:pt x="4043676" y="5458786"/>
                  <a:pt x="4043820" y="5457921"/>
                </a:cubicBezTo>
                <a:cubicBezTo>
                  <a:pt x="4043869" y="5457680"/>
                  <a:pt x="4044013" y="5457487"/>
                  <a:pt x="4044063" y="5457247"/>
                </a:cubicBezTo>
                <a:cubicBezTo>
                  <a:pt x="4043001" y="5387752"/>
                  <a:pt x="4032552" y="5330010"/>
                  <a:pt x="4012614" y="5284210"/>
                </a:cubicBezTo>
                <a:cubicBezTo>
                  <a:pt x="3997972" y="5250066"/>
                  <a:pt x="3977891" y="5220880"/>
                  <a:pt x="3952320" y="5196801"/>
                </a:cubicBezTo>
                <a:cubicBezTo>
                  <a:pt x="3925735" y="5171711"/>
                  <a:pt x="3892939" y="5152398"/>
                  <a:pt x="3853882" y="5138866"/>
                </a:cubicBezTo>
                <a:cubicBezTo>
                  <a:pt x="3819784" y="5126970"/>
                  <a:pt x="3780293" y="5119844"/>
                  <a:pt x="3735554" y="5117242"/>
                </a:cubicBezTo>
                <a:cubicBezTo>
                  <a:pt x="3733724" y="5124610"/>
                  <a:pt x="3729871" y="5131401"/>
                  <a:pt x="3723803" y="5137565"/>
                </a:cubicBezTo>
                <a:cubicBezTo>
                  <a:pt x="3715520" y="5145415"/>
                  <a:pt x="3705406" y="5149412"/>
                  <a:pt x="3693560" y="5149412"/>
                </a:cubicBezTo>
                <a:cubicBezTo>
                  <a:pt x="3682291" y="5149172"/>
                  <a:pt x="3672369" y="5144934"/>
                  <a:pt x="3663844" y="5136650"/>
                </a:cubicBezTo>
                <a:cubicBezTo>
                  <a:pt x="3655850" y="5128270"/>
                  <a:pt x="3651756" y="5118205"/>
                  <a:pt x="3651662" y="5106408"/>
                </a:cubicBezTo>
                <a:cubicBezTo>
                  <a:pt x="3651949" y="5094607"/>
                  <a:pt x="3656236" y="5084590"/>
                  <a:pt x="3664568" y="5076259"/>
                </a:cubicBezTo>
                <a:cubicBezTo>
                  <a:pt x="3672803" y="5068313"/>
                  <a:pt x="3682868" y="5064315"/>
                  <a:pt x="3694717" y="5064171"/>
                </a:cubicBezTo>
                <a:close/>
                <a:moveTo>
                  <a:pt x="11471544" y="5029401"/>
                </a:moveTo>
                <a:cubicBezTo>
                  <a:pt x="11482957" y="5029594"/>
                  <a:pt x="11492927" y="5033831"/>
                  <a:pt x="11501451" y="5042066"/>
                </a:cubicBezTo>
                <a:cubicBezTo>
                  <a:pt x="11506844" y="5047605"/>
                  <a:pt x="11510311" y="5054058"/>
                  <a:pt x="11512142" y="5061185"/>
                </a:cubicBezTo>
                <a:cubicBezTo>
                  <a:pt x="11549658" y="5063160"/>
                  <a:pt x="11583947" y="5068073"/>
                  <a:pt x="11614576" y="5076309"/>
                </a:cubicBezTo>
                <a:cubicBezTo>
                  <a:pt x="11666685" y="5090177"/>
                  <a:pt x="11709980" y="5113197"/>
                  <a:pt x="11744461" y="5145417"/>
                </a:cubicBezTo>
                <a:cubicBezTo>
                  <a:pt x="11808946" y="5205615"/>
                  <a:pt x="11841358" y="5298224"/>
                  <a:pt x="11841743" y="5423197"/>
                </a:cubicBezTo>
                <a:lnTo>
                  <a:pt x="11841743" y="5423871"/>
                </a:lnTo>
                <a:cubicBezTo>
                  <a:pt x="11841791" y="5424112"/>
                  <a:pt x="11841694" y="5424305"/>
                  <a:pt x="11841694" y="5424546"/>
                </a:cubicBezTo>
                <a:cubicBezTo>
                  <a:pt x="11841743" y="5424595"/>
                  <a:pt x="11841743" y="5424739"/>
                  <a:pt x="11841743" y="5424739"/>
                </a:cubicBezTo>
                <a:lnTo>
                  <a:pt x="11841743" y="6099158"/>
                </a:lnTo>
                <a:lnTo>
                  <a:pt x="11841694" y="6099304"/>
                </a:lnTo>
                <a:cubicBezTo>
                  <a:pt x="11847714" y="6101374"/>
                  <a:pt x="11853253" y="6104650"/>
                  <a:pt x="11858261" y="6109513"/>
                </a:cubicBezTo>
                <a:cubicBezTo>
                  <a:pt x="11866352" y="6117844"/>
                  <a:pt x="11870445" y="6127911"/>
                  <a:pt x="11870542" y="6139758"/>
                </a:cubicBezTo>
                <a:lnTo>
                  <a:pt x="11870542" y="6140961"/>
                </a:lnTo>
                <a:cubicBezTo>
                  <a:pt x="11870254" y="6151893"/>
                  <a:pt x="11865870" y="6161621"/>
                  <a:pt x="11857491" y="6170194"/>
                </a:cubicBezTo>
                <a:cubicBezTo>
                  <a:pt x="11849256" y="6178043"/>
                  <a:pt x="11839142" y="6182041"/>
                  <a:pt x="11827102" y="6182041"/>
                </a:cubicBezTo>
                <a:cubicBezTo>
                  <a:pt x="11815834" y="6181751"/>
                  <a:pt x="11805961" y="6177513"/>
                  <a:pt x="11797581" y="6169279"/>
                </a:cubicBezTo>
                <a:cubicBezTo>
                  <a:pt x="11789587" y="6160947"/>
                  <a:pt x="11785493" y="6150882"/>
                  <a:pt x="11785397" y="6139034"/>
                </a:cubicBezTo>
                <a:cubicBezTo>
                  <a:pt x="11785686" y="6127284"/>
                  <a:pt x="11789972" y="6117218"/>
                  <a:pt x="11798303" y="6108888"/>
                </a:cubicBezTo>
                <a:cubicBezTo>
                  <a:pt x="11804612" y="6102819"/>
                  <a:pt x="11812029" y="6099064"/>
                  <a:pt x="11820505" y="6097569"/>
                </a:cubicBezTo>
                <a:lnTo>
                  <a:pt x="11820505" y="5425125"/>
                </a:lnTo>
                <a:cubicBezTo>
                  <a:pt x="11820457" y="5424690"/>
                  <a:pt x="11820505" y="5423968"/>
                  <a:pt x="11820650" y="5423150"/>
                </a:cubicBezTo>
                <a:cubicBezTo>
                  <a:pt x="11820698" y="5422909"/>
                  <a:pt x="11820842" y="5422716"/>
                  <a:pt x="11820891" y="5422476"/>
                </a:cubicBezTo>
                <a:cubicBezTo>
                  <a:pt x="11819878" y="5352981"/>
                  <a:pt x="11809428" y="5295240"/>
                  <a:pt x="11789491" y="5249439"/>
                </a:cubicBezTo>
                <a:cubicBezTo>
                  <a:pt x="11774850" y="5215296"/>
                  <a:pt x="11754767" y="5186111"/>
                  <a:pt x="11729195" y="5162030"/>
                </a:cubicBezTo>
                <a:cubicBezTo>
                  <a:pt x="11702611" y="5136940"/>
                  <a:pt x="11669815" y="5117628"/>
                  <a:pt x="11630757" y="5104095"/>
                </a:cubicBezTo>
                <a:cubicBezTo>
                  <a:pt x="11596661" y="5092201"/>
                  <a:pt x="11557171" y="5085073"/>
                  <a:pt x="11512431" y="5082471"/>
                </a:cubicBezTo>
                <a:cubicBezTo>
                  <a:pt x="11510552" y="5089840"/>
                  <a:pt x="11506699" y="5096631"/>
                  <a:pt x="11500632" y="5102795"/>
                </a:cubicBezTo>
                <a:cubicBezTo>
                  <a:pt x="11492348" y="5110646"/>
                  <a:pt x="11482235" y="5114642"/>
                  <a:pt x="11470388" y="5114642"/>
                </a:cubicBezTo>
                <a:cubicBezTo>
                  <a:pt x="11459119" y="5114401"/>
                  <a:pt x="11449198" y="5110163"/>
                  <a:pt x="11440673" y="5101880"/>
                </a:cubicBezTo>
                <a:cubicBezTo>
                  <a:pt x="11432679" y="5093549"/>
                  <a:pt x="11428585" y="5083435"/>
                  <a:pt x="11428489" y="5071637"/>
                </a:cubicBezTo>
                <a:cubicBezTo>
                  <a:pt x="11428778" y="5059837"/>
                  <a:pt x="11433065" y="5049821"/>
                  <a:pt x="11441396" y="5041488"/>
                </a:cubicBezTo>
                <a:cubicBezTo>
                  <a:pt x="11449632" y="5033542"/>
                  <a:pt x="11459697" y="5029545"/>
                  <a:pt x="11471544" y="5029401"/>
                </a:cubicBezTo>
                <a:close/>
                <a:moveTo>
                  <a:pt x="584598" y="4759133"/>
                </a:moveTo>
                <a:cubicBezTo>
                  <a:pt x="554017" y="4760048"/>
                  <a:pt x="527915" y="4771268"/>
                  <a:pt x="506195" y="4792796"/>
                </a:cubicBezTo>
                <a:cubicBezTo>
                  <a:pt x="485149" y="4814805"/>
                  <a:pt x="474506" y="4841340"/>
                  <a:pt x="474315" y="4872450"/>
                </a:cubicBezTo>
                <a:lnTo>
                  <a:pt x="474362" y="4872450"/>
                </a:lnTo>
                <a:cubicBezTo>
                  <a:pt x="475326" y="4903563"/>
                  <a:pt x="486594" y="4929857"/>
                  <a:pt x="508169" y="4951287"/>
                </a:cubicBezTo>
                <a:cubicBezTo>
                  <a:pt x="530178" y="4972332"/>
                  <a:pt x="556763" y="4982880"/>
                  <a:pt x="587874" y="4983073"/>
                </a:cubicBezTo>
                <a:cubicBezTo>
                  <a:pt x="618406" y="4982205"/>
                  <a:pt x="644556" y="4970985"/>
                  <a:pt x="666276" y="4949457"/>
                </a:cubicBezTo>
                <a:cubicBezTo>
                  <a:pt x="687370" y="4927304"/>
                  <a:pt x="698014" y="4900961"/>
                  <a:pt x="698253" y="4870381"/>
                </a:cubicBezTo>
                <a:lnTo>
                  <a:pt x="698253" y="4869657"/>
                </a:lnTo>
                <a:cubicBezTo>
                  <a:pt x="697242" y="4838547"/>
                  <a:pt x="685925" y="4812300"/>
                  <a:pt x="664349" y="4790821"/>
                </a:cubicBezTo>
                <a:cubicBezTo>
                  <a:pt x="641618" y="4769583"/>
                  <a:pt x="615034" y="4758988"/>
                  <a:pt x="584598" y="4759133"/>
                </a:cubicBezTo>
                <a:close/>
                <a:moveTo>
                  <a:pt x="6485784" y="4740351"/>
                </a:moveTo>
                <a:cubicBezTo>
                  <a:pt x="6460597" y="4740592"/>
                  <a:pt x="6439167" y="4749260"/>
                  <a:pt x="6421493" y="4766356"/>
                </a:cubicBezTo>
                <a:cubicBezTo>
                  <a:pt x="6404107" y="4783934"/>
                  <a:pt x="6395101" y="4805124"/>
                  <a:pt x="6394524" y="4829830"/>
                </a:cubicBezTo>
                <a:cubicBezTo>
                  <a:pt x="6394715" y="4855017"/>
                  <a:pt x="6403336" y="4876448"/>
                  <a:pt x="6420432" y="4894170"/>
                </a:cubicBezTo>
                <a:cubicBezTo>
                  <a:pt x="6437866" y="4911556"/>
                  <a:pt x="6459152" y="4920561"/>
                  <a:pt x="6484291" y="4921237"/>
                </a:cubicBezTo>
                <a:cubicBezTo>
                  <a:pt x="6508566" y="4921187"/>
                  <a:pt x="6529753" y="4912664"/>
                  <a:pt x="6547909" y="4895712"/>
                </a:cubicBezTo>
                <a:cubicBezTo>
                  <a:pt x="6565679" y="4877893"/>
                  <a:pt x="6574831" y="4856655"/>
                  <a:pt x="6575410" y="4832046"/>
                </a:cubicBezTo>
                <a:lnTo>
                  <a:pt x="6575410" y="4831035"/>
                </a:lnTo>
                <a:cubicBezTo>
                  <a:pt x="6575264" y="4806761"/>
                  <a:pt x="6566645" y="4785572"/>
                  <a:pt x="6549597" y="4767513"/>
                </a:cubicBezTo>
                <a:cubicBezTo>
                  <a:pt x="6532212" y="4750126"/>
                  <a:pt x="6510973" y="4741026"/>
                  <a:pt x="6485784" y="4740351"/>
                </a:cubicBezTo>
                <a:close/>
                <a:moveTo>
                  <a:pt x="584983" y="4737846"/>
                </a:moveTo>
                <a:cubicBezTo>
                  <a:pt x="621344" y="4738039"/>
                  <a:pt x="652791" y="4750608"/>
                  <a:pt x="679231" y="4775651"/>
                </a:cubicBezTo>
                <a:cubicBezTo>
                  <a:pt x="704899" y="4801416"/>
                  <a:pt x="718336" y="4832480"/>
                  <a:pt x="719492" y="4868887"/>
                </a:cubicBezTo>
                <a:lnTo>
                  <a:pt x="719492" y="4869369"/>
                </a:lnTo>
                <a:cubicBezTo>
                  <a:pt x="719540" y="4905585"/>
                  <a:pt x="706923" y="4937177"/>
                  <a:pt x="681638" y="4964097"/>
                </a:cubicBezTo>
                <a:cubicBezTo>
                  <a:pt x="656066" y="4989766"/>
                  <a:pt x="624763" y="5003203"/>
                  <a:pt x="587874" y="5004311"/>
                </a:cubicBezTo>
                <a:cubicBezTo>
                  <a:pt x="550935" y="5004071"/>
                  <a:pt x="519342" y="4991404"/>
                  <a:pt x="493144" y="4966361"/>
                </a:cubicBezTo>
                <a:cubicBezTo>
                  <a:pt x="467476" y="4940356"/>
                  <a:pt x="454135" y="4909437"/>
                  <a:pt x="453076" y="4873606"/>
                </a:cubicBezTo>
                <a:cubicBezTo>
                  <a:pt x="452835" y="4836909"/>
                  <a:pt x="465501" y="4805028"/>
                  <a:pt x="491121" y="4777866"/>
                </a:cubicBezTo>
                <a:lnTo>
                  <a:pt x="491121" y="4777819"/>
                </a:lnTo>
                <a:cubicBezTo>
                  <a:pt x="516791" y="4752246"/>
                  <a:pt x="548093" y="4738906"/>
                  <a:pt x="584983" y="4737846"/>
                </a:cubicBezTo>
                <a:close/>
                <a:moveTo>
                  <a:pt x="2560856" y="4736882"/>
                </a:moveTo>
                <a:cubicBezTo>
                  <a:pt x="2535670" y="4737124"/>
                  <a:pt x="2514238" y="4745792"/>
                  <a:pt x="2496565" y="4762888"/>
                </a:cubicBezTo>
                <a:lnTo>
                  <a:pt x="2496611" y="4762888"/>
                </a:lnTo>
                <a:cubicBezTo>
                  <a:pt x="2479226" y="4780466"/>
                  <a:pt x="2470220" y="4801657"/>
                  <a:pt x="2469643" y="4826362"/>
                </a:cubicBezTo>
                <a:cubicBezTo>
                  <a:pt x="2469787" y="4851549"/>
                  <a:pt x="2478408" y="4872980"/>
                  <a:pt x="2495505" y="4890702"/>
                </a:cubicBezTo>
                <a:cubicBezTo>
                  <a:pt x="2512937" y="4908088"/>
                  <a:pt x="2534225" y="4917093"/>
                  <a:pt x="2559363" y="4917768"/>
                </a:cubicBezTo>
                <a:cubicBezTo>
                  <a:pt x="2583635" y="4917719"/>
                  <a:pt x="2604825" y="4909196"/>
                  <a:pt x="2622981" y="4892243"/>
                </a:cubicBezTo>
                <a:cubicBezTo>
                  <a:pt x="2640752" y="4874425"/>
                  <a:pt x="2649902" y="4853187"/>
                  <a:pt x="2650480" y="4828578"/>
                </a:cubicBezTo>
                <a:lnTo>
                  <a:pt x="2650480" y="4827567"/>
                </a:lnTo>
                <a:cubicBezTo>
                  <a:pt x="2650336" y="4803293"/>
                  <a:pt x="2641717" y="4782104"/>
                  <a:pt x="2624667" y="4764044"/>
                </a:cubicBezTo>
                <a:cubicBezTo>
                  <a:pt x="2607281" y="4746659"/>
                  <a:pt x="2586044" y="4737556"/>
                  <a:pt x="2560856" y="4736882"/>
                </a:cubicBezTo>
                <a:close/>
                <a:moveTo>
                  <a:pt x="1604851" y="4733030"/>
                </a:moveTo>
                <a:cubicBezTo>
                  <a:pt x="1609859" y="4733704"/>
                  <a:pt x="1613037" y="4736547"/>
                  <a:pt x="1614339" y="4741459"/>
                </a:cubicBezTo>
                <a:cubicBezTo>
                  <a:pt x="1614482" y="4742277"/>
                  <a:pt x="1614579" y="4743048"/>
                  <a:pt x="1614530" y="4743722"/>
                </a:cubicBezTo>
                <a:lnTo>
                  <a:pt x="1614867" y="4832239"/>
                </a:lnTo>
                <a:cubicBezTo>
                  <a:pt x="1614867" y="4833491"/>
                  <a:pt x="1614627" y="4834742"/>
                  <a:pt x="1614098" y="4836042"/>
                </a:cubicBezTo>
                <a:cubicBezTo>
                  <a:pt x="1611978" y="4840666"/>
                  <a:pt x="1608366" y="4842929"/>
                  <a:pt x="1603309" y="4842738"/>
                </a:cubicBezTo>
                <a:cubicBezTo>
                  <a:pt x="1598301" y="4842062"/>
                  <a:pt x="1595122" y="4839221"/>
                  <a:pt x="1593822" y="4834309"/>
                </a:cubicBezTo>
                <a:cubicBezTo>
                  <a:pt x="1593677" y="4833634"/>
                  <a:pt x="1593629" y="4832960"/>
                  <a:pt x="1593629" y="4832239"/>
                </a:cubicBezTo>
                <a:lnTo>
                  <a:pt x="1593293" y="4743722"/>
                </a:lnTo>
                <a:cubicBezTo>
                  <a:pt x="1593293" y="4742277"/>
                  <a:pt x="1593534" y="4740929"/>
                  <a:pt x="1594015" y="4739772"/>
                </a:cubicBezTo>
                <a:cubicBezTo>
                  <a:pt x="1596136" y="4735149"/>
                  <a:pt x="1599746" y="4732934"/>
                  <a:pt x="1604804" y="4733079"/>
                </a:cubicBezTo>
                <a:close/>
                <a:moveTo>
                  <a:pt x="8361393" y="4724410"/>
                </a:moveTo>
                <a:cubicBezTo>
                  <a:pt x="8330811" y="4725325"/>
                  <a:pt x="8304709" y="4736547"/>
                  <a:pt x="8282989" y="4758073"/>
                </a:cubicBezTo>
                <a:cubicBezTo>
                  <a:pt x="8261945" y="4780035"/>
                  <a:pt x="8251300" y="4806570"/>
                  <a:pt x="8251110" y="4837680"/>
                </a:cubicBezTo>
                <a:cubicBezTo>
                  <a:pt x="8252073" y="4868792"/>
                  <a:pt x="8263341" y="4895038"/>
                  <a:pt x="8284916" y="4916518"/>
                </a:cubicBezTo>
                <a:cubicBezTo>
                  <a:pt x="8306925" y="4937563"/>
                  <a:pt x="8333508" y="4948110"/>
                  <a:pt x="8364620" y="4948302"/>
                </a:cubicBezTo>
                <a:cubicBezTo>
                  <a:pt x="8395151" y="4947435"/>
                  <a:pt x="8421301" y="4936215"/>
                  <a:pt x="8443022" y="4914687"/>
                </a:cubicBezTo>
                <a:cubicBezTo>
                  <a:pt x="8464113" y="4892534"/>
                  <a:pt x="8474754" y="4866191"/>
                  <a:pt x="8474995" y="4835610"/>
                </a:cubicBezTo>
                <a:lnTo>
                  <a:pt x="8474995" y="4834887"/>
                </a:lnTo>
                <a:cubicBezTo>
                  <a:pt x="8473982" y="4803824"/>
                  <a:pt x="8462668" y="4777578"/>
                  <a:pt x="8441095" y="4756100"/>
                </a:cubicBezTo>
                <a:cubicBezTo>
                  <a:pt x="8418412" y="4734862"/>
                  <a:pt x="8391830" y="4724266"/>
                  <a:pt x="8361393" y="4724410"/>
                </a:cubicBezTo>
                <a:close/>
                <a:moveTo>
                  <a:pt x="7068800" y="4720171"/>
                </a:moveTo>
                <a:cubicBezTo>
                  <a:pt x="7073760" y="4720846"/>
                  <a:pt x="7076938" y="4723688"/>
                  <a:pt x="7078238" y="4728599"/>
                </a:cubicBezTo>
                <a:cubicBezTo>
                  <a:pt x="7078382" y="4729466"/>
                  <a:pt x="7078431" y="4730236"/>
                  <a:pt x="7078431" y="4730864"/>
                </a:cubicBezTo>
                <a:lnTo>
                  <a:pt x="7078431" y="4819379"/>
                </a:lnTo>
                <a:cubicBezTo>
                  <a:pt x="7078431" y="4820583"/>
                  <a:pt x="7078188" y="4821835"/>
                  <a:pt x="7077708" y="4823185"/>
                </a:cubicBezTo>
                <a:cubicBezTo>
                  <a:pt x="7075543" y="4827807"/>
                  <a:pt x="7071931" y="4830023"/>
                  <a:pt x="7066873" y="4829830"/>
                </a:cubicBezTo>
                <a:cubicBezTo>
                  <a:pt x="7061864" y="4829107"/>
                  <a:pt x="7058734" y="4826314"/>
                  <a:pt x="7057433" y="4821354"/>
                </a:cubicBezTo>
                <a:cubicBezTo>
                  <a:pt x="7057338" y="4820729"/>
                  <a:pt x="7057241" y="4820005"/>
                  <a:pt x="7057241" y="4819331"/>
                </a:cubicBezTo>
                <a:lnTo>
                  <a:pt x="7057194" y="4819331"/>
                </a:lnTo>
                <a:lnTo>
                  <a:pt x="7057194" y="4730767"/>
                </a:lnTo>
                <a:cubicBezTo>
                  <a:pt x="7057194" y="4729322"/>
                  <a:pt x="7057484" y="4728021"/>
                  <a:pt x="7057964" y="4726817"/>
                </a:cubicBezTo>
                <a:cubicBezTo>
                  <a:pt x="7060082" y="4722243"/>
                  <a:pt x="7063694" y="4719979"/>
                  <a:pt x="7068800" y="4720171"/>
                </a:cubicBezTo>
                <a:close/>
                <a:moveTo>
                  <a:pt x="6486845" y="4719113"/>
                </a:moveTo>
                <a:cubicBezTo>
                  <a:pt x="6517230" y="4719931"/>
                  <a:pt x="6543385" y="4731297"/>
                  <a:pt x="6565295" y="4753208"/>
                </a:cubicBezTo>
                <a:cubicBezTo>
                  <a:pt x="6586003" y="4774880"/>
                  <a:pt x="6596455" y="4801271"/>
                  <a:pt x="6596645" y="4832383"/>
                </a:cubicBezTo>
                <a:lnTo>
                  <a:pt x="6596645" y="4833394"/>
                </a:lnTo>
                <a:cubicBezTo>
                  <a:pt x="6595780" y="4863349"/>
                  <a:pt x="6584366" y="4889306"/>
                  <a:pt x="6562405" y="4911315"/>
                </a:cubicBezTo>
                <a:cubicBezTo>
                  <a:pt x="6540251" y="4932120"/>
                  <a:pt x="6513717" y="4942522"/>
                  <a:pt x="6482750" y="4942475"/>
                </a:cubicBezTo>
                <a:cubicBezTo>
                  <a:pt x="6452796" y="4941704"/>
                  <a:pt x="6426741" y="4930386"/>
                  <a:pt x="6404684" y="4908522"/>
                </a:cubicBezTo>
                <a:cubicBezTo>
                  <a:pt x="6383736" y="4886466"/>
                  <a:pt x="6373238" y="4859929"/>
                  <a:pt x="6373238" y="4828963"/>
                </a:cubicBezTo>
                <a:cubicBezTo>
                  <a:pt x="6374151" y="4798093"/>
                  <a:pt x="6385614" y="4771846"/>
                  <a:pt x="6407572" y="4750174"/>
                </a:cubicBezTo>
                <a:cubicBezTo>
                  <a:pt x="6429340" y="4729610"/>
                  <a:pt x="6455782" y="4719208"/>
                  <a:pt x="6486845" y="4719113"/>
                </a:cubicBezTo>
                <a:close/>
                <a:moveTo>
                  <a:pt x="3143919" y="4716704"/>
                </a:moveTo>
                <a:cubicBezTo>
                  <a:pt x="3148879" y="4717378"/>
                  <a:pt x="3152057" y="4720219"/>
                  <a:pt x="3153359" y="4725131"/>
                </a:cubicBezTo>
                <a:cubicBezTo>
                  <a:pt x="3153503" y="4725998"/>
                  <a:pt x="3153550" y="4726769"/>
                  <a:pt x="3153550" y="4727396"/>
                </a:cubicBezTo>
                <a:lnTo>
                  <a:pt x="3153550" y="4815911"/>
                </a:lnTo>
                <a:cubicBezTo>
                  <a:pt x="3153550" y="4817115"/>
                  <a:pt x="3153311" y="4818416"/>
                  <a:pt x="3152829" y="4819716"/>
                </a:cubicBezTo>
                <a:cubicBezTo>
                  <a:pt x="3150662" y="4824340"/>
                  <a:pt x="3147098" y="4826554"/>
                  <a:pt x="3141992" y="4826362"/>
                </a:cubicBezTo>
                <a:cubicBezTo>
                  <a:pt x="3136984" y="4825639"/>
                  <a:pt x="3133853" y="4822846"/>
                  <a:pt x="3132554" y="4817886"/>
                </a:cubicBezTo>
                <a:cubicBezTo>
                  <a:pt x="3132457" y="4817260"/>
                  <a:pt x="3132362" y="4816537"/>
                  <a:pt x="3132362" y="4815863"/>
                </a:cubicBezTo>
                <a:lnTo>
                  <a:pt x="3132313" y="4815911"/>
                </a:lnTo>
                <a:lnTo>
                  <a:pt x="3132313" y="4727347"/>
                </a:lnTo>
                <a:cubicBezTo>
                  <a:pt x="3132313" y="4725902"/>
                  <a:pt x="3132602" y="4724603"/>
                  <a:pt x="3133083" y="4723398"/>
                </a:cubicBezTo>
                <a:cubicBezTo>
                  <a:pt x="3135203" y="4718726"/>
                  <a:pt x="3138863" y="4716511"/>
                  <a:pt x="3143919" y="4716704"/>
                </a:cubicBezTo>
                <a:close/>
                <a:moveTo>
                  <a:pt x="2561916" y="4715644"/>
                </a:moveTo>
                <a:cubicBezTo>
                  <a:pt x="2592305" y="4716463"/>
                  <a:pt x="2618454" y="4727828"/>
                  <a:pt x="2640367" y="4749740"/>
                </a:cubicBezTo>
                <a:cubicBezTo>
                  <a:pt x="2661076" y="4771412"/>
                  <a:pt x="2671526" y="4797803"/>
                  <a:pt x="2671719" y="4828915"/>
                </a:cubicBezTo>
                <a:lnTo>
                  <a:pt x="2671719" y="4829926"/>
                </a:lnTo>
                <a:cubicBezTo>
                  <a:pt x="2670852" y="4859880"/>
                  <a:pt x="2659438" y="4885839"/>
                  <a:pt x="2637477" y="4907848"/>
                </a:cubicBezTo>
                <a:cubicBezTo>
                  <a:pt x="2615324" y="4928652"/>
                  <a:pt x="2588788" y="4939055"/>
                  <a:pt x="2557822" y="4939006"/>
                </a:cubicBezTo>
                <a:cubicBezTo>
                  <a:pt x="2527868" y="4938235"/>
                  <a:pt x="2501862" y="4926918"/>
                  <a:pt x="2479758" y="4905055"/>
                </a:cubicBezTo>
                <a:cubicBezTo>
                  <a:pt x="2458855" y="4882997"/>
                  <a:pt x="2448309" y="4856461"/>
                  <a:pt x="2448309" y="4825495"/>
                </a:cubicBezTo>
                <a:cubicBezTo>
                  <a:pt x="2449223" y="4794625"/>
                  <a:pt x="2460685" y="4768378"/>
                  <a:pt x="2482645" y="4746706"/>
                </a:cubicBezTo>
                <a:cubicBezTo>
                  <a:pt x="2504413" y="4726142"/>
                  <a:pt x="2530854" y="4715740"/>
                  <a:pt x="2561916" y="4715644"/>
                </a:cubicBezTo>
                <a:close/>
                <a:moveTo>
                  <a:pt x="8361730" y="4703076"/>
                </a:moveTo>
                <a:cubicBezTo>
                  <a:pt x="8398137" y="4703268"/>
                  <a:pt x="8429585" y="4715886"/>
                  <a:pt x="8456024" y="4740882"/>
                </a:cubicBezTo>
                <a:cubicBezTo>
                  <a:pt x="8481688" y="4766646"/>
                  <a:pt x="8495125" y="4797709"/>
                  <a:pt x="8496280" y="4834118"/>
                </a:cubicBezTo>
                <a:lnTo>
                  <a:pt x="8496280" y="4834599"/>
                </a:lnTo>
                <a:cubicBezTo>
                  <a:pt x="8496329" y="4870815"/>
                  <a:pt x="8483710" y="4902406"/>
                  <a:pt x="8458430" y="4929327"/>
                </a:cubicBezTo>
                <a:cubicBezTo>
                  <a:pt x="8432861" y="4954997"/>
                  <a:pt x="8401557" y="4968433"/>
                  <a:pt x="8364667" y="4969541"/>
                </a:cubicBezTo>
                <a:cubicBezTo>
                  <a:pt x="8327729" y="4969300"/>
                  <a:pt x="8296138" y="4956633"/>
                  <a:pt x="8269940" y="4931591"/>
                </a:cubicBezTo>
                <a:cubicBezTo>
                  <a:pt x="8244268" y="4905586"/>
                  <a:pt x="8230929" y="4874667"/>
                  <a:pt x="8229871" y="4838837"/>
                </a:cubicBezTo>
                <a:cubicBezTo>
                  <a:pt x="8229582" y="4802139"/>
                  <a:pt x="8242247" y="4770258"/>
                  <a:pt x="8267869" y="4743096"/>
                </a:cubicBezTo>
                <a:lnTo>
                  <a:pt x="8267869" y="4743048"/>
                </a:lnTo>
                <a:cubicBezTo>
                  <a:pt x="8293537" y="4717476"/>
                  <a:pt x="8324840" y="4704136"/>
                  <a:pt x="8361730" y="4703076"/>
                </a:cubicBezTo>
                <a:close/>
                <a:moveTo>
                  <a:pt x="10337637" y="4702063"/>
                </a:moveTo>
                <a:cubicBezTo>
                  <a:pt x="10312450" y="4702304"/>
                  <a:pt x="10291068" y="4710973"/>
                  <a:pt x="10273346" y="4728070"/>
                </a:cubicBezTo>
                <a:cubicBezTo>
                  <a:pt x="10255960" y="4745647"/>
                  <a:pt x="10246954" y="4766837"/>
                  <a:pt x="10246376" y="4791543"/>
                </a:cubicBezTo>
                <a:cubicBezTo>
                  <a:pt x="10246569" y="4816731"/>
                  <a:pt x="10255189" y="4838161"/>
                  <a:pt x="10272286" y="4855884"/>
                </a:cubicBezTo>
                <a:cubicBezTo>
                  <a:pt x="10289719" y="4873269"/>
                  <a:pt x="10311006" y="4882275"/>
                  <a:pt x="10336145" y="4882949"/>
                </a:cubicBezTo>
                <a:cubicBezTo>
                  <a:pt x="10360418" y="4882902"/>
                  <a:pt x="10381607" y="4874376"/>
                  <a:pt x="10399763" y="4857425"/>
                </a:cubicBezTo>
                <a:cubicBezTo>
                  <a:pt x="10417534" y="4839606"/>
                  <a:pt x="10426685" y="4818367"/>
                  <a:pt x="10427262" y="4793758"/>
                </a:cubicBezTo>
                <a:lnTo>
                  <a:pt x="10427262" y="4792747"/>
                </a:lnTo>
                <a:cubicBezTo>
                  <a:pt x="10427117" y="4768475"/>
                  <a:pt x="10418497" y="4747284"/>
                  <a:pt x="10401448" y="4729225"/>
                </a:cubicBezTo>
                <a:cubicBezTo>
                  <a:pt x="10384063" y="4711839"/>
                  <a:pt x="10362826" y="4702737"/>
                  <a:pt x="10337637" y="4702063"/>
                </a:cubicBezTo>
                <a:close/>
                <a:moveTo>
                  <a:pt x="4436461" y="4701583"/>
                </a:moveTo>
                <a:cubicBezTo>
                  <a:pt x="4405882" y="4702498"/>
                  <a:pt x="4379779" y="4713720"/>
                  <a:pt x="4358063" y="4735246"/>
                </a:cubicBezTo>
                <a:cubicBezTo>
                  <a:pt x="4337018" y="4757255"/>
                  <a:pt x="4326372" y="4783790"/>
                  <a:pt x="4326183" y="4814902"/>
                </a:cubicBezTo>
                <a:cubicBezTo>
                  <a:pt x="4327193" y="4846012"/>
                  <a:pt x="4338459" y="4872260"/>
                  <a:pt x="4360035" y="4893738"/>
                </a:cubicBezTo>
                <a:cubicBezTo>
                  <a:pt x="4382048" y="4914783"/>
                  <a:pt x="4408630" y="4925330"/>
                  <a:pt x="4439739" y="4925522"/>
                </a:cubicBezTo>
                <a:cubicBezTo>
                  <a:pt x="4470270" y="4924655"/>
                  <a:pt x="4496423" y="4913435"/>
                  <a:pt x="4518139" y="4891907"/>
                </a:cubicBezTo>
                <a:cubicBezTo>
                  <a:pt x="4539240" y="4869754"/>
                  <a:pt x="4549882" y="4843412"/>
                  <a:pt x="4550122" y="4812830"/>
                </a:cubicBezTo>
                <a:lnTo>
                  <a:pt x="4550122" y="4812107"/>
                </a:lnTo>
                <a:cubicBezTo>
                  <a:pt x="4549109" y="4780997"/>
                  <a:pt x="4537789" y="4754750"/>
                  <a:pt x="4516217" y="4733271"/>
                </a:cubicBezTo>
                <a:cubicBezTo>
                  <a:pt x="4493481" y="4712033"/>
                  <a:pt x="4466900" y="4701439"/>
                  <a:pt x="4436461" y="4701583"/>
                </a:cubicBezTo>
                <a:close/>
                <a:moveTo>
                  <a:pt x="9381639" y="4698165"/>
                </a:moveTo>
                <a:lnTo>
                  <a:pt x="9381639" y="4698260"/>
                </a:lnTo>
                <a:cubicBezTo>
                  <a:pt x="9386645" y="4698934"/>
                  <a:pt x="9389825" y="4701776"/>
                  <a:pt x="9391125" y="4706689"/>
                </a:cubicBezTo>
                <a:cubicBezTo>
                  <a:pt x="9391270" y="4707506"/>
                  <a:pt x="9391365" y="4708277"/>
                  <a:pt x="9391365" y="4708904"/>
                </a:cubicBezTo>
                <a:lnTo>
                  <a:pt x="9391702" y="4797420"/>
                </a:lnTo>
                <a:cubicBezTo>
                  <a:pt x="9391702" y="4798673"/>
                  <a:pt x="9391461" y="4799925"/>
                  <a:pt x="9390932" y="4801176"/>
                </a:cubicBezTo>
                <a:cubicBezTo>
                  <a:pt x="9388814" y="4805799"/>
                  <a:pt x="9385201" y="4808062"/>
                  <a:pt x="9380144" y="4807871"/>
                </a:cubicBezTo>
                <a:cubicBezTo>
                  <a:pt x="9375136" y="4807197"/>
                  <a:pt x="9371958" y="4804354"/>
                  <a:pt x="9370658" y="4799442"/>
                </a:cubicBezTo>
                <a:cubicBezTo>
                  <a:pt x="9370514" y="4798768"/>
                  <a:pt x="9370464" y="4798094"/>
                  <a:pt x="9370464" y="4797372"/>
                </a:cubicBezTo>
                <a:lnTo>
                  <a:pt x="9370127" y="4708855"/>
                </a:lnTo>
                <a:cubicBezTo>
                  <a:pt x="9370127" y="4707410"/>
                  <a:pt x="9370368" y="4706062"/>
                  <a:pt x="9370849" y="4704858"/>
                </a:cubicBezTo>
                <a:cubicBezTo>
                  <a:pt x="9372969" y="4700234"/>
                  <a:pt x="9376581" y="4698019"/>
                  <a:pt x="9381639" y="4698165"/>
                </a:cubicBezTo>
                <a:close/>
                <a:moveTo>
                  <a:pt x="12192000" y="4693412"/>
                </a:moveTo>
                <a:lnTo>
                  <a:pt x="12192000" y="4714743"/>
                </a:lnTo>
                <a:lnTo>
                  <a:pt x="12170694" y="4719305"/>
                </a:lnTo>
                <a:cubicBezTo>
                  <a:pt x="12157630" y="4724917"/>
                  <a:pt x="12145675" y="4733103"/>
                  <a:pt x="12134839" y="4743866"/>
                </a:cubicBezTo>
                <a:cubicBezTo>
                  <a:pt x="12113793" y="4765826"/>
                  <a:pt x="12103150" y="4792362"/>
                  <a:pt x="12102957" y="4823473"/>
                </a:cubicBezTo>
                <a:lnTo>
                  <a:pt x="12102909" y="4823473"/>
                </a:lnTo>
                <a:cubicBezTo>
                  <a:pt x="12103920" y="4854585"/>
                  <a:pt x="12115190" y="4880830"/>
                  <a:pt x="12136765" y="4902310"/>
                </a:cubicBezTo>
                <a:cubicBezTo>
                  <a:pt x="12147770" y="4912834"/>
                  <a:pt x="12159918" y="4920731"/>
                  <a:pt x="12173204" y="4926022"/>
                </a:cubicBezTo>
                <a:lnTo>
                  <a:pt x="12192000" y="4929529"/>
                </a:lnTo>
                <a:lnTo>
                  <a:pt x="12192000" y="4950728"/>
                </a:lnTo>
                <a:lnTo>
                  <a:pt x="12165077" y="4945660"/>
                </a:lnTo>
                <a:cubicBezTo>
                  <a:pt x="12149287" y="4939333"/>
                  <a:pt x="12134839" y="4929905"/>
                  <a:pt x="12121740" y="4917383"/>
                </a:cubicBezTo>
                <a:cubicBezTo>
                  <a:pt x="12096071" y="4891377"/>
                  <a:pt x="12082731" y="4860459"/>
                  <a:pt x="12081671" y="4824630"/>
                </a:cubicBezTo>
                <a:cubicBezTo>
                  <a:pt x="12081430" y="4787932"/>
                  <a:pt x="12094097" y="4756050"/>
                  <a:pt x="12119717" y="4728889"/>
                </a:cubicBezTo>
                <a:lnTo>
                  <a:pt x="12119668" y="4728841"/>
                </a:lnTo>
                <a:cubicBezTo>
                  <a:pt x="12132503" y="4716054"/>
                  <a:pt x="12146734" y="4706326"/>
                  <a:pt x="12162374" y="4699662"/>
                </a:cubicBezTo>
                <a:close/>
                <a:moveTo>
                  <a:pt x="10920700" y="4681933"/>
                </a:moveTo>
                <a:cubicBezTo>
                  <a:pt x="10925660" y="4682607"/>
                  <a:pt x="10928839" y="4685448"/>
                  <a:pt x="10930139" y="4690360"/>
                </a:cubicBezTo>
                <a:cubicBezTo>
                  <a:pt x="10930284" y="4691227"/>
                  <a:pt x="10930332" y="4691998"/>
                  <a:pt x="10930332" y="4692625"/>
                </a:cubicBezTo>
                <a:lnTo>
                  <a:pt x="10930332" y="4781140"/>
                </a:lnTo>
                <a:cubicBezTo>
                  <a:pt x="10930332" y="4782344"/>
                  <a:pt x="10930091" y="4783596"/>
                  <a:pt x="10929610" y="4784945"/>
                </a:cubicBezTo>
                <a:cubicBezTo>
                  <a:pt x="10927443" y="4789569"/>
                  <a:pt x="10923831" y="4791783"/>
                  <a:pt x="10918774" y="4791591"/>
                </a:cubicBezTo>
                <a:cubicBezTo>
                  <a:pt x="10913717" y="4790868"/>
                  <a:pt x="10910587" y="4788075"/>
                  <a:pt x="10909287" y="4783115"/>
                </a:cubicBezTo>
                <a:cubicBezTo>
                  <a:pt x="10909190" y="4782489"/>
                  <a:pt x="10909094" y="4781766"/>
                  <a:pt x="10909094" y="4781092"/>
                </a:cubicBezTo>
                <a:lnTo>
                  <a:pt x="10909094" y="4692575"/>
                </a:lnTo>
                <a:cubicBezTo>
                  <a:pt x="10909094" y="4691130"/>
                  <a:pt x="10909383" y="4689832"/>
                  <a:pt x="10909864" y="4688627"/>
                </a:cubicBezTo>
                <a:cubicBezTo>
                  <a:pt x="10912031" y="4684003"/>
                  <a:pt x="10915643" y="4681740"/>
                  <a:pt x="10920700" y="4681933"/>
                </a:cubicBezTo>
                <a:close/>
                <a:moveTo>
                  <a:pt x="10338698" y="4680778"/>
                </a:moveTo>
                <a:cubicBezTo>
                  <a:pt x="10369085" y="4681596"/>
                  <a:pt x="10395237" y="4692962"/>
                  <a:pt x="10417148" y="4714873"/>
                </a:cubicBezTo>
                <a:cubicBezTo>
                  <a:pt x="10437857" y="4736545"/>
                  <a:pt x="10448308" y="4762936"/>
                  <a:pt x="10448500" y="4794048"/>
                </a:cubicBezTo>
                <a:lnTo>
                  <a:pt x="10448500" y="4795059"/>
                </a:lnTo>
                <a:cubicBezTo>
                  <a:pt x="10447633" y="4825014"/>
                  <a:pt x="10436220" y="4850971"/>
                  <a:pt x="10414259" y="4872980"/>
                </a:cubicBezTo>
                <a:cubicBezTo>
                  <a:pt x="10392105" y="4893833"/>
                  <a:pt x="10365570" y="4904235"/>
                  <a:pt x="10334604" y="4904187"/>
                </a:cubicBezTo>
                <a:lnTo>
                  <a:pt x="10334604" y="4904140"/>
                </a:lnTo>
                <a:cubicBezTo>
                  <a:pt x="10304649" y="4903369"/>
                  <a:pt x="10278642" y="4892051"/>
                  <a:pt x="10256538" y="4870187"/>
                </a:cubicBezTo>
                <a:cubicBezTo>
                  <a:pt x="10235588" y="4848131"/>
                  <a:pt x="10225090" y="4821594"/>
                  <a:pt x="10225090" y="4790628"/>
                </a:cubicBezTo>
                <a:cubicBezTo>
                  <a:pt x="10226005" y="4759757"/>
                  <a:pt x="10237467" y="4733511"/>
                  <a:pt x="10259427" y="4711839"/>
                </a:cubicBezTo>
                <a:cubicBezTo>
                  <a:pt x="10281195" y="4691275"/>
                  <a:pt x="10307634" y="4680873"/>
                  <a:pt x="10338698" y="4680778"/>
                </a:cubicBezTo>
                <a:close/>
                <a:moveTo>
                  <a:pt x="4436751" y="4680297"/>
                </a:moveTo>
                <a:cubicBezTo>
                  <a:pt x="4473162" y="4680489"/>
                  <a:pt x="4504611" y="4693059"/>
                  <a:pt x="4531049" y="4718102"/>
                </a:cubicBezTo>
                <a:cubicBezTo>
                  <a:pt x="4556717" y="4743866"/>
                  <a:pt x="4570156" y="4774929"/>
                  <a:pt x="4571310" y="4811338"/>
                </a:cubicBezTo>
                <a:lnTo>
                  <a:pt x="4571310" y="4811819"/>
                </a:lnTo>
                <a:cubicBezTo>
                  <a:pt x="4571359" y="4848035"/>
                  <a:pt x="4558739" y="4879675"/>
                  <a:pt x="4533456" y="4906548"/>
                </a:cubicBezTo>
                <a:cubicBezTo>
                  <a:pt x="4507886" y="4932217"/>
                  <a:pt x="4476578" y="4945653"/>
                  <a:pt x="4439689" y="4946761"/>
                </a:cubicBezTo>
                <a:cubicBezTo>
                  <a:pt x="4402750" y="4946520"/>
                  <a:pt x="4371156" y="4933855"/>
                  <a:pt x="4344967" y="4908812"/>
                </a:cubicBezTo>
                <a:cubicBezTo>
                  <a:pt x="4319291" y="4882805"/>
                  <a:pt x="4305956" y="4851887"/>
                  <a:pt x="4304898" y="4816057"/>
                </a:cubicBezTo>
                <a:cubicBezTo>
                  <a:pt x="4304651" y="4779361"/>
                  <a:pt x="4317316" y="4747478"/>
                  <a:pt x="4342936" y="4720318"/>
                </a:cubicBezTo>
                <a:lnTo>
                  <a:pt x="4342889" y="4720268"/>
                </a:lnTo>
                <a:cubicBezTo>
                  <a:pt x="4368562" y="4694696"/>
                  <a:pt x="4399866" y="4681356"/>
                  <a:pt x="4436751" y="4680297"/>
                </a:cubicBezTo>
                <a:close/>
                <a:moveTo>
                  <a:pt x="5456712" y="4675529"/>
                </a:moveTo>
                <a:cubicBezTo>
                  <a:pt x="5461722" y="4676203"/>
                  <a:pt x="5464901" y="4679044"/>
                  <a:pt x="5466200" y="4683908"/>
                </a:cubicBezTo>
                <a:cubicBezTo>
                  <a:pt x="5466345" y="4684727"/>
                  <a:pt x="5466440" y="4685498"/>
                  <a:pt x="5466440" y="4686172"/>
                </a:cubicBezTo>
                <a:lnTo>
                  <a:pt x="5466777" y="4774689"/>
                </a:lnTo>
                <a:cubicBezTo>
                  <a:pt x="5466777" y="4775941"/>
                  <a:pt x="5466537" y="4777192"/>
                  <a:pt x="5466057" y="4778493"/>
                </a:cubicBezTo>
                <a:cubicBezTo>
                  <a:pt x="5463936" y="4783116"/>
                  <a:pt x="5460325" y="4785381"/>
                  <a:pt x="5455268" y="4785187"/>
                </a:cubicBezTo>
                <a:cubicBezTo>
                  <a:pt x="5450260" y="4784513"/>
                  <a:pt x="5447080" y="4781671"/>
                  <a:pt x="5445733" y="4776759"/>
                </a:cubicBezTo>
                <a:cubicBezTo>
                  <a:pt x="5445588" y="4776085"/>
                  <a:pt x="5445539" y="4775411"/>
                  <a:pt x="5445539" y="4774689"/>
                </a:cubicBezTo>
                <a:lnTo>
                  <a:pt x="5445203" y="4686172"/>
                </a:lnTo>
                <a:cubicBezTo>
                  <a:pt x="5445203" y="4684727"/>
                  <a:pt x="5445443" y="4683379"/>
                  <a:pt x="5445926" y="4682223"/>
                </a:cubicBezTo>
                <a:cubicBezTo>
                  <a:pt x="5448043" y="4677601"/>
                  <a:pt x="5451656" y="4675385"/>
                  <a:pt x="5456712" y="4675529"/>
                </a:cubicBezTo>
                <a:close/>
                <a:moveTo>
                  <a:pt x="6493152" y="4646247"/>
                </a:moveTo>
                <a:cubicBezTo>
                  <a:pt x="6468205" y="4646296"/>
                  <a:pt x="6444994" y="4650642"/>
                  <a:pt x="6423509" y="4659286"/>
                </a:cubicBezTo>
                <a:lnTo>
                  <a:pt x="6364255" y="4698099"/>
                </a:lnTo>
                <a:lnTo>
                  <a:pt x="6364279" y="4698066"/>
                </a:lnTo>
                <a:lnTo>
                  <a:pt x="6364229" y="4698115"/>
                </a:lnTo>
                <a:lnTo>
                  <a:pt x="6364255" y="4698099"/>
                </a:lnTo>
                <a:lnTo>
                  <a:pt x="6324373" y="4756580"/>
                </a:lnTo>
                <a:cubicBezTo>
                  <a:pt x="6315326" y="4777890"/>
                  <a:pt x="6310533" y="4801006"/>
                  <a:pt x="6310003" y="4825928"/>
                </a:cubicBezTo>
                <a:cubicBezTo>
                  <a:pt x="6310439" y="4875967"/>
                  <a:pt x="6327630" y="4918684"/>
                  <a:pt x="6361582" y="4954080"/>
                </a:cubicBezTo>
                <a:cubicBezTo>
                  <a:pt x="6396929" y="4989284"/>
                  <a:pt x="6439503" y="5007489"/>
                  <a:pt x="6489349" y="5008693"/>
                </a:cubicBezTo>
                <a:cubicBezTo>
                  <a:pt x="6539241" y="5008596"/>
                  <a:pt x="6582199" y="4991259"/>
                  <a:pt x="6618222" y="4956777"/>
                </a:cubicBezTo>
                <a:cubicBezTo>
                  <a:pt x="6652895" y="4922103"/>
                  <a:pt x="6671004" y="4879772"/>
                  <a:pt x="6672448" y="4829733"/>
                </a:cubicBezTo>
                <a:lnTo>
                  <a:pt x="6672448" y="4829059"/>
                </a:lnTo>
                <a:cubicBezTo>
                  <a:pt x="6672063" y="4778973"/>
                  <a:pt x="6654872" y="4736256"/>
                  <a:pt x="6620919" y="4700859"/>
                </a:cubicBezTo>
                <a:cubicBezTo>
                  <a:pt x="6585569" y="4665655"/>
                  <a:pt x="6542999" y="4647452"/>
                  <a:pt x="6493152" y="4646247"/>
                </a:cubicBezTo>
                <a:close/>
                <a:moveTo>
                  <a:pt x="2568224" y="4642780"/>
                </a:moveTo>
                <a:cubicBezTo>
                  <a:pt x="2518332" y="4642877"/>
                  <a:pt x="2475374" y="4660165"/>
                  <a:pt x="2439302" y="4694648"/>
                </a:cubicBezTo>
                <a:cubicBezTo>
                  <a:pt x="2404194" y="4730044"/>
                  <a:pt x="2386088" y="4772664"/>
                  <a:pt x="2385028" y="4822509"/>
                </a:cubicBezTo>
                <a:cubicBezTo>
                  <a:pt x="2385462" y="4872546"/>
                  <a:pt x="2402605" y="4915263"/>
                  <a:pt x="2436607" y="4950661"/>
                </a:cubicBezTo>
                <a:cubicBezTo>
                  <a:pt x="2471955" y="4985866"/>
                  <a:pt x="2514528" y="5004021"/>
                  <a:pt x="2564373" y="5005226"/>
                </a:cubicBezTo>
                <a:cubicBezTo>
                  <a:pt x="2614266" y="5005129"/>
                  <a:pt x="2657223" y="4987792"/>
                  <a:pt x="2693247" y="4953309"/>
                </a:cubicBezTo>
                <a:cubicBezTo>
                  <a:pt x="2727920" y="4918634"/>
                  <a:pt x="2746029" y="4876304"/>
                  <a:pt x="2747473" y="4826265"/>
                </a:cubicBezTo>
                <a:lnTo>
                  <a:pt x="2747473" y="4825591"/>
                </a:lnTo>
                <a:cubicBezTo>
                  <a:pt x="2747087" y="4775506"/>
                  <a:pt x="2729944" y="4732789"/>
                  <a:pt x="2695991" y="4697392"/>
                </a:cubicBezTo>
                <a:cubicBezTo>
                  <a:pt x="2660642" y="4662187"/>
                  <a:pt x="2618070" y="4643983"/>
                  <a:pt x="2568224" y="4642780"/>
                </a:cubicBezTo>
                <a:close/>
                <a:moveTo>
                  <a:pt x="6494213" y="4625057"/>
                </a:moveTo>
                <a:cubicBezTo>
                  <a:pt x="6550606" y="4627032"/>
                  <a:pt x="6597850" y="4647403"/>
                  <a:pt x="6636088" y="4686075"/>
                </a:cubicBezTo>
                <a:cubicBezTo>
                  <a:pt x="6674615" y="4726914"/>
                  <a:pt x="6693832" y="4774880"/>
                  <a:pt x="6693639" y="4830071"/>
                </a:cubicBezTo>
                <a:lnTo>
                  <a:pt x="6693639" y="4831323"/>
                </a:lnTo>
                <a:cubicBezTo>
                  <a:pt x="6691905" y="4886610"/>
                  <a:pt x="6671391" y="4933805"/>
                  <a:pt x="6632138" y="4972911"/>
                </a:cubicBezTo>
                <a:cubicBezTo>
                  <a:pt x="6592218" y="5010909"/>
                  <a:pt x="6544105" y="5029979"/>
                  <a:pt x="6487905" y="5029979"/>
                </a:cubicBezTo>
                <a:cubicBezTo>
                  <a:pt x="6431701" y="5028149"/>
                  <a:pt x="6384263" y="5007585"/>
                  <a:pt x="6345543" y="4968287"/>
                </a:cubicBezTo>
                <a:cubicBezTo>
                  <a:pt x="6307211" y="4927255"/>
                  <a:pt x="6288236" y="4879194"/>
                  <a:pt x="6288718" y="4824003"/>
                </a:cubicBezTo>
                <a:cubicBezTo>
                  <a:pt x="6290403" y="4768716"/>
                  <a:pt x="6310822" y="4721473"/>
                  <a:pt x="6350024" y="4682366"/>
                </a:cubicBezTo>
                <a:cubicBezTo>
                  <a:pt x="6389948" y="4644225"/>
                  <a:pt x="6438009" y="4625153"/>
                  <a:pt x="6494213" y="4625057"/>
                </a:cubicBezTo>
                <a:close/>
                <a:moveTo>
                  <a:pt x="2569334" y="4621542"/>
                </a:moveTo>
                <a:cubicBezTo>
                  <a:pt x="2625726" y="4623517"/>
                  <a:pt x="2673020" y="4643888"/>
                  <a:pt x="2711210" y="4682560"/>
                </a:cubicBezTo>
                <a:cubicBezTo>
                  <a:pt x="2749737" y="4723398"/>
                  <a:pt x="2768952" y="4771412"/>
                  <a:pt x="2768760" y="4826554"/>
                </a:cubicBezTo>
                <a:lnTo>
                  <a:pt x="2768760" y="4827807"/>
                </a:lnTo>
                <a:cubicBezTo>
                  <a:pt x="2767026" y="4883093"/>
                  <a:pt x="2746510" y="4930289"/>
                  <a:pt x="2707260" y="4969394"/>
                </a:cubicBezTo>
                <a:cubicBezTo>
                  <a:pt x="2667289" y="5007392"/>
                  <a:pt x="2619177" y="5026464"/>
                  <a:pt x="2562976" y="5026464"/>
                </a:cubicBezTo>
                <a:lnTo>
                  <a:pt x="2563071" y="5026414"/>
                </a:lnTo>
                <a:cubicBezTo>
                  <a:pt x="2506918" y="5024585"/>
                  <a:pt x="2459434" y="5004021"/>
                  <a:pt x="2420714" y="4964723"/>
                </a:cubicBezTo>
                <a:cubicBezTo>
                  <a:pt x="2382331" y="4923691"/>
                  <a:pt x="2363355" y="4875580"/>
                  <a:pt x="2363837" y="4820439"/>
                </a:cubicBezTo>
                <a:cubicBezTo>
                  <a:pt x="2365524" y="4765151"/>
                  <a:pt x="2385942" y="4717908"/>
                  <a:pt x="2425145" y="4678802"/>
                </a:cubicBezTo>
                <a:cubicBezTo>
                  <a:pt x="2465067" y="4640708"/>
                  <a:pt x="2513131" y="4621638"/>
                  <a:pt x="2569334" y="4621542"/>
                </a:cubicBezTo>
                <a:close/>
                <a:moveTo>
                  <a:pt x="9528612" y="4613933"/>
                </a:moveTo>
                <a:lnTo>
                  <a:pt x="9528713" y="4613975"/>
                </a:lnTo>
                <a:lnTo>
                  <a:pt x="9528757" y="4614077"/>
                </a:lnTo>
                <a:close/>
                <a:moveTo>
                  <a:pt x="10345005" y="4607960"/>
                </a:moveTo>
                <a:cubicBezTo>
                  <a:pt x="10295113" y="4608056"/>
                  <a:pt x="10252154" y="4625346"/>
                  <a:pt x="10216083" y="4659827"/>
                </a:cubicBezTo>
                <a:lnTo>
                  <a:pt x="10216131" y="4659827"/>
                </a:lnTo>
                <a:cubicBezTo>
                  <a:pt x="10181024" y="4695225"/>
                  <a:pt x="10162916" y="4737845"/>
                  <a:pt x="10161856" y="4787690"/>
                </a:cubicBezTo>
                <a:cubicBezTo>
                  <a:pt x="10162290" y="4837727"/>
                  <a:pt x="10179434" y="4880444"/>
                  <a:pt x="10213435" y="4915841"/>
                </a:cubicBezTo>
                <a:cubicBezTo>
                  <a:pt x="10248783" y="4951046"/>
                  <a:pt x="10291356" y="4969201"/>
                  <a:pt x="10341201" y="4970405"/>
                </a:cubicBezTo>
                <a:cubicBezTo>
                  <a:pt x="10391094" y="4970309"/>
                  <a:pt x="10434051" y="4952971"/>
                  <a:pt x="10470074" y="4918490"/>
                </a:cubicBezTo>
                <a:cubicBezTo>
                  <a:pt x="10504750" y="4883816"/>
                  <a:pt x="10522857" y="4841484"/>
                  <a:pt x="10524301" y="4791446"/>
                </a:cubicBezTo>
                <a:lnTo>
                  <a:pt x="10524301" y="4790772"/>
                </a:lnTo>
                <a:cubicBezTo>
                  <a:pt x="10523869" y="4740686"/>
                  <a:pt x="10506724" y="4697969"/>
                  <a:pt x="10472771" y="4662573"/>
                </a:cubicBezTo>
                <a:cubicBezTo>
                  <a:pt x="10437423" y="4627369"/>
                  <a:pt x="10394850" y="4609164"/>
                  <a:pt x="10345005" y="4607960"/>
                </a:cubicBezTo>
                <a:close/>
                <a:moveTo>
                  <a:pt x="12192000" y="4589897"/>
                </a:moveTo>
                <a:lnTo>
                  <a:pt x="12192000" y="4611627"/>
                </a:lnTo>
                <a:lnTo>
                  <a:pt x="12158196" y="4623854"/>
                </a:lnTo>
                <a:cubicBezTo>
                  <a:pt x="12110037" y="4647981"/>
                  <a:pt x="12073196" y="4684149"/>
                  <a:pt x="12047575" y="4732309"/>
                </a:cubicBezTo>
                <a:cubicBezTo>
                  <a:pt x="12028504" y="4768282"/>
                  <a:pt x="12016031" y="4811482"/>
                  <a:pt x="12010203" y="4861904"/>
                </a:cubicBezTo>
                <a:cubicBezTo>
                  <a:pt x="12008037" y="4881071"/>
                  <a:pt x="12006833" y="4901347"/>
                  <a:pt x="12006640" y="4922777"/>
                </a:cubicBezTo>
                <a:lnTo>
                  <a:pt x="12006640" y="5282959"/>
                </a:lnTo>
                <a:cubicBezTo>
                  <a:pt x="12006640" y="5282959"/>
                  <a:pt x="12006640" y="5600568"/>
                  <a:pt x="12006640" y="5600568"/>
                </a:cubicBezTo>
                <a:cubicBezTo>
                  <a:pt x="12012467" y="5602591"/>
                  <a:pt x="12017765" y="5605674"/>
                  <a:pt x="12022484" y="5610153"/>
                </a:cubicBezTo>
                <a:cubicBezTo>
                  <a:pt x="12030768" y="5618676"/>
                  <a:pt x="12035054" y="5628548"/>
                  <a:pt x="12035342" y="5639818"/>
                </a:cubicBezTo>
                <a:lnTo>
                  <a:pt x="12035342" y="5640396"/>
                </a:lnTo>
                <a:cubicBezTo>
                  <a:pt x="12035199" y="5652196"/>
                  <a:pt x="12031105" y="5662261"/>
                  <a:pt x="12023063" y="5670641"/>
                </a:cubicBezTo>
                <a:cubicBezTo>
                  <a:pt x="12014539" y="5678924"/>
                  <a:pt x="12004569" y="5683162"/>
                  <a:pt x="11993155" y="5683305"/>
                </a:cubicBezTo>
                <a:cubicBezTo>
                  <a:pt x="11981308" y="5683162"/>
                  <a:pt x="11971244" y="5679164"/>
                  <a:pt x="11963007" y="5671218"/>
                </a:cubicBezTo>
                <a:cubicBezTo>
                  <a:pt x="11954676" y="5662886"/>
                  <a:pt x="11950390" y="5652821"/>
                  <a:pt x="11950101" y="5641070"/>
                </a:cubicBezTo>
                <a:cubicBezTo>
                  <a:pt x="11950197" y="5629272"/>
                  <a:pt x="11954291" y="5619207"/>
                  <a:pt x="11962334" y="5610827"/>
                </a:cubicBezTo>
                <a:lnTo>
                  <a:pt x="11962285" y="5610778"/>
                </a:lnTo>
                <a:cubicBezTo>
                  <a:pt x="11968980" y="5604180"/>
                  <a:pt x="11976685" y="5600279"/>
                  <a:pt x="11985402" y="5598786"/>
                </a:cubicBezTo>
                <a:lnTo>
                  <a:pt x="11985402" y="5283200"/>
                </a:lnTo>
                <a:cubicBezTo>
                  <a:pt x="11985402" y="5283200"/>
                  <a:pt x="11985402" y="5283055"/>
                  <a:pt x="11985402" y="5282959"/>
                </a:cubicBezTo>
                <a:lnTo>
                  <a:pt x="11985402" y="4924559"/>
                </a:lnTo>
                <a:cubicBezTo>
                  <a:pt x="11985498" y="4907655"/>
                  <a:pt x="11986124" y="4892003"/>
                  <a:pt x="11987280" y="4877700"/>
                </a:cubicBezTo>
                <a:cubicBezTo>
                  <a:pt x="11991856" y="4816779"/>
                  <a:pt x="12005773" y="4764189"/>
                  <a:pt x="12029034" y="4719884"/>
                </a:cubicBezTo>
                <a:cubicBezTo>
                  <a:pt x="12058363" y="4664452"/>
                  <a:pt x="12102429" y="4623805"/>
                  <a:pt x="12161231" y="4597944"/>
                </a:cubicBezTo>
                <a:close/>
                <a:moveTo>
                  <a:pt x="10346112" y="4586771"/>
                </a:moveTo>
                <a:cubicBezTo>
                  <a:pt x="10402508" y="4588744"/>
                  <a:pt x="10449751" y="4609117"/>
                  <a:pt x="10487990" y="4647787"/>
                </a:cubicBezTo>
                <a:cubicBezTo>
                  <a:pt x="10526518" y="4688627"/>
                  <a:pt x="10545733" y="4736641"/>
                  <a:pt x="10545540" y="4791783"/>
                </a:cubicBezTo>
                <a:lnTo>
                  <a:pt x="10545540" y="4793036"/>
                </a:lnTo>
                <a:cubicBezTo>
                  <a:pt x="10543806" y="4848322"/>
                  <a:pt x="10523290" y="4895518"/>
                  <a:pt x="10484041" y="4934623"/>
                </a:cubicBezTo>
                <a:cubicBezTo>
                  <a:pt x="10444069" y="4972621"/>
                  <a:pt x="10395958" y="4991693"/>
                  <a:pt x="10339756" y="4991693"/>
                </a:cubicBezTo>
                <a:lnTo>
                  <a:pt x="10339853" y="4991643"/>
                </a:lnTo>
                <a:cubicBezTo>
                  <a:pt x="10283650" y="4989814"/>
                  <a:pt x="10236214" y="4969250"/>
                  <a:pt x="10197494" y="4929952"/>
                </a:cubicBezTo>
                <a:cubicBezTo>
                  <a:pt x="10159111" y="4888920"/>
                  <a:pt x="10140137" y="4840859"/>
                  <a:pt x="10140618" y="4785668"/>
                </a:cubicBezTo>
                <a:cubicBezTo>
                  <a:pt x="10142304" y="4730380"/>
                  <a:pt x="10162723" y="4683137"/>
                  <a:pt x="10201924" y="4644031"/>
                </a:cubicBezTo>
                <a:cubicBezTo>
                  <a:pt x="10241848" y="4605937"/>
                  <a:pt x="10289911" y="4586866"/>
                  <a:pt x="10346112" y="4586771"/>
                </a:cubicBezTo>
                <a:close/>
                <a:moveTo>
                  <a:pt x="722911" y="4578536"/>
                </a:moveTo>
                <a:cubicBezTo>
                  <a:pt x="734758" y="4578682"/>
                  <a:pt x="744825" y="4582726"/>
                  <a:pt x="753059" y="4590672"/>
                </a:cubicBezTo>
                <a:cubicBezTo>
                  <a:pt x="761391" y="4599246"/>
                  <a:pt x="765678" y="4609069"/>
                  <a:pt x="765869" y="4620147"/>
                </a:cubicBezTo>
                <a:lnTo>
                  <a:pt x="765869" y="4620916"/>
                </a:lnTo>
                <a:cubicBezTo>
                  <a:pt x="765773" y="4632715"/>
                  <a:pt x="761679" y="4642781"/>
                  <a:pt x="753589" y="4651160"/>
                </a:cubicBezTo>
                <a:cubicBezTo>
                  <a:pt x="745064" y="4659444"/>
                  <a:pt x="735096" y="4663633"/>
                  <a:pt x="723682" y="4663826"/>
                </a:cubicBezTo>
                <a:cubicBezTo>
                  <a:pt x="711835" y="4663682"/>
                  <a:pt x="701770" y="4659637"/>
                  <a:pt x="693534" y="4651738"/>
                </a:cubicBezTo>
                <a:cubicBezTo>
                  <a:pt x="688670" y="4646875"/>
                  <a:pt x="685347" y="4641336"/>
                  <a:pt x="683276" y="4635268"/>
                </a:cubicBezTo>
                <a:cubicBezTo>
                  <a:pt x="652984" y="4637194"/>
                  <a:pt x="625293" y="4641143"/>
                  <a:pt x="600298" y="4647212"/>
                </a:cubicBezTo>
                <a:cubicBezTo>
                  <a:pt x="574485" y="4653473"/>
                  <a:pt x="550935" y="4662044"/>
                  <a:pt x="529601" y="4672785"/>
                </a:cubicBezTo>
                <a:cubicBezTo>
                  <a:pt x="481442" y="4696911"/>
                  <a:pt x="444601" y="4733080"/>
                  <a:pt x="418979" y="4781239"/>
                </a:cubicBezTo>
                <a:cubicBezTo>
                  <a:pt x="399908" y="4817213"/>
                  <a:pt x="387436" y="4860412"/>
                  <a:pt x="381608" y="4910835"/>
                </a:cubicBezTo>
                <a:cubicBezTo>
                  <a:pt x="379441" y="4929954"/>
                  <a:pt x="378237" y="4950276"/>
                  <a:pt x="378044" y="4971707"/>
                </a:cubicBezTo>
                <a:lnTo>
                  <a:pt x="378044" y="5331889"/>
                </a:lnTo>
                <a:cubicBezTo>
                  <a:pt x="378044" y="5331889"/>
                  <a:pt x="378044" y="5649499"/>
                  <a:pt x="378044" y="5649499"/>
                </a:cubicBezTo>
                <a:cubicBezTo>
                  <a:pt x="383871" y="5651473"/>
                  <a:pt x="389169" y="5654605"/>
                  <a:pt x="393889" y="5659082"/>
                </a:cubicBezTo>
                <a:cubicBezTo>
                  <a:pt x="402172" y="5667607"/>
                  <a:pt x="406458" y="5677479"/>
                  <a:pt x="406699" y="5688749"/>
                </a:cubicBezTo>
                <a:lnTo>
                  <a:pt x="406699" y="5689326"/>
                </a:lnTo>
                <a:cubicBezTo>
                  <a:pt x="406554" y="5701126"/>
                  <a:pt x="402509" y="5711190"/>
                  <a:pt x="394418" y="5719571"/>
                </a:cubicBezTo>
                <a:cubicBezTo>
                  <a:pt x="385894" y="5727854"/>
                  <a:pt x="375926" y="5732043"/>
                  <a:pt x="364511" y="5732236"/>
                </a:cubicBezTo>
                <a:cubicBezTo>
                  <a:pt x="352664" y="5732091"/>
                  <a:pt x="342599" y="5728095"/>
                  <a:pt x="334365" y="5720149"/>
                </a:cubicBezTo>
                <a:cubicBezTo>
                  <a:pt x="326032" y="5711817"/>
                  <a:pt x="321746" y="5701801"/>
                  <a:pt x="321505" y="5690000"/>
                </a:cubicBezTo>
                <a:cubicBezTo>
                  <a:pt x="321601" y="5678203"/>
                  <a:pt x="325695" y="5668136"/>
                  <a:pt x="333689" y="5659756"/>
                </a:cubicBezTo>
                <a:cubicBezTo>
                  <a:pt x="340383" y="5653158"/>
                  <a:pt x="348089" y="5649259"/>
                  <a:pt x="356758" y="5647765"/>
                </a:cubicBezTo>
                <a:lnTo>
                  <a:pt x="356758" y="5332178"/>
                </a:lnTo>
                <a:cubicBezTo>
                  <a:pt x="356758" y="5332178"/>
                  <a:pt x="356758" y="5332034"/>
                  <a:pt x="356758" y="5331937"/>
                </a:cubicBezTo>
                <a:lnTo>
                  <a:pt x="356758" y="4973537"/>
                </a:lnTo>
                <a:cubicBezTo>
                  <a:pt x="356854" y="4956633"/>
                  <a:pt x="357480" y="4940982"/>
                  <a:pt x="358636" y="4926678"/>
                </a:cubicBezTo>
                <a:cubicBezTo>
                  <a:pt x="363259" y="4865757"/>
                  <a:pt x="377178" y="4813120"/>
                  <a:pt x="400391" y="4768862"/>
                </a:cubicBezTo>
                <a:cubicBezTo>
                  <a:pt x="429719" y="4713430"/>
                  <a:pt x="473784" y="4672785"/>
                  <a:pt x="532586" y="4646922"/>
                </a:cubicBezTo>
                <a:cubicBezTo>
                  <a:pt x="565624" y="4632331"/>
                  <a:pt x="603525" y="4622457"/>
                  <a:pt x="646386" y="4617160"/>
                </a:cubicBezTo>
                <a:cubicBezTo>
                  <a:pt x="657897" y="4615763"/>
                  <a:pt x="669600" y="4614752"/>
                  <a:pt x="681398" y="4614077"/>
                </a:cubicBezTo>
                <a:cubicBezTo>
                  <a:pt x="682843" y="4605457"/>
                  <a:pt x="686599" y="4597848"/>
                  <a:pt x="692861" y="4591298"/>
                </a:cubicBezTo>
                <a:cubicBezTo>
                  <a:pt x="701288" y="4583015"/>
                  <a:pt x="711305" y="4578778"/>
                  <a:pt x="722911" y="4578536"/>
                </a:cubicBezTo>
                <a:close/>
                <a:moveTo>
                  <a:pt x="8499700" y="4543765"/>
                </a:moveTo>
                <a:cubicBezTo>
                  <a:pt x="8511546" y="4543911"/>
                  <a:pt x="8521613" y="4547955"/>
                  <a:pt x="8529848" y="4555901"/>
                </a:cubicBezTo>
                <a:cubicBezTo>
                  <a:pt x="8538179" y="4564475"/>
                  <a:pt x="8542465" y="4574298"/>
                  <a:pt x="8542657" y="4585376"/>
                </a:cubicBezTo>
                <a:lnTo>
                  <a:pt x="8542657" y="4586145"/>
                </a:lnTo>
                <a:cubicBezTo>
                  <a:pt x="8542561" y="4597944"/>
                  <a:pt x="8538467" y="4608009"/>
                  <a:pt x="8530378" y="4616389"/>
                </a:cubicBezTo>
                <a:cubicBezTo>
                  <a:pt x="8521853" y="4624673"/>
                  <a:pt x="8511883" y="4628862"/>
                  <a:pt x="8500470" y="4629055"/>
                </a:cubicBezTo>
                <a:cubicBezTo>
                  <a:pt x="8488623" y="4628911"/>
                  <a:pt x="8478559" y="4624866"/>
                  <a:pt x="8470323" y="4616967"/>
                </a:cubicBezTo>
                <a:cubicBezTo>
                  <a:pt x="8465460" y="4612104"/>
                  <a:pt x="8462138" y="4606565"/>
                  <a:pt x="8460067" y="4600497"/>
                </a:cubicBezTo>
                <a:cubicBezTo>
                  <a:pt x="8429778" y="4602423"/>
                  <a:pt x="8402085" y="4606372"/>
                  <a:pt x="8377092" y="4612441"/>
                </a:cubicBezTo>
                <a:cubicBezTo>
                  <a:pt x="8351278" y="4618702"/>
                  <a:pt x="8327729" y="4627273"/>
                  <a:pt x="8306396" y="4638013"/>
                </a:cubicBezTo>
                <a:cubicBezTo>
                  <a:pt x="8258237" y="4662140"/>
                  <a:pt x="8221394" y="4698307"/>
                  <a:pt x="8195773" y="4746467"/>
                </a:cubicBezTo>
                <a:cubicBezTo>
                  <a:pt x="8176702" y="4782442"/>
                  <a:pt x="8164229" y="4825641"/>
                  <a:pt x="8158402" y="4876064"/>
                </a:cubicBezTo>
                <a:cubicBezTo>
                  <a:pt x="8156235" y="4895230"/>
                  <a:pt x="8155031" y="4915505"/>
                  <a:pt x="8154839" y="4936936"/>
                </a:cubicBezTo>
                <a:lnTo>
                  <a:pt x="8154839" y="5297119"/>
                </a:lnTo>
                <a:cubicBezTo>
                  <a:pt x="8154839" y="5297119"/>
                  <a:pt x="8154839" y="5614728"/>
                  <a:pt x="8154839" y="5614728"/>
                </a:cubicBezTo>
                <a:cubicBezTo>
                  <a:pt x="8160666" y="5616702"/>
                  <a:pt x="8165963" y="5619834"/>
                  <a:pt x="8170682" y="5624311"/>
                </a:cubicBezTo>
                <a:cubicBezTo>
                  <a:pt x="8178966" y="5632836"/>
                  <a:pt x="8183253" y="5642708"/>
                  <a:pt x="8183541" y="5653978"/>
                </a:cubicBezTo>
                <a:lnTo>
                  <a:pt x="8183541" y="5654555"/>
                </a:lnTo>
                <a:cubicBezTo>
                  <a:pt x="8183397" y="5666354"/>
                  <a:pt x="8179350" y="5676419"/>
                  <a:pt x="8171261" y="5684799"/>
                </a:cubicBezTo>
                <a:cubicBezTo>
                  <a:pt x="8162737" y="5693082"/>
                  <a:pt x="8152767" y="5697272"/>
                  <a:pt x="8141353" y="5697466"/>
                </a:cubicBezTo>
                <a:cubicBezTo>
                  <a:pt x="8129507" y="5697320"/>
                  <a:pt x="8119442" y="5693324"/>
                  <a:pt x="8111206" y="5685378"/>
                </a:cubicBezTo>
                <a:cubicBezTo>
                  <a:pt x="8102875" y="5677046"/>
                  <a:pt x="8098588" y="5667028"/>
                  <a:pt x="8098348" y="5655229"/>
                </a:cubicBezTo>
                <a:cubicBezTo>
                  <a:pt x="8098444" y="5643430"/>
                  <a:pt x="8102538" y="5633365"/>
                  <a:pt x="8110580" y="5624985"/>
                </a:cubicBezTo>
                <a:lnTo>
                  <a:pt x="8110484" y="5624985"/>
                </a:lnTo>
                <a:cubicBezTo>
                  <a:pt x="8117178" y="5618387"/>
                  <a:pt x="8124884" y="5614488"/>
                  <a:pt x="8133552" y="5612994"/>
                </a:cubicBezTo>
                <a:lnTo>
                  <a:pt x="8133552" y="5297407"/>
                </a:lnTo>
                <a:cubicBezTo>
                  <a:pt x="8133552" y="5297407"/>
                  <a:pt x="8133552" y="5297263"/>
                  <a:pt x="8133552" y="5297166"/>
                </a:cubicBezTo>
                <a:lnTo>
                  <a:pt x="8133552" y="4938766"/>
                </a:lnTo>
                <a:cubicBezTo>
                  <a:pt x="8133647" y="4921862"/>
                  <a:pt x="8134275" y="4906211"/>
                  <a:pt x="8135429" y="4891907"/>
                </a:cubicBezTo>
                <a:cubicBezTo>
                  <a:pt x="8140053" y="4830986"/>
                  <a:pt x="8153971" y="4778349"/>
                  <a:pt x="8177183" y="4734091"/>
                </a:cubicBezTo>
                <a:cubicBezTo>
                  <a:pt x="8206512" y="4678659"/>
                  <a:pt x="8250578" y="4638013"/>
                  <a:pt x="8309380" y="4612151"/>
                </a:cubicBezTo>
                <a:cubicBezTo>
                  <a:pt x="8342419" y="4597560"/>
                  <a:pt x="8380318" y="4587686"/>
                  <a:pt x="8423180" y="4582389"/>
                </a:cubicBezTo>
                <a:cubicBezTo>
                  <a:pt x="8434690" y="4580992"/>
                  <a:pt x="8446392" y="4579981"/>
                  <a:pt x="8458189" y="4579306"/>
                </a:cubicBezTo>
                <a:cubicBezTo>
                  <a:pt x="8459633" y="4570686"/>
                  <a:pt x="8463390" y="4563077"/>
                  <a:pt x="8469651" y="4556527"/>
                </a:cubicBezTo>
                <a:cubicBezTo>
                  <a:pt x="8478077" y="4548244"/>
                  <a:pt x="8488093" y="4544007"/>
                  <a:pt x="8499700" y="4543765"/>
                </a:cubicBezTo>
                <a:close/>
                <a:moveTo>
                  <a:pt x="1250735" y="4528980"/>
                </a:moveTo>
                <a:cubicBezTo>
                  <a:pt x="1225596" y="4529607"/>
                  <a:pt x="1204310" y="4538661"/>
                  <a:pt x="1186876" y="4556046"/>
                </a:cubicBezTo>
                <a:cubicBezTo>
                  <a:pt x="1169827" y="4573769"/>
                  <a:pt x="1161207" y="4595199"/>
                  <a:pt x="1161015" y="4620387"/>
                </a:cubicBezTo>
                <a:cubicBezTo>
                  <a:pt x="1161592" y="4645093"/>
                  <a:pt x="1170599" y="4666282"/>
                  <a:pt x="1187984" y="4683860"/>
                </a:cubicBezTo>
                <a:cubicBezTo>
                  <a:pt x="1205659" y="4700956"/>
                  <a:pt x="1227089" y="4709625"/>
                  <a:pt x="1252277" y="4709866"/>
                </a:cubicBezTo>
                <a:cubicBezTo>
                  <a:pt x="1277415" y="4709192"/>
                  <a:pt x="1298702" y="4700091"/>
                  <a:pt x="1316087" y="4682704"/>
                </a:cubicBezTo>
                <a:cubicBezTo>
                  <a:pt x="1333135" y="4664644"/>
                  <a:pt x="1341707" y="4643455"/>
                  <a:pt x="1341853" y="4619182"/>
                </a:cubicBezTo>
                <a:lnTo>
                  <a:pt x="1341804" y="4619134"/>
                </a:lnTo>
                <a:lnTo>
                  <a:pt x="1341804" y="4618171"/>
                </a:lnTo>
                <a:cubicBezTo>
                  <a:pt x="1341274" y="4593562"/>
                  <a:pt x="1332124" y="4572324"/>
                  <a:pt x="1314355" y="4554456"/>
                </a:cubicBezTo>
                <a:cubicBezTo>
                  <a:pt x="1296245" y="4537505"/>
                  <a:pt x="1275007" y="4528980"/>
                  <a:pt x="1250735" y="4528980"/>
                </a:cubicBezTo>
                <a:close/>
                <a:moveTo>
                  <a:pt x="4574778" y="4520987"/>
                </a:moveTo>
                <a:cubicBezTo>
                  <a:pt x="4586622" y="4521131"/>
                  <a:pt x="4596690" y="4525176"/>
                  <a:pt x="4604926" y="4533122"/>
                </a:cubicBezTo>
                <a:cubicBezTo>
                  <a:pt x="4613257" y="4541695"/>
                  <a:pt x="4617544" y="4551520"/>
                  <a:pt x="4617735" y="4562596"/>
                </a:cubicBezTo>
                <a:lnTo>
                  <a:pt x="4617735" y="4563367"/>
                </a:lnTo>
                <a:cubicBezTo>
                  <a:pt x="4617640" y="4575165"/>
                  <a:pt x="4613544" y="4585230"/>
                  <a:pt x="4605454" y="4593610"/>
                </a:cubicBezTo>
                <a:cubicBezTo>
                  <a:pt x="4596928" y="4601894"/>
                  <a:pt x="4586963" y="4606084"/>
                  <a:pt x="4575549" y="4606277"/>
                </a:cubicBezTo>
                <a:cubicBezTo>
                  <a:pt x="4563702" y="4606132"/>
                  <a:pt x="4553633" y="4602086"/>
                  <a:pt x="4545398" y="4594188"/>
                </a:cubicBezTo>
                <a:cubicBezTo>
                  <a:pt x="4540537" y="4589324"/>
                  <a:pt x="4537209" y="4583786"/>
                  <a:pt x="4535095" y="4577718"/>
                </a:cubicBezTo>
                <a:cubicBezTo>
                  <a:pt x="4504801" y="4579596"/>
                  <a:pt x="4477113" y="4583594"/>
                  <a:pt x="4452117" y="4589661"/>
                </a:cubicBezTo>
                <a:cubicBezTo>
                  <a:pt x="4426304" y="4595922"/>
                  <a:pt x="4402750" y="4604446"/>
                  <a:pt x="4381417" y="4615234"/>
                </a:cubicBezTo>
                <a:cubicBezTo>
                  <a:pt x="4333258" y="4639361"/>
                  <a:pt x="4296420" y="4675529"/>
                  <a:pt x="4270795" y="4723689"/>
                </a:cubicBezTo>
                <a:cubicBezTo>
                  <a:pt x="4251724" y="4759664"/>
                  <a:pt x="4239253" y="4802861"/>
                  <a:pt x="4233425" y="4853284"/>
                </a:cubicBezTo>
                <a:cubicBezTo>
                  <a:pt x="4231259" y="4872403"/>
                  <a:pt x="4230055" y="4892727"/>
                  <a:pt x="4229863" y="4914157"/>
                </a:cubicBezTo>
                <a:lnTo>
                  <a:pt x="4229863" y="5274339"/>
                </a:lnTo>
                <a:cubicBezTo>
                  <a:pt x="4229863" y="5274339"/>
                  <a:pt x="4229863" y="5591948"/>
                  <a:pt x="4229863" y="5591948"/>
                </a:cubicBezTo>
                <a:cubicBezTo>
                  <a:pt x="4235689" y="5593924"/>
                  <a:pt x="4240987" y="5597054"/>
                  <a:pt x="4245707" y="5601533"/>
                </a:cubicBezTo>
                <a:cubicBezTo>
                  <a:pt x="4253988" y="5610056"/>
                  <a:pt x="4258273" y="5619929"/>
                  <a:pt x="4258517" y="5631198"/>
                </a:cubicBezTo>
                <a:lnTo>
                  <a:pt x="4258517" y="5631776"/>
                </a:lnTo>
                <a:cubicBezTo>
                  <a:pt x="4258373" y="5643576"/>
                  <a:pt x="4254279" y="5653641"/>
                  <a:pt x="4246237" y="5662021"/>
                </a:cubicBezTo>
                <a:cubicBezTo>
                  <a:pt x="4237711" y="5670304"/>
                  <a:pt x="4227744" y="5674493"/>
                  <a:pt x="4216329" y="5674686"/>
                </a:cubicBezTo>
                <a:cubicBezTo>
                  <a:pt x="4204479" y="5674542"/>
                  <a:pt x="4194417" y="5670544"/>
                  <a:pt x="4186180" y="5662598"/>
                </a:cubicBezTo>
                <a:cubicBezTo>
                  <a:pt x="4177847" y="5654266"/>
                  <a:pt x="4173560" y="5644201"/>
                  <a:pt x="4173273" y="5632450"/>
                </a:cubicBezTo>
                <a:cubicBezTo>
                  <a:pt x="4173370" y="5620652"/>
                  <a:pt x="4177464" y="5610587"/>
                  <a:pt x="4185456" y="5602207"/>
                </a:cubicBezTo>
                <a:lnTo>
                  <a:pt x="4185505" y="5602207"/>
                </a:lnTo>
                <a:cubicBezTo>
                  <a:pt x="4192202" y="5595609"/>
                  <a:pt x="4199905" y="5591708"/>
                  <a:pt x="4208620" y="5590216"/>
                </a:cubicBezTo>
                <a:lnTo>
                  <a:pt x="4208620" y="5274629"/>
                </a:lnTo>
                <a:cubicBezTo>
                  <a:pt x="4208620" y="5274629"/>
                  <a:pt x="4208620" y="5274483"/>
                  <a:pt x="4208620" y="5274387"/>
                </a:cubicBezTo>
                <a:lnTo>
                  <a:pt x="4208620" y="4915988"/>
                </a:lnTo>
                <a:cubicBezTo>
                  <a:pt x="4208717" y="4899084"/>
                  <a:pt x="4209345" y="4883433"/>
                  <a:pt x="4210501" y="4869129"/>
                </a:cubicBezTo>
                <a:cubicBezTo>
                  <a:pt x="4215123" y="4808208"/>
                  <a:pt x="4229044" y="4755569"/>
                  <a:pt x="4252257" y="4711311"/>
                </a:cubicBezTo>
                <a:cubicBezTo>
                  <a:pt x="4281586" y="4655880"/>
                  <a:pt x="4325648" y="4615234"/>
                  <a:pt x="4384452" y="4589372"/>
                </a:cubicBezTo>
                <a:cubicBezTo>
                  <a:pt x="4417488" y="4574828"/>
                  <a:pt x="4455390" y="4564907"/>
                  <a:pt x="4498253" y="4559610"/>
                </a:cubicBezTo>
                <a:cubicBezTo>
                  <a:pt x="4509764" y="4558214"/>
                  <a:pt x="4521467" y="4557203"/>
                  <a:pt x="4533264" y="4556479"/>
                </a:cubicBezTo>
                <a:cubicBezTo>
                  <a:pt x="4534706" y="4547859"/>
                  <a:pt x="4538467" y="4540250"/>
                  <a:pt x="4544727" y="4533749"/>
                </a:cubicBezTo>
                <a:cubicBezTo>
                  <a:pt x="4553155" y="4525466"/>
                  <a:pt x="4563167" y="4521179"/>
                  <a:pt x="4574778" y="4520987"/>
                </a:cubicBezTo>
                <a:close/>
                <a:moveTo>
                  <a:pt x="1249243" y="4507742"/>
                </a:moveTo>
                <a:cubicBezTo>
                  <a:pt x="1280208" y="4507695"/>
                  <a:pt x="1306744" y="4518097"/>
                  <a:pt x="1328897" y="4538949"/>
                </a:cubicBezTo>
                <a:cubicBezTo>
                  <a:pt x="1350858" y="4560958"/>
                  <a:pt x="1362271" y="4586965"/>
                  <a:pt x="1363138" y="4616920"/>
                </a:cubicBezTo>
                <a:lnTo>
                  <a:pt x="1363138" y="4617882"/>
                </a:lnTo>
                <a:cubicBezTo>
                  <a:pt x="1362897" y="4648994"/>
                  <a:pt x="1352447" y="4675385"/>
                  <a:pt x="1331788" y="4697057"/>
                </a:cubicBezTo>
                <a:lnTo>
                  <a:pt x="1331738" y="4697057"/>
                </a:lnTo>
                <a:cubicBezTo>
                  <a:pt x="1309826" y="4718968"/>
                  <a:pt x="1283676" y="4730333"/>
                  <a:pt x="1253288" y="4731152"/>
                </a:cubicBezTo>
                <a:cubicBezTo>
                  <a:pt x="1222225" y="4731008"/>
                  <a:pt x="1195833" y="4720653"/>
                  <a:pt x="1174066" y="4700042"/>
                </a:cubicBezTo>
                <a:cubicBezTo>
                  <a:pt x="1152105" y="4678370"/>
                  <a:pt x="1140644" y="4652124"/>
                  <a:pt x="1139728" y="4621253"/>
                </a:cubicBezTo>
                <a:cubicBezTo>
                  <a:pt x="1139776" y="4590288"/>
                  <a:pt x="1150227" y="4563751"/>
                  <a:pt x="1171176" y="4541695"/>
                </a:cubicBezTo>
                <a:cubicBezTo>
                  <a:pt x="1193281" y="4519830"/>
                  <a:pt x="1219287" y="4508513"/>
                  <a:pt x="1249243" y="4507742"/>
                </a:cubicBezTo>
                <a:close/>
                <a:moveTo>
                  <a:pt x="9027475" y="4494113"/>
                </a:moveTo>
                <a:cubicBezTo>
                  <a:pt x="9002336" y="4494740"/>
                  <a:pt x="8981049" y="4503794"/>
                  <a:pt x="8963617" y="4521179"/>
                </a:cubicBezTo>
                <a:cubicBezTo>
                  <a:pt x="8946568" y="4538949"/>
                  <a:pt x="8937947" y="4560380"/>
                  <a:pt x="8937754" y="4585567"/>
                </a:cubicBezTo>
                <a:cubicBezTo>
                  <a:pt x="8938334" y="4610273"/>
                  <a:pt x="8947339" y="4631464"/>
                  <a:pt x="8964724" y="4649041"/>
                </a:cubicBezTo>
                <a:cubicBezTo>
                  <a:pt x="8982399" y="4666137"/>
                  <a:pt x="9003828" y="4674806"/>
                  <a:pt x="9029016" y="4675048"/>
                </a:cubicBezTo>
                <a:cubicBezTo>
                  <a:pt x="9054156" y="4674374"/>
                  <a:pt x="9075441" y="4665270"/>
                  <a:pt x="9092827" y="4647886"/>
                </a:cubicBezTo>
                <a:cubicBezTo>
                  <a:pt x="9109876" y="4629825"/>
                  <a:pt x="9118447" y="4608635"/>
                  <a:pt x="9118592" y="4584363"/>
                </a:cubicBezTo>
                <a:lnTo>
                  <a:pt x="9118544" y="4584268"/>
                </a:lnTo>
                <a:lnTo>
                  <a:pt x="9118544" y="4583304"/>
                </a:lnTo>
                <a:cubicBezTo>
                  <a:pt x="9118013" y="4558695"/>
                  <a:pt x="9108864" y="4537456"/>
                  <a:pt x="9091093" y="4519589"/>
                </a:cubicBezTo>
                <a:cubicBezTo>
                  <a:pt x="9072985" y="4502639"/>
                  <a:pt x="9051748" y="4494113"/>
                  <a:pt x="9027475" y="4494113"/>
                </a:cubicBezTo>
                <a:close/>
                <a:moveTo>
                  <a:pt x="9025983" y="4472924"/>
                </a:moveTo>
                <a:cubicBezTo>
                  <a:pt x="9056948" y="4472875"/>
                  <a:pt x="9083484" y="4483277"/>
                  <a:pt x="9105637" y="4504131"/>
                </a:cubicBezTo>
                <a:cubicBezTo>
                  <a:pt x="9127598" y="4526140"/>
                  <a:pt x="9139011" y="4552145"/>
                  <a:pt x="9139879" y="4582100"/>
                </a:cubicBezTo>
                <a:lnTo>
                  <a:pt x="9139879" y="4583063"/>
                </a:lnTo>
                <a:cubicBezTo>
                  <a:pt x="9139638" y="4614174"/>
                  <a:pt x="9129187" y="4640565"/>
                  <a:pt x="9108526" y="4662236"/>
                </a:cubicBezTo>
                <a:lnTo>
                  <a:pt x="9108430" y="4662236"/>
                </a:lnTo>
                <a:cubicBezTo>
                  <a:pt x="9086518" y="4684149"/>
                  <a:pt x="9060367" y="4695515"/>
                  <a:pt x="9029980" y="4696333"/>
                </a:cubicBezTo>
                <a:cubicBezTo>
                  <a:pt x="8998917" y="4696190"/>
                  <a:pt x="8972525" y="4685834"/>
                  <a:pt x="8950758" y="4665223"/>
                </a:cubicBezTo>
                <a:cubicBezTo>
                  <a:pt x="8928798" y="4643551"/>
                  <a:pt x="8917335" y="4617304"/>
                  <a:pt x="8916421" y="4586434"/>
                </a:cubicBezTo>
                <a:cubicBezTo>
                  <a:pt x="8916468" y="4555468"/>
                  <a:pt x="8926967" y="4528933"/>
                  <a:pt x="8947916" y="4506875"/>
                </a:cubicBezTo>
                <a:cubicBezTo>
                  <a:pt x="8970022" y="4485011"/>
                  <a:pt x="8996027" y="4473695"/>
                  <a:pt x="9025983" y="4472924"/>
                </a:cubicBezTo>
                <a:close/>
                <a:moveTo>
                  <a:pt x="5102600" y="4471430"/>
                </a:moveTo>
                <a:cubicBezTo>
                  <a:pt x="5077460" y="4472057"/>
                  <a:pt x="5056175" y="4481111"/>
                  <a:pt x="5038740" y="4498497"/>
                </a:cubicBezTo>
                <a:cubicBezTo>
                  <a:pt x="5021643" y="4516218"/>
                  <a:pt x="5013024" y="4537650"/>
                  <a:pt x="5012832" y="4562837"/>
                </a:cubicBezTo>
                <a:cubicBezTo>
                  <a:pt x="5013413" y="4587590"/>
                  <a:pt x="5022414" y="4608733"/>
                  <a:pt x="5039804" y="4626311"/>
                </a:cubicBezTo>
                <a:cubicBezTo>
                  <a:pt x="5057475" y="4643408"/>
                  <a:pt x="5078911" y="4652075"/>
                  <a:pt x="5104099" y="4652316"/>
                </a:cubicBezTo>
                <a:cubicBezTo>
                  <a:pt x="5129231" y="4651642"/>
                  <a:pt x="5150519" y="4642588"/>
                  <a:pt x="5167905" y="4625154"/>
                </a:cubicBezTo>
                <a:cubicBezTo>
                  <a:pt x="5184953" y="4607095"/>
                  <a:pt x="5193524" y="4585905"/>
                  <a:pt x="5193671" y="4561633"/>
                </a:cubicBezTo>
                <a:lnTo>
                  <a:pt x="5193671" y="4561585"/>
                </a:lnTo>
                <a:lnTo>
                  <a:pt x="5193671" y="4560621"/>
                </a:lnTo>
                <a:cubicBezTo>
                  <a:pt x="5193142" y="4536012"/>
                  <a:pt x="5183989" y="4514773"/>
                  <a:pt x="5166219" y="4496907"/>
                </a:cubicBezTo>
                <a:cubicBezTo>
                  <a:pt x="5148110" y="4479955"/>
                  <a:pt x="5126875" y="4471430"/>
                  <a:pt x="5102600" y="4471430"/>
                </a:cubicBezTo>
                <a:close/>
                <a:moveTo>
                  <a:pt x="2005246" y="4450337"/>
                </a:moveTo>
                <a:lnTo>
                  <a:pt x="2005198" y="4450385"/>
                </a:lnTo>
                <a:lnTo>
                  <a:pt x="2005215" y="4450358"/>
                </a:lnTo>
                <a:close/>
                <a:moveTo>
                  <a:pt x="5101064" y="4450192"/>
                </a:moveTo>
                <a:cubicBezTo>
                  <a:pt x="5132027" y="4450144"/>
                  <a:pt x="5158562" y="4460546"/>
                  <a:pt x="5180715" y="4481399"/>
                </a:cubicBezTo>
                <a:cubicBezTo>
                  <a:pt x="5202679" y="4503408"/>
                  <a:pt x="5214046" y="4529414"/>
                  <a:pt x="5214955" y="4559369"/>
                </a:cubicBezTo>
                <a:lnTo>
                  <a:pt x="5214955" y="4560333"/>
                </a:lnTo>
                <a:cubicBezTo>
                  <a:pt x="5214714" y="4591443"/>
                  <a:pt x="5204263" y="4617834"/>
                  <a:pt x="5183607" y="4639506"/>
                </a:cubicBezTo>
                <a:lnTo>
                  <a:pt x="5183560" y="4639506"/>
                </a:lnTo>
                <a:cubicBezTo>
                  <a:pt x="5161645" y="4661419"/>
                  <a:pt x="5135494" y="4672785"/>
                  <a:pt x="5105105" y="4673603"/>
                </a:cubicBezTo>
                <a:cubicBezTo>
                  <a:pt x="5074042" y="4673459"/>
                  <a:pt x="5047652" y="4663104"/>
                  <a:pt x="5025882" y="4642491"/>
                </a:cubicBezTo>
                <a:cubicBezTo>
                  <a:pt x="5003927" y="4620821"/>
                  <a:pt x="4992462" y="4594574"/>
                  <a:pt x="4991549" y="4563704"/>
                </a:cubicBezTo>
                <a:cubicBezTo>
                  <a:pt x="4991549" y="4532738"/>
                  <a:pt x="5002047" y="4506203"/>
                  <a:pt x="5022997" y="4484144"/>
                </a:cubicBezTo>
                <a:cubicBezTo>
                  <a:pt x="5045097" y="4462281"/>
                  <a:pt x="5071102" y="4450963"/>
                  <a:pt x="5101064" y="4450192"/>
                </a:cubicBezTo>
                <a:close/>
                <a:moveTo>
                  <a:pt x="9782026" y="4415517"/>
                </a:moveTo>
                <a:lnTo>
                  <a:pt x="9781978" y="4415567"/>
                </a:lnTo>
                <a:lnTo>
                  <a:pt x="9781997" y="4415539"/>
                </a:lnTo>
                <a:close/>
                <a:moveTo>
                  <a:pt x="7753866" y="4389079"/>
                </a:moveTo>
                <a:cubicBezTo>
                  <a:pt x="7758875" y="4389801"/>
                  <a:pt x="7762005" y="4392594"/>
                  <a:pt x="7763305" y="4397506"/>
                </a:cubicBezTo>
                <a:cubicBezTo>
                  <a:pt x="7763545" y="4398373"/>
                  <a:pt x="7763545" y="4399144"/>
                  <a:pt x="7763545" y="4399769"/>
                </a:cubicBezTo>
                <a:lnTo>
                  <a:pt x="7763545" y="4488335"/>
                </a:lnTo>
                <a:cubicBezTo>
                  <a:pt x="7763545" y="4489587"/>
                  <a:pt x="7763305" y="4490838"/>
                  <a:pt x="7762824" y="4492140"/>
                </a:cubicBezTo>
                <a:cubicBezTo>
                  <a:pt x="7760655" y="4496762"/>
                  <a:pt x="7757093" y="4498978"/>
                  <a:pt x="7751987" y="4498785"/>
                </a:cubicBezTo>
                <a:cubicBezTo>
                  <a:pt x="7746979" y="4498063"/>
                  <a:pt x="7743801" y="4495270"/>
                  <a:pt x="7742500" y="4490309"/>
                </a:cubicBezTo>
                <a:cubicBezTo>
                  <a:pt x="7742355" y="4489682"/>
                  <a:pt x="7742308" y="4489009"/>
                  <a:pt x="7742308" y="4488286"/>
                </a:cubicBezTo>
                <a:lnTo>
                  <a:pt x="7742308" y="4399769"/>
                </a:lnTo>
                <a:cubicBezTo>
                  <a:pt x="7742355" y="4398277"/>
                  <a:pt x="7742597" y="4396976"/>
                  <a:pt x="7743079" y="4395773"/>
                </a:cubicBezTo>
                <a:cubicBezTo>
                  <a:pt x="7745197" y="4391149"/>
                  <a:pt x="7748858" y="4388935"/>
                  <a:pt x="7753914" y="4389126"/>
                </a:cubicBezTo>
                <a:close/>
                <a:moveTo>
                  <a:pt x="3828957" y="4385625"/>
                </a:moveTo>
                <a:lnTo>
                  <a:pt x="3838326" y="4393989"/>
                </a:lnTo>
                <a:cubicBezTo>
                  <a:pt x="3838566" y="4394856"/>
                  <a:pt x="3838566" y="4395626"/>
                  <a:pt x="3838566" y="4396252"/>
                </a:cubicBezTo>
                <a:lnTo>
                  <a:pt x="3838566" y="4484818"/>
                </a:lnTo>
                <a:cubicBezTo>
                  <a:pt x="3838566" y="4486022"/>
                  <a:pt x="3838326" y="4487321"/>
                  <a:pt x="3837844" y="4488622"/>
                </a:cubicBezTo>
                <a:cubicBezTo>
                  <a:pt x="3835677" y="4493245"/>
                  <a:pt x="3832115" y="4495460"/>
                  <a:pt x="3827008" y="4495268"/>
                </a:cubicBezTo>
                <a:cubicBezTo>
                  <a:pt x="3822000" y="4494546"/>
                  <a:pt x="3818870" y="4491704"/>
                  <a:pt x="3817569" y="4486793"/>
                </a:cubicBezTo>
                <a:cubicBezTo>
                  <a:pt x="3817473" y="4486166"/>
                  <a:pt x="3817376" y="4485492"/>
                  <a:pt x="3817376" y="4484769"/>
                </a:cubicBezTo>
                <a:lnTo>
                  <a:pt x="3817376" y="4396204"/>
                </a:lnTo>
                <a:cubicBezTo>
                  <a:pt x="3817426" y="4394807"/>
                  <a:pt x="3817666" y="4393460"/>
                  <a:pt x="3818147" y="4392256"/>
                </a:cubicBezTo>
                <a:close/>
                <a:moveTo>
                  <a:pt x="3828886" y="4385561"/>
                </a:moveTo>
                <a:lnTo>
                  <a:pt x="3828984" y="4385609"/>
                </a:lnTo>
                <a:lnTo>
                  <a:pt x="3828957" y="4385625"/>
                </a:lnTo>
                <a:close/>
                <a:moveTo>
                  <a:pt x="1604034" y="4379061"/>
                </a:moveTo>
                <a:cubicBezTo>
                  <a:pt x="1609233" y="4380072"/>
                  <a:pt x="1612315" y="4383155"/>
                  <a:pt x="1613230" y="4388405"/>
                </a:cubicBezTo>
                <a:cubicBezTo>
                  <a:pt x="1613230" y="4388789"/>
                  <a:pt x="1613278" y="4389222"/>
                  <a:pt x="1613278" y="4389753"/>
                </a:cubicBezTo>
                <a:lnTo>
                  <a:pt x="1613905" y="4566737"/>
                </a:lnTo>
                <a:lnTo>
                  <a:pt x="1614193" y="4655253"/>
                </a:lnTo>
                <a:cubicBezTo>
                  <a:pt x="1614193" y="4656506"/>
                  <a:pt x="1613953" y="4657758"/>
                  <a:pt x="1613471" y="4659010"/>
                </a:cubicBezTo>
                <a:cubicBezTo>
                  <a:pt x="1611352" y="4663681"/>
                  <a:pt x="1607741" y="4665897"/>
                  <a:pt x="1602683" y="4665752"/>
                </a:cubicBezTo>
                <a:cubicBezTo>
                  <a:pt x="1597676" y="4665078"/>
                  <a:pt x="1594497" y="4662236"/>
                  <a:pt x="1593148" y="4657324"/>
                </a:cubicBezTo>
                <a:cubicBezTo>
                  <a:pt x="1593003" y="4656650"/>
                  <a:pt x="1592955" y="4655976"/>
                  <a:pt x="1592955" y="4655253"/>
                </a:cubicBezTo>
                <a:lnTo>
                  <a:pt x="1592666" y="4566737"/>
                </a:lnTo>
                <a:cubicBezTo>
                  <a:pt x="1592666" y="4566737"/>
                  <a:pt x="1592666" y="4566641"/>
                  <a:pt x="1592666" y="4566592"/>
                </a:cubicBezTo>
                <a:cubicBezTo>
                  <a:pt x="1592666" y="4566304"/>
                  <a:pt x="1592666" y="4566063"/>
                  <a:pt x="1592666" y="4565726"/>
                </a:cubicBezTo>
                <a:lnTo>
                  <a:pt x="1592041" y="4389511"/>
                </a:lnTo>
                <a:lnTo>
                  <a:pt x="1592041" y="4389463"/>
                </a:lnTo>
                <a:cubicBezTo>
                  <a:pt x="1592041" y="4388164"/>
                  <a:pt x="1592282" y="4386911"/>
                  <a:pt x="1592762" y="4385708"/>
                </a:cubicBezTo>
                <a:cubicBezTo>
                  <a:pt x="1595026" y="4380892"/>
                  <a:pt x="1598782" y="4378676"/>
                  <a:pt x="1604034" y="4379061"/>
                </a:cubicBezTo>
                <a:close/>
                <a:moveTo>
                  <a:pt x="7069233" y="4366203"/>
                </a:moveTo>
                <a:cubicBezTo>
                  <a:pt x="7074386" y="4367214"/>
                  <a:pt x="7077468" y="4370297"/>
                  <a:pt x="7078382" y="4375546"/>
                </a:cubicBezTo>
                <a:cubicBezTo>
                  <a:pt x="7078431" y="4375931"/>
                  <a:pt x="7078431" y="4376412"/>
                  <a:pt x="7078431" y="4376895"/>
                </a:cubicBezTo>
                <a:lnTo>
                  <a:pt x="7078431" y="4642396"/>
                </a:lnTo>
                <a:cubicBezTo>
                  <a:pt x="7078431" y="4643599"/>
                  <a:pt x="7078188" y="4644899"/>
                  <a:pt x="7077708" y="4646201"/>
                </a:cubicBezTo>
                <a:cubicBezTo>
                  <a:pt x="7075543" y="4650823"/>
                  <a:pt x="7071931" y="4653039"/>
                  <a:pt x="7066873" y="4652846"/>
                </a:cubicBezTo>
                <a:cubicBezTo>
                  <a:pt x="7061864" y="4652124"/>
                  <a:pt x="7058734" y="4649331"/>
                  <a:pt x="7057433" y="4644370"/>
                </a:cubicBezTo>
                <a:cubicBezTo>
                  <a:pt x="7057338" y="4643745"/>
                  <a:pt x="7057241" y="4643021"/>
                  <a:pt x="7057241" y="4642347"/>
                </a:cubicBezTo>
                <a:lnTo>
                  <a:pt x="7057194" y="4642300"/>
                </a:lnTo>
                <a:lnTo>
                  <a:pt x="7057194" y="4553735"/>
                </a:lnTo>
                <a:cubicBezTo>
                  <a:pt x="7057194" y="4553686"/>
                  <a:pt x="7057194" y="4553639"/>
                  <a:pt x="7057194" y="4553590"/>
                </a:cubicBezTo>
                <a:cubicBezTo>
                  <a:pt x="7057194" y="4553302"/>
                  <a:pt x="7057194" y="4553061"/>
                  <a:pt x="7057194" y="4552724"/>
                </a:cubicBezTo>
                <a:lnTo>
                  <a:pt x="7057194" y="4376557"/>
                </a:lnTo>
                <a:cubicBezTo>
                  <a:pt x="7057194" y="4375256"/>
                  <a:pt x="7057433" y="4374004"/>
                  <a:pt x="7057914" y="4372800"/>
                </a:cubicBezTo>
                <a:cubicBezTo>
                  <a:pt x="7060227" y="4367984"/>
                  <a:pt x="7063982" y="4365818"/>
                  <a:pt x="7069233" y="4366203"/>
                </a:cubicBezTo>
                <a:close/>
                <a:moveTo>
                  <a:pt x="3144352" y="4362686"/>
                </a:moveTo>
                <a:cubicBezTo>
                  <a:pt x="3149553" y="4363697"/>
                  <a:pt x="3152587" y="4366779"/>
                  <a:pt x="3153503" y="4372029"/>
                </a:cubicBezTo>
                <a:cubicBezTo>
                  <a:pt x="3153550" y="4372414"/>
                  <a:pt x="3153550" y="4372896"/>
                  <a:pt x="3153550" y="4373377"/>
                </a:cubicBezTo>
                <a:lnTo>
                  <a:pt x="3153550" y="4638879"/>
                </a:lnTo>
                <a:cubicBezTo>
                  <a:pt x="3153550" y="4640083"/>
                  <a:pt x="3153311" y="4641382"/>
                  <a:pt x="3152829" y="4642683"/>
                </a:cubicBezTo>
                <a:cubicBezTo>
                  <a:pt x="3150662" y="4647306"/>
                  <a:pt x="3147098" y="4649522"/>
                  <a:pt x="3141992" y="4649329"/>
                </a:cubicBezTo>
                <a:cubicBezTo>
                  <a:pt x="3136984" y="4648607"/>
                  <a:pt x="3133853" y="4645814"/>
                  <a:pt x="3132554" y="4640854"/>
                </a:cubicBezTo>
                <a:cubicBezTo>
                  <a:pt x="3132457" y="4640227"/>
                  <a:pt x="3132362" y="4639504"/>
                  <a:pt x="3132362" y="4638830"/>
                </a:cubicBezTo>
                <a:lnTo>
                  <a:pt x="3132313" y="4638782"/>
                </a:lnTo>
                <a:lnTo>
                  <a:pt x="3132313" y="4550218"/>
                </a:lnTo>
                <a:cubicBezTo>
                  <a:pt x="3132313" y="4550169"/>
                  <a:pt x="3132313" y="4550121"/>
                  <a:pt x="3132313" y="4550074"/>
                </a:cubicBezTo>
                <a:cubicBezTo>
                  <a:pt x="3132313" y="4549784"/>
                  <a:pt x="3132313" y="4549544"/>
                  <a:pt x="3132313" y="4549207"/>
                </a:cubicBezTo>
                <a:lnTo>
                  <a:pt x="3132313" y="4373040"/>
                </a:lnTo>
                <a:cubicBezTo>
                  <a:pt x="3132313" y="4371788"/>
                  <a:pt x="3132554" y="4370537"/>
                  <a:pt x="3133036" y="4369283"/>
                </a:cubicBezTo>
                <a:cubicBezTo>
                  <a:pt x="3135346" y="4364467"/>
                  <a:pt x="3139104" y="4362300"/>
                  <a:pt x="3144352" y="4362686"/>
                </a:cubicBezTo>
                <a:close/>
                <a:moveTo>
                  <a:pt x="6213152" y="4354259"/>
                </a:moveTo>
                <a:cubicBezTo>
                  <a:pt x="6224612" y="4354452"/>
                  <a:pt x="6234580" y="4358641"/>
                  <a:pt x="6243059" y="4366926"/>
                </a:cubicBezTo>
                <a:cubicBezTo>
                  <a:pt x="6251106" y="4375306"/>
                  <a:pt x="6255200" y="4385371"/>
                  <a:pt x="6255296" y="4397169"/>
                </a:cubicBezTo>
                <a:lnTo>
                  <a:pt x="6255296" y="4398904"/>
                </a:lnTo>
                <a:cubicBezTo>
                  <a:pt x="6254912" y="4409787"/>
                  <a:pt x="6250383" y="4419466"/>
                  <a:pt x="6241757" y="4428088"/>
                </a:cubicBezTo>
                <a:cubicBezTo>
                  <a:pt x="6235546" y="4433866"/>
                  <a:pt x="6228176" y="4437430"/>
                  <a:pt x="6219699" y="4438827"/>
                </a:cubicBezTo>
                <a:lnTo>
                  <a:pt x="6219699" y="4755376"/>
                </a:lnTo>
                <a:cubicBezTo>
                  <a:pt x="6219605" y="4755858"/>
                  <a:pt x="6219459" y="4756195"/>
                  <a:pt x="6219362" y="4756629"/>
                </a:cubicBezTo>
                <a:cubicBezTo>
                  <a:pt x="6220229" y="4825833"/>
                  <a:pt x="6230583" y="4883673"/>
                  <a:pt x="6250575" y="4929954"/>
                </a:cubicBezTo>
                <a:cubicBezTo>
                  <a:pt x="6265119" y="4964146"/>
                  <a:pt x="6285154" y="4993282"/>
                  <a:pt x="6310677" y="5017458"/>
                </a:cubicBezTo>
                <a:cubicBezTo>
                  <a:pt x="6337262" y="5042597"/>
                  <a:pt x="6370057" y="5062006"/>
                  <a:pt x="6409022" y="5075586"/>
                </a:cubicBezTo>
                <a:cubicBezTo>
                  <a:pt x="6448171" y="5089215"/>
                  <a:pt x="6493877" y="5096728"/>
                  <a:pt x="6545984" y="5098222"/>
                </a:cubicBezTo>
                <a:cubicBezTo>
                  <a:pt x="6547619" y="5089793"/>
                  <a:pt x="6551570" y="5082330"/>
                  <a:pt x="6558024" y="5075827"/>
                </a:cubicBezTo>
                <a:cubicBezTo>
                  <a:pt x="6566260" y="5067929"/>
                  <a:pt x="6576325" y="5063835"/>
                  <a:pt x="6588173" y="5063739"/>
                </a:cubicBezTo>
                <a:cubicBezTo>
                  <a:pt x="6599584" y="5063932"/>
                  <a:pt x="6609603" y="5068121"/>
                  <a:pt x="6618079" y="5076406"/>
                </a:cubicBezTo>
                <a:cubicBezTo>
                  <a:pt x="6626120" y="5084737"/>
                  <a:pt x="6630214" y="5094851"/>
                  <a:pt x="6630309" y="5106649"/>
                </a:cubicBezTo>
                <a:lnTo>
                  <a:pt x="6630309" y="5108238"/>
                </a:lnTo>
                <a:cubicBezTo>
                  <a:pt x="6629926" y="5119123"/>
                  <a:pt x="6625493" y="5128851"/>
                  <a:pt x="6616874" y="5137471"/>
                </a:cubicBezTo>
                <a:cubicBezTo>
                  <a:pt x="6608640" y="5145128"/>
                  <a:pt x="6598574" y="5148981"/>
                  <a:pt x="6586678" y="5148981"/>
                </a:cubicBezTo>
                <a:cubicBezTo>
                  <a:pt x="6575504" y="5148692"/>
                  <a:pt x="6565729" y="5144406"/>
                  <a:pt x="6557301" y="5136218"/>
                </a:cubicBezTo>
                <a:cubicBezTo>
                  <a:pt x="6552486" y="5131210"/>
                  <a:pt x="6549307" y="5125527"/>
                  <a:pt x="6547333" y="5119411"/>
                </a:cubicBezTo>
                <a:cubicBezTo>
                  <a:pt x="6542854" y="5119316"/>
                  <a:pt x="6537701" y="5119170"/>
                  <a:pt x="6531873" y="5118930"/>
                </a:cubicBezTo>
                <a:cubicBezTo>
                  <a:pt x="6492431" y="5117148"/>
                  <a:pt x="6456263" y="5111754"/>
                  <a:pt x="6423323" y="5102797"/>
                </a:cubicBezTo>
                <a:cubicBezTo>
                  <a:pt x="6371794" y="5088734"/>
                  <a:pt x="6329027" y="5065713"/>
                  <a:pt x="6295076" y="5033736"/>
                </a:cubicBezTo>
                <a:cubicBezTo>
                  <a:pt x="6230535" y="4972574"/>
                  <a:pt x="6198318" y="4879675"/>
                  <a:pt x="6198461" y="4755039"/>
                </a:cubicBezTo>
                <a:lnTo>
                  <a:pt x="6198461" y="4436852"/>
                </a:lnTo>
                <a:cubicBezTo>
                  <a:pt x="6192635" y="4434782"/>
                  <a:pt x="6187240" y="4431506"/>
                  <a:pt x="6182328" y="4426738"/>
                </a:cubicBezTo>
                <a:cubicBezTo>
                  <a:pt x="6174190" y="4418311"/>
                  <a:pt x="6170144" y="4408101"/>
                  <a:pt x="6170144" y="4396157"/>
                </a:cubicBezTo>
                <a:cubicBezTo>
                  <a:pt x="6170386" y="4384744"/>
                  <a:pt x="6174671" y="4374775"/>
                  <a:pt x="6183002" y="4366347"/>
                </a:cubicBezTo>
                <a:cubicBezTo>
                  <a:pt x="6191238" y="4358401"/>
                  <a:pt x="6201302" y="4354405"/>
                  <a:pt x="6213152" y="4354259"/>
                </a:cubicBezTo>
                <a:close/>
                <a:moveTo>
                  <a:pt x="2288228" y="4350791"/>
                </a:moveTo>
                <a:cubicBezTo>
                  <a:pt x="2299642" y="4350984"/>
                  <a:pt x="2309611" y="4355173"/>
                  <a:pt x="2318085" y="4363457"/>
                </a:cubicBezTo>
                <a:cubicBezTo>
                  <a:pt x="2326177" y="4371837"/>
                  <a:pt x="2330271" y="4381902"/>
                  <a:pt x="2330366" y="4393701"/>
                </a:cubicBezTo>
                <a:lnTo>
                  <a:pt x="2330366" y="4395434"/>
                </a:lnTo>
                <a:cubicBezTo>
                  <a:pt x="2329981" y="4406319"/>
                  <a:pt x="2325454" y="4415998"/>
                  <a:pt x="2316836" y="4424620"/>
                </a:cubicBezTo>
                <a:cubicBezTo>
                  <a:pt x="2310621" y="4430398"/>
                  <a:pt x="2303253" y="4434011"/>
                  <a:pt x="2294778" y="4435358"/>
                </a:cubicBezTo>
                <a:lnTo>
                  <a:pt x="2294778" y="4751908"/>
                </a:lnTo>
                <a:cubicBezTo>
                  <a:pt x="2294728" y="4752390"/>
                  <a:pt x="2294538" y="4752727"/>
                  <a:pt x="2294441" y="4753160"/>
                </a:cubicBezTo>
                <a:cubicBezTo>
                  <a:pt x="2295306" y="4822414"/>
                  <a:pt x="2305661" y="4880205"/>
                  <a:pt x="2325647" y="4926485"/>
                </a:cubicBezTo>
                <a:cubicBezTo>
                  <a:pt x="2340193" y="4960678"/>
                  <a:pt x="2360225" y="4989814"/>
                  <a:pt x="2385749" y="5013990"/>
                </a:cubicBezTo>
                <a:cubicBezTo>
                  <a:pt x="2412286" y="5039129"/>
                  <a:pt x="2445082" y="5058538"/>
                  <a:pt x="2484042" y="5072118"/>
                </a:cubicBezTo>
                <a:cubicBezTo>
                  <a:pt x="2523243" y="5085700"/>
                  <a:pt x="2568947" y="5093260"/>
                  <a:pt x="2621057" y="5094754"/>
                </a:cubicBezTo>
                <a:cubicBezTo>
                  <a:pt x="2622692" y="5086325"/>
                  <a:pt x="2626641" y="5078860"/>
                  <a:pt x="2633094" y="5072359"/>
                </a:cubicBezTo>
                <a:cubicBezTo>
                  <a:pt x="2641330" y="5064462"/>
                  <a:pt x="2651396" y="5060415"/>
                  <a:pt x="2663242" y="5060271"/>
                </a:cubicBezTo>
                <a:cubicBezTo>
                  <a:pt x="2674704" y="5060415"/>
                  <a:pt x="2684673" y="5064653"/>
                  <a:pt x="2693150" y="5072937"/>
                </a:cubicBezTo>
                <a:cubicBezTo>
                  <a:pt x="2701191" y="5081316"/>
                  <a:pt x="2705285" y="5091382"/>
                  <a:pt x="2705382" y="5103181"/>
                </a:cubicBezTo>
                <a:lnTo>
                  <a:pt x="2705382" y="5104770"/>
                </a:lnTo>
                <a:cubicBezTo>
                  <a:pt x="2705045" y="5115655"/>
                  <a:pt x="2700565" y="5125383"/>
                  <a:pt x="2691946" y="5134004"/>
                </a:cubicBezTo>
                <a:cubicBezTo>
                  <a:pt x="2683711" y="5141709"/>
                  <a:pt x="2673646" y="5145514"/>
                  <a:pt x="2661749" y="5145514"/>
                </a:cubicBezTo>
                <a:cubicBezTo>
                  <a:pt x="2650577" y="5145224"/>
                  <a:pt x="2640800" y="5140938"/>
                  <a:pt x="2632373" y="5132750"/>
                </a:cubicBezTo>
                <a:lnTo>
                  <a:pt x="2622431" y="5115990"/>
                </a:lnTo>
                <a:lnTo>
                  <a:pt x="2622451" y="5115992"/>
                </a:lnTo>
                <a:lnTo>
                  <a:pt x="2622404" y="5115943"/>
                </a:lnTo>
                <a:lnTo>
                  <a:pt x="2622431" y="5115990"/>
                </a:lnTo>
                <a:lnTo>
                  <a:pt x="2606944" y="5115462"/>
                </a:lnTo>
                <a:cubicBezTo>
                  <a:pt x="2567502" y="5113680"/>
                  <a:pt x="2531335" y="5108285"/>
                  <a:pt x="2498393" y="5099328"/>
                </a:cubicBezTo>
                <a:cubicBezTo>
                  <a:pt x="2446863" y="5085266"/>
                  <a:pt x="2404098" y="5062246"/>
                  <a:pt x="2370145" y="5030268"/>
                </a:cubicBezTo>
                <a:cubicBezTo>
                  <a:pt x="2305613" y="4969107"/>
                  <a:pt x="2273442" y="4876208"/>
                  <a:pt x="2273539" y="4751571"/>
                </a:cubicBezTo>
                <a:lnTo>
                  <a:pt x="2273539" y="4433384"/>
                </a:lnTo>
                <a:cubicBezTo>
                  <a:pt x="2267711" y="4431313"/>
                  <a:pt x="2262317" y="4428038"/>
                  <a:pt x="2257405" y="4423270"/>
                </a:cubicBezTo>
                <a:cubicBezTo>
                  <a:pt x="2249267" y="4414794"/>
                  <a:pt x="2245221" y="4404634"/>
                  <a:pt x="2245221" y="4392690"/>
                </a:cubicBezTo>
                <a:cubicBezTo>
                  <a:pt x="2245463" y="4381227"/>
                  <a:pt x="2249748" y="4371308"/>
                  <a:pt x="2258080" y="4362879"/>
                </a:cubicBezTo>
                <a:cubicBezTo>
                  <a:pt x="2266314" y="4354933"/>
                  <a:pt x="2276332" y="4350935"/>
                  <a:pt x="2288228" y="4350791"/>
                </a:cubicBezTo>
                <a:close/>
                <a:moveTo>
                  <a:pt x="11605763" y="4350742"/>
                </a:moveTo>
                <a:cubicBezTo>
                  <a:pt x="11610772" y="4351464"/>
                  <a:pt x="11613902" y="4354258"/>
                  <a:pt x="11615202" y="4359170"/>
                </a:cubicBezTo>
                <a:cubicBezTo>
                  <a:pt x="11615395" y="4360038"/>
                  <a:pt x="11615395" y="4360807"/>
                  <a:pt x="11615395" y="4361433"/>
                </a:cubicBezTo>
                <a:lnTo>
                  <a:pt x="11615395" y="4449998"/>
                </a:lnTo>
                <a:cubicBezTo>
                  <a:pt x="11615395" y="4451250"/>
                  <a:pt x="11615154" y="4452503"/>
                  <a:pt x="11614673" y="4453802"/>
                </a:cubicBezTo>
                <a:cubicBezTo>
                  <a:pt x="11612506" y="4458427"/>
                  <a:pt x="11608942" y="4460641"/>
                  <a:pt x="11603837" y="4460449"/>
                </a:cubicBezTo>
                <a:cubicBezTo>
                  <a:pt x="11598780" y="4459726"/>
                  <a:pt x="11595650" y="4456885"/>
                  <a:pt x="11594350" y="4451972"/>
                </a:cubicBezTo>
                <a:cubicBezTo>
                  <a:pt x="11594253" y="4451346"/>
                  <a:pt x="11594157" y="4450672"/>
                  <a:pt x="11594157" y="4449950"/>
                </a:cubicBezTo>
                <a:lnTo>
                  <a:pt x="11594157" y="4361433"/>
                </a:lnTo>
                <a:cubicBezTo>
                  <a:pt x="11594205" y="4360038"/>
                  <a:pt x="11594446" y="4358688"/>
                  <a:pt x="11594927" y="4357485"/>
                </a:cubicBezTo>
                <a:cubicBezTo>
                  <a:pt x="11597094" y="4352861"/>
                  <a:pt x="11600706" y="4350647"/>
                  <a:pt x="11605763" y="4350838"/>
                </a:cubicBezTo>
                <a:close/>
                <a:moveTo>
                  <a:pt x="9380818" y="4344290"/>
                </a:moveTo>
                <a:cubicBezTo>
                  <a:pt x="9386019" y="4345301"/>
                  <a:pt x="9389101" y="4348384"/>
                  <a:pt x="9390018" y="4353584"/>
                </a:cubicBezTo>
                <a:cubicBezTo>
                  <a:pt x="9390018" y="4353971"/>
                  <a:pt x="9390065" y="4354403"/>
                  <a:pt x="9390065" y="4354933"/>
                </a:cubicBezTo>
                <a:lnTo>
                  <a:pt x="9390691" y="4531918"/>
                </a:lnTo>
                <a:lnTo>
                  <a:pt x="9390981" y="4620434"/>
                </a:lnTo>
                <a:cubicBezTo>
                  <a:pt x="9390981" y="4621686"/>
                  <a:pt x="9390739" y="4622940"/>
                  <a:pt x="9390257" y="4624192"/>
                </a:cubicBezTo>
                <a:cubicBezTo>
                  <a:pt x="9388139" y="4628862"/>
                  <a:pt x="9384526" y="4631077"/>
                  <a:pt x="9379470" y="4630933"/>
                </a:cubicBezTo>
                <a:cubicBezTo>
                  <a:pt x="9374460" y="4630259"/>
                  <a:pt x="9371282" y="4627417"/>
                  <a:pt x="9369934" y="4622506"/>
                </a:cubicBezTo>
                <a:cubicBezTo>
                  <a:pt x="9369790" y="4621832"/>
                  <a:pt x="9369741" y="4621158"/>
                  <a:pt x="9369694" y="4620434"/>
                </a:cubicBezTo>
                <a:lnTo>
                  <a:pt x="9369405" y="4531918"/>
                </a:lnTo>
                <a:cubicBezTo>
                  <a:pt x="9369405" y="4531918"/>
                  <a:pt x="9369405" y="4531821"/>
                  <a:pt x="9369405" y="4531773"/>
                </a:cubicBezTo>
                <a:cubicBezTo>
                  <a:pt x="9369405" y="4531486"/>
                  <a:pt x="9369405" y="4531244"/>
                  <a:pt x="9369405" y="4530907"/>
                </a:cubicBezTo>
                <a:lnTo>
                  <a:pt x="9368778" y="4354692"/>
                </a:lnTo>
                <a:lnTo>
                  <a:pt x="9368826" y="4354692"/>
                </a:lnTo>
                <a:cubicBezTo>
                  <a:pt x="9368826" y="4353392"/>
                  <a:pt x="9369068" y="4352140"/>
                  <a:pt x="9369549" y="4350937"/>
                </a:cubicBezTo>
                <a:cubicBezTo>
                  <a:pt x="9371814" y="4346120"/>
                  <a:pt x="9375569" y="4343904"/>
                  <a:pt x="9380818" y="4344290"/>
                </a:cubicBezTo>
                <a:close/>
                <a:moveTo>
                  <a:pt x="10921134" y="4327915"/>
                </a:moveTo>
                <a:cubicBezTo>
                  <a:pt x="10926287" y="4328926"/>
                  <a:pt x="10929369" y="4332008"/>
                  <a:pt x="10930284" y="4337258"/>
                </a:cubicBezTo>
                <a:cubicBezTo>
                  <a:pt x="10930332" y="4337643"/>
                  <a:pt x="10930332" y="4338125"/>
                  <a:pt x="10930332" y="4338606"/>
                </a:cubicBezTo>
                <a:lnTo>
                  <a:pt x="10930332" y="4604108"/>
                </a:lnTo>
                <a:cubicBezTo>
                  <a:pt x="10930332" y="4605311"/>
                  <a:pt x="10930091" y="4606611"/>
                  <a:pt x="10929610" y="4607912"/>
                </a:cubicBezTo>
                <a:cubicBezTo>
                  <a:pt x="10927443" y="4612535"/>
                  <a:pt x="10923831" y="4614750"/>
                  <a:pt x="10918774" y="4614558"/>
                </a:cubicBezTo>
                <a:cubicBezTo>
                  <a:pt x="10913717" y="4613836"/>
                  <a:pt x="10910587" y="4611043"/>
                  <a:pt x="10909287" y="4606082"/>
                </a:cubicBezTo>
                <a:cubicBezTo>
                  <a:pt x="10909190" y="4605456"/>
                  <a:pt x="10909094" y="4604733"/>
                  <a:pt x="10909094" y="4604059"/>
                </a:cubicBezTo>
                <a:lnTo>
                  <a:pt x="10909094" y="4515494"/>
                </a:lnTo>
                <a:cubicBezTo>
                  <a:pt x="10909094" y="4515447"/>
                  <a:pt x="10909094" y="4515398"/>
                  <a:pt x="10909094" y="4515350"/>
                </a:cubicBezTo>
                <a:cubicBezTo>
                  <a:pt x="10909094" y="4515061"/>
                  <a:pt x="10909094" y="4514820"/>
                  <a:pt x="10909094" y="4514483"/>
                </a:cubicBezTo>
                <a:lnTo>
                  <a:pt x="10909094" y="4338317"/>
                </a:lnTo>
                <a:cubicBezTo>
                  <a:pt x="10909094" y="4337017"/>
                  <a:pt x="10909335" y="4335764"/>
                  <a:pt x="10909816" y="4334512"/>
                </a:cubicBezTo>
                <a:cubicBezTo>
                  <a:pt x="10912127" y="4329696"/>
                  <a:pt x="10915884" y="4327530"/>
                  <a:pt x="10921134" y="4327915"/>
                </a:cubicBezTo>
                <a:close/>
                <a:moveTo>
                  <a:pt x="5455895" y="4321511"/>
                </a:moveTo>
                <a:cubicBezTo>
                  <a:pt x="5461096" y="4322522"/>
                  <a:pt x="5464130" y="4325604"/>
                  <a:pt x="5465093" y="4330805"/>
                </a:cubicBezTo>
                <a:cubicBezTo>
                  <a:pt x="5465142" y="4331191"/>
                  <a:pt x="5465142" y="4331672"/>
                  <a:pt x="5465142" y="4332155"/>
                </a:cubicBezTo>
                <a:lnTo>
                  <a:pt x="5465767" y="4509140"/>
                </a:lnTo>
                <a:lnTo>
                  <a:pt x="5466057" y="4597655"/>
                </a:lnTo>
                <a:cubicBezTo>
                  <a:pt x="5466057" y="4598907"/>
                  <a:pt x="5465817" y="4600160"/>
                  <a:pt x="5465333" y="4601411"/>
                </a:cubicBezTo>
                <a:cubicBezTo>
                  <a:pt x="5463213" y="4606035"/>
                  <a:pt x="5459603" y="4608298"/>
                  <a:pt x="5454547" y="4608154"/>
                </a:cubicBezTo>
                <a:cubicBezTo>
                  <a:pt x="5449537" y="4607479"/>
                  <a:pt x="5446359" y="4604639"/>
                  <a:pt x="5445009" y="4599726"/>
                </a:cubicBezTo>
                <a:cubicBezTo>
                  <a:pt x="5444866" y="4599052"/>
                  <a:pt x="5444819" y="4598378"/>
                  <a:pt x="5444769" y="4597655"/>
                </a:cubicBezTo>
                <a:lnTo>
                  <a:pt x="5444482" y="4509140"/>
                </a:lnTo>
                <a:cubicBezTo>
                  <a:pt x="5444482" y="4509140"/>
                  <a:pt x="5444482" y="4509043"/>
                  <a:pt x="5444482" y="4508994"/>
                </a:cubicBezTo>
                <a:cubicBezTo>
                  <a:pt x="5444482" y="4508706"/>
                  <a:pt x="5444482" y="4508466"/>
                  <a:pt x="5444482" y="4508127"/>
                </a:cubicBezTo>
                <a:lnTo>
                  <a:pt x="5443855" y="4331913"/>
                </a:lnTo>
                <a:lnTo>
                  <a:pt x="5443903" y="4331913"/>
                </a:lnTo>
                <a:cubicBezTo>
                  <a:pt x="5443903" y="4330614"/>
                  <a:pt x="5444143" y="4329362"/>
                  <a:pt x="5444626" y="4328157"/>
                </a:cubicBezTo>
                <a:cubicBezTo>
                  <a:pt x="5446889" y="4323342"/>
                  <a:pt x="5450646" y="4321126"/>
                  <a:pt x="5455895" y="4321511"/>
                </a:cubicBezTo>
                <a:close/>
                <a:moveTo>
                  <a:pt x="10065105" y="4315971"/>
                </a:moveTo>
                <a:cubicBezTo>
                  <a:pt x="10076518" y="4316164"/>
                  <a:pt x="10086487" y="4320355"/>
                  <a:pt x="10094963" y="4328638"/>
                </a:cubicBezTo>
                <a:cubicBezTo>
                  <a:pt x="10103006" y="4337018"/>
                  <a:pt x="10107100" y="4347083"/>
                  <a:pt x="10107196" y="4358881"/>
                </a:cubicBezTo>
                <a:lnTo>
                  <a:pt x="10107196" y="4360615"/>
                </a:lnTo>
                <a:cubicBezTo>
                  <a:pt x="10106810" y="4371499"/>
                  <a:pt x="10102284" y="4381179"/>
                  <a:pt x="10093663" y="4389799"/>
                </a:cubicBezTo>
                <a:cubicBezTo>
                  <a:pt x="10087450" y="4395578"/>
                  <a:pt x="10080082" y="4399191"/>
                  <a:pt x="10071606" y="4400539"/>
                </a:cubicBezTo>
                <a:lnTo>
                  <a:pt x="10071606" y="4717088"/>
                </a:lnTo>
                <a:cubicBezTo>
                  <a:pt x="10071558" y="4717571"/>
                  <a:pt x="10071366" y="4717908"/>
                  <a:pt x="10071269" y="4718340"/>
                </a:cubicBezTo>
                <a:cubicBezTo>
                  <a:pt x="10072088" y="4787593"/>
                  <a:pt x="10082442" y="4845432"/>
                  <a:pt x="10102428" y="4891666"/>
                </a:cubicBezTo>
                <a:cubicBezTo>
                  <a:pt x="10116972" y="4925859"/>
                  <a:pt x="10137006" y="4954994"/>
                  <a:pt x="10162531" y="4979170"/>
                </a:cubicBezTo>
                <a:cubicBezTo>
                  <a:pt x="10189115" y="5004309"/>
                  <a:pt x="10221911" y="5023717"/>
                  <a:pt x="10260871" y="5037298"/>
                </a:cubicBezTo>
                <a:cubicBezTo>
                  <a:pt x="10300025" y="5050927"/>
                  <a:pt x="10345728" y="5058441"/>
                  <a:pt x="10397836" y="5059933"/>
                </a:cubicBezTo>
                <a:cubicBezTo>
                  <a:pt x="10399473" y="5051505"/>
                  <a:pt x="10403423" y="5044041"/>
                  <a:pt x="10409875" y="5037540"/>
                </a:cubicBezTo>
                <a:cubicBezTo>
                  <a:pt x="10418112" y="5029641"/>
                  <a:pt x="10428176" y="5025596"/>
                  <a:pt x="10440023" y="5025451"/>
                </a:cubicBezTo>
                <a:cubicBezTo>
                  <a:pt x="10451437" y="5025644"/>
                  <a:pt x="10461407" y="5029835"/>
                  <a:pt x="10469931" y="5038118"/>
                </a:cubicBezTo>
                <a:cubicBezTo>
                  <a:pt x="10477973" y="5046497"/>
                  <a:pt x="10482067" y="5056563"/>
                  <a:pt x="10482162" y="5068361"/>
                </a:cubicBezTo>
                <a:lnTo>
                  <a:pt x="10482162" y="5069950"/>
                </a:lnTo>
                <a:cubicBezTo>
                  <a:pt x="10481778" y="5080834"/>
                  <a:pt x="10477346" y="5090562"/>
                  <a:pt x="10468727" y="5099183"/>
                </a:cubicBezTo>
                <a:cubicBezTo>
                  <a:pt x="10460491" y="5106840"/>
                  <a:pt x="10450426" y="5110693"/>
                  <a:pt x="10438531" y="5110693"/>
                </a:cubicBezTo>
                <a:cubicBezTo>
                  <a:pt x="10427358" y="5110404"/>
                  <a:pt x="10417581" y="5106118"/>
                  <a:pt x="10409153" y="5097931"/>
                </a:cubicBezTo>
                <a:lnTo>
                  <a:pt x="10399211" y="5081169"/>
                </a:lnTo>
                <a:lnTo>
                  <a:pt x="10399281" y="5081171"/>
                </a:lnTo>
                <a:lnTo>
                  <a:pt x="10399184" y="5081123"/>
                </a:lnTo>
                <a:lnTo>
                  <a:pt x="10399211" y="5081169"/>
                </a:lnTo>
                <a:lnTo>
                  <a:pt x="10383773" y="5080641"/>
                </a:lnTo>
                <a:cubicBezTo>
                  <a:pt x="10344331" y="5078859"/>
                  <a:pt x="10308164" y="5073466"/>
                  <a:pt x="10275223" y="5064509"/>
                </a:cubicBezTo>
                <a:cubicBezTo>
                  <a:pt x="10223693" y="5050446"/>
                  <a:pt x="10180928" y="5027426"/>
                  <a:pt x="10146975" y="4995448"/>
                </a:cubicBezTo>
                <a:cubicBezTo>
                  <a:pt x="10082442" y="4934286"/>
                  <a:pt x="10050272" y="4841387"/>
                  <a:pt x="10050368" y="4716751"/>
                </a:cubicBezTo>
                <a:lnTo>
                  <a:pt x="10050368" y="4398564"/>
                </a:lnTo>
                <a:cubicBezTo>
                  <a:pt x="10044541" y="4396494"/>
                  <a:pt x="10039147" y="4393218"/>
                  <a:pt x="10034234" y="4388451"/>
                </a:cubicBezTo>
                <a:cubicBezTo>
                  <a:pt x="10026096" y="4379975"/>
                  <a:pt x="10022051" y="4369813"/>
                  <a:pt x="10022051" y="4357869"/>
                </a:cubicBezTo>
                <a:cubicBezTo>
                  <a:pt x="10022291" y="4346409"/>
                  <a:pt x="10026578" y="4336487"/>
                  <a:pt x="10034909" y="4328060"/>
                </a:cubicBezTo>
                <a:cubicBezTo>
                  <a:pt x="10043192" y="4320114"/>
                  <a:pt x="10053210" y="4316116"/>
                  <a:pt x="10065105" y="4315971"/>
                </a:cubicBezTo>
                <a:close/>
                <a:moveTo>
                  <a:pt x="575112" y="4289679"/>
                </a:moveTo>
                <a:cubicBezTo>
                  <a:pt x="580120" y="4290400"/>
                  <a:pt x="583298" y="4293194"/>
                  <a:pt x="584598" y="4298106"/>
                </a:cubicBezTo>
                <a:cubicBezTo>
                  <a:pt x="584791" y="4298973"/>
                  <a:pt x="584839" y="4299695"/>
                  <a:pt x="584839" y="4300369"/>
                </a:cubicBezTo>
                <a:lnTo>
                  <a:pt x="585128" y="4388886"/>
                </a:lnTo>
                <a:cubicBezTo>
                  <a:pt x="585128" y="4390138"/>
                  <a:pt x="584887" y="4391390"/>
                  <a:pt x="584407" y="4392690"/>
                </a:cubicBezTo>
                <a:cubicBezTo>
                  <a:pt x="582287" y="4397362"/>
                  <a:pt x="578675" y="4399578"/>
                  <a:pt x="573618" y="4399384"/>
                </a:cubicBezTo>
                <a:cubicBezTo>
                  <a:pt x="568610" y="4398710"/>
                  <a:pt x="565431" y="4395870"/>
                  <a:pt x="564131" y="4390956"/>
                </a:cubicBezTo>
                <a:cubicBezTo>
                  <a:pt x="563986" y="4390282"/>
                  <a:pt x="563938" y="4389609"/>
                  <a:pt x="563938" y="4388935"/>
                </a:cubicBezTo>
                <a:lnTo>
                  <a:pt x="563602" y="4300418"/>
                </a:lnTo>
                <a:cubicBezTo>
                  <a:pt x="563602" y="4298973"/>
                  <a:pt x="563842" y="4297625"/>
                  <a:pt x="564323" y="4296420"/>
                </a:cubicBezTo>
                <a:cubicBezTo>
                  <a:pt x="566442" y="4291798"/>
                  <a:pt x="570054" y="4289582"/>
                  <a:pt x="575112" y="4289726"/>
                </a:cubicBezTo>
                <a:close/>
                <a:moveTo>
                  <a:pt x="1924145" y="4282357"/>
                </a:moveTo>
                <a:cubicBezTo>
                  <a:pt x="1898959" y="4282984"/>
                  <a:pt x="1877673" y="4291989"/>
                  <a:pt x="1860286" y="4309423"/>
                </a:cubicBezTo>
                <a:cubicBezTo>
                  <a:pt x="1843239" y="4327146"/>
                  <a:pt x="1834618" y="4348625"/>
                  <a:pt x="1834425" y="4373764"/>
                </a:cubicBezTo>
                <a:cubicBezTo>
                  <a:pt x="1835052" y="4398421"/>
                  <a:pt x="1844009" y="4419611"/>
                  <a:pt x="1861395" y="4437189"/>
                </a:cubicBezTo>
                <a:cubicBezTo>
                  <a:pt x="1879117" y="4454335"/>
                  <a:pt x="1900549" y="4462954"/>
                  <a:pt x="1925735" y="4463196"/>
                </a:cubicBezTo>
                <a:cubicBezTo>
                  <a:pt x="1950875" y="4462472"/>
                  <a:pt x="1972160" y="4453419"/>
                  <a:pt x="1989546" y="4435985"/>
                </a:cubicBezTo>
                <a:cubicBezTo>
                  <a:pt x="2006547" y="4418070"/>
                  <a:pt x="2015118" y="4396735"/>
                  <a:pt x="2015263" y="4372030"/>
                </a:cubicBezTo>
                <a:lnTo>
                  <a:pt x="2015263" y="4371548"/>
                </a:lnTo>
                <a:cubicBezTo>
                  <a:pt x="2014733" y="4346939"/>
                  <a:pt x="2005536" y="4325749"/>
                  <a:pt x="1987813" y="4307883"/>
                </a:cubicBezTo>
                <a:cubicBezTo>
                  <a:pt x="1969656" y="4290882"/>
                  <a:pt x="1948466" y="4282357"/>
                  <a:pt x="1924145" y="4282357"/>
                </a:cubicBezTo>
                <a:close/>
                <a:moveTo>
                  <a:pt x="1086127" y="4280047"/>
                </a:moveTo>
                <a:lnTo>
                  <a:pt x="1086127" y="4623421"/>
                </a:lnTo>
                <a:cubicBezTo>
                  <a:pt x="1085983" y="4624673"/>
                  <a:pt x="1085696" y="4625733"/>
                  <a:pt x="1085358" y="4626743"/>
                </a:cubicBezTo>
                <a:cubicBezTo>
                  <a:pt x="1087331" y="4747671"/>
                  <a:pt x="1119646" y="4835754"/>
                  <a:pt x="1182543" y="4890898"/>
                </a:cubicBezTo>
                <a:cubicBezTo>
                  <a:pt x="1209174" y="4914543"/>
                  <a:pt x="1241345" y="4932698"/>
                  <a:pt x="1279005" y="4945269"/>
                </a:cubicBezTo>
                <a:cubicBezTo>
                  <a:pt x="1318303" y="4958561"/>
                  <a:pt x="1365018" y="4965687"/>
                  <a:pt x="1418907" y="4966795"/>
                </a:cubicBezTo>
                <a:lnTo>
                  <a:pt x="1418907" y="4624673"/>
                </a:lnTo>
                <a:cubicBezTo>
                  <a:pt x="1418859" y="4623855"/>
                  <a:pt x="1418907" y="4622891"/>
                  <a:pt x="1419003" y="4621929"/>
                </a:cubicBezTo>
                <a:cubicBezTo>
                  <a:pt x="1419052" y="4621687"/>
                  <a:pt x="1419197" y="4621542"/>
                  <a:pt x="1419245" y="4621302"/>
                </a:cubicBezTo>
                <a:cubicBezTo>
                  <a:pt x="1418377" y="4552338"/>
                  <a:pt x="1408024" y="4494691"/>
                  <a:pt x="1388085" y="4448555"/>
                </a:cubicBezTo>
                <a:lnTo>
                  <a:pt x="1388038" y="4448459"/>
                </a:lnTo>
                <a:cubicBezTo>
                  <a:pt x="1373493" y="4414266"/>
                  <a:pt x="1353460" y="4385081"/>
                  <a:pt x="1327934" y="4360906"/>
                </a:cubicBezTo>
                <a:cubicBezTo>
                  <a:pt x="1301399" y="4335766"/>
                  <a:pt x="1268651" y="4316407"/>
                  <a:pt x="1229643" y="4302777"/>
                </a:cubicBezTo>
                <a:cubicBezTo>
                  <a:pt x="1188852" y="4288618"/>
                  <a:pt x="1140933" y="4281106"/>
                  <a:pt x="1086127" y="4280047"/>
                </a:cubicBezTo>
                <a:close/>
                <a:moveTo>
                  <a:pt x="1922701" y="4261072"/>
                </a:moveTo>
                <a:cubicBezTo>
                  <a:pt x="1953715" y="4261023"/>
                  <a:pt x="1980251" y="4271474"/>
                  <a:pt x="2002404" y="4292326"/>
                </a:cubicBezTo>
                <a:cubicBezTo>
                  <a:pt x="2024317" y="4314191"/>
                  <a:pt x="2035682" y="4340342"/>
                  <a:pt x="2036549" y="4370729"/>
                </a:cubicBezTo>
                <a:lnTo>
                  <a:pt x="2036549" y="4371211"/>
                </a:lnTo>
                <a:cubicBezTo>
                  <a:pt x="2036428" y="4386743"/>
                  <a:pt x="2033758" y="4401118"/>
                  <a:pt x="2028530" y="4414319"/>
                </a:cubicBezTo>
                <a:lnTo>
                  <a:pt x="2005215" y="4450358"/>
                </a:lnTo>
                <a:lnTo>
                  <a:pt x="1969235" y="4475295"/>
                </a:lnTo>
                <a:cubicBezTo>
                  <a:pt x="1956159" y="4480978"/>
                  <a:pt x="1942015" y="4484024"/>
                  <a:pt x="1926794" y="4484434"/>
                </a:cubicBezTo>
                <a:cubicBezTo>
                  <a:pt x="1895733" y="4484337"/>
                  <a:pt x="1869292" y="4473982"/>
                  <a:pt x="1847524" y="4453322"/>
                </a:cubicBezTo>
                <a:cubicBezTo>
                  <a:pt x="1825564" y="4431652"/>
                  <a:pt x="1814102" y="4405356"/>
                  <a:pt x="1813188" y="4374535"/>
                </a:cubicBezTo>
                <a:cubicBezTo>
                  <a:pt x="1813235" y="4343616"/>
                  <a:pt x="1823734" y="4317081"/>
                  <a:pt x="1844636" y="4295023"/>
                </a:cubicBezTo>
                <a:cubicBezTo>
                  <a:pt x="1866693" y="4273159"/>
                  <a:pt x="1892747" y="4261843"/>
                  <a:pt x="1922701" y="4261072"/>
                </a:cubicBezTo>
                <a:close/>
                <a:moveTo>
                  <a:pt x="8351858" y="4254858"/>
                </a:moveTo>
                <a:cubicBezTo>
                  <a:pt x="8356865" y="4255582"/>
                  <a:pt x="8360043" y="4258375"/>
                  <a:pt x="8361345" y="4263286"/>
                </a:cubicBezTo>
                <a:cubicBezTo>
                  <a:pt x="8361538" y="4264153"/>
                  <a:pt x="8361586" y="4264876"/>
                  <a:pt x="8361586" y="4265550"/>
                </a:cubicBezTo>
                <a:lnTo>
                  <a:pt x="8361875" y="4354066"/>
                </a:lnTo>
                <a:cubicBezTo>
                  <a:pt x="8361875" y="4355319"/>
                  <a:pt x="8361633" y="4356571"/>
                  <a:pt x="8361152" y="4357870"/>
                </a:cubicBezTo>
                <a:cubicBezTo>
                  <a:pt x="8359032" y="4362542"/>
                  <a:pt x="8355420" y="4364757"/>
                  <a:pt x="8350364" y="4364613"/>
                </a:cubicBezTo>
                <a:cubicBezTo>
                  <a:pt x="8345356" y="4363939"/>
                  <a:pt x="8342176" y="4361097"/>
                  <a:pt x="8340876" y="4356185"/>
                </a:cubicBezTo>
                <a:cubicBezTo>
                  <a:pt x="8340733" y="4355511"/>
                  <a:pt x="8340684" y="4354836"/>
                  <a:pt x="8340684" y="4354162"/>
                </a:cubicBezTo>
                <a:lnTo>
                  <a:pt x="8340345" y="4265647"/>
                </a:lnTo>
                <a:cubicBezTo>
                  <a:pt x="8340345" y="4264202"/>
                  <a:pt x="8340588" y="4262854"/>
                  <a:pt x="8341069" y="4261649"/>
                </a:cubicBezTo>
                <a:cubicBezTo>
                  <a:pt x="8343188" y="4257025"/>
                  <a:pt x="8346800" y="4254811"/>
                  <a:pt x="8351858" y="4254955"/>
                </a:cubicBezTo>
                <a:close/>
                <a:moveTo>
                  <a:pt x="9700926" y="4247539"/>
                </a:moveTo>
                <a:cubicBezTo>
                  <a:pt x="9675739" y="4248165"/>
                  <a:pt x="9654453" y="4257171"/>
                  <a:pt x="9637067" y="4274604"/>
                </a:cubicBezTo>
                <a:cubicBezTo>
                  <a:pt x="9620019" y="4292327"/>
                  <a:pt x="9611399" y="4313805"/>
                  <a:pt x="9611206" y="4338945"/>
                </a:cubicBezTo>
                <a:cubicBezTo>
                  <a:pt x="9611831" y="4363602"/>
                  <a:pt x="9620790" y="4384792"/>
                  <a:pt x="9638174" y="4402371"/>
                </a:cubicBezTo>
                <a:cubicBezTo>
                  <a:pt x="9655898" y="4419515"/>
                  <a:pt x="9677376" y="4428135"/>
                  <a:pt x="9702515" y="4428376"/>
                </a:cubicBezTo>
                <a:cubicBezTo>
                  <a:pt x="9727654" y="4427654"/>
                  <a:pt x="9748940" y="4418600"/>
                  <a:pt x="9766326" y="4401166"/>
                </a:cubicBezTo>
                <a:cubicBezTo>
                  <a:pt x="9783327" y="4383252"/>
                  <a:pt x="9791899" y="4361917"/>
                  <a:pt x="9792044" y="4337211"/>
                </a:cubicBezTo>
                <a:lnTo>
                  <a:pt x="9792044" y="4337163"/>
                </a:lnTo>
                <a:lnTo>
                  <a:pt x="9792044" y="4336681"/>
                </a:lnTo>
                <a:cubicBezTo>
                  <a:pt x="9791513" y="4312072"/>
                  <a:pt x="9782315" y="4290882"/>
                  <a:pt x="9764592" y="4273016"/>
                </a:cubicBezTo>
                <a:cubicBezTo>
                  <a:pt x="9746437" y="4256063"/>
                  <a:pt x="9725198" y="4247539"/>
                  <a:pt x="9700926" y="4247539"/>
                </a:cubicBezTo>
                <a:close/>
                <a:moveTo>
                  <a:pt x="8862914" y="4245274"/>
                </a:moveTo>
                <a:lnTo>
                  <a:pt x="8862914" y="4588650"/>
                </a:lnTo>
                <a:cubicBezTo>
                  <a:pt x="8862770" y="4589901"/>
                  <a:pt x="8862482" y="4590961"/>
                  <a:pt x="8862144" y="4591972"/>
                </a:cubicBezTo>
                <a:cubicBezTo>
                  <a:pt x="8864118" y="4712899"/>
                  <a:pt x="8896435" y="4800982"/>
                  <a:pt x="8959329" y="4856124"/>
                </a:cubicBezTo>
                <a:cubicBezTo>
                  <a:pt x="8985961" y="4879772"/>
                  <a:pt x="9018131" y="4897927"/>
                  <a:pt x="9055792" y="4910496"/>
                </a:cubicBezTo>
                <a:cubicBezTo>
                  <a:pt x="9095092" y="4923788"/>
                  <a:pt x="9141805" y="4930916"/>
                  <a:pt x="9195694" y="4932023"/>
                </a:cubicBezTo>
                <a:lnTo>
                  <a:pt x="9195694" y="4589901"/>
                </a:lnTo>
                <a:cubicBezTo>
                  <a:pt x="9195646" y="4589082"/>
                  <a:pt x="9195694" y="4588119"/>
                  <a:pt x="9195792" y="4587156"/>
                </a:cubicBezTo>
                <a:cubicBezTo>
                  <a:pt x="9195839" y="4586915"/>
                  <a:pt x="9195984" y="4586771"/>
                  <a:pt x="9196032" y="4586531"/>
                </a:cubicBezTo>
                <a:cubicBezTo>
                  <a:pt x="9195165" y="4517566"/>
                  <a:pt x="9184811" y="4459920"/>
                  <a:pt x="9164873" y="4413784"/>
                </a:cubicBezTo>
                <a:lnTo>
                  <a:pt x="9164825" y="4413735"/>
                </a:lnTo>
                <a:cubicBezTo>
                  <a:pt x="9150282" y="4379542"/>
                  <a:pt x="9130246" y="4350358"/>
                  <a:pt x="9104722" y="4326182"/>
                </a:cubicBezTo>
                <a:cubicBezTo>
                  <a:pt x="9078187" y="4301043"/>
                  <a:pt x="9045439" y="4281683"/>
                  <a:pt x="9006430" y="4268054"/>
                </a:cubicBezTo>
                <a:cubicBezTo>
                  <a:pt x="8965638" y="4253847"/>
                  <a:pt x="8917720" y="4246334"/>
                  <a:pt x="8862914" y="4245274"/>
                </a:cubicBezTo>
                <a:close/>
                <a:moveTo>
                  <a:pt x="4426976" y="4232128"/>
                </a:moveTo>
                <a:cubicBezTo>
                  <a:pt x="4431984" y="4232849"/>
                  <a:pt x="4435163" y="4235643"/>
                  <a:pt x="4436461" y="4240555"/>
                </a:cubicBezTo>
                <a:cubicBezTo>
                  <a:pt x="4436655" y="4241422"/>
                  <a:pt x="4436751" y="4242144"/>
                  <a:pt x="4436703" y="4242818"/>
                </a:cubicBezTo>
                <a:lnTo>
                  <a:pt x="4436993" y="4331335"/>
                </a:lnTo>
                <a:cubicBezTo>
                  <a:pt x="4436993" y="4332587"/>
                  <a:pt x="4436751" y="4333840"/>
                  <a:pt x="4436270" y="4335139"/>
                </a:cubicBezTo>
                <a:cubicBezTo>
                  <a:pt x="4434151" y="4339811"/>
                  <a:pt x="4430540" y="4342027"/>
                  <a:pt x="4425483" y="4341833"/>
                </a:cubicBezTo>
                <a:cubicBezTo>
                  <a:pt x="4420474" y="4341159"/>
                  <a:pt x="4417295" y="4338319"/>
                  <a:pt x="4415995" y="4333405"/>
                </a:cubicBezTo>
                <a:cubicBezTo>
                  <a:pt x="4415851" y="4332732"/>
                  <a:pt x="4415803" y="4332058"/>
                  <a:pt x="4415803" y="4331384"/>
                </a:cubicBezTo>
                <a:lnTo>
                  <a:pt x="4415464" y="4242867"/>
                </a:lnTo>
                <a:cubicBezTo>
                  <a:pt x="4415464" y="4241422"/>
                  <a:pt x="4415704" y="4240074"/>
                  <a:pt x="4416188" y="4238869"/>
                </a:cubicBezTo>
                <a:cubicBezTo>
                  <a:pt x="4418307" y="4234247"/>
                  <a:pt x="4421917" y="4232031"/>
                  <a:pt x="4426976" y="4232175"/>
                </a:cubicBezTo>
                <a:close/>
                <a:moveTo>
                  <a:pt x="9699482" y="4226252"/>
                </a:moveTo>
                <a:cubicBezTo>
                  <a:pt x="9730496" y="4226204"/>
                  <a:pt x="9757032" y="4236655"/>
                  <a:pt x="9779184" y="4257508"/>
                </a:cubicBezTo>
                <a:cubicBezTo>
                  <a:pt x="9801049" y="4279373"/>
                  <a:pt x="9812463" y="4305522"/>
                  <a:pt x="9813330" y="4335911"/>
                </a:cubicBezTo>
                <a:lnTo>
                  <a:pt x="9813330" y="4336392"/>
                </a:lnTo>
                <a:cubicBezTo>
                  <a:pt x="9813209" y="4351925"/>
                  <a:pt x="9810537" y="4366287"/>
                  <a:pt x="9805311" y="4379483"/>
                </a:cubicBezTo>
                <a:lnTo>
                  <a:pt x="9781997" y="4415539"/>
                </a:lnTo>
                <a:lnTo>
                  <a:pt x="9746016" y="4440477"/>
                </a:lnTo>
                <a:cubicBezTo>
                  <a:pt x="9732940" y="4446159"/>
                  <a:pt x="9718794" y="4449206"/>
                  <a:pt x="9703575" y="4449614"/>
                </a:cubicBezTo>
                <a:cubicBezTo>
                  <a:pt x="9672512" y="4449518"/>
                  <a:pt x="9646073" y="4439164"/>
                  <a:pt x="9624305" y="4418504"/>
                </a:cubicBezTo>
                <a:cubicBezTo>
                  <a:pt x="9602344" y="4396832"/>
                  <a:pt x="9590883" y="4370537"/>
                  <a:pt x="9589967" y="4339715"/>
                </a:cubicBezTo>
                <a:cubicBezTo>
                  <a:pt x="9590015" y="4308798"/>
                  <a:pt x="9600515" y="4282261"/>
                  <a:pt x="9621415" y="4260204"/>
                </a:cubicBezTo>
                <a:cubicBezTo>
                  <a:pt x="9643472" y="4238340"/>
                  <a:pt x="9669526" y="4227023"/>
                  <a:pt x="9699482" y="4226252"/>
                </a:cubicBezTo>
                <a:close/>
                <a:moveTo>
                  <a:pt x="5776060" y="4224807"/>
                </a:moveTo>
                <a:cubicBezTo>
                  <a:pt x="5750873" y="4225434"/>
                  <a:pt x="5729587" y="4234440"/>
                  <a:pt x="5712198" y="4251874"/>
                </a:cubicBezTo>
                <a:cubicBezTo>
                  <a:pt x="5695101" y="4269595"/>
                  <a:pt x="5686484" y="4291074"/>
                  <a:pt x="5686291" y="4316213"/>
                </a:cubicBezTo>
                <a:cubicBezTo>
                  <a:pt x="5686921" y="4340872"/>
                  <a:pt x="5695876" y="4362061"/>
                  <a:pt x="5713257" y="4379639"/>
                </a:cubicBezTo>
                <a:cubicBezTo>
                  <a:pt x="5730981" y="4396785"/>
                  <a:pt x="5752411" y="4405405"/>
                  <a:pt x="5777596" y="4405645"/>
                </a:cubicBezTo>
                <a:cubicBezTo>
                  <a:pt x="5802737" y="4404924"/>
                  <a:pt x="5824024" y="4395870"/>
                  <a:pt x="5841414" y="4378436"/>
                </a:cubicBezTo>
                <a:cubicBezTo>
                  <a:pt x="5858411" y="4360520"/>
                  <a:pt x="5867031" y="4339185"/>
                  <a:pt x="5867129" y="4314481"/>
                </a:cubicBezTo>
                <a:lnTo>
                  <a:pt x="5867176" y="4314481"/>
                </a:lnTo>
                <a:lnTo>
                  <a:pt x="5867176" y="4313998"/>
                </a:lnTo>
                <a:cubicBezTo>
                  <a:pt x="5866643" y="4289389"/>
                  <a:pt x="5857448" y="4268200"/>
                  <a:pt x="5839724" y="4250333"/>
                </a:cubicBezTo>
                <a:cubicBezTo>
                  <a:pt x="5821568" y="4233333"/>
                  <a:pt x="5800331" y="4224807"/>
                  <a:pt x="5776060" y="4224807"/>
                </a:cubicBezTo>
                <a:close/>
                <a:moveTo>
                  <a:pt x="4938040" y="4222496"/>
                </a:moveTo>
                <a:lnTo>
                  <a:pt x="4938040" y="4565870"/>
                </a:lnTo>
                <a:cubicBezTo>
                  <a:pt x="4937944" y="4567122"/>
                  <a:pt x="4937609" y="4568183"/>
                  <a:pt x="4937268" y="4569194"/>
                </a:cubicBezTo>
                <a:cubicBezTo>
                  <a:pt x="4939244" y="4690120"/>
                  <a:pt x="4971610" y="4778203"/>
                  <a:pt x="5034452" y="4833345"/>
                </a:cubicBezTo>
                <a:cubicBezTo>
                  <a:pt x="5061090" y="4856992"/>
                  <a:pt x="5093256" y="4875148"/>
                  <a:pt x="5130920" y="4887718"/>
                </a:cubicBezTo>
                <a:cubicBezTo>
                  <a:pt x="5170216" y="4901010"/>
                  <a:pt x="5216880" y="4908138"/>
                  <a:pt x="5270772" y="4909244"/>
                </a:cubicBezTo>
                <a:lnTo>
                  <a:pt x="5270772" y="4567122"/>
                </a:lnTo>
                <a:cubicBezTo>
                  <a:pt x="5270722" y="4566304"/>
                  <a:pt x="5270772" y="4565340"/>
                  <a:pt x="5270868" y="4564378"/>
                </a:cubicBezTo>
                <a:cubicBezTo>
                  <a:pt x="5270915" y="4564136"/>
                  <a:pt x="5271058" y="4563992"/>
                  <a:pt x="5271112" y="4563751"/>
                </a:cubicBezTo>
                <a:cubicBezTo>
                  <a:pt x="5270196" y="4494787"/>
                  <a:pt x="5259889" y="4437140"/>
                  <a:pt x="5239949" y="4391004"/>
                </a:cubicBezTo>
                <a:lnTo>
                  <a:pt x="5239999" y="4390908"/>
                </a:lnTo>
                <a:cubicBezTo>
                  <a:pt x="5225453" y="4356715"/>
                  <a:pt x="5205370" y="4327530"/>
                  <a:pt x="5179895" y="4303355"/>
                </a:cubicBezTo>
                <a:cubicBezTo>
                  <a:pt x="5153311" y="4278215"/>
                  <a:pt x="5120563" y="4258856"/>
                  <a:pt x="5081554" y="4245226"/>
                </a:cubicBezTo>
                <a:cubicBezTo>
                  <a:pt x="5040767" y="4231067"/>
                  <a:pt x="4992845" y="4223555"/>
                  <a:pt x="4938040" y="4222496"/>
                </a:cubicBezTo>
                <a:close/>
                <a:moveTo>
                  <a:pt x="5774516" y="4203521"/>
                </a:moveTo>
                <a:cubicBezTo>
                  <a:pt x="5805533" y="4203474"/>
                  <a:pt x="5832069" y="4213923"/>
                  <a:pt x="5854220" y="4234776"/>
                </a:cubicBezTo>
                <a:cubicBezTo>
                  <a:pt x="5876082" y="4256641"/>
                  <a:pt x="5887495" y="4282791"/>
                  <a:pt x="5888363" y="4313180"/>
                </a:cubicBezTo>
                <a:lnTo>
                  <a:pt x="5888363" y="4313661"/>
                </a:lnTo>
                <a:cubicBezTo>
                  <a:pt x="5888173" y="4344773"/>
                  <a:pt x="5877723" y="4371164"/>
                  <a:pt x="5857060" y="4392835"/>
                </a:cubicBezTo>
                <a:lnTo>
                  <a:pt x="5857060" y="4392786"/>
                </a:lnTo>
                <a:cubicBezTo>
                  <a:pt x="5835150" y="4414699"/>
                  <a:pt x="5808999" y="4426064"/>
                  <a:pt x="5778563" y="4426883"/>
                </a:cubicBezTo>
                <a:cubicBezTo>
                  <a:pt x="5747501" y="4426787"/>
                  <a:pt x="5721064" y="4416384"/>
                  <a:pt x="5699291" y="4395773"/>
                </a:cubicBezTo>
                <a:cubicBezTo>
                  <a:pt x="5677331" y="4374101"/>
                  <a:pt x="5665869" y="4347807"/>
                  <a:pt x="5664952" y="4316984"/>
                </a:cubicBezTo>
                <a:cubicBezTo>
                  <a:pt x="5665001" y="4286066"/>
                  <a:pt x="5675500" y="4259530"/>
                  <a:pt x="5696401" y="4237474"/>
                </a:cubicBezTo>
                <a:cubicBezTo>
                  <a:pt x="5718505" y="4215609"/>
                  <a:pt x="5744564" y="4204292"/>
                  <a:pt x="5774516" y="4203521"/>
                </a:cubicBezTo>
                <a:close/>
                <a:moveTo>
                  <a:pt x="1547252" y="4082786"/>
                </a:moveTo>
                <a:lnTo>
                  <a:pt x="1547254" y="4082786"/>
                </a:lnTo>
                <a:lnTo>
                  <a:pt x="1547300" y="4082834"/>
                </a:lnTo>
                <a:close/>
                <a:moveTo>
                  <a:pt x="7395806" y="4074550"/>
                </a:moveTo>
                <a:cubicBezTo>
                  <a:pt x="7395468" y="4074358"/>
                  <a:pt x="7395372" y="4074647"/>
                  <a:pt x="7395468" y="4075465"/>
                </a:cubicBezTo>
                <a:lnTo>
                  <a:pt x="7395516" y="4075514"/>
                </a:lnTo>
                <a:lnTo>
                  <a:pt x="7393301" y="4245708"/>
                </a:lnTo>
                <a:lnTo>
                  <a:pt x="7560072" y="4247876"/>
                </a:lnTo>
                <a:lnTo>
                  <a:pt x="7560072" y="4247731"/>
                </a:lnTo>
                <a:lnTo>
                  <a:pt x="7562239" y="4076718"/>
                </a:lnTo>
                <a:close/>
                <a:moveTo>
                  <a:pt x="3470873" y="4071082"/>
                </a:moveTo>
                <a:cubicBezTo>
                  <a:pt x="3470535" y="4070890"/>
                  <a:pt x="3470438" y="4071179"/>
                  <a:pt x="3470535" y="4071997"/>
                </a:cubicBezTo>
                <a:lnTo>
                  <a:pt x="3470535" y="4072046"/>
                </a:lnTo>
                <a:lnTo>
                  <a:pt x="3468319" y="4242240"/>
                </a:lnTo>
                <a:lnTo>
                  <a:pt x="3635143" y="4244407"/>
                </a:lnTo>
                <a:lnTo>
                  <a:pt x="3635143" y="4244262"/>
                </a:lnTo>
                <a:lnTo>
                  <a:pt x="3637310" y="4073250"/>
                </a:lnTo>
                <a:close/>
                <a:moveTo>
                  <a:pt x="7385211" y="4053216"/>
                </a:moveTo>
                <a:lnTo>
                  <a:pt x="7573558" y="4055624"/>
                </a:lnTo>
                <a:cubicBezTo>
                  <a:pt x="7579962" y="4056635"/>
                  <a:pt x="7583333" y="4060247"/>
                  <a:pt x="7583669" y="4066363"/>
                </a:cubicBezTo>
                <a:lnTo>
                  <a:pt x="7583669" y="4066508"/>
                </a:lnTo>
                <a:lnTo>
                  <a:pt x="7581119" y="4259530"/>
                </a:lnTo>
                <a:cubicBezTo>
                  <a:pt x="7580108" y="4265598"/>
                  <a:pt x="7576544" y="4268824"/>
                  <a:pt x="7570476" y="4269258"/>
                </a:cubicBezTo>
                <a:lnTo>
                  <a:pt x="7382127" y="4266802"/>
                </a:lnTo>
                <a:cubicBezTo>
                  <a:pt x="7379237" y="4266705"/>
                  <a:pt x="7376782" y="4265550"/>
                  <a:pt x="7374759" y="4263479"/>
                </a:cubicBezTo>
                <a:cubicBezTo>
                  <a:pt x="7372736" y="4261168"/>
                  <a:pt x="7371774" y="4258712"/>
                  <a:pt x="7371872" y="4256207"/>
                </a:cubicBezTo>
                <a:lnTo>
                  <a:pt x="7374326" y="4064052"/>
                </a:lnTo>
                <a:lnTo>
                  <a:pt x="7374326" y="4064100"/>
                </a:lnTo>
                <a:cubicBezTo>
                  <a:pt x="7374759" y="4057502"/>
                  <a:pt x="7378323" y="4053890"/>
                  <a:pt x="7385211" y="4053216"/>
                </a:cubicBezTo>
                <a:close/>
                <a:moveTo>
                  <a:pt x="3460375" y="4049748"/>
                </a:moveTo>
                <a:lnTo>
                  <a:pt x="3648723" y="4052156"/>
                </a:lnTo>
                <a:cubicBezTo>
                  <a:pt x="3655130" y="4053167"/>
                  <a:pt x="3658500" y="4056779"/>
                  <a:pt x="3658838" y="4062895"/>
                </a:cubicBezTo>
                <a:lnTo>
                  <a:pt x="3658838" y="4063040"/>
                </a:lnTo>
                <a:lnTo>
                  <a:pt x="3656284" y="4256062"/>
                </a:lnTo>
                <a:cubicBezTo>
                  <a:pt x="3655226" y="4262130"/>
                  <a:pt x="3651662" y="4265357"/>
                  <a:pt x="3645595" y="4265791"/>
                </a:cubicBezTo>
                <a:lnTo>
                  <a:pt x="3457242" y="4263382"/>
                </a:lnTo>
                <a:cubicBezTo>
                  <a:pt x="3454354" y="4263238"/>
                  <a:pt x="3451897" y="4262081"/>
                  <a:pt x="3449876" y="4260011"/>
                </a:cubicBezTo>
                <a:cubicBezTo>
                  <a:pt x="3447852" y="4257699"/>
                  <a:pt x="3446889" y="4255243"/>
                  <a:pt x="3446986" y="4252738"/>
                </a:cubicBezTo>
                <a:lnTo>
                  <a:pt x="3449441" y="4060584"/>
                </a:lnTo>
                <a:lnTo>
                  <a:pt x="3449489" y="4060632"/>
                </a:lnTo>
                <a:cubicBezTo>
                  <a:pt x="3449876" y="4054034"/>
                  <a:pt x="3453487" y="4050422"/>
                  <a:pt x="3460375" y="4049748"/>
                </a:cubicBezTo>
                <a:close/>
                <a:moveTo>
                  <a:pt x="9323990" y="4047967"/>
                </a:moveTo>
                <a:lnTo>
                  <a:pt x="9323992" y="4047967"/>
                </a:lnTo>
                <a:lnTo>
                  <a:pt x="9324038" y="4048015"/>
                </a:lnTo>
                <a:close/>
                <a:moveTo>
                  <a:pt x="11247653" y="4036263"/>
                </a:moveTo>
                <a:cubicBezTo>
                  <a:pt x="11247315" y="4036071"/>
                  <a:pt x="11247219" y="4036360"/>
                  <a:pt x="11247315" y="4037178"/>
                </a:cubicBezTo>
                <a:lnTo>
                  <a:pt x="11247363" y="4037227"/>
                </a:lnTo>
                <a:lnTo>
                  <a:pt x="11245148" y="4207422"/>
                </a:lnTo>
                <a:lnTo>
                  <a:pt x="11411923" y="4209588"/>
                </a:lnTo>
                <a:lnTo>
                  <a:pt x="11411923" y="4209444"/>
                </a:lnTo>
                <a:lnTo>
                  <a:pt x="11414090" y="4038431"/>
                </a:lnTo>
                <a:close/>
                <a:moveTo>
                  <a:pt x="7754396" y="4035109"/>
                </a:moveTo>
                <a:cubicBezTo>
                  <a:pt x="7759548" y="4036120"/>
                  <a:pt x="7762631" y="4039251"/>
                  <a:pt x="7763545" y="4044452"/>
                </a:cubicBezTo>
                <a:cubicBezTo>
                  <a:pt x="7763594" y="4044837"/>
                  <a:pt x="7763594" y="4045271"/>
                  <a:pt x="7763594" y="4045800"/>
                </a:cubicBezTo>
                <a:lnTo>
                  <a:pt x="7763594" y="4222785"/>
                </a:lnTo>
                <a:lnTo>
                  <a:pt x="7763594" y="4311351"/>
                </a:lnTo>
                <a:cubicBezTo>
                  <a:pt x="7763594" y="4312554"/>
                  <a:pt x="7763352" y="4313854"/>
                  <a:pt x="7762872" y="4315155"/>
                </a:cubicBezTo>
                <a:cubicBezTo>
                  <a:pt x="7760705" y="4319778"/>
                  <a:pt x="7757141" y="4321944"/>
                  <a:pt x="7752036" y="4321800"/>
                </a:cubicBezTo>
                <a:cubicBezTo>
                  <a:pt x="7747026" y="4321079"/>
                  <a:pt x="7743849" y="4318236"/>
                  <a:pt x="7742548" y="4313324"/>
                </a:cubicBezTo>
                <a:cubicBezTo>
                  <a:pt x="7742404" y="4312650"/>
                  <a:pt x="7742355" y="4311975"/>
                  <a:pt x="7742355" y="4311254"/>
                </a:cubicBezTo>
                <a:lnTo>
                  <a:pt x="7742355" y="4222737"/>
                </a:lnTo>
                <a:cubicBezTo>
                  <a:pt x="7742355" y="4222690"/>
                  <a:pt x="7742355" y="4222593"/>
                  <a:pt x="7742355" y="4222593"/>
                </a:cubicBezTo>
                <a:cubicBezTo>
                  <a:pt x="7742355" y="4222303"/>
                  <a:pt x="7742355" y="4222063"/>
                  <a:pt x="7742355" y="4221726"/>
                </a:cubicBezTo>
                <a:lnTo>
                  <a:pt x="7742355" y="4045511"/>
                </a:lnTo>
                <a:cubicBezTo>
                  <a:pt x="7742404" y="4044211"/>
                  <a:pt x="7742645" y="4042959"/>
                  <a:pt x="7743127" y="4041707"/>
                </a:cubicBezTo>
                <a:cubicBezTo>
                  <a:pt x="7745389" y="4036939"/>
                  <a:pt x="7749146" y="4034724"/>
                  <a:pt x="7754396" y="4035109"/>
                </a:cubicBezTo>
                <a:close/>
                <a:moveTo>
                  <a:pt x="3829512" y="4031592"/>
                </a:moveTo>
                <a:cubicBezTo>
                  <a:pt x="3834713" y="4032603"/>
                  <a:pt x="3837747" y="4035733"/>
                  <a:pt x="3838662" y="4040935"/>
                </a:cubicBezTo>
                <a:cubicBezTo>
                  <a:pt x="3838710" y="4041320"/>
                  <a:pt x="3838710" y="4041753"/>
                  <a:pt x="3838710" y="4042283"/>
                </a:cubicBezTo>
                <a:lnTo>
                  <a:pt x="3838710" y="4219269"/>
                </a:lnTo>
                <a:lnTo>
                  <a:pt x="3838662" y="4219269"/>
                </a:lnTo>
                <a:lnTo>
                  <a:pt x="3838662" y="4307833"/>
                </a:lnTo>
                <a:cubicBezTo>
                  <a:pt x="3838662" y="4309085"/>
                  <a:pt x="3838422" y="4310337"/>
                  <a:pt x="3837940" y="4311638"/>
                </a:cubicBezTo>
                <a:cubicBezTo>
                  <a:pt x="3835774" y="4316260"/>
                  <a:pt x="3832209" y="4318429"/>
                  <a:pt x="3827104" y="4318283"/>
                </a:cubicBezTo>
                <a:cubicBezTo>
                  <a:pt x="3822096" y="4317561"/>
                  <a:pt x="3818966" y="4314719"/>
                  <a:pt x="3817666" y="4309807"/>
                </a:cubicBezTo>
                <a:cubicBezTo>
                  <a:pt x="3817569" y="4309133"/>
                  <a:pt x="3817473" y="4308459"/>
                  <a:pt x="3817473" y="4307736"/>
                </a:cubicBezTo>
                <a:lnTo>
                  <a:pt x="3817473" y="4219220"/>
                </a:lnTo>
                <a:cubicBezTo>
                  <a:pt x="3817473" y="4219173"/>
                  <a:pt x="3817473" y="4219076"/>
                  <a:pt x="3817473" y="4219076"/>
                </a:cubicBezTo>
                <a:cubicBezTo>
                  <a:pt x="3817473" y="4218786"/>
                  <a:pt x="3817473" y="4218546"/>
                  <a:pt x="3817473" y="4218208"/>
                </a:cubicBezTo>
                <a:lnTo>
                  <a:pt x="3817473" y="4041994"/>
                </a:lnTo>
                <a:cubicBezTo>
                  <a:pt x="3817522" y="4040694"/>
                  <a:pt x="3817762" y="4039442"/>
                  <a:pt x="3818243" y="4038190"/>
                </a:cubicBezTo>
                <a:cubicBezTo>
                  <a:pt x="3820506" y="4033422"/>
                  <a:pt x="3824264" y="4031206"/>
                  <a:pt x="3829512" y="4031592"/>
                </a:cubicBezTo>
                <a:close/>
                <a:moveTo>
                  <a:pt x="11237057" y="4014929"/>
                </a:moveTo>
                <a:lnTo>
                  <a:pt x="11425407" y="4017337"/>
                </a:lnTo>
                <a:cubicBezTo>
                  <a:pt x="11431813" y="4018348"/>
                  <a:pt x="11435184" y="4021960"/>
                  <a:pt x="11435521" y="4028077"/>
                </a:cubicBezTo>
                <a:lnTo>
                  <a:pt x="11435521" y="4028221"/>
                </a:lnTo>
                <a:lnTo>
                  <a:pt x="11433017" y="4221243"/>
                </a:lnTo>
                <a:cubicBezTo>
                  <a:pt x="11431958" y="4227312"/>
                  <a:pt x="11428394" y="4230537"/>
                  <a:pt x="11422326" y="4230971"/>
                </a:cubicBezTo>
                <a:lnTo>
                  <a:pt x="11233975" y="4228515"/>
                </a:lnTo>
                <a:cubicBezTo>
                  <a:pt x="11231085" y="4228418"/>
                  <a:pt x="11228629" y="4227263"/>
                  <a:pt x="11226606" y="4225193"/>
                </a:cubicBezTo>
                <a:cubicBezTo>
                  <a:pt x="11224584" y="4222880"/>
                  <a:pt x="11223621" y="4220424"/>
                  <a:pt x="11223718" y="4217921"/>
                </a:cubicBezTo>
                <a:lnTo>
                  <a:pt x="11226173" y="4025765"/>
                </a:lnTo>
                <a:lnTo>
                  <a:pt x="11226173" y="4025813"/>
                </a:lnTo>
                <a:cubicBezTo>
                  <a:pt x="11226558" y="4019215"/>
                  <a:pt x="11230170" y="4015603"/>
                  <a:pt x="11237057" y="4014929"/>
                </a:cubicBezTo>
                <a:close/>
                <a:moveTo>
                  <a:pt x="11606245" y="3996821"/>
                </a:moveTo>
                <a:cubicBezTo>
                  <a:pt x="11611398" y="3997832"/>
                  <a:pt x="11614480" y="4000962"/>
                  <a:pt x="11615395" y="4006163"/>
                </a:cubicBezTo>
                <a:cubicBezTo>
                  <a:pt x="11615443" y="4006549"/>
                  <a:pt x="11615443" y="4006982"/>
                  <a:pt x="11615443" y="4007512"/>
                </a:cubicBezTo>
                <a:lnTo>
                  <a:pt x="11615443" y="4184497"/>
                </a:lnTo>
                <a:lnTo>
                  <a:pt x="11615443" y="4273062"/>
                </a:lnTo>
                <a:cubicBezTo>
                  <a:pt x="11615443" y="4274265"/>
                  <a:pt x="11615202" y="4275566"/>
                  <a:pt x="11614721" y="4276867"/>
                </a:cubicBezTo>
                <a:cubicBezTo>
                  <a:pt x="11612554" y="4281489"/>
                  <a:pt x="11608990" y="4283658"/>
                  <a:pt x="11603885" y="4283512"/>
                </a:cubicBezTo>
                <a:cubicBezTo>
                  <a:pt x="11598828" y="4282790"/>
                  <a:pt x="11595698" y="4279948"/>
                  <a:pt x="11594398" y="4275036"/>
                </a:cubicBezTo>
                <a:cubicBezTo>
                  <a:pt x="11594301" y="4274362"/>
                  <a:pt x="11594205" y="4273688"/>
                  <a:pt x="11594205" y="4272966"/>
                </a:cubicBezTo>
                <a:lnTo>
                  <a:pt x="11594205" y="4184449"/>
                </a:lnTo>
                <a:cubicBezTo>
                  <a:pt x="11594205" y="4184400"/>
                  <a:pt x="11594205" y="4184304"/>
                  <a:pt x="11594205" y="4184304"/>
                </a:cubicBezTo>
                <a:cubicBezTo>
                  <a:pt x="11594205" y="4184015"/>
                  <a:pt x="11594205" y="4183774"/>
                  <a:pt x="11594205" y="4183437"/>
                </a:cubicBezTo>
                <a:lnTo>
                  <a:pt x="11594205" y="4007223"/>
                </a:lnTo>
                <a:cubicBezTo>
                  <a:pt x="11594253" y="4005923"/>
                  <a:pt x="11594494" y="4004671"/>
                  <a:pt x="11594975" y="4003419"/>
                </a:cubicBezTo>
                <a:cubicBezTo>
                  <a:pt x="11597238" y="3998651"/>
                  <a:pt x="11600995" y="3996435"/>
                  <a:pt x="11606245" y="3996821"/>
                </a:cubicBezTo>
                <a:close/>
                <a:moveTo>
                  <a:pt x="1673429" y="3940139"/>
                </a:moveTo>
                <a:lnTo>
                  <a:pt x="1556163" y="3941632"/>
                </a:lnTo>
                <a:lnTo>
                  <a:pt x="1556210" y="3941632"/>
                </a:lnTo>
                <a:lnTo>
                  <a:pt x="1557655" y="4060199"/>
                </a:lnTo>
                <a:lnTo>
                  <a:pt x="1557799" y="4061355"/>
                </a:lnTo>
                <a:lnTo>
                  <a:pt x="1674971" y="4059766"/>
                </a:lnTo>
                <a:cubicBezTo>
                  <a:pt x="1674971" y="4059766"/>
                  <a:pt x="1673429" y="3940139"/>
                  <a:pt x="1673429" y="3940139"/>
                </a:cubicBezTo>
                <a:close/>
                <a:moveTo>
                  <a:pt x="574294" y="3935660"/>
                </a:moveTo>
                <a:cubicBezTo>
                  <a:pt x="579494" y="3936671"/>
                  <a:pt x="582528" y="3939753"/>
                  <a:pt x="583491" y="3945003"/>
                </a:cubicBezTo>
                <a:cubicBezTo>
                  <a:pt x="583491" y="3945388"/>
                  <a:pt x="583539" y="3945821"/>
                  <a:pt x="583539" y="3946351"/>
                </a:cubicBezTo>
                <a:lnTo>
                  <a:pt x="584166" y="4123336"/>
                </a:lnTo>
                <a:lnTo>
                  <a:pt x="584454" y="4211852"/>
                </a:lnTo>
                <a:cubicBezTo>
                  <a:pt x="584454" y="4213106"/>
                  <a:pt x="584214" y="4214357"/>
                  <a:pt x="583732" y="4215609"/>
                </a:cubicBezTo>
                <a:cubicBezTo>
                  <a:pt x="581613" y="4220281"/>
                  <a:pt x="578002" y="4222497"/>
                  <a:pt x="572944" y="4222351"/>
                </a:cubicBezTo>
                <a:cubicBezTo>
                  <a:pt x="567936" y="4221677"/>
                  <a:pt x="564758" y="4218836"/>
                  <a:pt x="563409" y="4213923"/>
                </a:cubicBezTo>
                <a:cubicBezTo>
                  <a:pt x="563313" y="4213249"/>
                  <a:pt x="563216" y="4212575"/>
                  <a:pt x="563216" y="4211852"/>
                </a:cubicBezTo>
                <a:lnTo>
                  <a:pt x="562879" y="4123336"/>
                </a:lnTo>
                <a:cubicBezTo>
                  <a:pt x="562879" y="4123336"/>
                  <a:pt x="562879" y="4123288"/>
                  <a:pt x="562879" y="4123240"/>
                </a:cubicBezTo>
                <a:cubicBezTo>
                  <a:pt x="562879" y="4122951"/>
                  <a:pt x="562879" y="4122662"/>
                  <a:pt x="562879" y="4122325"/>
                </a:cubicBezTo>
                <a:lnTo>
                  <a:pt x="562253" y="3946110"/>
                </a:lnTo>
                <a:lnTo>
                  <a:pt x="562302" y="3946110"/>
                </a:lnTo>
                <a:cubicBezTo>
                  <a:pt x="562302" y="3944858"/>
                  <a:pt x="562543" y="3943558"/>
                  <a:pt x="563024" y="3942354"/>
                </a:cubicBezTo>
                <a:cubicBezTo>
                  <a:pt x="565287" y="3937490"/>
                  <a:pt x="569043" y="3935323"/>
                  <a:pt x="574294" y="3935660"/>
                </a:cubicBezTo>
                <a:close/>
                <a:moveTo>
                  <a:pt x="1683832" y="3918756"/>
                </a:moveTo>
                <a:cubicBezTo>
                  <a:pt x="1689900" y="3919189"/>
                  <a:pt x="1693465" y="3922464"/>
                  <a:pt x="1694524" y="3928532"/>
                </a:cubicBezTo>
                <a:lnTo>
                  <a:pt x="1696353" y="4069928"/>
                </a:lnTo>
                <a:lnTo>
                  <a:pt x="1696353" y="4070216"/>
                </a:lnTo>
                <a:cubicBezTo>
                  <a:pt x="1695872" y="4076381"/>
                  <a:pt x="1692645" y="4079944"/>
                  <a:pt x="1686625" y="4080956"/>
                </a:cubicBezTo>
                <a:lnTo>
                  <a:pt x="1547254" y="4082786"/>
                </a:lnTo>
                <a:lnTo>
                  <a:pt x="1536562" y="4071758"/>
                </a:lnTo>
                <a:lnTo>
                  <a:pt x="1534731" y="3930988"/>
                </a:lnTo>
                <a:cubicBezTo>
                  <a:pt x="1534731" y="3928388"/>
                  <a:pt x="1535694" y="3925980"/>
                  <a:pt x="1537717" y="3923764"/>
                </a:cubicBezTo>
                <a:cubicBezTo>
                  <a:pt x="1539739" y="3921742"/>
                  <a:pt x="1542196" y="3920634"/>
                  <a:pt x="1545085" y="3920538"/>
                </a:cubicBezTo>
                <a:close/>
                <a:moveTo>
                  <a:pt x="9450210" y="3905368"/>
                </a:moveTo>
                <a:lnTo>
                  <a:pt x="9332948" y="3906860"/>
                </a:lnTo>
                <a:lnTo>
                  <a:pt x="9332997" y="3906860"/>
                </a:lnTo>
                <a:lnTo>
                  <a:pt x="9334441" y="4025428"/>
                </a:lnTo>
                <a:lnTo>
                  <a:pt x="9334587" y="4026584"/>
                </a:lnTo>
                <a:lnTo>
                  <a:pt x="9451750" y="4024995"/>
                </a:lnTo>
                <a:cubicBezTo>
                  <a:pt x="9451750" y="4024995"/>
                  <a:pt x="9450210" y="3905368"/>
                  <a:pt x="9450210" y="3905368"/>
                </a:cubicBezTo>
                <a:close/>
                <a:moveTo>
                  <a:pt x="8351038" y="3900841"/>
                </a:moveTo>
                <a:cubicBezTo>
                  <a:pt x="8356239" y="3901852"/>
                  <a:pt x="8359275" y="3904935"/>
                  <a:pt x="8360238" y="3910136"/>
                </a:cubicBezTo>
                <a:cubicBezTo>
                  <a:pt x="8360238" y="3910521"/>
                  <a:pt x="8360285" y="3910955"/>
                  <a:pt x="8360285" y="3911484"/>
                </a:cubicBezTo>
                <a:lnTo>
                  <a:pt x="8360911" y="4088469"/>
                </a:lnTo>
                <a:lnTo>
                  <a:pt x="8361199" y="4176985"/>
                </a:lnTo>
                <a:cubicBezTo>
                  <a:pt x="8361199" y="4178238"/>
                  <a:pt x="8360960" y="4179490"/>
                  <a:pt x="8360479" y="4180742"/>
                </a:cubicBezTo>
                <a:cubicBezTo>
                  <a:pt x="8358358" y="4185413"/>
                  <a:pt x="8354747" y="4187629"/>
                  <a:pt x="8349690" y="4187484"/>
                </a:cubicBezTo>
                <a:cubicBezTo>
                  <a:pt x="8344682" y="4186810"/>
                  <a:pt x="8341503" y="4183969"/>
                  <a:pt x="8340156" y="4179056"/>
                </a:cubicBezTo>
                <a:cubicBezTo>
                  <a:pt x="8340059" y="4178382"/>
                  <a:pt x="8339963" y="4177708"/>
                  <a:pt x="8339963" y="4176985"/>
                </a:cubicBezTo>
                <a:lnTo>
                  <a:pt x="8339625" y="4088469"/>
                </a:lnTo>
                <a:cubicBezTo>
                  <a:pt x="8339625" y="4088469"/>
                  <a:pt x="8339625" y="4088421"/>
                  <a:pt x="8339625" y="4088373"/>
                </a:cubicBezTo>
                <a:cubicBezTo>
                  <a:pt x="8339625" y="4088084"/>
                  <a:pt x="8339625" y="4087795"/>
                  <a:pt x="8339625" y="4087457"/>
                </a:cubicBezTo>
                <a:lnTo>
                  <a:pt x="8338999" y="3911243"/>
                </a:lnTo>
                <a:lnTo>
                  <a:pt x="8339045" y="3911292"/>
                </a:lnTo>
                <a:cubicBezTo>
                  <a:pt x="8339045" y="3909991"/>
                  <a:pt x="8339287" y="3908739"/>
                  <a:pt x="8339769" y="3907535"/>
                </a:cubicBezTo>
                <a:cubicBezTo>
                  <a:pt x="8342033" y="3902671"/>
                  <a:pt x="8345790" y="3900504"/>
                  <a:pt x="8351038" y="3900841"/>
                </a:cubicBezTo>
                <a:close/>
                <a:moveTo>
                  <a:pt x="12192000" y="3893102"/>
                </a:moveTo>
                <a:lnTo>
                  <a:pt x="12192000" y="4164854"/>
                </a:lnTo>
                <a:lnTo>
                  <a:pt x="12191811" y="4162826"/>
                </a:lnTo>
                <a:lnTo>
                  <a:pt x="12191523" y="4074310"/>
                </a:lnTo>
                <a:cubicBezTo>
                  <a:pt x="12191523" y="4074310"/>
                  <a:pt x="12191523" y="4074262"/>
                  <a:pt x="12191523" y="4074213"/>
                </a:cubicBezTo>
                <a:cubicBezTo>
                  <a:pt x="12191523" y="4073925"/>
                  <a:pt x="12191523" y="4073636"/>
                  <a:pt x="12191523" y="4073298"/>
                </a:cubicBezTo>
                <a:lnTo>
                  <a:pt x="12190896" y="3897084"/>
                </a:lnTo>
                <a:cubicBezTo>
                  <a:pt x="12190896" y="3895832"/>
                  <a:pt x="12191137" y="3894532"/>
                  <a:pt x="12191619" y="3893328"/>
                </a:cubicBezTo>
                <a:close/>
                <a:moveTo>
                  <a:pt x="9460563" y="3883937"/>
                </a:moveTo>
                <a:cubicBezTo>
                  <a:pt x="9466632" y="3884370"/>
                  <a:pt x="9470195" y="3887645"/>
                  <a:pt x="9471255" y="3893713"/>
                </a:cubicBezTo>
                <a:lnTo>
                  <a:pt x="9473085" y="4035108"/>
                </a:lnTo>
                <a:lnTo>
                  <a:pt x="9473085" y="4035397"/>
                </a:lnTo>
                <a:cubicBezTo>
                  <a:pt x="9472603" y="4041562"/>
                  <a:pt x="9469377" y="4045125"/>
                  <a:pt x="9463357" y="4046137"/>
                </a:cubicBezTo>
                <a:lnTo>
                  <a:pt x="9323992" y="4047967"/>
                </a:lnTo>
                <a:lnTo>
                  <a:pt x="9313298" y="4036938"/>
                </a:lnTo>
                <a:lnTo>
                  <a:pt x="9311469" y="3896169"/>
                </a:lnTo>
                <a:cubicBezTo>
                  <a:pt x="9311469" y="3893569"/>
                  <a:pt x="9312432" y="3891161"/>
                  <a:pt x="9314454" y="3888945"/>
                </a:cubicBezTo>
                <a:cubicBezTo>
                  <a:pt x="9316478" y="3886923"/>
                  <a:pt x="9318934" y="3885815"/>
                  <a:pt x="9321824" y="3885719"/>
                </a:cubicBezTo>
                <a:close/>
                <a:moveTo>
                  <a:pt x="5525290" y="3882589"/>
                </a:moveTo>
                <a:lnTo>
                  <a:pt x="5408025" y="3884082"/>
                </a:lnTo>
                <a:lnTo>
                  <a:pt x="5408073" y="3884082"/>
                </a:lnTo>
                <a:lnTo>
                  <a:pt x="5409521" y="4002649"/>
                </a:lnTo>
                <a:lnTo>
                  <a:pt x="5409666" y="4003805"/>
                </a:lnTo>
                <a:lnTo>
                  <a:pt x="5526835" y="4002216"/>
                </a:lnTo>
                <a:cubicBezTo>
                  <a:pt x="5526835" y="4002216"/>
                  <a:pt x="5525290" y="3882589"/>
                  <a:pt x="5525290" y="3882589"/>
                </a:cubicBezTo>
                <a:close/>
                <a:moveTo>
                  <a:pt x="4426110" y="3878109"/>
                </a:moveTo>
                <a:cubicBezTo>
                  <a:pt x="4431309" y="3879121"/>
                  <a:pt x="4434344" y="3882203"/>
                  <a:pt x="4435306" y="3887452"/>
                </a:cubicBezTo>
                <a:cubicBezTo>
                  <a:pt x="4435306" y="3887838"/>
                  <a:pt x="4435357" y="3888271"/>
                  <a:pt x="4435357" y="3888801"/>
                </a:cubicBezTo>
                <a:lnTo>
                  <a:pt x="4435982" y="4065785"/>
                </a:lnTo>
                <a:lnTo>
                  <a:pt x="4436271" y="4154302"/>
                </a:lnTo>
                <a:cubicBezTo>
                  <a:pt x="4436271" y="4155554"/>
                  <a:pt x="4436030" y="4156806"/>
                  <a:pt x="4435548" y="4158107"/>
                </a:cubicBezTo>
                <a:cubicBezTo>
                  <a:pt x="4433430" y="4162778"/>
                  <a:pt x="4429817" y="4164993"/>
                  <a:pt x="4424761" y="4164849"/>
                </a:cubicBezTo>
                <a:cubicBezTo>
                  <a:pt x="4419751" y="4164175"/>
                  <a:pt x="4416574" y="4161333"/>
                  <a:pt x="4415224" y="4156421"/>
                </a:cubicBezTo>
                <a:cubicBezTo>
                  <a:pt x="4415128" y="4155747"/>
                  <a:pt x="4415033" y="4155072"/>
                  <a:pt x="4415033" y="4154350"/>
                </a:cubicBezTo>
                <a:lnTo>
                  <a:pt x="4414695" y="4065834"/>
                </a:lnTo>
                <a:cubicBezTo>
                  <a:pt x="4414695" y="4065834"/>
                  <a:pt x="4414695" y="4065785"/>
                  <a:pt x="4414695" y="4065737"/>
                </a:cubicBezTo>
                <a:cubicBezTo>
                  <a:pt x="4414695" y="4065400"/>
                  <a:pt x="4414695" y="4065159"/>
                  <a:pt x="4414695" y="4064822"/>
                </a:cubicBezTo>
                <a:lnTo>
                  <a:pt x="4414070" y="3888608"/>
                </a:lnTo>
                <a:lnTo>
                  <a:pt x="4414118" y="3888560"/>
                </a:lnTo>
                <a:cubicBezTo>
                  <a:pt x="4414118" y="3887308"/>
                  <a:pt x="4414358" y="3886008"/>
                  <a:pt x="4414841" y="3884804"/>
                </a:cubicBezTo>
                <a:cubicBezTo>
                  <a:pt x="4417104" y="3879988"/>
                  <a:pt x="4420861" y="3877772"/>
                  <a:pt x="4426110" y="3878109"/>
                </a:cubicBezTo>
                <a:close/>
                <a:moveTo>
                  <a:pt x="5535648" y="3861206"/>
                </a:moveTo>
                <a:cubicBezTo>
                  <a:pt x="5541718" y="3861640"/>
                  <a:pt x="5545278" y="3864914"/>
                  <a:pt x="5546338" y="3870982"/>
                </a:cubicBezTo>
                <a:lnTo>
                  <a:pt x="5548169" y="4012378"/>
                </a:lnTo>
                <a:lnTo>
                  <a:pt x="5548169" y="4012666"/>
                </a:lnTo>
                <a:cubicBezTo>
                  <a:pt x="5547739" y="4018831"/>
                  <a:pt x="5544457" y="4022395"/>
                  <a:pt x="5538442" y="4023406"/>
                </a:cubicBezTo>
                <a:lnTo>
                  <a:pt x="5399071" y="4025236"/>
                </a:lnTo>
                <a:lnTo>
                  <a:pt x="5388380" y="4014208"/>
                </a:lnTo>
                <a:lnTo>
                  <a:pt x="5386546" y="3873438"/>
                </a:lnTo>
                <a:cubicBezTo>
                  <a:pt x="5386546" y="3870838"/>
                  <a:pt x="5387514" y="3868430"/>
                  <a:pt x="5389533" y="3866214"/>
                </a:cubicBezTo>
                <a:cubicBezTo>
                  <a:pt x="5391557" y="3864192"/>
                  <a:pt x="5394010" y="3863084"/>
                  <a:pt x="5396904" y="3862988"/>
                </a:cubicBezTo>
                <a:close/>
                <a:moveTo>
                  <a:pt x="2131037" y="3848829"/>
                </a:moveTo>
                <a:cubicBezTo>
                  <a:pt x="2142884" y="3848974"/>
                  <a:pt x="2152949" y="3853019"/>
                  <a:pt x="2161184" y="3860917"/>
                </a:cubicBezTo>
                <a:cubicBezTo>
                  <a:pt x="2169517" y="3869248"/>
                  <a:pt x="2173803" y="3879314"/>
                  <a:pt x="2174043" y="3891065"/>
                </a:cubicBezTo>
                <a:lnTo>
                  <a:pt x="2174043" y="3891161"/>
                </a:lnTo>
                <a:cubicBezTo>
                  <a:pt x="2173946" y="3902960"/>
                  <a:pt x="2169806" y="3913025"/>
                  <a:pt x="2161762" y="3921357"/>
                </a:cubicBezTo>
                <a:cubicBezTo>
                  <a:pt x="2157621" y="3925354"/>
                  <a:pt x="2153143" y="3928388"/>
                  <a:pt x="2148279" y="3930507"/>
                </a:cubicBezTo>
                <a:lnTo>
                  <a:pt x="2148279" y="4268728"/>
                </a:lnTo>
                <a:cubicBezTo>
                  <a:pt x="2148279" y="4268728"/>
                  <a:pt x="2148279" y="4269306"/>
                  <a:pt x="2148279" y="4269306"/>
                </a:cubicBezTo>
                <a:cubicBezTo>
                  <a:pt x="2148279" y="4269403"/>
                  <a:pt x="2148279" y="4269452"/>
                  <a:pt x="2148230" y="4269548"/>
                </a:cubicBezTo>
                <a:cubicBezTo>
                  <a:pt x="2148230" y="4269789"/>
                  <a:pt x="2148279" y="4269932"/>
                  <a:pt x="2148279" y="4270173"/>
                </a:cubicBezTo>
                <a:lnTo>
                  <a:pt x="2148279" y="4270847"/>
                </a:lnTo>
                <a:cubicBezTo>
                  <a:pt x="2147892" y="4395820"/>
                  <a:pt x="2115481" y="4488430"/>
                  <a:pt x="2051044" y="4548630"/>
                </a:cubicBezTo>
                <a:cubicBezTo>
                  <a:pt x="2016563" y="4580848"/>
                  <a:pt x="1973267" y="4603868"/>
                  <a:pt x="1921111" y="4617737"/>
                </a:cubicBezTo>
                <a:cubicBezTo>
                  <a:pt x="1891300" y="4625733"/>
                  <a:pt x="1858071" y="4630596"/>
                  <a:pt x="1821711" y="4632668"/>
                </a:cubicBezTo>
                <a:cubicBezTo>
                  <a:pt x="1819688" y="4638301"/>
                  <a:pt x="1816558" y="4643455"/>
                  <a:pt x="1812128" y="4648078"/>
                </a:cubicBezTo>
                <a:cubicBezTo>
                  <a:pt x="1803699" y="4656313"/>
                  <a:pt x="1793731" y="4660551"/>
                  <a:pt x="1782173" y="4660792"/>
                </a:cubicBezTo>
                <a:cubicBezTo>
                  <a:pt x="1770373" y="4660695"/>
                  <a:pt x="1760357" y="4656650"/>
                  <a:pt x="1751977" y="4648657"/>
                </a:cubicBezTo>
                <a:lnTo>
                  <a:pt x="1751977" y="4648848"/>
                </a:lnTo>
                <a:cubicBezTo>
                  <a:pt x="1743646" y="4640469"/>
                  <a:pt x="1739407" y="4630403"/>
                  <a:pt x="1739166" y="4618749"/>
                </a:cubicBezTo>
                <a:cubicBezTo>
                  <a:pt x="1739214" y="4607046"/>
                  <a:pt x="1743260" y="4596981"/>
                  <a:pt x="1751350" y="4588506"/>
                </a:cubicBezTo>
                <a:cubicBezTo>
                  <a:pt x="1759682" y="4580223"/>
                  <a:pt x="1769747" y="4575985"/>
                  <a:pt x="1781499" y="4575695"/>
                </a:cubicBezTo>
                <a:cubicBezTo>
                  <a:pt x="1793249" y="4575791"/>
                  <a:pt x="1803314" y="4579836"/>
                  <a:pt x="1811645" y="4587832"/>
                </a:cubicBezTo>
                <a:cubicBezTo>
                  <a:pt x="1818389" y="4594670"/>
                  <a:pt x="1822337" y="4602568"/>
                  <a:pt x="1823734" y="4611525"/>
                </a:cubicBezTo>
                <a:cubicBezTo>
                  <a:pt x="1866548" y="4608733"/>
                  <a:pt x="1904401" y="4601605"/>
                  <a:pt x="1937244" y="4590142"/>
                </a:cubicBezTo>
                <a:cubicBezTo>
                  <a:pt x="1976302" y="4576610"/>
                  <a:pt x="2009099" y="4557298"/>
                  <a:pt x="2035682" y="4532207"/>
                </a:cubicBezTo>
                <a:cubicBezTo>
                  <a:pt x="2061254" y="4508127"/>
                  <a:pt x="2081337" y="4478944"/>
                  <a:pt x="2095977" y="4444798"/>
                </a:cubicBezTo>
                <a:cubicBezTo>
                  <a:pt x="2115963" y="4398904"/>
                  <a:pt x="2126415" y="4341016"/>
                  <a:pt x="2127425" y="4271234"/>
                </a:cubicBezTo>
                <a:cubicBezTo>
                  <a:pt x="2127328" y="4270751"/>
                  <a:pt x="2127136" y="4270366"/>
                  <a:pt x="2127039" y="4269836"/>
                </a:cubicBezTo>
                <a:lnTo>
                  <a:pt x="2127039" y="3933637"/>
                </a:lnTo>
                <a:cubicBezTo>
                  <a:pt x="2117263" y="3932578"/>
                  <a:pt x="2108740" y="3928821"/>
                  <a:pt x="2101708" y="3922031"/>
                </a:cubicBezTo>
                <a:cubicBezTo>
                  <a:pt x="2093376" y="3913699"/>
                  <a:pt x="2089091" y="3903634"/>
                  <a:pt x="2088801" y="3891883"/>
                </a:cubicBezTo>
                <a:cubicBezTo>
                  <a:pt x="2088898" y="3880036"/>
                  <a:pt x="2092943" y="3869971"/>
                  <a:pt x="2100985" y="3861591"/>
                </a:cubicBezTo>
                <a:cubicBezTo>
                  <a:pt x="2109413" y="3853308"/>
                  <a:pt x="2119430" y="3849070"/>
                  <a:pt x="2131037" y="3848829"/>
                </a:cubicBezTo>
                <a:close/>
                <a:moveTo>
                  <a:pt x="893202" y="3835344"/>
                </a:moveTo>
                <a:cubicBezTo>
                  <a:pt x="868207" y="3835970"/>
                  <a:pt x="846922" y="3845072"/>
                  <a:pt x="829391" y="3862602"/>
                </a:cubicBezTo>
                <a:cubicBezTo>
                  <a:pt x="812439" y="3880373"/>
                  <a:pt x="803867" y="3901659"/>
                  <a:pt x="803674" y="3926557"/>
                </a:cubicBezTo>
                <a:cubicBezTo>
                  <a:pt x="804155" y="3951263"/>
                  <a:pt x="813210" y="3972549"/>
                  <a:pt x="830739" y="3990320"/>
                </a:cubicBezTo>
                <a:cubicBezTo>
                  <a:pt x="848558" y="4007416"/>
                  <a:pt x="869989" y="4016037"/>
                  <a:pt x="895033" y="4016230"/>
                </a:cubicBezTo>
                <a:cubicBezTo>
                  <a:pt x="920026" y="4015604"/>
                  <a:pt x="941313" y="4006501"/>
                  <a:pt x="958842" y="3988972"/>
                </a:cubicBezTo>
                <a:cubicBezTo>
                  <a:pt x="975794" y="3971201"/>
                  <a:pt x="984368" y="3949867"/>
                  <a:pt x="984559" y="3925016"/>
                </a:cubicBezTo>
                <a:lnTo>
                  <a:pt x="984511" y="3924968"/>
                </a:lnTo>
                <a:lnTo>
                  <a:pt x="984511" y="3924535"/>
                </a:lnTo>
                <a:cubicBezTo>
                  <a:pt x="983886" y="3899829"/>
                  <a:pt x="974735" y="3878591"/>
                  <a:pt x="957110" y="3860917"/>
                </a:cubicBezTo>
                <a:cubicBezTo>
                  <a:pt x="939097" y="3843917"/>
                  <a:pt x="917811" y="3835392"/>
                  <a:pt x="893202" y="3835344"/>
                </a:cubicBezTo>
                <a:close/>
                <a:moveTo>
                  <a:pt x="9907722" y="3814106"/>
                </a:moveTo>
                <a:cubicBezTo>
                  <a:pt x="9919569" y="3814250"/>
                  <a:pt x="9929633" y="3818296"/>
                  <a:pt x="9937870" y="3826194"/>
                </a:cubicBezTo>
                <a:cubicBezTo>
                  <a:pt x="9946201" y="3834525"/>
                  <a:pt x="9950438" y="3844591"/>
                  <a:pt x="9950728" y="3856341"/>
                </a:cubicBezTo>
                <a:lnTo>
                  <a:pt x="9950728" y="3856438"/>
                </a:lnTo>
                <a:cubicBezTo>
                  <a:pt x="9950631" y="3868237"/>
                  <a:pt x="9946489" y="3878302"/>
                  <a:pt x="9938447" y="3886634"/>
                </a:cubicBezTo>
                <a:cubicBezTo>
                  <a:pt x="9934305" y="3890631"/>
                  <a:pt x="9929826" y="3893665"/>
                  <a:pt x="9924962" y="3895784"/>
                </a:cubicBezTo>
                <a:lnTo>
                  <a:pt x="9924962" y="4234005"/>
                </a:lnTo>
                <a:cubicBezTo>
                  <a:pt x="9924962" y="4234005"/>
                  <a:pt x="9924962" y="4234584"/>
                  <a:pt x="9924962" y="4234584"/>
                </a:cubicBezTo>
                <a:cubicBezTo>
                  <a:pt x="9924962" y="4234679"/>
                  <a:pt x="9924962" y="4234728"/>
                  <a:pt x="9924914" y="4234824"/>
                </a:cubicBezTo>
                <a:cubicBezTo>
                  <a:pt x="9924914" y="4235065"/>
                  <a:pt x="9924962" y="4235209"/>
                  <a:pt x="9924962" y="4235450"/>
                </a:cubicBezTo>
                <a:lnTo>
                  <a:pt x="9924962" y="4236124"/>
                </a:lnTo>
                <a:cubicBezTo>
                  <a:pt x="9924578" y="4361097"/>
                  <a:pt x="9892165" y="4453708"/>
                  <a:pt x="9827681" y="4513906"/>
                </a:cubicBezTo>
                <a:cubicBezTo>
                  <a:pt x="9793199" y="4546124"/>
                  <a:pt x="9749904" y="4569144"/>
                  <a:pt x="9697748" y="4583014"/>
                </a:cubicBezTo>
                <a:cubicBezTo>
                  <a:pt x="9667937" y="4591009"/>
                  <a:pt x="9634707" y="4595873"/>
                  <a:pt x="9598348" y="4597944"/>
                </a:cubicBezTo>
                <a:cubicBezTo>
                  <a:pt x="9596324" y="4603578"/>
                  <a:pt x="9593194" y="4608731"/>
                  <a:pt x="9588763" y="4613356"/>
                </a:cubicBezTo>
                <a:cubicBezTo>
                  <a:pt x="9580335" y="4621590"/>
                  <a:pt x="9570367" y="4625828"/>
                  <a:pt x="9558808" y="4626068"/>
                </a:cubicBezTo>
                <a:lnTo>
                  <a:pt x="9528713" y="4613975"/>
                </a:lnTo>
                <a:lnTo>
                  <a:pt x="9515947" y="4583978"/>
                </a:lnTo>
                <a:cubicBezTo>
                  <a:pt x="9515995" y="4572275"/>
                  <a:pt x="9520041" y="4562210"/>
                  <a:pt x="9528083" y="4553735"/>
                </a:cubicBezTo>
                <a:cubicBezTo>
                  <a:pt x="9536415" y="4545450"/>
                  <a:pt x="9546480" y="4541212"/>
                  <a:pt x="9558183" y="4540924"/>
                </a:cubicBezTo>
                <a:cubicBezTo>
                  <a:pt x="9569933" y="4541021"/>
                  <a:pt x="9579999" y="4545065"/>
                  <a:pt x="9588330" y="4553059"/>
                </a:cubicBezTo>
                <a:cubicBezTo>
                  <a:pt x="9595072" y="4559899"/>
                  <a:pt x="9598973" y="4567796"/>
                  <a:pt x="9600418" y="4576753"/>
                </a:cubicBezTo>
                <a:cubicBezTo>
                  <a:pt x="9643231" y="4573960"/>
                  <a:pt x="9681085" y="4566834"/>
                  <a:pt x="9713930" y="4555371"/>
                </a:cubicBezTo>
                <a:cubicBezTo>
                  <a:pt x="9752986" y="4541838"/>
                  <a:pt x="9785783" y="4522526"/>
                  <a:pt x="9812367" y="4497436"/>
                </a:cubicBezTo>
                <a:cubicBezTo>
                  <a:pt x="9837939" y="4473356"/>
                  <a:pt x="9858021" y="4444171"/>
                  <a:pt x="9872662" y="4410027"/>
                </a:cubicBezTo>
                <a:cubicBezTo>
                  <a:pt x="9892647" y="4364131"/>
                  <a:pt x="9903098" y="4306245"/>
                  <a:pt x="9904110" y="4236461"/>
                </a:cubicBezTo>
                <a:cubicBezTo>
                  <a:pt x="9904014" y="4235980"/>
                  <a:pt x="9903821" y="4235595"/>
                  <a:pt x="9903724" y="4235065"/>
                </a:cubicBezTo>
                <a:lnTo>
                  <a:pt x="9903724" y="3898866"/>
                </a:lnTo>
                <a:cubicBezTo>
                  <a:pt x="9893948" y="3897806"/>
                  <a:pt x="9885424" y="3894050"/>
                  <a:pt x="9878393" y="3887260"/>
                </a:cubicBezTo>
                <a:cubicBezTo>
                  <a:pt x="9870061" y="3878928"/>
                  <a:pt x="9865774" y="3868863"/>
                  <a:pt x="9865486" y="3857112"/>
                </a:cubicBezTo>
                <a:cubicBezTo>
                  <a:pt x="9865583" y="3845313"/>
                  <a:pt x="9869627" y="3835199"/>
                  <a:pt x="9877671" y="3826868"/>
                </a:cubicBezTo>
                <a:cubicBezTo>
                  <a:pt x="9886098" y="3818585"/>
                  <a:pt x="9896115" y="3814347"/>
                  <a:pt x="9907722" y="3814106"/>
                </a:cubicBezTo>
                <a:close/>
                <a:moveTo>
                  <a:pt x="892239" y="3814106"/>
                </a:moveTo>
                <a:cubicBezTo>
                  <a:pt x="923157" y="3814154"/>
                  <a:pt x="949644" y="3824556"/>
                  <a:pt x="971653" y="3845361"/>
                </a:cubicBezTo>
                <a:cubicBezTo>
                  <a:pt x="993613" y="3867274"/>
                  <a:pt x="1004980" y="3893472"/>
                  <a:pt x="1005798" y="3924005"/>
                </a:cubicBezTo>
                <a:lnTo>
                  <a:pt x="1005798" y="3924246"/>
                </a:lnTo>
                <a:cubicBezTo>
                  <a:pt x="1005701" y="3955068"/>
                  <a:pt x="995251" y="3981411"/>
                  <a:pt x="974542" y="4003323"/>
                </a:cubicBezTo>
                <a:lnTo>
                  <a:pt x="974542" y="4003371"/>
                </a:lnTo>
                <a:cubicBezTo>
                  <a:pt x="952630" y="4025284"/>
                  <a:pt x="926480" y="4036697"/>
                  <a:pt x="896092" y="4037516"/>
                </a:cubicBezTo>
                <a:cubicBezTo>
                  <a:pt x="865173" y="4037468"/>
                  <a:pt x="838685" y="4027114"/>
                  <a:pt x="816677" y="4006309"/>
                </a:cubicBezTo>
                <a:cubicBezTo>
                  <a:pt x="794716" y="3984397"/>
                  <a:pt x="783303" y="3958246"/>
                  <a:pt x="782437" y="3927713"/>
                </a:cubicBezTo>
                <a:cubicBezTo>
                  <a:pt x="782339" y="3897036"/>
                  <a:pt x="792790" y="3870500"/>
                  <a:pt x="813787" y="3848202"/>
                </a:cubicBezTo>
                <a:cubicBezTo>
                  <a:pt x="835700" y="3826290"/>
                  <a:pt x="861850" y="3814925"/>
                  <a:pt x="892239" y="3814106"/>
                </a:cubicBezTo>
                <a:close/>
                <a:moveTo>
                  <a:pt x="8669992" y="3800525"/>
                </a:moveTo>
                <a:cubicBezTo>
                  <a:pt x="8644995" y="3801151"/>
                  <a:pt x="8623710" y="3810253"/>
                  <a:pt x="8606180" y="3827783"/>
                </a:cubicBezTo>
                <a:cubicBezTo>
                  <a:pt x="8589229" y="3845554"/>
                  <a:pt x="8580656" y="3866840"/>
                  <a:pt x="8580462" y="3891738"/>
                </a:cubicBezTo>
                <a:cubicBezTo>
                  <a:pt x="8580945" y="3916444"/>
                  <a:pt x="8589998" y="3937730"/>
                  <a:pt x="8607528" y="3955501"/>
                </a:cubicBezTo>
                <a:cubicBezTo>
                  <a:pt x="8625347" y="3972598"/>
                  <a:pt x="8646778" y="3981218"/>
                  <a:pt x="8671821" y="3981411"/>
                </a:cubicBezTo>
                <a:cubicBezTo>
                  <a:pt x="8696815" y="3980785"/>
                  <a:pt x="8718103" y="3971683"/>
                  <a:pt x="8735631" y="3954153"/>
                </a:cubicBezTo>
                <a:cubicBezTo>
                  <a:pt x="8752583" y="3936382"/>
                  <a:pt x="8761156" y="3915047"/>
                  <a:pt x="8761348" y="3890197"/>
                </a:cubicBezTo>
                <a:lnTo>
                  <a:pt x="8761348" y="3890149"/>
                </a:lnTo>
                <a:lnTo>
                  <a:pt x="8761348" y="3889716"/>
                </a:lnTo>
                <a:cubicBezTo>
                  <a:pt x="8760722" y="3865010"/>
                  <a:pt x="8751572" y="3843820"/>
                  <a:pt x="8733945" y="3826098"/>
                </a:cubicBezTo>
                <a:cubicBezTo>
                  <a:pt x="8715885" y="3809097"/>
                  <a:pt x="8694599" y="3800573"/>
                  <a:pt x="8669992" y="3800525"/>
                </a:cubicBezTo>
                <a:close/>
                <a:moveTo>
                  <a:pt x="5983000" y="3791327"/>
                </a:moveTo>
                <a:cubicBezTo>
                  <a:pt x="5994845" y="3791472"/>
                  <a:pt x="6004912" y="3795517"/>
                  <a:pt x="6013145" y="3803415"/>
                </a:cubicBezTo>
                <a:cubicBezTo>
                  <a:pt x="6021475" y="3811746"/>
                  <a:pt x="6025761" y="3821812"/>
                  <a:pt x="6026005" y="3833563"/>
                </a:cubicBezTo>
                <a:lnTo>
                  <a:pt x="6026005" y="3833659"/>
                </a:lnTo>
                <a:cubicBezTo>
                  <a:pt x="6025858" y="3845458"/>
                  <a:pt x="6021766" y="3855523"/>
                  <a:pt x="6013725" y="3863855"/>
                </a:cubicBezTo>
                <a:cubicBezTo>
                  <a:pt x="6009581" y="3867852"/>
                  <a:pt x="6005104" y="3870886"/>
                  <a:pt x="6000239" y="3873005"/>
                </a:cubicBezTo>
                <a:lnTo>
                  <a:pt x="6000239" y="4211227"/>
                </a:lnTo>
                <a:cubicBezTo>
                  <a:pt x="6000239" y="4211227"/>
                  <a:pt x="6000239" y="4211804"/>
                  <a:pt x="6000239" y="4211804"/>
                </a:cubicBezTo>
                <a:cubicBezTo>
                  <a:pt x="6000239" y="4211901"/>
                  <a:pt x="6000239" y="4211949"/>
                  <a:pt x="6000191" y="4212045"/>
                </a:cubicBezTo>
                <a:cubicBezTo>
                  <a:pt x="6000191" y="4212286"/>
                  <a:pt x="6000239" y="4212431"/>
                  <a:pt x="6000239" y="4212672"/>
                </a:cubicBezTo>
                <a:lnTo>
                  <a:pt x="6000239" y="4213346"/>
                </a:lnTo>
                <a:cubicBezTo>
                  <a:pt x="5999856" y="4338319"/>
                  <a:pt x="5967443" y="4430928"/>
                  <a:pt x="5902957" y="4491127"/>
                </a:cubicBezTo>
                <a:cubicBezTo>
                  <a:pt x="5868472" y="4523346"/>
                  <a:pt x="5825180" y="4546367"/>
                  <a:pt x="5773027" y="4560237"/>
                </a:cubicBezTo>
                <a:cubicBezTo>
                  <a:pt x="5743214" y="4568230"/>
                  <a:pt x="5709983" y="4573095"/>
                  <a:pt x="5673625" y="4575165"/>
                </a:cubicBezTo>
                <a:cubicBezTo>
                  <a:pt x="5671601" y="4580801"/>
                  <a:pt x="5668473" y="4585953"/>
                  <a:pt x="5664042" y="4590625"/>
                </a:cubicBezTo>
                <a:cubicBezTo>
                  <a:pt x="5655615" y="4598859"/>
                  <a:pt x="5645641" y="4603097"/>
                  <a:pt x="5634083" y="4603338"/>
                </a:cubicBezTo>
                <a:cubicBezTo>
                  <a:pt x="5622285" y="4603241"/>
                  <a:pt x="5612271" y="4599196"/>
                  <a:pt x="5603886" y="4591203"/>
                </a:cubicBezTo>
                <a:lnTo>
                  <a:pt x="5603842" y="4591298"/>
                </a:lnTo>
                <a:cubicBezTo>
                  <a:pt x="5595511" y="4582870"/>
                  <a:pt x="5591273" y="4572853"/>
                  <a:pt x="5591033" y="4561198"/>
                </a:cubicBezTo>
                <a:cubicBezTo>
                  <a:pt x="5591075" y="4549497"/>
                  <a:pt x="5595122" y="4539430"/>
                  <a:pt x="5603213" y="4530955"/>
                </a:cubicBezTo>
                <a:cubicBezTo>
                  <a:pt x="5611546" y="4522672"/>
                  <a:pt x="5621614" y="4518434"/>
                  <a:pt x="5633364" y="4518194"/>
                </a:cubicBezTo>
                <a:cubicBezTo>
                  <a:pt x="5645116" y="4518289"/>
                  <a:pt x="5655177" y="4522335"/>
                  <a:pt x="5663509" y="4530329"/>
                </a:cubicBezTo>
                <a:cubicBezTo>
                  <a:pt x="5670250" y="4537167"/>
                  <a:pt x="5674200" y="4545065"/>
                  <a:pt x="5675600" y="4554023"/>
                </a:cubicBezTo>
                <a:cubicBezTo>
                  <a:pt x="5718409" y="4551230"/>
                  <a:pt x="5756264" y="4544102"/>
                  <a:pt x="5789157" y="4532641"/>
                </a:cubicBezTo>
                <a:cubicBezTo>
                  <a:pt x="5828212" y="4519108"/>
                  <a:pt x="5861008" y="4499796"/>
                  <a:pt x="5887597" y="4474706"/>
                </a:cubicBezTo>
                <a:cubicBezTo>
                  <a:pt x="5913168" y="4450625"/>
                  <a:pt x="5933251" y="4421441"/>
                  <a:pt x="5947889" y="4387297"/>
                </a:cubicBezTo>
                <a:cubicBezTo>
                  <a:pt x="5967873" y="4341401"/>
                  <a:pt x="5978324" y="4283513"/>
                  <a:pt x="5979336" y="4213731"/>
                </a:cubicBezTo>
                <a:cubicBezTo>
                  <a:pt x="5979241" y="4213249"/>
                  <a:pt x="5979048" y="4212865"/>
                  <a:pt x="5978953" y="4212335"/>
                </a:cubicBezTo>
                <a:lnTo>
                  <a:pt x="5978953" y="3876135"/>
                </a:lnTo>
                <a:cubicBezTo>
                  <a:pt x="5969174" y="3875076"/>
                  <a:pt x="5960702" y="3871319"/>
                  <a:pt x="5953621" y="3864529"/>
                </a:cubicBezTo>
                <a:cubicBezTo>
                  <a:pt x="5945289" y="3856197"/>
                  <a:pt x="5941003" y="3846132"/>
                  <a:pt x="5940716" y="3834381"/>
                </a:cubicBezTo>
                <a:cubicBezTo>
                  <a:pt x="5940814" y="3822582"/>
                  <a:pt x="5944906" y="3812469"/>
                  <a:pt x="5952944" y="3804089"/>
                </a:cubicBezTo>
                <a:cubicBezTo>
                  <a:pt x="5961373" y="3795806"/>
                  <a:pt x="5971394" y="3791568"/>
                  <a:pt x="5983000" y="3791327"/>
                </a:cubicBezTo>
                <a:close/>
                <a:moveTo>
                  <a:pt x="8669027" y="3779335"/>
                </a:moveTo>
                <a:cubicBezTo>
                  <a:pt x="8699946" y="3779383"/>
                  <a:pt x="8726433" y="3789785"/>
                  <a:pt x="8748441" y="3810590"/>
                </a:cubicBezTo>
                <a:cubicBezTo>
                  <a:pt x="8770402" y="3832503"/>
                  <a:pt x="8781768" y="3858701"/>
                  <a:pt x="8782587" y="3889234"/>
                </a:cubicBezTo>
                <a:lnTo>
                  <a:pt x="8782587" y="3889475"/>
                </a:lnTo>
                <a:cubicBezTo>
                  <a:pt x="8782490" y="3920297"/>
                  <a:pt x="8772040" y="3946640"/>
                  <a:pt x="8751331" y="3968552"/>
                </a:cubicBezTo>
                <a:lnTo>
                  <a:pt x="8751331" y="3968600"/>
                </a:lnTo>
                <a:cubicBezTo>
                  <a:pt x="8729419" y="3990513"/>
                  <a:pt x="8703269" y="4001927"/>
                  <a:pt x="8672880" y="4002745"/>
                </a:cubicBezTo>
                <a:cubicBezTo>
                  <a:pt x="8641962" y="4002697"/>
                  <a:pt x="8615523" y="3992343"/>
                  <a:pt x="8593466" y="3971538"/>
                </a:cubicBezTo>
                <a:cubicBezTo>
                  <a:pt x="8571504" y="3949626"/>
                  <a:pt x="8560092" y="3923475"/>
                  <a:pt x="8559226" y="3892942"/>
                </a:cubicBezTo>
                <a:cubicBezTo>
                  <a:pt x="8559129" y="3862265"/>
                  <a:pt x="8569579" y="3835729"/>
                  <a:pt x="8590576" y="3813432"/>
                </a:cubicBezTo>
                <a:cubicBezTo>
                  <a:pt x="8612488" y="3791519"/>
                  <a:pt x="8638640" y="3780154"/>
                  <a:pt x="8669027" y="3779335"/>
                </a:cubicBezTo>
                <a:close/>
                <a:moveTo>
                  <a:pt x="4745066" y="3777842"/>
                </a:moveTo>
                <a:cubicBezTo>
                  <a:pt x="4720074" y="3778468"/>
                  <a:pt x="4698789" y="3787570"/>
                  <a:pt x="4681258" y="3805100"/>
                </a:cubicBezTo>
                <a:cubicBezTo>
                  <a:pt x="4664305" y="3822871"/>
                  <a:pt x="4655734" y="3844157"/>
                  <a:pt x="4655544" y="3869056"/>
                </a:cubicBezTo>
                <a:cubicBezTo>
                  <a:pt x="4656021" y="3893761"/>
                  <a:pt x="4665073" y="3915048"/>
                  <a:pt x="4682603" y="3932818"/>
                </a:cubicBezTo>
                <a:cubicBezTo>
                  <a:pt x="4700422" y="3949867"/>
                  <a:pt x="4721853" y="3958487"/>
                  <a:pt x="4746898" y="3958680"/>
                </a:cubicBezTo>
                <a:cubicBezTo>
                  <a:pt x="4771892" y="3958054"/>
                  <a:pt x="4793178" y="3948952"/>
                  <a:pt x="4810712" y="3931422"/>
                </a:cubicBezTo>
                <a:cubicBezTo>
                  <a:pt x="4827663" y="3913651"/>
                  <a:pt x="4836236" y="3892365"/>
                  <a:pt x="4836427" y="3867466"/>
                </a:cubicBezTo>
                <a:lnTo>
                  <a:pt x="4836377" y="3867466"/>
                </a:lnTo>
                <a:lnTo>
                  <a:pt x="4836377" y="3867033"/>
                </a:lnTo>
                <a:cubicBezTo>
                  <a:pt x="4835751" y="3842327"/>
                  <a:pt x="4826602" y="3821089"/>
                  <a:pt x="4808975" y="3803415"/>
                </a:cubicBezTo>
                <a:cubicBezTo>
                  <a:pt x="4790962" y="3786415"/>
                  <a:pt x="4769679" y="3777890"/>
                  <a:pt x="4745066" y="3777842"/>
                </a:cubicBezTo>
                <a:close/>
                <a:moveTo>
                  <a:pt x="4744110" y="3756556"/>
                </a:moveTo>
                <a:cubicBezTo>
                  <a:pt x="4775025" y="3756604"/>
                  <a:pt x="4801511" y="3767006"/>
                  <a:pt x="4823523" y="3787811"/>
                </a:cubicBezTo>
                <a:cubicBezTo>
                  <a:pt x="4845429" y="3809724"/>
                  <a:pt x="4856842" y="3835922"/>
                  <a:pt x="4857661" y="3866455"/>
                </a:cubicBezTo>
                <a:lnTo>
                  <a:pt x="4857661" y="3866696"/>
                </a:lnTo>
                <a:cubicBezTo>
                  <a:pt x="4857520" y="3897518"/>
                  <a:pt x="4847115" y="3923861"/>
                  <a:pt x="4826408" y="3945773"/>
                </a:cubicBezTo>
                <a:lnTo>
                  <a:pt x="4826455" y="3945869"/>
                </a:lnTo>
                <a:cubicBezTo>
                  <a:pt x="4804545" y="3967782"/>
                  <a:pt x="4778394" y="3979195"/>
                  <a:pt x="4748004" y="3980014"/>
                </a:cubicBezTo>
                <a:cubicBezTo>
                  <a:pt x="4717039" y="3979966"/>
                  <a:pt x="4690601" y="3969612"/>
                  <a:pt x="4668545" y="3948807"/>
                </a:cubicBezTo>
                <a:cubicBezTo>
                  <a:pt x="4646581" y="3926895"/>
                  <a:pt x="4635167" y="3900696"/>
                  <a:pt x="4634299" y="3870211"/>
                </a:cubicBezTo>
                <a:cubicBezTo>
                  <a:pt x="4634202" y="3839486"/>
                  <a:pt x="4644652" y="3812950"/>
                  <a:pt x="4665652" y="3790652"/>
                </a:cubicBezTo>
                <a:cubicBezTo>
                  <a:pt x="4687566" y="3768740"/>
                  <a:pt x="4713717" y="3757375"/>
                  <a:pt x="4744110" y="3756556"/>
                </a:cubicBezTo>
                <a:close/>
                <a:moveTo>
                  <a:pt x="6426068" y="3663801"/>
                </a:moveTo>
                <a:cubicBezTo>
                  <a:pt x="6394907" y="3663994"/>
                  <a:pt x="6368324" y="3674637"/>
                  <a:pt x="6346315" y="3695731"/>
                </a:cubicBezTo>
                <a:lnTo>
                  <a:pt x="6346315" y="3695683"/>
                </a:lnTo>
                <a:cubicBezTo>
                  <a:pt x="6324742" y="3717210"/>
                  <a:pt x="6313520" y="3743553"/>
                  <a:pt x="6312650" y="3774615"/>
                </a:cubicBezTo>
                <a:cubicBezTo>
                  <a:pt x="6313037" y="3805871"/>
                  <a:pt x="6323681" y="3832262"/>
                  <a:pt x="6344390" y="3853837"/>
                </a:cubicBezTo>
                <a:cubicBezTo>
                  <a:pt x="6366109" y="3875461"/>
                  <a:pt x="6392212" y="3886730"/>
                  <a:pt x="6422840" y="3887693"/>
                </a:cubicBezTo>
                <a:cubicBezTo>
                  <a:pt x="6453325" y="3887886"/>
                  <a:pt x="6479957" y="3877339"/>
                  <a:pt x="6502688" y="3856052"/>
                </a:cubicBezTo>
                <a:cubicBezTo>
                  <a:pt x="6524262" y="3834574"/>
                  <a:pt x="6535580" y="3808279"/>
                  <a:pt x="6536593" y="3777216"/>
                </a:cubicBezTo>
                <a:lnTo>
                  <a:pt x="6536593" y="3776494"/>
                </a:lnTo>
                <a:cubicBezTo>
                  <a:pt x="6536350" y="3745961"/>
                  <a:pt x="6525659" y="3719570"/>
                  <a:pt x="6504615" y="3697416"/>
                </a:cubicBezTo>
                <a:cubicBezTo>
                  <a:pt x="6482847" y="3675841"/>
                  <a:pt x="6456696" y="3664668"/>
                  <a:pt x="6426068" y="3663801"/>
                </a:cubicBezTo>
                <a:close/>
                <a:moveTo>
                  <a:pt x="2501138" y="3660285"/>
                </a:moveTo>
                <a:cubicBezTo>
                  <a:pt x="2485558" y="3660382"/>
                  <a:pt x="2471124" y="3663091"/>
                  <a:pt x="2457831" y="3668412"/>
                </a:cubicBezTo>
                <a:lnTo>
                  <a:pt x="2421413" y="3692198"/>
                </a:lnTo>
                <a:lnTo>
                  <a:pt x="2421436" y="3692166"/>
                </a:lnTo>
                <a:lnTo>
                  <a:pt x="2421388" y="3692215"/>
                </a:lnTo>
                <a:lnTo>
                  <a:pt x="2421413" y="3692198"/>
                </a:lnTo>
                <a:lnTo>
                  <a:pt x="2396839" y="3728057"/>
                </a:lnTo>
                <a:cubicBezTo>
                  <a:pt x="2391228" y="3741217"/>
                  <a:pt x="2388207" y="3755568"/>
                  <a:pt x="2387773" y="3771099"/>
                </a:cubicBezTo>
                <a:cubicBezTo>
                  <a:pt x="2388205" y="3802355"/>
                  <a:pt x="2398753" y="3828746"/>
                  <a:pt x="2419509" y="3850321"/>
                </a:cubicBezTo>
                <a:cubicBezTo>
                  <a:pt x="2441181" y="3871944"/>
                  <a:pt x="2467283" y="3883214"/>
                  <a:pt x="2497913" y="3884177"/>
                </a:cubicBezTo>
                <a:cubicBezTo>
                  <a:pt x="2528397" y="3884369"/>
                  <a:pt x="2555028" y="3873822"/>
                  <a:pt x="2577760" y="3852536"/>
                </a:cubicBezTo>
                <a:cubicBezTo>
                  <a:pt x="2599383" y="3831057"/>
                  <a:pt x="2610652" y="3804762"/>
                  <a:pt x="2611665" y="3773700"/>
                </a:cubicBezTo>
                <a:lnTo>
                  <a:pt x="2611665" y="3772977"/>
                </a:lnTo>
                <a:cubicBezTo>
                  <a:pt x="2611423" y="3742445"/>
                  <a:pt x="2600731" y="3716053"/>
                  <a:pt x="2579686" y="3693900"/>
                </a:cubicBezTo>
                <a:cubicBezTo>
                  <a:pt x="2557919" y="3672325"/>
                  <a:pt x="2531769" y="3661152"/>
                  <a:pt x="2501138" y="3660285"/>
                </a:cubicBezTo>
                <a:close/>
                <a:moveTo>
                  <a:pt x="6426068" y="3642563"/>
                </a:moveTo>
                <a:cubicBezTo>
                  <a:pt x="6463052" y="3643671"/>
                  <a:pt x="6494356" y="3657059"/>
                  <a:pt x="6519978" y="3682728"/>
                </a:cubicBezTo>
                <a:cubicBezTo>
                  <a:pt x="6545309" y="3709649"/>
                  <a:pt x="6557928" y="3741241"/>
                  <a:pt x="6557830" y="3777505"/>
                </a:cubicBezTo>
                <a:lnTo>
                  <a:pt x="6557830" y="3778420"/>
                </a:lnTo>
                <a:cubicBezTo>
                  <a:pt x="6556433" y="3814876"/>
                  <a:pt x="6543045" y="3845795"/>
                  <a:pt x="6517617" y="3871126"/>
                </a:cubicBezTo>
                <a:cubicBezTo>
                  <a:pt x="6491179" y="3896217"/>
                  <a:pt x="6459683" y="3908787"/>
                  <a:pt x="6423225" y="3908979"/>
                </a:cubicBezTo>
                <a:cubicBezTo>
                  <a:pt x="6386287" y="3907872"/>
                  <a:pt x="6354938" y="3894532"/>
                  <a:pt x="6329315" y="3868815"/>
                </a:cubicBezTo>
                <a:cubicBezTo>
                  <a:pt x="6303696" y="3841605"/>
                  <a:pt x="6291077" y="3809723"/>
                  <a:pt x="6291413" y="3773026"/>
                </a:cubicBezTo>
                <a:cubicBezTo>
                  <a:pt x="6292570" y="3737196"/>
                  <a:pt x="6305958" y="3706326"/>
                  <a:pt x="6331674" y="3680320"/>
                </a:cubicBezTo>
                <a:cubicBezTo>
                  <a:pt x="6358115" y="3655325"/>
                  <a:pt x="6389610" y="3642708"/>
                  <a:pt x="6426068" y="3642563"/>
                </a:cubicBezTo>
                <a:close/>
                <a:moveTo>
                  <a:pt x="2501138" y="3639095"/>
                </a:moveTo>
                <a:cubicBezTo>
                  <a:pt x="2538125" y="3640203"/>
                  <a:pt x="2569428" y="3653591"/>
                  <a:pt x="2595050" y="3679260"/>
                </a:cubicBezTo>
                <a:cubicBezTo>
                  <a:pt x="2620380" y="3706181"/>
                  <a:pt x="2632999" y="3737773"/>
                  <a:pt x="2632902" y="3774037"/>
                </a:cubicBezTo>
                <a:lnTo>
                  <a:pt x="2632902" y="3774952"/>
                </a:lnTo>
                <a:cubicBezTo>
                  <a:pt x="2631505" y="3811408"/>
                  <a:pt x="2618117" y="3842327"/>
                  <a:pt x="2592689" y="3867658"/>
                </a:cubicBezTo>
                <a:cubicBezTo>
                  <a:pt x="2566250" y="3892749"/>
                  <a:pt x="2534755" y="3905319"/>
                  <a:pt x="2498298" y="3905511"/>
                </a:cubicBezTo>
                <a:cubicBezTo>
                  <a:pt x="2461359" y="3904404"/>
                  <a:pt x="2430056" y="3891064"/>
                  <a:pt x="2404388" y="3865346"/>
                </a:cubicBezTo>
                <a:cubicBezTo>
                  <a:pt x="2378767" y="3838137"/>
                  <a:pt x="2366148" y="3806255"/>
                  <a:pt x="2366486" y="3769558"/>
                </a:cubicBezTo>
                <a:cubicBezTo>
                  <a:pt x="2367641" y="3733728"/>
                  <a:pt x="2381030" y="3702858"/>
                  <a:pt x="2406748" y="3676852"/>
                </a:cubicBezTo>
                <a:cubicBezTo>
                  <a:pt x="2433187" y="3651857"/>
                  <a:pt x="2464682" y="3639240"/>
                  <a:pt x="2501138" y="3639095"/>
                </a:cubicBezTo>
                <a:close/>
                <a:moveTo>
                  <a:pt x="10277920" y="3625514"/>
                </a:moveTo>
                <a:cubicBezTo>
                  <a:pt x="10262341" y="3625611"/>
                  <a:pt x="10247905" y="3628320"/>
                  <a:pt x="10234613" y="3633641"/>
                </a:cubicBezTo>
                <a:lnTo>
                  <a:pt x="10198195" y="3657427"/>
                </a:lnTo>
                <a:lnTo>
                  <a:pt x="10198217" y="3657395"/>
                </a:lnTo>
                <a:lnTo>
                  <a:pt x="10198169" y="3657444"/>
                </a:lnTo>
                <a:lnTo>
                  <a:pt x="10198195" y="3657427"/>
                </a:lnTo>
                <a:lnTo>
                  <a:pt x="10173620" y="3693287"/>
                </a:lnTo>
                <a:cubicBezTo>
                  <a:pt x="10168009" y="3706446"/>
                  <a:pt x="10164988" y="3720797"/>
                  <a:pt x="10164554" y="3736328"/>
                </a:cubicBezTo>
                <a:cubicBezTo>
                  <a:pt x="10164891" y="3767583"/>
                  <a:pt x="10175486" y="3793975"/>
                  <a:pt x="10196243" y="3815550"/>
                </a:cubicBezTo>
                <a:cubicBezTo>
                  <a:pt x="10217962" y="3837173"/>
                  <a:pt x="10244064" y="3848442"/>
                  <a:pt x="10274694" y="3849406"/>
                </a:cubicBezTo>
                <a:cubicBezTo>
                  <a:pt x="10305178" y="3849599"/>
                  <a:pt x="10331810" y="3839052"/>
                  <a:pt x="10354541" y="3817765"/>
                </a:cubicBezTo>
                <a:cubicBezTo>
                  <a:pt x="10376164" y="3796286"/>
                  <a:pt x="10387434" y="3769991"/>
                  <a:pt x="10388445" y="3738929"/>
                </a:cubicBezTo>
                <a:lnTo>
                  <a:pt x="10388445" y="3738206"/>
                </a:lnTo>
                <a:cubicBezTo>
                  <a:pt x="10388204" y="3707673"/>
                  <a:pt x="10377513" y="3681282"/>
                  <a:pt x="10356468" y="3659129"/>
                </a:cubicBezTo>
                <a:cubicBezTo>
                  <a:pt x="10334700" y="3637554"/>
                  <a:pt x="10308550" y="3626381"/>
                  <a:pt x="10277920" y="3625514"/>
                </a:cubicBezTo>
                <a:close/>
                <a:moveTo>
                  <a:pt x="10277920" y="3604276"/>
                </a:moveTo>
                <a:cubicBezTo>
                  <a:pt x="10314906" y="3605384"/>
                  <a:pt x="10346210" y="3618724"/>
                  <a:pt x="10371831" y="3644441"/>
                </a:cubicBezTo>
                <a:cubicBezTo>
                  <a:pt x="10397162" y="3671362"/>
                  <a:pt x="10409781" y="3702954"/>
                  <a:pt x="10409684" y="3739218"/>
                </a:cubicBezTo>
                <a:lnTo>
                  <a:pt x="10409684" y="3740133"/>
                </a:lnTo>
                <a:cubicBezTo>
                  <a:pt x="10408287" y="3776589"/>
                  <a:pt x="10394899" y="3807507"/>
                  <a:pt x="10369471" y="3832839"/>
                </a:cubicBezTo>
                <a:cubicBezTo>
                  <a:pt x="10343032" y="3857930"/>
                  <a:pt x="10311583" y="3870499"/>
                  <a:pt x="10275078" y="3870692"/>
                </a:cubicBezTo>
                <a:cubicBezTo>
                  <a:pt x="10238141" y="3869584"/>
                  <a:pt x="10206789" y="3856245"/>
                  <a:pt x="10181168" y="3830527"/>
                </a:cubicBezTo>
                <a:cubicBezTo>
                  <a:pt x="10155548" y="3803317"/>
                  <a:pt x="10142930" y="3771436"/>
                  <a:pt x="10143268" y="3734739"/>
                </a:cubicBezTo>
                <a:cubicBezTo>
                  <a:pt x="10144423" y="3698908"/>
                  <a:pt x="10157812" y="3668039"/>
                  <a:pt x="10183528" y="3642033"/>
                </a:cubicBezTo>
                <a:cubicBezTo>
                  <a:pt x="10209968" y="3617038"/>
                  <a:pt x="10241464" y="3604420"/>
                  <a:pt x="10277920" y="3604276"/>
                </a:cubicBezTo>
                <a:close/>
                <a:moveTo>
                  <a:pt x="1064890" y="3571962"/>
                </a:moveTo>
                <a:cubicBezTo>
                  <a:pt x="1010085" y="3573069"/>
                  <a:pt x="962166" y="3580582"/>
                  <a:pt x="921375" y="3594741"/>
                </a:cubicBezTo>
                <a:cubicBezTo>
                  <a:pt x="882366" y="3608322"/>
                  <a:pt x="849570" y="3627682"/>
                  <a:pt x="823034" y="3652821"/>
                </a:cubicBezTo>
                <a:cubicBezTo>
                  <a:pt x="797510" y="3676997"/>
                  <a:pt x="777476" y="3706181"/>
                  <a:pt x="762932" y="3740374"/>
                </a:cubicBezTo>
                <a:cubicBezTo>
                  <a:pt x="742464" y="3787715"/>
                  <a:pt x="732015" y="3847047"/>
                  <a:pt x="731629" y="3918467"/>
                </a:cubicBezTo>
                <a:cubicBezTo>
                  <a:pt x="731580" y="3918707"/>
                  <a:pt x="731436" y="3918852"/>
                  <a:pt x="731339" y="3919044"/>
                </a:cubicBezTo>
                <a:cubicBezTo>
                  <a:pt x="733362" y="4039780"/>
                  <a:pt x="765678" y="4127767"/>
                  <a:pt x="828524" y="4182861"/>
                </a:cubicBezTo>
                <a:cubicBezTo>
                  <a:pt x="855156" y="4206508"/>
                  <a:pt x="887328" y="4224663"/>
                  <a:pt x="924987" y="4237234"/>
                </a:cubicBezTo>
                <a:cubicBezTo>
                  <a:pt x="964285" y="4250526"/>
                  <a:pt x="1010951" y="4257652"/>
                  <a:pt x="1064842" y="4258760"/>
                </a:cubicBezTo>
                <a:lnTo>
                  <a:pt x="1064842" y="3916637"/>
                </a:lnTo>
                <a:cubicBezTo>
                  <a:pt x="1064842" y="3916299"/>
                  <a:pt x="1064987" y="3916059"/>
                  <a:pt x="1064987" y="3915722"/>
                </a:cubicBezTo>
                <a:cubicBezTo>
                  <a:pt x="1064937" y="3915481"/>
                  <a:pt x="1064842" y="3915144"/>
                  <a:pt x="1064842" y="3915144"/>
                </a:cubicBezTo>
                <a:lnTo>
                  <a:pt x="1064842" y="3572010"/>
                </a:lnTo>
                <a:close/>
                <a:moveTo>
                  <a:pt x="0" y="3562195"/>
                </a:moveTo>
                <a:lnTo>
                  <a:pt x="22390" y="3577694"/>
                </a:lnTo>
                <a:cubicBezTo>
                  <a:pt x="43051" y="3599414"/>
                  <a:pt x="53502" y="3625756"/>
                  <a:pt x="53694" y="3656867"/>
                </a:cubicBezTo>
                <a:lnTo>
                  <a:pt x="53694" y="3657831"/>
                </a:lnTo>
                <a:cubicBezTo>
                  <a:pt x="52828" y="3687785"/>
                  <a:pt x="41461" y="3713791"/>
                  <a:pt x="19501" y="3735800"/>
                </a:cubicBezTo>
                <a:lnTo>
                  <a:pt x="0" y="3748331"/>
                </a:lnTo>
                <a:lnTo>
                  <a:pt x="0" y="3723517"/>
                </a:lnTo>
                <a:lnTo>
                  <a:pt x="5054" y="3720245"/>
                </a:lnTo>
                <a:cubicBezTo>
                  <a:pt x="22824" y="3702378"/>
                  <a:pt x="31975" y="3681139"/>
                  <a:pt x="32552" y="3656530"/>
                </a:cubicBezTo>
                <a:lnTo>
                  <a:pt x="32504" y="3656530"/>
                </a:lnTo>
                <a:lnTo>
                  <a:pt x="32504" y="3655567"/>
                </a:lnTo>
                <a:cubicBezTo>
                  <a:pt x="32359" y="3631295"/>
                  <a:pt x="23787" y="3610105"/>
                  <a:pt x="6739" y="3592045"/>
                </a:cubicBezTo>
                <a:lnTo>
                  <a:pt x="0" y="3587416"/>
                </a:lnTo>
                <a:close/>
                <a:moveTo>
                  <a:pt x="611712" y="3556022"/>
                </a:moveTo>
                <a:lnTo>
                  <a:pt x="494589" y="3557515"/>
                </a:lnTo>
                <a:lnTo>
                  <a:pt x="495890" y="3675697"/>
                </a:lnTo>
                <a:cubicBezTo>
                  <a:pt x="495890" y="3676275"/>
                  <a:pt x="495938" y="3676612"/>
                  <a:pt x="495986" y="3676901"/>
                </a:cubicBezTo>
                <a:lnTo>
                  <a:pt x="496034" y="3676853"/>
                </a:lnTo>
                <a:cubicBezTo>
                  <a:pt x="496083" y="3676949"/>
                  <a:pt x="496083" y="3676997"/>
                  <a:pt x="496083" y="3677046"/>
                </a:cubicBezTo>
                <a:cubicBezTo>
                  <a:pt x="496179" y="3677238"/>
                  <a:pt x="496419" y="3677286"/>
                  <a:pt x="496419" y="3677286"/>
                </a:cubicBezTo>
                <a:lnTo>
                  <a:pt x="613205" y="3675456"/>
                </a:lnTo>
                <a:lnTo>
                  <a:pt x="613062" y="3664909"/>
                </a:lnTo>
                <a:lnTo>
                  <a:pt x="611712" y="3556648"/>
                </a:lnTo>
                <a:close/>
                <a:moveTo>
                  <a:pt x="7719721" y="3549327"/>
                </a:moveTo>
                <a:cubicBezTo>
                  <a:pt x="7694533" y="3549568"/>
                  <a:pt x="7673102" y="3558237"/>
                  <a:pt x="7655429" y="3575333"/>
                </a:cubicBezTo>
                <a:cubicBezTo>
                  <a:pt x="7638042" y="3592911"/>
                  <a:pt x="7629037" y="3614101"/>
                  <a:pt x="7628411" y="3638807"/>
                </a:cubicBezTo>
                <a:cubicBezTo>
                  <a:pt x="7628604" y="3663994"/>
                  <a:pt x="7637272" y="3685425"/>
                  <a:pt x="7654319" y="3703147"/>
                </a:cubicBezTo>
                <a:cubicBezTo>
                  <a:pt x="7671754" y="3720533"/>
                  <a:pt x="7692992" y="3729587"/>
                  <a:pt x="7718179" y="3730213"/>
                </a:cubicBezTo>
                <a:cubicBezTo>
                  <a:pt x="7742452" y="3730165"/>
                  <a:pt x="7763689" y="3721689"/>
                  <a:pt x="7781798" y="3704737"/>
                </a:cubicBezTo>
                <a:cubicBezTo>
                  <a:pt x="7799568" y="3686870"/>
                  <a:pt x="7808719" y="3665632"/>
                  <a:pt x="7809296" y="3641022"/>
                </a:cubicBezTo>
                <a:lnTo>
                  <a:pt x="7809247" y="3641022"/>
                </a:lnTo>
                <a:lnTo>
                  <a:pt x="7809247" y="3640059"/>
                </a:lnTo>
                <a:cubicBezTo>
                  <a:pt x="7809103" y="3615787"/>
                  <a:pt x="7800532" y="3594597"/>
                  <a:pt x="7783482" y="3576537"/>
                </a:cubicBezTo>
                <a:cubicBezTo>
                  <a:pt x="7766146" y="3559104"/>
                  <a:pt x="7744859" y="3550002"/>
                  <a:pt x="7719721" y="3549327"/>
                </a:cubicBezTo>
                <a:close/>
                <a:moveTo>
                  <a:pt x="3794790" y="3545860"/>
                </a:moveTo>
                <a:cubicBezTo>
                  <a:pt x="3769604" y="3546100"/>
                  <a:pt x="3748173" y="3554769"/>
                  <a:pt x="3730497" y="3571865"/>
                </a:cubicBezTo>
                <a:cubicBezTo>
                  <a:pt x="3713063" y="3589492"/>
                  <a:pt x="3704106" y="3610634"/>
                  <a:pt x="3703480" y="3635339"/>
                </a:cubicBezTo>
                <a:cubicBezTo>
                  <a:pt x="3703673" y="3660526"/>
                  <a:pt x="3712293" y="3681957"/>
                  <a:pt x="3729390" y="3699680"/>
                </a:cubicBezTo>
                <a:cubicBezTo>
                  <a:pt x="3746823" y="3717065"/>
                  <a:pt x="3768061" y="3726119"/>
                  <a:pt x="3793248" y="3726745"/>
                </a:cubicBezTo>
                <a:cubicBezTo>
                  <a:pt x="3817522" y="3726745"/>
                  <a:pt x="3838711" y="3718221"/>
                  <a:pt x="3856867" y="3701269"/>
                </a:cubicBezTo>
                <a:cubicBezTo>
                  <a:pt x="3874637" y="3683402"/>
                  <a:pt x="3883789" y="3662164"/>
                  <a:pt x="3884366" y="3637554"/>
                </a:cubicBezTo>
                <a:lnTo>
                  <a:pt x="3884366" y="3636591"/>
                </a:lnTo>
                <a:cubicBezTo>
                  <a:pt x="3884221" y="3612319"/>
                  <a:pt x="3875649" y="3591129"/>
                  <a:pt x="3858601" y="3573069"/>
                </a:cubicBezTo>
                <a:cubicBezTo>
                  <a:pt x="3841216" y="3555636"/>
                  <a:pt x="3819929" y="3546582"/>
                  <a:pt x="3794790" y="3545860"/>
                </a:cubicBezTo>
                <a:close/>
                <a:moveTo>
                  <a:pt x="8841629" y="3537238"/>
                </a:moveTo>
                <a:lnTo>
                  <a:pt x="8841629" y="3537242"/>
                </a:lnTo>
                <a:lnTo>
                  <a:pt x="8764665" y="3543692"/>
                </a:lnTo>
                <a:cubicBezTo>
                  <a:pt x="8740736" y="3547473"/>
                  <a:pt x="8718558" y="3552890"/>
                  <a:pt x="8698163" y="3559969"/>
                </a:cubicBezTo>
                <a:cubicBezTo>
                  <a:pt x="8659154" y="3573550"/>
                  <a:pt x="8626358" y="3592910"/>
                  <a:pt x="8599823" y="3618049"/>
                </a:cubicBezTo>
                <a:cubicBezTo>
                  <a:pt x="8574298" y="3642225"/>
                  <a:pt x="8554263" y="3671410"/>
                  <a:pt x="8539720" y="3705602"/>
                </a:cubicBezTo>
                <a:cubicBezTo>
                  <a:pt x="8519252" y="3752943"/>
                  <a:pt x="8508801" y="3812275"/>
                  <a:pt x="8508416" y="3883695"/>
                </a:cubicBezTo>
                <a:cubicBezTo>
                  <a:pt x="8508368" y="3883936"/>
                  <a:pt x="8508224" y="3884080"/>
                  <a:pt x="8508128" y="3884273"/>
                </a:cubicBezTo>
                <a:cubicBezTo>
                  <a:pt x="8510149" y="4005009"/>
                  <a:pt x="8542513" y="4092995"/>
                  <a:pt x="8605312" y="4148089"/>
                </a:cubicBezTo>
                <a:cubicBezTo>
                  <a:pt x="8631944" y="4171687"/>
                  <a:pt x="8664115" y="4189843"/>
                  <a:pt x="8701775" y="4202413"/>
                </a:cubicBezTo>
                <a:cubicBezTo>
                  <a:pt x="8741073" y="4215705"/>
                  <a:pt x="8787739" y="4222833"/>
                  <a:pt x="8841629" y="4223941"/>
                </a:cubicBezTo>
                <a:lnTo>
                  <a:pt x="8841629" y="3881817"/>
                </a:lnTo>
                <a:cubicBezTo>
                  <a:pt x="8841629" y="3881480"/>
                  <a:pt x="8841773" y="3881239"/>
                  <a:pt x="8841773" y="3880902"/>
                </a:cubicBezTo>
                <a:cubicBezTo>
                  <a:pt x="8841725" y="3880661"/>
                  <a:pt x="8841629" y="3880324"/>
                  <a:pt x="8841629" y="3880324"/>
                </a:cubicBezTo>
                <a:lnTo>
                  <a:pt x="8841629" y="3537242"/>
                </a:lnTo>
                <a:lnTo>
                  <a:pt x="8841677" y="3537238"/>
                </a:lnTo>
                <a:close/>
                <a:moveTo>
                  <a:pt x="621971" y="3534639"/>
                </a:moveTo>
                <a:lnTo>
                  <a:pt x="622019" y="3534639"/>
                </a:lnTo>
                <a:cubicBezTo>
                  <a:pt x="623030" y="3534735"/>
                  <a:pt x="623800" y="3535024"/>
                  <a:pt x="624667" y="3535217"/>
                </a:cubicBezTo>
                <a:cubicBezTo>
                  <a:pt x="625197" y="3535362"/>
                  <a:pt x="625824" y="3535362"/>
                  <a:pt x="626305" y="3535554"/>
                </a:cubicBezTo>
                <a:cubicBezTo>
                  <a:pt x="626883" y="3535795"/>
                  <a:pt x="627317" y="3536228"/>
                  <a:pt x="627798" y="3536517"/>
                </a:cubicBezTo>
                <a:cubicBezTo>
                  <a:pt x="628376" y="3536854"/>
                  <a:pt x="629050" y="3537143"/>
                  <a:pt x="629483" y="3537577"/>
                </a:cubicBezTo>
                <a:cubicBezTo>
                  <a:pt x="629918" y="3538010"/>
                  <a:pt x="630254" y="3538636"/>
                  <a:pt x="630639" y="3539214"/>
                </a:cubicBezTo>
                <a:cubicBezTo>
                  <a:pt x="630928" y="3539600"/>
                  <a:pt x="631265" y="3539936"/>
                  <a:pt x="631506" y="3540370"/>
                </a:cubicBezTo>
                <a:cubicBezTo>
                  <a:pt x="632084" y="3541526"/>
                  <a:pt x="632517" y="3542826"/>
                  <a:pt x="632758" y="3544367"/>
                </a:cubicBezTo>
                <a:cubicBezTo>
                  <a:pt x="632758" y="3544367"/>
                  <a:pt x="634636" y="3684992"/>
                  <a:pt x="634636" y="3684992"/>
                </a:cubicBezTo>
                <a:lnTo>
                  <a:pt x="634636" y="3686051"/>
                </a:lnTo>
                <a:cubicBezTo>
                  <a:pt x="634106" y="3692264"/>
                  <a:pt x="630832" y="3695828"/>
                  <a:pt x="624763" y="3696791"/>
                </a:cubicBezTo>
                <a:cubicBezTo>
                  <a:pt x="624763" y="3696791"/>
                  <a:pt x="487317" y="3698621"/>
                  <a:pt x="487317" y="3698621"/>
                </a:cubicBezTo>
                <a:lnTo>
                  <a:pt x="485487" y="3698621"/>
                </a:lnTo>
                <a:cubicBezTo>
                  <a:pt x="485343" y="3698621"/>
                  <a:pt x="485247" y="3698525"/>
                  <a:pt x="485102" y="3698525"/>
                </a:cubicBezTo>
                <a:cubicBezTo>
                  <a:pt x="481972" y="3698236"/>
                  <a:pt x="479468" y="3697224"/>
                  <a:pt x="477782" y="3695394"/>
                </a:cubicBezTo>
                <a:cubicBezTo>
                  <a:pt x="476000" y="3693516"/>
                  <a:pt x="474989" y="3690867"/>
                  <a:pt x="474748" y="3687448"/>
                </a:cubicBezTo>
                <a:lnTo>
                  <a:pt x="473110" y="3555829"/>
                </a:lnTo>
                <a:cubicBezTo>
                  <a:pt x="473110" y="3555829"/>
                  <a:pt x="473074" y="3553421"/>
                  <a:pt x="473038" y="3551013"/>
                </a:cubicBezTo>
                <a:lnTo>
                  <a:pt x="472967" y="3546243"/>
                </a:lnTo>
                <a:lnTo>
                  <a:pt x="473544" y="3544271"/>
                </a:lnTo>
                <a:cubicBezTo>
                  <a:pt x="474315" y="3541622"/>
                  <a:pt x="475759" y="3539647"/>
                  <a:pt x="477926" y="3538347"/>
                </a:cubicBezTo>
                <a:cubicBezTo>
                  <a:pt x="478361" y="3538058"/>
                  <a:pt x="478745" y="3537673"/>
                  <a:pt x="479275" y="3537481"/>
                </a:cubicBezTo>
                <a:cubicBezTo>
                  <a:pt x="479468" y="3537384"/>
                  <a:pt x="479708" y="3537384"/>
                  <a:pt x="479949" y="3537288"/>
                </a:cubicBezTo>
                <a:cubicBezTo>
                  <a:pt x="480960" y="3536903"/>
                  <a:pt x="482069" y="3536565"/>
                  <a:pt x="483321" y="3536421"/>
                </a:cubicBezTo>
                <a:close/>
                <a:moveTo>
                  <a:pt x="7720731" y="3528041"/>
                </a:moveTo>
                <a:cubicBezTo>
                  <a:pt x="7751120" y="3528908"/>
                  <a:pt x="7777318" y="3540225"/>
                  <a:pt x="7799182" y="3562138"/>
                </a:cubicBezTo>
                <a:cubicBezTo>
                  <a:pt x="7819842" y="3583858"/>
                  <a:pt x="7830294" y="3610200"/>
                  <a:pt x="7830487" y="3641311"/>
                </a:cubicBezTo>
                <a:lnTo>
                  <a:pt x="7830487" y="3642322"/>
                </a:lnTo>
                <a:cubicBezTo>
                  <a:pt x="7829620" y="3672326"/>
                  <a:pt x="7818254" y="3698283"/>
                  <a:pt x="7796294" y="3720292"/>
                </a:cubicBezTo>
                <a:cubicBezTo>
                  <a:pt x="7774187" y="3741145"/>
                  <a:pt x="7747652" y="3751547"/>
                  <a:pt x="7716687" y="3751499"/>
                </a:cubicBezTo>
                <a:cubicBezTo>
                  <a:pt x="7686732" y="3750729"/>
                  <a:pt x="7660726" y="3739411"/>
                  <a:pt x="7638619" y="3717547"/>
                </a:cubicBezTo>
                <a:cubicBezTo>
                  <a:pt x="7617719" y="3695490"/>
                  <a:pt x="7607173" y="3669003"/>
                  <a:pt x="7607173" y="3637988"/>
                </a:cubicBezTo>
                <a:cubicBezTo>
                  <a:pt x="7608087" y="3607166"/>
                  <a:pt x="7619549" y="3580871"/>
                  <a:pt x="7641510" y="3559200"/>
                </a:cubicBezTo>
                <a:cubicBezTo>
                  <a:pt x="7663277" y="3538588"/>
                  <a:pt x="7689718" y="3528234"/>
                  <a:pt x="7720779" y="3528089"/>
                </a:cubicBezTo>
                <a:close/>
                <a:moveTo>
                  <a:pt x="3795849" y="3524573"/>
                </a:moveTo>
                <a:lnTo>
                  <a:pt x="3795755" y="3524621"/>
                </a:lnTo>
                <a:cubicBezTo>
                  <a:pt x="3826141" y="3525488"/>
                  <a:pt x="3852340" y="3536806"/>
                  <a:pt x="3874204" y="3558718"/>
                </a:cubicBezTo>
                <a:cubicBezTo>
                  <a:pt x="3894913" y="3580390"/>
                  <a:pt x="3905363" y="3606781"/>
                  <a:pt x="3905556" y="3637892"/>
                </a:cubicBezTo>
                <a:lnTo>
                  <a:pt x="3905556" y="3638855"/>
                </a:lnTo>
                <a:cubicBezTo>
                  <a:pt x="3904691" y="3668810"/>
                  <a:pt x="3893323" y="3694767"/>
                  <a:pt x="3871362" y="3716776"/>
                </a:cubicBezTo>
                <a:cubicBezTo>
                  <a:pt x="3849258" y="3737629"/>
                  <a:pt x="3822723" y="3748031"/>
                  <a:pt x="3791756" y="3747983"/>
                </a:cubicBezTo>
                <a:cubicBezTo>
                  <a:pt x="3761802" y="3747213"/>
                  <a:pt x="3735795" y="3735895"/>
                  <a:pt x="3713690" y="3714031"/>
                </a:cubicBezTo>
                <a:cubicBezTo>
                  <a:pt x="3692790" y="3691974"/>
                  <a:pt x="3682242" y="3665487"/>
                  <a:pt x="3682242" y="3634472"/>
                </a:cubicBezTo>
                <a:cubicBezTo>
                  <a:pt x="3683206" y="3603650"/>
                  <a:pt x="3694620" y="3577355"/>
                  <a:pt x="3716581" y="3555684"/>
                </a:cubicBezTo>
                <a:cubicBezTo>
                  <a:pt x="3738348" y="3535072"/>
                  <a:pt x="3764788" y="3524718"/>
                  <a:pt x="3795849" y="3524573"/>
                </a:cubicBezTo>
                <a:close/>
                <a:moveTo>
                  <a:pt x="8388506" y="3521251"/>
                </a:moveTo>
                <a:lnTo>
                  <a:pt x="8271383" y="3522744"/>
                </a:lnTo>
                <a:lnTo>
                  <a:pt x="8272684" y="3640927"/>
                </a:lnTo>
                <a:cubicBezTo>
                  <a:pt x="8272684" y="3641504"/>
                  <a:pt x="8272733" y="3641842"/>
                  <a:pt x="8272780" y="3642131"/>
                </a:cubicBezTo>
                <a:lnTo>
                  <a:pt x="8272827" y="3642082"/>
                </a:lnTo>
                <a:cubicBezTo>
                  <a:pt x="8272876" y="3642131"/>
                  <a:pt x="8272876" y="3642179"/>
                  <a:pt x="8272876" y="3642227"/>
                </a:cubicBezTo>
                <a:cubicBezTo>
                  <a:pt x="8272973" y="3642468"/>
                  <a:pt x="8273214" y="3642516"/>
                  <a:pt x="8273214" y="3642516"/>
                </a:cubicBezTo>
                <a:lnTo>
                  <a:pt x="8389998" y="3640686"/>
                </a:lnTo>
                <a:lnTo>
                  <a:pt x="8389854" y="3630139"/>
                </a:lnTo>
                <a:lnTo>
                  <a:pt x="8388506" y="3521877"/>
                </a:lnTo>
                <a:close/>
                <a:moveTo>
                  <a:pt x="4916707" y="3514411"/>
                </a:moveTo>
                <a:cubicBezTo>
                  <a:pt x="4861901" y="3515470"/>
                  <a:pt x="4813986" y="3522983"/>
                  <a:pt x="4773192" y="3537142"/>
                </a:cubicBezTo>
                <a:cubicBezTo>
                  <a:pt x="4734184" y="3550771"/>
                  <a:pt x="4701386" y="3570131"/>
                  <a:pt x="4674852" y="3595270"/>
                </a:cubicBezTo>
                <a:cubicBezTo>
                  <a:pt x="4649329" y="3619446"/>
                  <a:pt x="4629293" y="3648630"/>
                  <a:pt x="4614749" y="3682823"/>
                </a:cubicBezTo>
                <a:cubicBezTo>
                  <a:pt x="4594279" y="3730164"/>
                  <a:pt x="4583832" y="3789496"/>
                  <a:pt x="4583445" y="3860916"/>
                </a:cubicBezTo>
                <a:cubicBezTo>
                  <a:pt x="4583348" y="3861156"/>
                  <a:pt x="4583251" y="3861301"/>
                  <a:pt x="4583154" y="3861493"/>
                </a:cubicBezTo>
                <a:cubicBezTo>
                  <a:pt x="4585131" y="3982229"/>
                  <a:pt x="4617490" y="4070216"/>
                  <a:pt x="4680293" y="4125310"/>
                </a:cubicBezTo>
                <a:cubicBezTo>
                  <a:pt x="4706970" y="4148956"/>
                  <a:pt x="4739146" y="4167112"/>
                  <a:pt x="4776802" y="4179682"/>
                </a:cubicBezTo>
                <a:cubicBezTo>
                  <a:pt x="4816152" y="4192974"/>
                  <a:pt x="4862818" y="4200101"/>
                  <a:pt x="4916707" y="4201209"/>
                </a:cubicBezTo>
                <a:lnTo>
                  <a:pt x="4916707" y="3859086"/>
                </a:lnTo>
                <a:cubicBezTo>
                  <a:pt x="4916707" y="3858748"/>
                  <a:pt x="4916804" y="3858508"/>
                  <a:pt x="4916804" y="3858171"/>
                </a:cubicBezTo>
                <a:cubicBezTo>
                  <a:pt x="4916804" y="3857978"/>
                  <a:pt x="4916707" y="3857593"/>
                  <a:pt x="4916707" y="3857593"/>
                </a:cubicBezTo>
                <a:lnTo>
                  <a:pt x="4916707" y="3514459"/>
                </a:lnTo>
                <a:close/>
                <a:moveTo>
                  <a:pt x="11571522" y="3511040"/>
                </a:moveTo>
                <a:cubicBezTo>
                  <a:pt x="11546335" y="3511281"/>
                  <a:pt x="11524903" y="3519950"/>
                  <a:pt x="11507229" y="3537046"/>
                </a:cubicBezTo>
                <a:cubicBezTo>
                  <a:pt x="11489843" y="3554672"/>
                  <a:pt x="11480886" y="3575814"/>
                  <a:pt x="11480260" y="3600520"/>
                </a:cubicBezTo>
                <a:cubicBezTo>
                  <a:pt x="11480453" y="3625707"/>
                  <a:pt x="11489121" y="3647138"/>
                  <a:pt x="11506170" y="3664860"/>
                </a:cubicBezTo>
                <a:cubicBezTo>
                  <a:pt x="11523603" y="3682246"/>
                  <a:pt x="11544842" y="3691300"/>
                  <a:pt x="11570029" y="3691926"/>
                </a:cubicBezTo>
                <a:cubicBezTo>
                  <a:pt x="11594301" y="3691878"/>
                  <a:pt x="11615539" y="3683402"/>
                  <a:pt x="11633647" y="3666450"/>
                </a:cubicBezTo>
                <a:cubicBezTo>
                  <a:pt x="11651417" y="3648582"/>
                  <a:pt x="11660568" y="3627344"/>
                  <a:pt x="11661146" y="3602735"/>
                </a:cubicBezTo>
                <a:lnTo>
                  <a:pt x="11661097" y="3602735"/>
                </a:lnTo>
                <a:lnTo>
                  <a:pt x="11661097" y="3601772"/>
                </a:lnTo>
                <a:cubicBezTo>
                  <a:pt x="11660953" y="3577452"/>
                  <a:pt x="11652380" y="3556310"/>
                  <a:pt x="11635333" y="3538250"/>
                </a:cubicBezTo>
                <a:cubicBezTo>
                  <a:pt x="11617947" y="3520816"/>
                  <a:pt x="11596661" y="3511763"/>
                  <a:pt x="11571522" y="3511040"/>
                </a:cubicBezTo>
                <a:close/>
                <a:moveTo>
                  <a:pt x="8398811" y="3500013"/>
                </a:moveTo>
                <a:lnTo>
                  <a:pt x="8398859" y="3500013"/>
                </a:lnTo>
                <a:cubicBezTo>
                  <a:pt x="8399872" y="3500061"/>
                  <a:pt x="8400690" y="3500350"/>
                  <a:pt x="8401508" y="3500543"/>
                </a:cubicBezTo>
                <a:cubicBezTo>
                  <a:pt x="8402038" y="3500687"/>
                  <a:pt x="8402665" y="3500687"/>
                  <a:pt x="8403146" y="3500880"/>
                </a:cubicBezTo>
                <a:cubicBezTo>
                  <a:pt x="8403725" y="3501121"/>
                  <a:pt x="8404156" y="3501554"/>
                  <a:pt x="8404639" y="3501843"/>
                </a:cubicBezTo>
                <a:cubicBezTo>
                  <a:pt x="8405217" y="3502228"/>
                  <a:pt x="8405891" y="3502469"/>
                  <a:pt x="8406324" y="3502902"/>
                </a:cubicBezTo>
                <a:cubicBezTo>
                  <a:pt x="8406758" y="3503336"/>
                  <a:pt x="8407095" y="3503962"/>
                  <a:pt x="8407480" y="3504540"/>
                </a:cubicBezTo>
                <a:cubicBezTo>
                  <a:pt x="8407720" y="3504925"/>
                  <a:pt x="8408057" y="3505214"/>
                  <a:pt x="8408299" y="3505696"/>
                </a:cubicBezTo>
                <a:cubicBezTo>
                  <a:pt x="8408876" y="3506852"/>
                  <a:pt x="8409310" y="3508152"/>
                  <a:pt x="8409551" y="3509693"/>
                </a:cubicBezTo>
                <a:cubicBezTo>
                  <a:pt x="8409551" y="3509693"/>
                  <a:pt x="8411429" y="3650318"/>
                  <a:pt x="8411429" y="3650318"/>
                </a:cubicBezTo>
                <a:lnTo>
                  <a:pt x="8411429" y="3651329"/>
                </a:lnTo>
                <a:cubicBezTo>
                  <a:pt x="8410900" y="3657542"/>
                  <a:pt x="8407626" y="3661105"/>
                  <a:pt x="8401557" y="3662069"/>
                </a:cubicBezTo>
                <a:cubicBezTo>
                  <a:pt x="8401557" y="3662069"/>
                  <a:pt x="8264111" y="3663899"/>
                  <a:pt x="8264111" y="3663899"/>
                </a:cubicBezTo>
                <a:lnTo>
                  <a:pt x="8262281" y="3663899"/>
                </a:lnTo>
                <a:cubicBezTo>
                  <a:pt x="8262137" y="3663899"/>
                  <a:pt x="8262041" y="3663802"/>
                  <a:pt x="8261895" y="3663802"/>
                </a:cubicBezTo>
                <a:cubicBezTo>
                  <a:pt x="8258766" y="3663513"/>
                  <a:pt x="8256309" y="3662502"/>
                  <a:pt x="8254577" y="3660672"/>
                </a:cubicBezTo>
                <a:cubicBezTo>
                  <a:pt x="8252793" y="3658794"/>
                  <a:pt x="8251783" y="3656145"/>
                  <a:pt x="8251542" y="3652726"/>
                </a:cubicBezTo>
                <a:lnTo>
                  <a:pt x="8249906" y="3521059"/>
                </a:lnTo>
                <a:cubicBezTo>
                  <a:pt x="8249906" y="3521059"/>
                  <a:pt x="8249760" y="3511427"/>
                  <a:pt x="8249760" y="3511427"/>
                </a:cubicBezTo>
                <a:lnTo>
                  <a:pt x="8249809" y="3511620"/>
                </a:lnTo>
                <a:cubicBezTo>
                  <a:pt x="8249906" y="3510897"/>
                  <a:pt x="8250193" y="3510319"/>
                  <a:pt x="8250386" y="3509645"/>
                </a:cubicBezTo>
                <a:cubicBezTo>
                  <a:pt x="8251156" y="3506996"/>
                  <a:pt x="8252602" y="3505021"/>
                  <a:pt x="8254767" y="3503721"/>
                </a:cubicBezTo>
                <a:cubicBezTo>
                  <a:pt x="8255202" y="3503432"/>
                  <a:pt x="8255587" y="3503047"/>
                  <a:pt x="8256116" y="3502855"/>
                </a:cubicBezTo>
                <a:cubicBezTo>
                  <a:pt x="8256309" y="3502758"/>
                  <a:pt x="8256597" y="3502758"/>
                  <a:pt x="8256791" y="3502662"/>
                </a:cubicBezTo>
                <a:cubicBezTo>
                  <a:pt x="8257801" y="3502277"/>
                  <a:pt x="8258911" y="3501939"/>
                  <a:pt x="8260161" y="3501795"/>
                </a:cubicBezTo>
                <a:close/>
                <a:moveTo>
                  <a:pt x="4463577" y="3498471"/>
                </a:moveTo>
                <a:lnTo>
                  <a:pt x="4346454" y="3499964"/>
                </a:lnTo>
                <a:lnTo>
                  <a:pt x="4347754" y="3618147"/>
                </a:lnTo>
                <a:cubicBezTo>
                  <a:pt x="4347754" y="3618725"/>
                  <a:pt x="4347802" y="3619062"/>
                  <a:pt x="4347852" y="3619351"/>
                </a:cubicBezTo>
                <a:lnTo>
                  <a:pt x="4347947" y="3619255"/>
                </a:lnTo>
                <a:cubicBezTo>
                  <a:pt x="4347947" y="3619351"/>
                  <a:pt x="4347947" y="3619399"/>
                  <a:pt x="4347947" y="3619447"/>
                </a:cubicBezTo>
                <a:cubicBezTo>
                  <a:pt x="4348049" y="3619688"/>
                  <a:pt x="4348287" y="3619736"/>
                  <a:pt x="4348287" y="3619736"/>
                </a:cubicBezTo>
                <a:lnTo>
                  <a:pt x="4465069" y="3617906"/>
                </a:lnTo>
                <a:lnTo>
                  <a:pt x="4464923" y="3607359"/>
                </a:lnTo>
                <a:lnTo>
                  <a:pt x="4463577" y="3499098"/>
                </a:lnTo>
                <a:close/>
                <a:moveTo>
                  <a:pt x="12101609" y="3497219"/>
                </a:moveTo>
                <a:lnTo>
                  <a:pt x="12101610" y="3497265"/>
                </a:lnTo>
                <a:lnTo>
                  <a:pt x="12101609" y="3497267"/>
                </a:lnTo>
                <a:close/>
                <a:moveTo>
                  <a:pt x="11572604" y="3489807"/>
                </a:moveTo>
                <a:lnTo>
                  <a:pt x="11615003" y="3498959"/>
                </a:lnTo>
                <a:cubicBezTo>
                  <a:pt x="11628073" y="3504635"/>
                  <a:pt x="11640077" y="3512943"/>
                  <a:pt x="11651033" y="3523899"/>
                </a:cubicBezTo>
                <a:cubicBezTo>
                  <a:pt x="11671692" y="3545570"/>
                  <a:pt x="11682144" y="3571961"/>
                  <a:pt x="11682336" y="3603072"/>
                </a:cubicBezTo>
                <a:lnTo>
                  <a:pt x="11682336" y="3604083"/>
                </a:lnTo>
                <a:cubicBezTo>
                  <a:pt x="11681469" y="3634039"/>
                  <a:pt x="11670104" y="3659996"/>
                  <a:pt x="11648143" y="3682005"/>
                </a:cubicBezTo>
                <a:cubicBezTo>
                  <a:pt x="11626037" y="3702858"/>
                  <a:pt x="11599502" y="3713260"/>
                  <a:pt x="11568536" y="3713212"/>
                </a:cubicBezTo>
                <a:cubicBezTo>
                  <a:pt x="11538581" y="3712441"/>
                  <a:pt x="11512576" y="3701124"/>
                  <a:pt x="11490470" y="3679260"/>
                </a:cubicBezTo>
                <a:cubicBezTo>
                  <a:pt x="11469569" y="3657203"/>
                  <a:pt x="11459022" y="3630667"/>
                  <a:pt x="11459022" y="3599701"/>
                </a:cubicBezTo>
                <a:cubicBezTo>
                  <a:pt x="11459937" y="3568879"/>
                  <a:pt x="11471399" y="3542584"/>
                  <a:pt x="11493360" y="3520913"/>
                </a:cubicBezTo>
                <a:cubicBezTo>
                  <a:pt x="11504244" y="3510607"/>
                  <a:pt x="11516295" y="3502866"/>
                  <a:pt x="11529509" y="3497683"/>
                </a:cubicBezTo>
                <a:close/>
                <a:moveTo>
                  <a:pt x="11572582" y="3489802"/>
                </a:moveTo>
                <a:lnTo>
                  <a:pt x="11572630" y="3489802"/>
                </a:lnTo>
                <a:lnTo>
                  <a:pt x="11572604" y="3489807"/>
                </a:lnTo>
                <a:close/>
                <a:moveTo>
                  <a:pt x="12192000" y="3486415"/>
                </a:moveTo>
                <a:lnTo>
                  <a:pt x="12192000" y="3507661"/>
                </a:lnTo>
                <a:lnTo>
                  <a:pt x="12123232" y="3508537"/>
                </a:lnTo>
                <a:lnTo>
                  <a:pt x="12124533" y="3626719"/>
                </a:lnTo>
                <a:cubicBezTo>
                  <a:pt x="12124533" y="3627297"/>
                  <a:pt x="12124581" y="3627634"/>
                  <a:pt x="12124629" y="3627923"/>
                </a:cubicBezTo>
                <a:lnTo>
                  <a:pt x="12124677" y="3627826"/>
                </a:lnTo>
                <a:cubicBezTo>
                  <a:pt x="12124726" y="3627923"/>
                  <a:pt x="12124726" y="3627971"/>
                  <a:pt x="12124726" y="3628019"/>
                </a:cubicBezTo>
                <a:cubicBezTo>
                  <a:pt x="12124822" y="3628260"/>
                  <a:pt x="12125063" y="3628308"/>
                  <a:pt x="12125063" y="3628308"/>
                </a:cubicBezTo>
                <a:lnTo>
                  <a:pt x="12192000" y="3627259"/>
                </a:lnTo>
                <a:lnTo>
                  <a:pt x="12192000" y="3648631"/>
                </a:lnTo>
                <a:lnTo>
                  <a:pt x="12184684" y="3648728"/>
                </a:lnTo>
                <a:cubicBezTo>
                  <a:pt x="12150322" y="3649186"/>
                  <a:pt x="12115960" y="3649643"/>
                  <a:pt x="12115960" y="3649643"/>
                </a:cubicBezTo>
                <a:lnTo>
                  <a:pt x="12114131" y="3649643"/>
                </a:lnTo>
                <a:cubicBezTo>
                  <a:pt x="12113986" y="3649643"/>
                  <a:pt x="12113842" y="3649546"/>
                  <a:pt x="12113697" y="3649546"/>
                </a:cubicBezTo>
                <a:cubicBezTo>
                  <a:pt x="12110567" y="3649257"/>
                  <a:pt x="12108111" y="3648246"/>
                  <a:pt x="12106377" y="3646416"/>
                </a:cubicBezTo>
                <a:cubicBezTo>
                  <a:pt x="12104595" y="3644538"/>
                  <a:pt x="12103584" y="3641889"/>
                  <a:pt x="12103391" y="3638470"/>
                </a:cubicBezTo>
                <a:lnTo>
                  <a:pt x="12101754" y="3506851"/>
                </a:lnTo>
                <a:cubicBezTo>
                  <a:pt x="12101754" y="3506851"/>
                  <a:pt x="12101718" y="3504443"/>
                  <a:pt x="12101682" y="3502035"/>
                </a:cubicBezTo>
                <a:lnTo>
                  <a:pt x="12101610" y="3497265"/>
                </a:lnTo>
                <a:lnTo>
                  <a:pt x="12102187" y="3495293"/>
                </a:lnTo>
                <a:cubicBezTo>
                  <a:pt x="12102958" y="3492644"/>
                  <a:pt x="12104403" y="3490669"/>
                  <a:pt x="12106570" y="3489369"/>
                </a:cubicBezTo>
                <a:cubicBezTo>
                  <a:pt x="12107052" y="3489080"/>
                  <a:pt x="12107389" y="3488695"/>
                  <a:pt x="12107918" y="3488502"/>
                </a:cubicBezTo>
                <a:cubicBezTo>
                  <a:pt x="12108111" y="3488406"/>
                  <a:pt x="12108400" y="3488358"/>
                  <a:pt x="12108593" y="3488310"/>
                </a:cubicBezTo>
                <a:cubicBezTo>
                  <a:pt x="12109652" y="3487924"/>
                  <a:pt x="12110712" y="3487587"/>
                  <a:pt x="12111964" y="3487443"/>
                </a:cubicBezTo>
                <a:close/>
                <a:moveTo>
                  <a:pt x="4473887" y="3477137"/>
                </a:moveTo>
                <a:lnTo>
                  <a:pt x="4473982" y="3477137"/>
                </a:lnTo>
                <a:cubicBezTo>
                  <a:pt x="4474993" y="3477233"/>
                  <a:pt x="4475761" y="3477474"/>
                  <a:pt x="4476629" y="3477715"/>
                </a:cubicBezTo>
                <a:cubicBezTo>
                  <a:pt x="4477159" y="3477811"/>
                  <a:pt x="4477782" y="3477860"/>
                  <a:pt x="4478269" y="3478052"/>
                </a:cubicBezTo>
                <a:cubicBezTo>
                  <a:pt x="4478844" y="3478293"/>
                  <a:pt x="4479278" y="3478726"/>
                  <a:pt x="4479758" y="3479015"/>
                </a:cubicBezTo>
                <a:cubicBezTo>
                  <a:pt x="4480341" y="3479352"/>
                  <a:pt x="4481010" y="3479593"/>
                  <a:pt x="4481447" y="3480075"/>
                </a:cubicBezTo>
                <a:cubicBezTo>
                  <a:pt x="4481876" y="3480508"/>
                  <a:pt x="4482220" y="3481134"/>
                  <a:pt x="4482603" y="3481712"/>
                </a:cubicBezTo>
                <a:cubicBezTo>
                  <a:pt x="4482840" y="3482098"/>
                  <a:pt x="4483176" y="3482386"/>
                  <a:pt x="4483423" y="3482868"/>
                </a:cubicBezTo>
                <a:cubicBezTo>
                  <a:pt x="4483997" y="3484024"/>
                  <a:pt x="4484380" y="3485324"/>
                  <a:pt x="4484673" y="3486865"/>
                </a:cubicBezTo>
                <a:cubicBezTo>
                  <a:pt x="4484673" y="3486865"/>
                  <a:pt x="4486551" y="3627490"/>
                  <a:pt x="4486551" y="3627490"/>
                </a:cubicBezTo>
                <a:lnTo>
                  <a:pt x="4486551" y="3628501"/>
                </a:lnTo>
                <a:cubicBezTo>
                  <a:pt x="4486017" y="3634714"/>
                  <a:pt x="4482745" y="3638277"/>
                  <a:pt x="4476675" y="3639241"/>
                </a:cubicBezTo>
                <a:cubicBezTo>
                  <a:pt x="4476675" y="3639241"/>
                  <a:pt x="4339231" y="3641071"/>
                  <a:pt x="4339231" y="3641071"/>
                </a:cubicBezTo>
                <a:lnTo>
                  <a:pt x="4337400" y="3641071"/>
                </a:lnTo>
                <a:cubicBezTo>
                  <a:pt x="4337254" y="3641071"/>
                  <a:pt x="4337111" y="3640974"/>
                  <a:pt x="4336967" y="3640974"/>
                </a:cubicBezTo>
                <a:cubicBezTo>
                  <a:pt x="4333837" y="3640685"/>
                  <a:pt x="4331384" y="3639674"/>
                  <a:pt x="4329646" y="3637844"/>
                </a:cubicBezTo>
                <a:cubicBezTo>
                  <a:pt x="4327862" y="3635966"/>
                  <a:pt x="4326852" y="3633317"/>
                  <a:pt x="4326660" y="3629898"/>
                </a:cubicBezTo>
                <a:lnTo>
                  <a:pt x="4324979" y="3498279"/>
                </a:lnTo>
                <a:cubicBezTo>
                  <a:pt x="4324979" y="3498279"/>
                  <a:pt x="4324834" y="3488647"/>
                  <a:pt x="4324834" y="3488647"/>
                </a:cubicBezTo>
                <a:lnTo>
                  <a:pt x="4324883" y="3488744"/>
                </a:lnTo>
                <a:cubicBezTo>
                  <a:pt x="4324979" y="3488021"/>
                  <a:pt x="4325265" y="3487443"/>
                  <a:pt x="4325455" y="3486769"/>
                </a:cubicBezTo>
                <a:cubicBezTo>
                  <a:pt x="4326231" y="3484120"/>
                  <a:pt x="4327671" y="3482145"/>
                  <a:pt x="4329840" y="3480845"/>
                </a:cubicBezTo>
                <a:cubicBezTo>
                  <a:pt x="4330326" y="3480556"/>
                  <a:pt x="4330661" y="3480171"/>
                  <a:pt x="4331193" y="3479979"/>
                </a:cubicBezTo>
                <a:cubicBezTo>
                  <a:pt x="4331384" y="3479882"/>
                  <a:pt x="4331670" y="3479834"/>
                  <a:pt x="4331861" y="3479786"/>
                </a:cubicBezTo>
                <a:cubicBezTo>
                  <a:pt x="4332919" y="3479401"/>
                  <a:pt x="4333982" y="3479063"/>
                  <a:pt x="4335238" y="3478919"/>
                </a:cubicBezTo>
                <a:close/>
                <a:moveTo>
                  <a:pt x="0" y="3463441"/>
                </a:moveTo>
                <a:lnTo>
                  <a:pt x="20211" y="3467782"/>
                </a:lnTo>
                <a:cubicBezTo>
                  <a:pt x="43870" y="3477967"/>
                  <a:pt x="65349" y="3492788"/>
                  <a:pt x="84660" y="3512244"/>
                </a:cubicBezTo>
                <a:cubicBezTo>
                  <a:pt x="122994" y="3552746"/>
                  <a:pt x="142113" y="3600712"/>
                  <a:pt x="142113" y="3656143"/>
                </a:cubicBezTo>
                <a:lnTo>
                  <a:pt x="142113" y="3656818"/>
                </a:lnTo>
                <a:lnTo>
                  <a:pt x="142161" y="3656866"/>
                </a:lnTo>
                <a:cubicBezTo>
                  <a:pt x="140525" y="3712297"/>
                  <a:pt x="120152" y="3759638"/>
                  <a:pt x="80904" y="3798839"/>
                </a:cubicBezTo>
                <a:cubicBezTo>
                  <a:pt x="60773" y="3817958"/>
                  <a:pt x="38692" y="3832285"/>
                  <a:pt x="14666" y="3841833"/>
                </a:cubicBezTo>
                <a:lnTo>
                  <a:pt x="0" y="3844528"/>
                </a:lnTo>
                <a:lnTo>
                  <a:pt x="0" y="3823227"/>
                </a:lnTo>
                <a:lnTo>
                  <a:pt x="6889" y="3821943"/>
                </a:lnTo>
                <a:cubicBezTo>
                  <a:pt x="28338" y="3813335"/>
                  <a:pt x="48131" y="3800428"/>
                  <a:pt x="66263" y="3783235"/>
                </a:cubicBezTo>
                <a:cubicBezTo>
                  <a:pt x="101178" y="3748368"/>
                  <a:pt x="119335" y="3705940"/>
                  <a:pt x="120779" y="3655854"/>
                </a:cubicBezTo>
                <a:lnTo>
                  <a:pt x="120779" y="3655710"/>
                </a:lnTo>
                <a:cubicBezTo>
                  <a:pt x="120634" y="3605625"/>
                  <a:pt x="103393" y="3562667"/>
                  <a:pt x="69104" y="3526836"/>
                </a:cubicBezTo>
                <a:cubicBezTo>
                  <a:pt x="51359" y="3509234"/>
                  <a:pt x="31842" y="3495894"/>
                  <a:pt x="10568" y="3486816"/>
                </a:cubicBezTo>
                <a:lnTo>
                  <a:pt x="0" y="3484606"/>
                </a:lnTo>
                <a:close/>
                <a:moveTo>
                  <a:pt x="7718324" y="3456861"/>
                </a:moveTo>
                <a:cubicBezTo>
                  <a:pt x="7668815" y="3456861"/>
                  <a:pt x="7625954" y="3474102"/>
                  <a:pt x="7589691" y="3508488"/>
                </a:cubicBezTo>
                <a:cubicBezTo>
                  <a:pt x="7554775" y="3543355"/>
                  <a:pt x="7536571" y="3585783"/>
                  <a:pt x="7535174" y="3635869"/>
                </a:cubicBezTo>
                <a:cubicBezTo>
                  <a:pt x="7535318" y="3685954"/>
                  <a:pt x="7552513" y="3728960"/>
                  <a:pt x="7586802" y="3764791"/>
                </a:cubicBezTo>
                <a:cubicBezTo>
                  <a:pt x="7622343" y="3799995"/>
                  <a:pt x="7664868" y="3818199"/>
                  <a:pt x="7714422" y="3819307"/>
                </a:cubicBezTo>
                <a:lnTo>
                  <a:pt x="7714373" y="3819355"/>
                </a:lnTo>
                <a:cubicBezTo>
                  <a:pt x="7763882" y="3819355"/>
                  <a:pt x="7806792" y="3802114"/>
                  <a:pt x="7843056" y="3767729"/>
                </a:cubicBezTo>
                <a:cubicBezTo>
                  <a:pt x="7878019" y="3732861"/>
                  <a:pt x="7896176" y="3690433"/>
                  <a:pt x="7897619" y="3640348"/>
                </a:cubicBezTo>
                <a:lnTo>
                  <a:pt x="7897619" y="3640203"/>
                </a:lnTo>
                <a:cubicBezTo>
                  <a:pt x="7897475" y="3590118"/>
                  <a:pt x="7880233" y="3547160"/>
                  <a:pt x="7845946" y="3511329"/>
                </a:cubicBezTo>
                <a:cubicBezTo>
                  <a:pt x="7810404" y="3476125"/>
                  <a:pt x="7767879" y="3457969"/>
                  <a:pt x="7718324" y="3456861"/>
                </a:cubicBezTo>
                <a:close/>
                <a:moveTo>
                  <a:pt x="3793393" y="3453393"/>
                </a:moveTo>
                <a:cubicBezTo>
                  <a:pt x="3743839" y="3453393"/>
                  <a:pt x="3700976" y="3470634"/>
                  <a:pt x="3664712" y="3505020"/>
                </a:cubicBezTo>
                <a:cubicBezTo>
                  <a:pt x="3629845" y="3539887"/>
                  <a:pt x="3611642" y="3582315"/>
                  <a:pt x="3610245" y="3632401"/>
                </a:cubicBezTo>
                <a:cubicBezTo>
                  <a:pt x="3610389" y="3682438"/>
                  <a:pt x="3627581" y="3725444"/>
                  <a:pt x="3661871" y="3761274"/>
                </a:cubicBezTo>
                <a:cubicBezTo>
                  <a:pt x="3697414" y="3796479"/>
                  <a:pt x="3739938" y="3814683"/>
                  <a:pt x="3789492" y="3815791"/>
                </a:cubicBezTo>
                <a:lnTo>
                  <a:pt x="3789444" y="3815887"/>
                </a:lnTo>
                <a:cubicBezTo>
                  <a:pt x="3838953" y="3815887"/>
                  <a:pt x="3881862" y="3798646"/>
                  <a:pt x="3918125" y="3764260"/>
                </a:cubicBezTo>
                <a:cubicBezTo>
                  <a:pt x="3953041" y="3729393"/>
                  <a:pt x="3971245" y="3686965"/>
                  <a:pt x="3972690" y="3636879"/>
                </a:cubicBezTo>
                <a:lnTo>
                  <a:pt x="3972690" y="3636735"/>
                </a:lnTo>
                <a:cubicBezTo>
                  <a:pt x="3972545" y="3586649"/>
                  <a:pt x="3955304" y="3543692"/>
                  <a:pt x="3921015" y="3507861"/>
                </a:cubicBezTo>
                <a:cubicBezTo>
                  <a:pt x="3885474" y="3472657"/>
                  <a:pt x="3842950" y="3454501"/>
                  <a:pt x="3793393" y="3453393"/>
                </a:cubicBezTo>
                <a:close/>
                <a:moveTo>
                  <a:pt x="7719480" y="3435575"/>
                </a:moveTo>
                <a:cubicBezTo>
                  <a:pt x="7775537" y="3437405"/>
                  <a:pt x="7822829" y="3457776"/>
                  <a:pt x="7861453" y="3496689"/>
                </a:cubicBezTo>
                <a:cubicBezTo>
                  <a:pt x="7899787" y="3537191"/>
                  <a:pt x="7918907" y="3585157"/>
                  <a:pt x="7918907" y="3640588"/>
                </a:cubicBezTo>
                <a:lnTo>
                  <a:pt x="7918907" y="3641263"/>
                </a:lnTo>
                <a:lnTo>
                  <a:pt x="7918955" y="3641311"/>
                </a:lnTo>
                <a:cubicBezTo>
                  <a:pt x="7917318" y="3696694"/>
                  <a:pt x="7896946" y="3744034"/>
                  <a:pt x="7857696" y="3783236"/>
                </a:cubicBezTo>
                <a:cubicBezTo>
                  <a:pt x="7817435" y="3821474"/>
                  <a:pt x="7769373" y="3840545"/>
                  <a:pt x="7713556" y="3840545"/>
                </a:cubicBezTo>
                <a:cubicBezTo>
                  <a:pt x="7657692" y="3838956"/>
                  <a:pt x="7610158" y="3818392"/>
                  <a:pt x="7570957" y="3778901"/>
                </a:cubicBezTo>
                <a:cubicBezTo>
                  <a:pt x="7532717" y="3738255"/>
                  <a:pt x="7513743" y="3690240"/>
                  <a:pt x="7513984" y="3634761"/>
                </a:cubicBezTo>
                <a:cubicBezTo>
                  <a:pt x="7515623" y="3579330"/>
                  <a:pt x="7536041" y="3531990"/>
                  <a:pt x="7575292" y="3492836"/>
                </a:cubicBezTo>
                <a:cubicBezTo>
                  <a:pt x="7615601" y="3454598"/>
                  <a:pt x="7663664" y="3435575"/>
                  <a:pt x="7719480" y="3435575"/>
                </a:cubicBezTo>
                <a:close/>
                <a:moveTo>
                  <a:pt x="3794502" y="3432107"/>
                </a:moveTo>
                <a:cubicBezTo>
                  <a:pt x="3850558" y="3433937"/>
                  <a:pt x="3897900" y="3454308"/>
                  <a:pt x="3936474" y="3493221"/>
                </a:cubicBezTo>
                <a:cubicBezTo>
                  <a:pt x="3974857" y="3533723"/>
                  <a:pt x="3993977" y="3581689"/>
                  <a:pt x="3993977" y="3637120"/>
                </a:cubicBezTo>
                <a:lnTo>
                  <a:pt x="3993977" y="3637794"/>
                </a:lnTo>
                <a:lnTo>
                  <a:pt x="3993977" y="3637843"/>
                </a:lnTo>
                <a:cubicBezTo>
                  <a:pt x="3992387" y="3693274"/>
                  <a:pt x="3971967" y="3740614"/>
                  <a:pt x="3932718" y="3779816"/>
                </a:cubicBezTo>
                <a:cubicBezTo>
                  <a:pt x="3892409" y="3818054"/>
                  <a:pt x="3844394" y="3837125"/>
                  <a:pt x="3788577" y="3837125"/>
                </a:cubicBezTo>
                <a:cubicBezTo>
                  <a:pt x="3732714" y="3835536"/>
                  <a:pt x="3685180" y="3814972"/>
                  <a:pt x="3645978" y="3775481"/>
                </a:cubicBezTo>
                <a:cubicBezTo>
                  <a:pt x="3607741" y="3734835"/>
                  <a:pt x="3588765" y="3686820"/>
                  <a:pt x="3589006" y="3631341"/>
                </a:cubicBezTo>
                <a:cubicBezTo>
                  <a:pt x="3590645" y="3575910"/>
                  <a:pt x="3611063" y="3528570"/>
                  <a:pt x="3650313" y="3489416"/>
                </a:cubicBezTo>
                <a:cubicBezTo>
                  <a:pt x="3690623" y="3451130"/>
                  <a:pt x="3738685" y="3432107"/>
                  <a:pt x="3794502" y="3432107"/>
                </a:cubicBezTo>
                <a:close/>
                <a:moveTo>
                  <a:pt x="11570126" y="3418575"/>
                </a:moveTo>
                <a:cubicBezTo>
                  <a:pt x="11520618" y="3418575"/>
                  <a:pt x="11477757" y="3435815"/>
                  <a:pt x="11441493" y="3470201"/>
                </a:cubicBezTo>
                <a:cubicBezTo>
                  <a:pt x="11406578" y="3505068"/>
                  <a:pt x="11388422" y="3547496"/>
                  <a:pt x="11387025" y="3597582"/>
                </a:cubicBezTo>
                <a:cubicBezTo>
                  <a:pt x="11387170" y="3647667"/>
                  <a:pt x="11404362" y="3690674"/>
                  <a:pt x="11438651" y="3726504"/>
                </a:cubicBezTo>
                <a:cubicBezTo>
                  <a:pt x="11474192" y="3761756"/>
                  <a:pt x="11516717" y="3779912"/>
                  <a:pt x="11566273" y="3781020"/>
                </a:cubicBezTo>
                <a:lnTo>
                  <a:pt x="11566177" y="3781068"/>
                </a:lnTo>
                <a:cubicBezTo>
                  <a:pt x="11615684" y="3781068"/>
                  <a:pt x="11658594" y="3763827"/>
                  <a:pt x="11694858" y="3729442"/>
                </a:cubicBezTo>
                <a:cubicBezTo>
                  <a:pt x="11729821" y="3694623"/>
                  <a:pt x="11747977" y="3652146"/>
                  <a:pt x="11749422" y="3602061"/>
                </a:cubicBezTo>
                <a:lnTo>
                  <a:pt x="11749422" y="3601916"/>
                </a:lnTo>
                <a:cubicBezTo>
                  <a:pt x="11749230" y="3551831"/>
                  <a:pt x="11732036" y="3508873"/>
                  <a:pt x="11697748" y="3473042"/>
                </a:cubicBezTo>
                <a:cubicBezTo>
                  <a:pt x="11662206" y="3437838"/>
                  <a:pt x="11619682" y="3419682"/>
                  <a:pt x="11570126" y="3418575"/>
                </a:cubicBezTo>
                <a:close/>
                <a:moveTo>
                  <a:pt x="11571282" y="3397288"/>
                </a:moveTo>
                <a:cubicBezTo>
                  <a:pt x="11627339" y="3399118"/>
                  <a:pt x="11674631" y="3419490"/>
                  <a:pt x="11713255" y="3458402"/>
                </a:cubicBezTo>
                <a:cubicBezTo>
                  <a:pt x="11751637" y="3498904"/>
                  <a:pt x="11770805" y="3546870"/>
                  <a:pt x="11770757" y="3602301"/>
                </a:cubicBezTo>
                <a:lnTo>
                  <a:pt x="11770757" y="3602976"/>
                </a:lnTo>
                <a:lnTo>
                  <a:pt x="11770757" y="3603024"/>
                </a:lnTo>
                <a:cubicBezTo>
                  <a:pt x="11769120" y="3658455"/>
                  <a:pt x="11748747" y="3705795"/>
                  <a:pt x="11709498" y="3744997"/>
                </a:cubicBezTo>
                <a:cubicBezTo>
                  <a:pt x="11669190" y="3783235"/>
                  <a:pt x="11621174" y="3802306"/>
                  <a:pt x="11565358" y="3802306"/>
                </a:cubicBezTo>
                <a:cubicBezTo>
                  <a:pt x="11509493" y="3800717"/>
                  <a:pt x="11461961" y="3780153"/>
                  <a:pt x="11422759" y="3740663"/>
                </a:cubicBezTo>
                <a:cubicBezTo>
                  <a:pt x="11384521" y="3700016"/>
                  <a:pt x="11365546" y="3652002"/>
                  <a:pt x="11365787" y="3596522"/>
                </a:cubicBezTo>
                <a:cubicBezTo>
                  <a:pt x="11367424" y="3541091"/>
                  <a:pt x="11387843" y="3493799"/>
                  <a:pt x="11427094" y="3454597"/>
                </a:cubicBezTo>
                <a:cubicBezTo>
                  <a:pt x="11467402" y="3416311"/>
                  <a:pt x="11515465" y="3397288"/>
                  <a:pt x="11571282" y="3397288"/>
                </a:cubicBezTo>
                <a:close/>
                <a:moveTo>
                  <a:pt x="0" y="3365296"/>
                </a:moveTo>
                <a:lnTo>
                  <a:pt x="57432" y="3387494"/>
                </a:lnTo>
                <a:cubicBezTo>
                  <a:pt x="79086" y="3399010"/>
                  <a:pt x="98530" y="3412820"/>
                  <a:pt x="115771" y="3428929"/>
                </a:cubicBezTo>
                <a:cubicBezTo>
                  <a:pt x="180255" y="3489128"/>
                  <a:pt x="212667" y="3581738"/>
                  <a:pt x="213053" y="3706711"/>
                </a:cubicBezTo>
                <a:lnTo>
                  <a:pt x="213053" y="3707433"/>
                </a:lnTo>
                <a:cubicBezTo>
                  <a:pt x="213053" y="3707674"/>
                  <a:pt x="213004" y="3707867"/>
                  <a:pt x="213004" y="3708059"/>
                </a:cubicBezTo>
                <a:cubicBezTo>
                  <a:pt x="213053" y="3708203"/>
                  <a:pt x="213053" y="3708252"/>
                  <a:pt x="213053" y="3708348"/>
                </a:cubicBezTo>
                <a:cubicBezTo>
                  <a:pt x="213053" y="3708348"/>
                  <a:pt x="213053" y="3708926"/>
                  <a:pt x="213053" y="3708926"/>
                </a:cubicBezTo>
                <a:lnTo>
                  <a:pt x="213053" y="4062318"/>
                </a:lnTo>
                <a:cubicBezTo>
                  <a:pt x="213053" y="4062366"/>
                  <a:pt x="213053" y="4062414"/>
                  <a:pt x="213053" y="4062414"/>
                </a:cubicBezTo>
                <a:cubicBezTo>
                  <a:pt x="213053" y="4062414"/>
                  <a:pt x="213053" y="4063281"/>
                  <a:pt x="213053" y="4063281"/>
                </a:cubicBezTo>
                <a:lnTo>
                  <a:pt x="213053" y="4419515"/>
                </a:lnTo>
                <a:cubicBezTo>
                  <a:pt x="213004" y="4435937"/>
                  <a:pt x="212378" y="4452070"/>
                  <a:pt x="211126" y="4467818"/>
                </a:cubicBezTo>
                <a:cubicBezTo>
                  <a:pt x="206455" y="4528691"/>
                  <a:pt x="192489" y="4581281"/>
                  <a:pt x="169227" y="4625491"/>
                </a:cubicBezTo>
                <a:cubicBezTo>
                  <a:pt x="139850" y="4680778"/>
                  <a:pt x="95736" y="4721376"/>
                  <a:pt x="36935" y="4747189"/>
                </a:cubicBezTo>
                <a:lnTo>
                  <a:pt x="0" y="4756759"/>
                </a:lnTo>
                <a:lnTo>
                  <a:pt x="0" y="4734801"/>
                </a:lnTo>
                <a:lnTo>
                  <a:pt x="39920" y="4721329"/>
                </a:lnTo>
                <a:cubicBezTo>
                  <a:pt x="88079" y="4697201"/>
                  <a:pt x="124969" y="4661082"/>
                  <a:pt x="150590" y="4613019"/>
                </a:cubicBezTo>
                <a:cubicBezTo>
                  <a:pt x="170142" y="4575936"/>
                  <a:pt x="182712" y="4532304"/>
                  <a:pt x="188250" y="4482171"/>
                </a:cubicBezTo>
                <a:cubicBezTo>
                  <a:pt x="190417" y="4462522"/>
                  <a:pt x="191573" y="4442728"/>
                  <a:pt x="191765" y="4422742"/>
                </a:cubicBezTo>
                <a:lnTo>
                  <a:pt x="191765" y="4062173"/>
                </a:lnTo>
                <a:cubicBezTo>
                  <a:pt x="191765" y="4062125"/>
                  <a:pt x="191765" y="4062077"/>
                  <a:pt x="191765" y="4062077"/>
                </a:cubicBezTo>
                <a:cubicBezTo>
                  <a:pt x="191765" y="4061980"/>
                  <a:pt x="191765" y="4061788"/>
                  <a:pt x="191765" y="4061788"/>
                </a:cubicBezTo>
                <a:lnTo>
                  <a:pt x="191765" y="3707867"/>
                </a:lnTo>
                <a:cubicBezTo>
                  <a:pt x="191862" y="3707337"/>
                  <a:pt x="192055" y="3706952"/>
                  <a:pt x="192151" y="3706470"/>
                </a:cubicBezTo>
                <a:cubicBezTo>
                  <a:pt x="191140" y="3636736"/>
                  <a:pt x="180738" y="3578800"/>
                  <a:pt x="160703" y="3532904"/>
                </a:cubicBezTo>
                <a:cubicBezTo>
                  <a:pt x="146064" y="3498760"/>
                  <a:pt x="125980" y="3469575"/>
                  <a:pt x="100408" y="3445496"/>
                </a:cubicBezTo>
                <a:cubicBezTo>
                  <a:pt x="73826" y="3420405"/>
                  <a:pt x="41029" y="3401093"/>
                  <a:pt x="1971" y="3387560"/>
                </a:cubicBezTo>
                <a:lnTo>
                  <a:pt x="0" y="3387087"/>
                </a:lnTo>
                <a:close/>
                <a:moveTo>
                  <a:pt x="6338034" y="3222712"/>
                </a:moveTo>
                <a:cubicBezTo>
                  <a:pt x="6337889" y="3222664"/>
                  <a:pt x="6337697" y="3223001"/>
                  <a:pt x="6337697" y="3223001"/>
                </a:cubicBezTo>
                <a:lnTo>
                  <a:pt x="6337598" y="3222904"/>
                </a:lnTo>
                <a:cubicBezTo>
                  <a:pt x="6337598" y="3223001"/>
                  <a:pt x="6337598" y="3223049"/>
                  <a:pt x="6337598" y="3223097"/>
                </a:cubicBezTo>
                <a:cubicBezTo>
                  <a:pt x="6337504" y="3223386"/>
                  <a:pt x="6337504" y="3223771"/>
                  <a:pt x="6337504" y="3224301"/>
                </a:cubicBezTo>
                <a:lnTo>
                  <a:pt x="6336203" y="3342483"/>
                </a:lnTo>
                <a:lnTo>
                  <a:pt x="6453326" y="3343976"/>
                </a:lnTo>
                <a:lnTo>
                  <a:pt x="6453326" y="3343350"/>
                </a:lnTo>
                <a:lnTo>
                  <a:pt x="6454675" y="3235089"/>
                </a:lnTo>
                <a:lnTo>
                  <a:pt x="6454818" y="3224542"/>
                </a:lnTo>
                <a:close/>
                <a:moveTo>
                  <a:pt x="2413103" y="3219244"/>
                </a:moveTo>
                <a:cubicBezTo>
                  <a:pt x="2412959" y="3219196"/>
                  <a:pt x="2412766" y="3219533"/>
                  <a:pt x="2412766" y="3219533"/>
                </a:cubicBezTo>
                <a:lnTo>
                  <a:pt x="2412719" y="3219484"/>
                </a:lnTo>
                <a:cubicBezTo>
                  <a:pt x="2412670" y="3219533"/>
                  <a:pt x="2412670" y="3219533"/>
                  <a:pt x="2412670" y="3219629"/>
                </a:cubicBezTo>
                <a:cubicBezTo>
                  <a:pt x="2412622" y="3219918"/>
                  <a:pt x="2412576" y="3220255"/>
                  <a:pt x="2412576" y="3220833"/>
                </a:cubicBezTo>
                <a:lnTo>
                  <a:pt x="2411273" y="3339015"/>
                </a:lnTo>
                <a:lnTo>
                  <a:pt x="2528397" y="3340508"/>
                </a:lnTo>
                <a:lnTo>
                  <a:pt x="2528397" y="3339882"/>
                </a:lnTo>
                <a:lnTo>
                  <a:pt x="2529745" y="3231621"/>
                </a:lnTo>
                <a:lnTo>
                  <a:pt x="2529890" y="3221074"/>
                </a:lnTo>
                <a:close/>
                <a:moveTo>
                  <a:pt x="6327196" y="3201570"/>
                </a:moveTo>
                <a:lnTo>
                  <a:pt x="6328979" y="3201570"/>
                </a:lnTo>
                <a:lnTo>
                  <a:pt x="6466425" y="3203352"/>
                </a:lnTo>
                <a:cubicBezTo>
                  <a:pt x="6472493" y="3204315"/>
                  <a:pt x="6475766" y="3207879"/>
                  <a:pt x="6476250" y="3214091"/>
                </a:cubicBezTo>
                <a:lnTo>
                  <a:pt x="6476250" y="3215103"/>
                </a:lnTo>
                <a:lnTo>
                  <a:pt x="6474420" y="3355727"/>
                </a:lnTo>
                <a:cubicBezTo>
                  <a:pt x="6474130" y="3357268"/>
                  <a:pt x="6473700" y="3358569"/>
                  <a:pt x="6473166" y="3359724"/>
                </a:cubicBezTo>
                <a:cubicBezTo>
                  <a:pt x="6472975" y="3360206"/>
                  <a:pt x="6472588" y="3360543"/>
                  <a:pt x="6472349" y="3360928"/>
                </a:cubicBezTo>
                <a:cubicBezTo>
                  <a:pt x="6472012" y="3361506"/>
                  <a:pt x="6471674" y="3362132"/>
                  <a:pt x="6471191" y="3362566"/>
                </a:cubicBezTo>
                <a:cubicBezTo>
                  <a:pt x="6470712" y="3363047"/>
                  <a:pt x="6470086" y="3363288"/>
                  <a:pt x="6469507" y="3363625"/>
                </a:cubicBezTo>
                <a:cubicBezTo>
                  <a:pt x="6469025" y="3363962"/>
                  <a:pt x="6468592" y="3364348"/>
                  <a:pt x="6468015" y="3364588"/>
                </a:cubicBezTo>
                <a:cubicBezTo>
                  <a:pt x="6467534" y="3364781"/>
                  <a:pt x="6466907" y="3364781"/>
                  <a:pt x="6466375" y="3364926"/>
                </a:cubicBezTo>
                <a:cubicBezTo>
                  <a:pt x="6465508" y="3365166"/>
                  <a:pt x="6464741" y="3365455"/>
                  <a:pt x="6463728" y="3365504"/>
                </a:cubicBezTo>
                <a:lnTo>
                  <a:pt x="6463633" y="3365504"/>
                </a:lnTo>
                <a:lnTo>
                  <a:pt x="6324983" y="3363722"/>
                </a:lnTo>
                <a:cubicBezTo>
                  <a:pt x="6323729" y="3363577"/>
                  <a:pt x="6322622" y="3363240"/>
                  <a:pt x="6321613" y="3362855"/>
                </a:cubicBezTo>
                <a:cubicBezTo>
                  <a:pt x="6321418" y="3362758"/>
                  <a:pt x="6321129" y="3362758"/>
                  <a:pt x="6320937" y="3362662"/>
                </a:cubicBezTo>
                <a:cubicBezTo>
                  <a:pt x="6320405" y="3362421"/>
                  <a:pt x="6320022" y="3362084"/>
                  <a:pt x="6319589" y="3361795"/>
                </a:cubicBezTo>
                <a:cubicBezTo>
                  <a:pt x="6317468" y="3360495"/>
                  <a:pt x="6315974" y="3358520"/>
                  <a:pt x="6315204" y="3355872"/>
                </a:cubicBezTo>
                <a:lnTo>
                  <a:pt x="6315204" y="3355968"/>
                </a:lnTo>
                <a:cubicBezTo>
                  <a:pt x="6315014" y="3355294"/>
                  <a:pt x="6314724" y="3354716"/>
                  <a:pt x="6314627" y="3353945"/>
                </a:cubicBezTo>
                <a:lnTo>
                  <a:pt x="6314773" y="3344362"/>
                </a:lnTo>
                <a:lnTo>
                  <a:pt x="6316457" y="3212743"/>
                </a:lnTo>
                <a:cubicBezTo>
                  <a:pt x="6316648" y="3209324"/>
                  <a:pt x="6317664" y="3206675"/>
                  <a:pt x="6319444" y="3204797"/>
                </a:cubicBezTo>
                <a:cubicBezTo>
                  <a:pt x="6321177" y="3202967"/>
                  <a:pt x="6323635" y="3201955"/>
                  <a:pt x="6326763" y="3201666"/>
                </a:cubicBezTo>
                <a:cubicBezTo>
                  <a:pt x="6326908" y="3201666"/>
                  <a:pt x="6327053" y="3201570"/>
                  <a:pt x="6327196" y="3201570"/>
                </a:cubicBezTo>
                <a:close/>
                <a:moveTo>
                  <a:pt x="2402267" y="3198150"/>
                </a:moveTo>
                <a:lnTo>
                  <a:pt x="2404049" y="3198150"/>
                </a:lnTo>
                <a:lnTo>
                  <a:pt x="2541496" y="3199932"/>
                </a:lnTo>
                <a:cubicBezTo>
                  <a:pt x="2547563" y="3200895"/>
                  <a:pt x="2550838" y="3204459"/>
                  <a:pt x="2551321" y="3210671"/>
                </a:cubicBezTo>
                <a:lnTo>
                  <a:pt x="2551321" y="3211683"/>
                </a:lnTo>
                <a:lnTo>
                  <a:pt x="2549491" y="3352307"/>
                </a:lnTo>
                <a:cubicBezTo>
                  <a:pt x="2549201" y="3353848"/>
                  <a:pt x="2548767" y="3355149"/>
                  <a:pt x="2548239" y="3356305"/>
                </a:cubicBezTo>
                <a:cubicBezTo>
                  <a:pt x="2548047" y="3356738"/>
                  <a:pt x="2547708" y="3357075"/>
                  <a:pt x="2547420" y="3357460"/>
                </a:cubicBezTo>
                <a:cubicBezTo>
                  <a:pt x="2547035" y="3357990"/>
                  <a:pt x="2546745" y="3358664"/>
                  <a:pt x="2546263" y="3359098"/>
                </a:cubicBezTo>
                <a:cubicBezTo>
                  <a:pt x="2545783" y="3359579"/>
                  <a:pt x="2545156" y="3359820"/>
                  <a:pt x="2544580" y="3360157"/>
                </a:cubicBezTo>
                <a:cubicBezTo>
                  <a:pt x="2544096" y="3360494"/>
                  <a:pt x="2543663" y="3360880"/>
                  <a:pt x="2543086" y="3361121"/>
                </a:cubicBezTo>
                <a:cubicBezTo>
                  <a:pt x="2542603" y="3361313"/>
                  <a:pt x="2541977" y="3361313"/>
                  <a:pt x="2541447" y="3361457"/>
                </a:cubicBezTo>
                <a:cubicBezTo>
                  <a:pt x="2540580" y="3361698"/>
                  <a:pt x="2539810" y="3361987"/>
                  <a:pt x="2538799" y="3362035"/>
                </a:cubicBezTo>
                <a:lnTo>
                  <a:pt x="2538702" y="3362035"/>
                </a:lnTo>
                <a:lnTo>
                  <a:pt x="2400052" y="3360253"/>
                </a:lnTo>
                <a:cubicBezTo>
                  <a:pt x="2398800" y="3360109"/>
                  <a:pt x="2397693" y="3359772"/>
                  <a:pt x="2396683" y="3359387"/>
                </a:cubicBezTo>
                <a:cubicBezTo>
                  <a:pt x="2396490" y="3359290"/>
                  <a:pt x="2396199" y="3359290"/>
                  <a:pt x="2396007" y="3359194"/>
                </a:cubicBezTo>
                <a:cubicBezTo>
                  <a:pt x="2395478" y="3358953"/>
                  <a:pt x="2395093" y="3358616"/>
                  <a:pt x="2394659" y="3358327"/>
                </a:cubicBezTo>
                <a:cubicBezTo>
                  <a:pt x="2392539" y="3357027"/>
                  <a:pt x="2391046" y="3355052"/>
                  <a:pt x="2390277" y="3352403"/>
                </a:cubicBezTo>
                <a:lnTo>
                  <a:pt x="2390277" y="3352548"/>
                </a:lnTo>
                <a:cubicBezTo>
                  <a:pt x="2390085" y="3351874"/>
                  <a:pt x="2389795" y="3351296"/>
                  <a:pt x="2389698" y="3350525"/>
                </a:cubicBezTo>
                <a:lnTo>
                  <a:pt x="2389842" y="3340942"/>
                </a:lnTo>
                <a:lnTo>
                  <a:pt x="2391529" y="3209323"/>
                </a:lnTo>
                <a:cubicBezTo>
                  <a:pt x="2391722" y="3205904"/>
                  <a:pt x="2392733" y="3203255"/>
                  <a:pt x="2394514" y="3201377"/>
                </a:cubicBezTo>
                <a:cubicBezTo>
                  <a:pt x="2396248" y="3199547"/>
                  <a:pt x="2398704" y="3198535"/>
                  <a:pt x="2401835" y="3198246"/>
                </a:cubicBezTo>
                <a:cubicBezTo>
                  <a:pt x="2401981" y="3198246"/>
                  <a:pt x="2402124" y="3198150"/>
                  <a:pt x="2402267" y="3198150"/>
                </a:cubicBezTo>
                <a:close/>
                <a:moveTo>
                  <a:pt x="10189885" y="3184473"/>
                </a:moveTo>
                <a:cubicBezTo>
                  <a:pt x="10189740" y="3184425"/>
                  <a:pt x="10189547" y="3184762"/>
                  <a:pt x="10189547" y="3184762"/>
                </a:cubicBezTo>
                <a:lnTo>
                  <a:pt x="10189500" y="3184714"/>
                </a:lnTo>
                <a:cubicBezTo>
                  <a:pt x="10189452" y="3184762"/>
                  <a:pt x="10189452" y="3184762"/>
                  <a:pt x="10189452" y="3184858"/>
                </a:cubicBezTo>
                <a:cubicBezTo>
                  <a:pt x="10189356" y="3185147"/>
                  <a:pt x="10189356" y="3185484"/>
                  <a:pt x="10189356" y="3186062"/>
                </a:cubicBezTo>
                <a:lnTo>
                  <a:pt x="10188055" y="3304244"/>
                </a:lnTo>
                <a:lnTo>
                  <a:pt x="10305178" y="3305738"/>
                </a:lnTo>
                <a:lnTo>
                  <a:pt x="10305178" y="3305112"/>
                </a:lnTo>
                <a:lnTo>
                  <a:pt x="10306526" y="3196850"/>
                </a:lnTo>
                <a:lnTo>
                  <a:pt x="10306671" y="3186303"/>
                </a:lnTo>
                <a:close/>
                <a:moveTo>
                  <a:pt x="1876612" y="3169880"/>
                </a:moveTo>
                <a:cubicBezTo>
                  <a:pt x="1851425" y="3170507"/>
                  <a:pt x="1830139" y="3179561"/>
                  <a:pt x="1812753" y="3196946"/>
                </a:cubicBezTo>
                <a:cubicBezTo>
                  <a:pt x="1795705" y="3214668"/>
                  <a:pt x="1787036" y="3236099"/>
                  <a:pt x="1786843" y="3261286"/>
                </a:cubicBezTo>
                <a:cubicBezTo>
                  <a:pt x="1787470" y="3285992"/>
                  <a:pt x="1796476" y="3307182"/>
                  <a:pt x="1813861" y="3324760"/>
                </a:cubicBezTo>
                <a:cubicBezTo>
                  <a:pt x="1831536" y="3341857"/>
                  <a:pt x="1852966" y="3350525"/>
                  <a:pt x="1878154" y="3350766"/>
                </a:cubicBezTo>
                <a:cubicBezTo>
                  <a:pt x="1903292" y="3350044"/>
                  <a:pt x="1924531" y="3340990"/>
                  <a:pt x="1941916" y="3323556"/>
                </a:cubicBezTo>
                <a:cubicBezTo>
                  <a:pt x="1958964" y="3305496"/>
                  <a:pt x="1967536" y="3284307"/>
                  <a:pt x="1967681" y="3260034"/>
                </a:cubicBezTo>
                <a:lnTo>
                  <a:pt x="1967729" y="3260034"/>
                </a:lnTo>
                <a:lnTo>
                  <a:pt x="1967729" y="3259071"/>
                </a:lnTo>
                <a:cubicBezTo>
                  <a:pt x="1967151" y="3234462"/>
                  <a:pt x="1958001" y="3213224"/>
                  <a:pt x="1940231" y="3195357"/>
                </a:cubicBezTo>
                <a:cubicBezTo>
                  <a:pt x="1922075" y="3178405"/>
                  <a:pt x="1900884" y="3169880"/>
                  <a:pt x="1876612" y="3169880"/>
                </a:cubicBezTo>
                <a:close/>
                <a:moveTo>
                  <a:pt x="10179049" y="3163379"/>
                </a:moveTo>
                <a:lnTo>
                  <a:pt x="10180832" y="3163379"/>
                </a:lnTo>
                <a:lnTo>
                  <a:pt x="10318278" y="3165161"/>
                </a:lnTo>
                <a:cubicBezTo>
                  <a:pt x="10324346" y="3166124"/>
                  <a:pt x="10327620" y="3169688"/>
                  <a:pt x="10328101" y="3175901"/>
                </a:cubicBezTo>
                <a:lnTo>
                  <a:pt x="10328101" y="3176912"/>
                </a:lnTo>
                <a:lnTo>
                  <a:pt x="10326272" y="3317536"/>
                </a:lnTo>
                <a:cubicBezTo>
                  <a:pt x="10325983" y="3319077"/>
                  <a:pt x="10325550" y="3320378"/>
                  <a:pt x="10325020" y="3321534"/>
                </a:cubicBezTo>
                <a:cubicBezTo>
                  <a:pt x="10324827" y="3321967"/>
                  <a:pt x="10324441" y="3322304"/>
                  <a:pt x="10324201" y="3322689"/>
                </a:cubicBezTo>
                <a:cubicBezTo>
                  <a:pt x="10323816" y="3323219"/>
                  <a:pt x="10323526" y="3323893"/>
                  <a:pt x="10323047" y="3324327"/>
                </a:cubicBezTo>
                <a:cubicBezTo>
                  <a:pt x="10322563" y="3324808"/>
                  <a:pt x="10321938" y="3325049"/>
                  <a:pt x="10321359" y="3325386"/>
                </a:cubicBezTo>
                <a:cubicBezTo>
                  <a:pt x="10320877" y="3325723"/>
                  <a:pt x="10320445" y="3326109"/>
                  <a:pt x="10319867" y="3326350"/>
                </a:cubicBezTo>
                <a:cubicBezTo>
                  <a:pt x="10319385" y="3326542"/>
                  <a:pt x="10318759" y="3326542"/>
                  <a:pt x="10318230" y="3326687"/>
                </a:cubicBezTo>
                <a:cubicBezTo>
                  <a:pt x="10317410" y="3326927"/>
                  <a:pt x="10316592" y="3327168"/>
                  <a:pt x="10315581" y="3327265"/>
                </a:cubicBezTo>
                <a:lnTo>
                  <a:pt x="10315484" y="3327265"/>
                </a:lnTo>
                <a:lnTo>
                  <a:pt x="10176834" y="3325483"/>
                </a:lnTo>
                <a:cubicBezTo>
                  <a:pt x="10175582" y="3325290"/>
                  <a:pt x="10174474" y="3325001"/>
                  <a:pt x="10173463" y="3324616"/>
                </a:cubicBezTo>
                <a:cubicBezTo>
                  <a:pt x="10173270" y="3324519"/>
                  <a:pt x="10172981" y="3324519"/>
                  <a:pt x="10172788" y="3324423"/>
                </a:cubicBezTo>
                <a:cubicBezTo>
                  <a:pt x="10172259" y="3324182"/>
                  <a:pt x="10171873" y="3323845"/>
                  <a:pt x="10171441" y="3323556"/>
                </a:cubicBezTo>
                <a:cubicBezTo>
                  <a:pt x="10169273" y="3322256"/>
                  <a:pt x="10167829" y="3320281"/>
                  <a:pt x="10167058" y="3317633"/>
                </a:cubicBezTo>
                <a:lnTo>
                  <a:pt x="10167009" y="3317777"/>
                </a:lnTo>
                <a:cubicBezTo>
                  <a:pt x="10166816" y="3317103"/>
                  <a:pt x="10166528" y="3316525"/>
                  <a:pt x="10166432" y="3315754"/>
                </a:cubicBezTo>
                <a:lnTo>
                  <a:pt x="10166577" y="3306171"/>
                </a:lnTo>
                <a:lnTo>
                  <a:pt x="10168261" y="3174552"/>
                </a:lnTo>
                <a:cubicBezTo>
                  <a:pt x="10168503" y="3171133"/>
                  <a:pt x="10169514" y="3168484"/>
                  <a:pt x="10171296" y="3166606"/>
                </a:cubicBezTo>
                <a:cubicBezTo>
                  <a:pt x="10173029" y="3164776"/>
                  <a:pt x="10175485" y="3163764"/>
                  <a:pt x="10178616" y="3163475"/>
                </a:cubicBezTo>
                <a:cubicBezTo>
                  <a:pt x="10178808" y="3163475"/>
                  <a:pt x="10178904" y="3163379"/>
                  <a:pt x="10179049" y="3163379"/>
                </a:cubicBezTo>
                <a:close/>
                <a:moveTo>
                  <a:pt x="1875071" y="3148642"/>
                </a:moveTo>
                <a:cubicBezTo>
                  <a:pt x="1905989" y="3148594"/>
                  <a:pt x="1932574" y="3158996"/>
                  <a:pt x="1954679" y="3179849"/>
                </a:cubicBezTo>
                <a:cubicBezTo>
                  <a:pt x="1976638" y="3201858"/>
                  <a:pt x="1988053" y="3227864"/>
                  <a:pt x="1988919" y="3257819"/>
                </a:cubicBezTo>
                <a:lnTo>
                  <a:pt x="1988919" y="3258782"/>
                </a:lnTo>
                <a:cubicBezTo>
                  <a:pt x="1988678" y="3289893"/>
                  <a:pt x="1978228" y="3316236"/>
                  <a:pt x="1957567" y="3337956"/>
                </a:cubicBezTo>
                <a:lnTo>
                  <a:pt x="1957616" y="3337956"/>
                </a:lnTo>
                <a:cubicBezTo>
                  <a:pt x="1935703" y="3359868"/>
                  <a:pt x="1909553" y="3371186"/>
                  <a:pt x="1879165" y="3372052"/>
                </a:cubicBezTo>
                <a:cubicBezTo>
                  <a:pt x="1848102" y="3371908"/>
                  <a:pt x="1821662" y="3361554"/>
                  <a:pt x="1799894" y="3340942"/>
                </a:cubicBezTo>
                <a:cubicBezTo>
                  <a:pt x="1777935" y="3319270"/>
                  <a:pt x="1766473" y="3292975"/>
                  <a:pt x="1765558" y="3262153"/>
                </a:cubicBezTo>
                <a:cubicBezTo>
                  <a:pt x="1765606" y="3231187"/>
                  <a:pt x="1776104" y="3204651"/>
                  <a:pt x="1797005" y="3182595"/>
                </a:cubicBezTo>
                <a:cubicBezTo>
                  <a:pt x="1819110" y="3160730"/>
                  <a:pt x="1845117" y="3149413"/>
                  <a:pt x="1875071" y="3148642"/>
                </a:cubicBezTo>
                <a:close/>
                <a:moveTo>
                  <a:pt x="9653393" y="3135109"/>
                </a:moveTo>
                <a:cubicBezTo>
                  <a:pt x="9628206" y="3135736"/>
                  <a:pt x="9606919" y="3144789"/>
                  <a:pt x="9589534" y="3162175"/>
                </a:cubicBezTo>
                <a:cubicBezTo>
                  <a:pt x="9572486" y="3179898"/>
                  <a:pt x="9563817" y="3201328"/>
                  <a:pt x="9563624" y="3226516"/>
                </a:cubicBezTo>
                <a:cubicBezTo>
                  <a:pt x="9564251" y="3251269"/>
                  <a:pt x="9573256" y="3272411"/>
                  <a:pt x="9590642" y="3289989"/>
                </a:cubicBezTo>
                <a:cubicBezTo>
                  <a:pt x="9608316" y="3307086"/>
                  <a:pt x="9629746" y="3315754"/>
                  <a:pt x="9654935" y="3315995"/>
                </a:cubicBezTo>
                <a:cubicBezTo>
                  <a:pt x="9680074" y="3315273"/>
                  <a:pt x="9701311" y="3306219"/>
                  <a:pt x="9718697" y="3288785"/>
                </a:cubicBezTo>
                <a:cubicBezTo>
                  <a:pt x="9735745" y="3270726"/>
                  <a:pt x="9744317" y="3249536"/>
                  <a:pt x="9744462" y="3225263"/>
                </a:cubicBezTo>
                <a:lnTo>
                  <a:pt x="9744510" y="3225263"/>
                </a:lnTo>
                <a:lnTo>
                  <a:pt x="9744510" y="3224300"/>
                </a:lnTo>
                <a:cubicBezTo>
                  <a:pt x="9743933" y="3199691"/>
                  <a:pt x="9734782" y="3178453"/>
                  <a:pt x="9717011" y="3160586"/>
                </a:cubicBezTo>
                <a:cubicBezTo>
                  <a:pt x="9698855" y="3143634"/>
                  <a:pt x="9677666" y="3135109"/>
                  <a:pt x="9653393" y="3135109"/>
                </a:cubicBezTo>
                <a:close/>
                <a:moveTo>
                  <a:pt x="9651852" y="3113823"/>
                </a:moveTo>
                <a:cubicBezTo>
                  <a:pt x="9682770" y="3113775"/>
                  <a:pt x="9709353" y="3124177"/>
                  <a:pt x="9731459" y="3145030"/>
                </a:cubicBezTo>
                <a:cubicBezTo>
                  <a:pt x="9753420" y="3167039"/>
                  <a:pt x="9764833" y="3193045"/>
                  <a:pt x="9765701" y="3223000"/>
                </a:cubicBezTo>
                <a:lnTo>
                  <a:pt x="9765701" y="3223963"/>
                </a:lnTo>
                <a:cubicBezTo>
                  <a:pt x="9765460" y="3255074"/>
                  <a:pt x="9755008" y="3281417"/>
                  <a:pt x="9734349" y="3303137"/>
                </a:cubicBezTo>
                <a:lnTo>
                  <a:pt x="9734397" y="3303137"/>
                </a:lnTo>
                <a:cubicBezTo>
                  <a:pt x="9712485" y="3325049"/>
                  <a:pt x="9686333" y="3336367"/>
                  <a:pt x="9655946" y="3337233"/>
                </a:cubicBezTo>
                <a:cubicBezTo>
                  <a:pt x="9624882" y="3337089"/>
                  <a:pt x="9598443" y="3326735"/>
                  <a:pt x="9576676" y="3306122"/>
                </a:cubicBezTo>
                <a:cubicBezTo>
                  <a:pt x="9554715" y="3284451"/>
                  <a:pt x="9543253" y="3258156"/>
                  <a:pt x="9542338" y="3227334"/>
                </a:cubicBezTo>
                <a:cubicBezTo>
                  <a:pt x="9542338" y="3196368"/>
                  <a:pt x="9552885" y="3169832"/>
                  <a:pt x="9573786" y="3147775"/>
                </a:cubicBezTo>
                <a:cubicBezTo>
                  <a:pt x="9595892" y="3125911"/>
                  <a:pt x="9621897" y="3114594"/>
                  <a:pt x="9651852" y="3113823"/>
                </a:cubicBezTo>
                <a:close/>
                <a:moveTo>
                  <a:pt x="5728480" y="3112379"/>
                </a:moveTo>
                <a:cubicBezTo>
                  <a:pt x="5703292" y="3113006"/>
                  <a:pt x="5682055" y="3122059"/>
                  <a:pt x="5664617" y="3139445"/>
                </a:cubicBezTo>
                <a:cubicBezTo>
                  <a:pt x="5647569" y="3157119"/>
                  <a:pt x="5638902" y="3178598"/>
                  <a:pt x="5638711" y="3203785"/>
                </a:cubicBezTo>
                <a:cubicBezTo>
                  <a:pt x="5639331" y="3228491"/>
                  <a:pt x="5648340" y="3249681"/>
                  <a:pt x="5665725" y="3267259"/>
                </a:cubicBezTo>
                <a:cubicBezTo>
                  <a:pt x="5683400" y="3284356"/>
                  <a:pt x="5704830" y="3293024"/>
                  <a:pt x="5730016" y="3293265"/>
                </a:cubicBezTo>
                <a:cubicBezTo>
                  <a:pt x="5755156" y="3292543"/>
                  <a:pt x="5776396" y="3283489"/>
                  <a:pt x="5793783" y="3266055"/>
                </a:cubicBezTo>
                <a:cubicBezTo>
                  <a:pt x="5810831" y="3247995"/>
                  <a:pt x="5819401" y="3226806"/>
                  <a:pt x="5819547" y="3202533"/>
                </a:cubicBezTo>
                <a:lnTo>
                  <a:pt x="5819595" y="3202533"/>
                </a:lnTo>
                <a:lnTo>
                  <a:pt x="5819595" y="3201570"/>
                </a:lnTo>
                <a:cubicBezTo>
                  <a:pt x="5819013" y="3176961"/>
                  <a:pt x="5809869" y="3155723"/>
                  <a:pt x="5792096" y="3137855"/>
                </a:cubicBezTo>
                <a:cubicBezTo>
                  <a:pt x="5773988" y="3120904"/>
                  <a:pt x="5752752" y="3112379"/>
                  <a:pt x="5728480" y="3112379"/>
                </a:cubicBezTo>
                <a:close/>
                <a:moveTo>
                  <a:pt x="5726936" y="3091093"/>
                </a:moveTo>
                <a:cubicBezTo>
                  <a:pt x="5757857" y="3091045"/>
                  <a:pt x="5784442" y="3101447"/>
                  <a:pt x="5806545" y="3122300"/>
                </a:cubicBezTo>
                <a:cubicBezTo>
                  <a:pt x="5828502" y="3144309"/>
                  <a:pt x="5839867" y="3170315"/>
                  <a:pt x="5840784" y="3200270"/>
                </a:cubicBezTo>
                <a:lnTo>
                  <a:pt x="5840784" y="3201233"/>
                </a:lnTo>
                <a:cubicBezTo>
                  <a:pt x="5840545" y="3232344"/>
                  <a:pt x="5830094" y="3258687"/>
                  <a:pt x="5809431" y="3280407"/>
                </a:cubicBezTo>
                <a:lnTo>
                  <a:pt x="5809479" y="3280407"/>
                </a:lnTo>
                <a:cubicBezTo>
                  <a:pt x="5787569" y="3302319"/>
                  <a:pt x="5761419" y="3313636"/>
                  <a:pt x="5731031" y="3314503"/>
                </a:cubicBezTo>
                <a:cubicBezTo>
                  <a:pt x="5699970" y="3314359"/>
                  <a:pt x="5673528" y="3304004"/>
                  <a:pt x="5651759" y="3283392"/>
                </a:cubicBezTo>
                <a:cubicBezTo>
                  <a:pt x="5629799" y="3261721"/>
                  <a:pt x="5618334" y="3235426"/>
                  <a:pt x="5617420" y="3204604"/>
                </a:cubicBezTo>
                <a:cubicBezTo>
                  <a:pt x="5617473" y="3173638"/>
                  <a:pt x="5627972" y="3147102"/>
                  <a:pt x="5648869" y="3125045"/>
                </a:cubicBezTo>
                <a:cubicBezTo>
                  <a:pt x="5670974" y="3103181"/>
                  <a:pt x="5696982" y="3091864"/>
                  <a:pt x="5726936" y="3091093"/>
                </a:cubicBezTo>
                <a:close/>
                <a:moveTo>
                  <a:pt x="1872905" y="3080834"/>
                </a:moveTo>
                <a:cubicBezTo>
                  <a:pt x="1823300" y="3081942"/>
                  <a:pt x="1780776" y="3100098"/>
                  <a:pt x="1745282" y="3135351"/>
                </a:cubicBezTo>
                <a:cubicBezTo>
                  <a:pt x="1710993" y="3171181"/>
                  <a:pt x="1693801" y="3214139"/>
                  <a:pt x="1693656" y="3264224"/>
                </a:cubicBezTo>
                <a:cubicBezTo>
                  <a:pt x="1695005" y="3314310"/>
                  <a:pt x="1713209" y="3356786"/>
                  <a:pt x="1748124" y="3391653"/>
                </a:cubicBezTo>
                <a:cubicBezTo>
                  <a:pt x="1784388" y="3426039"/>
                  <a:pt x="1827249" y="3443280"/>
                  <a:pt x="1876757" y="3443280"/>
                </a:cubicBezTo>
                <a:cubicBezTo>
                  <a:pt x="1926314" y="3442172"/>
                  <a:pt x="1968886" y="3424064"/>
                  <a:pt x="2004379" y="3388812"/>
                </a:cubicBezTo>
                <a:cubicBezTo>
                  <a:pt x="2038668" y="3352982"/>
                  <a:pt x="2055862" y="3310023"/>
                  <a:pt x="2056053" y="3259938"/>
                </a:cubicBezTo>
                <a:lnTo>
                  <a:pt x="2056053" y="3259794"/>
                </a:lnTo>
                <a:cubicBezTo>
                  <a:pt x="2054610" y="3209708"/>
                  <a:pt x="2036404" y="3167232"/>
                  <a:pt x="2001489" y="3132413"/>
                </a:cubicBezTo>
                <a:lnTo>
                  <a:pt x="2001585" y="3132461"/>
                </a:lnTo>
                <a:cubicBezTo>
                  <a:pt x="1965273" y="3098027"/>
                  <a:pt x="1922413" y="3080834"/>
                  <a:pt x="1872905" y="3080834"/>
                </a:cubicBezTo>
                <a:close/>
                <a:moveTo>
                  <a:pt x="1871846" y="3059596"/>
                </a:moveTo>
                <a:cubicBezTo>
                  <a:pt x="1927709" y="3059548"/>
                  <a:pt x="1975724" y="3078667"/>
                  <a:pt x="2016033" y="3116906"/>
                </a:cubicBezTo>
                <a:lnTo>
                  <a:pt x="2015985" y="3116954"/>
                </a:lnTo>
                <a:cubicBezTo>
                  <a:pt x="2055235" y="3156155"/>
                  <a:pt x="2075654" y="3203496"/>
                  <a:pt x="2077243" y="3258927"/>
                </a:cubicBezTo>
                <a:lnTo>
                  <a:pt x="2077243" y="3259601"/>
                </a:lnTo>
                <a:cubicBezTo>
                  <a:pt x="2077243" y="3315080"/>
                  <a:pt x="2058125" y="3363047"/>
                  <a:pt x="2019741" y="3403500"/>
                </a:cubicBezTo>
                <a:cubicBezTo>
                  <a:pt x="1981118" y="3442413"/>
                  <a:pt x="1933826" y="3462784"/>
                  <a:pt x="1877768" y="3464614"/>
                </a:cubicBezTo>
                <a:cubicBezTo>
                  <a:pt x="1821953" y="3464614"/>
                  <a:pt x="1773889" y="3445543"/>
                  <a:pt x="1733580" y="3407305"/>
                </a:cubicBezTo>
                <a:cubicBezTo>
                  <a:pt x="1694331" y="3368103"/>
                  <a:pt x="1673912" y="3320811"/>
                  <a:pt x="1672274" y="3265380"/>
                </a:cubicBezTo>
                <a:cubicBezTo>
                  <a:pt x="1672033" y="3209901"/>
                  <a:pt x="1691007" y="3161886"/>
                  <a:pt x="1729246" y="3121240"/>
                </a:cubicBezTo>
                <a:cubicBezTo>
                  <a:pt x="1768447" y="3081749"/>
                  <a:pt x="1815982" y="3061185"/>
                  <a:pt x="1871846" y="3059596"/>
                </a:cubicBezTo>
                <a:close/>
                <a:moveTo>
                  <a:pt x="9649588" y="3046063"/>
                </a:moveTo>
                <a:cubicBezTo>
                  <a:pt x="9599984" y="3047171"/>
                  <a:pt x="9557459" y="3065327"/>
                  <a:pt x="9521967" y="3100579"/>
                </a:cubicBezTo>
                <a:cubicBezTo>
                  <a:pt x="9487677" y="3136410"/>
                  <a:pt x="9470485" y="3179368"/>
                  <a:pt x="9470340" y="3229453"/>
                </a:cubicBezTo>
                <a:cubicBezTo>
                  <a:pt x="9471737" y="3279539"/>
                  <a:pt x="9489941" y="3322015"/>
                  <a:pt x="9524857" y="3356882"/>
                </a:cubicBezTo>
                <a:cubicBezTo>
                  <a:pt x="9561119" y="3391268"/>
                  <a:pt x="9603982" y="3408509"/>
                  <a:pt x="9653489" y="3408509"/>
                </a:cubicBezTo>
                <a:cubicBezTo>
                  <a:pt x="9703045" y="3407401"/>
                  <a:pt x="9745569" y="3389293"/>
                  <a:pt x="9781111" y="3354041"/>
                </a:cubicBezTo>
                <a:cubicBezTo>
                  <a:pt x="9815400" y="3318211"/>
                  <a:pt x="9832593" y="3275253"/>
                  <a:pt x="9832786" y="3225167"/>
                </a:cubicBezTo>
                <a:lnTo>
                  <a:pt x="9832786" y="3225023"/>
                </a:lnTo>
                <a:cubicBezTo>
                  <a:pt x="9832064" y="3199980"/>
                  <a:pt x="9827151" y="3176840"/>
                  <a:pt x="9818055" y="3155608"/>
                </a:cubicBezTo>
                <a:lnTo>
                  <a:pt x="9778242" y="3097673"/>
                </a:lnTo>
                <a:lnTo>
                  <a:pt x="9778269" y="3097690"/>
                </a:lnTo>
                <a:lnTo>
                  <a:pt x="9778221" y="3097642"/>
                </a:lnTo>
                <a:lnTo>
                  <a:pt x="9778242" y="3097673"/>
                </a:lnTo>
                <a:lnTo>
                  <a:pt x="9718877" y="3058964"/>
                </a:lnTo>
                <a:cubicBezTo>
                  <a:pt x="9697434" y="3050362"/>
                  <a:pt x="9674342" y="3046063"/>
                  <a:pt x="9649588" y="3046063"/>
                </a:cubicBezTo>
                <a:close/>
                <a:moveTo>
                  <a:pt x="9648625" y="3024777"/>
                </a:moveTo>
                <a:cubicBezTo>
                  <a:pt x="9704489" y="3024729"/>
                  <a:pt x="9752504" y="3043848"/>
                  <a:pt x="9792813" y="3082087"/>
                </a:cubicBezTo>
                <a:lnTo>
                  <a:pt x="9792765" y="3082087"/>
                </a:lnTo>
                <a:cubicBezTo>
                  <a:pt x="9832014" y="3121288"/>
                  <a:pt x="9852434" y="3168628"/>
                  <a:pt x="9854024" y="3224060"/>
                </a:cubicBezTo>
                <a:lnTo>
                  <a:pt x="9854024" y="3224734"/>
                </a:lnTo>
                <a:cubicBezTo>
                  <a:pt x="9854024" y="3280213"/>
                  <a:pt x="9834904" y="3328179"/>
                  <a:pt x="9796522" y="3368633"/>
                </a:cubicBezTo>
                <a:cubicBezTo>
                  <a:pt x="9757898" y="3407546"/>
                  <a:pt x="9710606" y="3427917"/>
                  <a:pt x="9654549" y="3429747"/>
                </a:cubicBezTo>
                <a:cubicBezTo>
                  <a:pt x="9598732" y="3429747"/>
                  <a:pt x="9550669" y="3410676"/>
                  <a:pt x="9510361" y="3372438"/>
                </a:cubicBezTo>
                <a:cubicBezTo>
                  <a:pt x="9471110" y="3333284"/>
                  <a:pt x="9450691" y="3285992"/>
                  <a:pt x="9449054" y="3230561"/>
                </a:cubicBezTo>
                <a:cubicBezTo>
                  <a:pt x="9448813" y="3175082"/>
                  <a:pt x="9467788" y="3127067"/>
                  <a:pt x="9506026" y="3086421"/>
                </a:cubicBezTo>
                <a:cubicBezTo>
                  <a:pt x="9545228" y="3046930"/>
                  <a:pt x="9592760" y="3026366"/>
                  <a:pt x="9648625" y="3024777"/>
                </a:cubicBezTo>
                <a:close/>
                <a:moveTo>
                  <a:pt x="5724624" y="3023333"/>
                </a:moveTo>
                <a:cubicBezTo>
                  <a:pt x="5675020" y="3024440"/>
                  <a:pt x="5632498" y="3042596"/>
                  <a:pt x="5597000" y="3077849"/>
                </a:cubicBezTo>
                <a:cubicBezTo>
                  <a:pt x="5562715" y="3113727"/>
                  <a:pt x="5545526" y="3156685"/>
                  <a:pt x="5545375" y="3206771"/>
                </a:cubicBezTo>
                <a:cubicBezTo>
                  <a:pt x="5546822" y="3256808"/>
                  <a:pt x="5564979" y="3299284"/>
                  <a:pt x="5599891" y="3334151"/>
                </a:cubicBezTo>
                <a:cubicBezTo>
                  <a:pt x="5636204" y="3368537"/>
                  <a:pt x="5679065" y="3385778"/>
                  <a:pt x="5728574" y="3385778"/>
                </a:cubicBezTo>
                <a:cubicBezTo>
                  <a:pt x="5778130" y="3384718"/>
                  <a:pt x="5820703" y="3366515"/>
                  <a:pt x="5856197" y="3331310"/>
                </a:cubicBezTo>
                <a:cubicBezTo>
                  <a:pt x="5890482" y="3295432"/>
                  <a:pt x="5907676" y="3252522"/>
                  <a:pt x="5907874" y="3202436"/>
                </a:cubicBezTo>
                <a:lnTo>
                  <a:pt x="5907874" y="3202292"/>
                </a:lnTo>
                <a:cubicBezTo>
                  <a:pt x="5906424" y="3152206"/>
                  <a:pt x="5888222" y="3109730"/>
                  <a:pt x="5853307" y="3074911"/>
                </a:cubicBezTo>
                <a:lnTo>
                  <a:pt x="5853307" y="3074959"/>
                </a:lnTo>
                <a:cubicBezTo>
                  <a:pt x="5817046" y="3040573"/>
                  <a:pt x="5774133" y="3023333"/>
                  <a:pt x="5724624" y="3023333"/>
                </a:cubicBezTo>
                <a:close/>
                <a:moveTo>
                  <a:pt x="581179" y="3012449"/>
                </a:moveTo>
                <a:cubicBezTo>
                  <a:pt x="550551" y="3013412"/>
                  <a:pt x="524400" y="3024682"/>
                  <a:pt x="502729" y="3046305"/>
                </a:cubicBezTo>
                <a:cubicBezTo>
                  <a:pt x="482019" y="3067832"/>
                  <a:pt x="471425" y="3094272"/>
                  <a:pt x="471039" y="3125479"/>
                </a:cubicBezTo>
                <a:cubicBezTo>
                  <a:pt x="471954" y="3156541"/>
                  <a:pt x="483128" y="3182884"/>
                  <a:pt x="504702" y="3204411"/>
                </a:cubicBezTo>
                <a:cubicBezTo>
                  <a:pt x="526663" y="3225505"/>
                  <a:pt x="553248" y="3236100"/>
                  <a:pt x="584407" y="3236341"/>
                </a:cubicBezTo>
                <a:cubicBezTo>
                  <a:pt x="615035" y="3235474"/>
                  <a:pt x="641233" y="3224253"/>
                  <a:pt x="662954" y="3202726"/>
                </a:cubicBezTo>
                <a:cubicBezTo>
                  <a:pt x="684000" y="3180573"/>
                  <a:pt x="694690" y="3154181"/>
                  <a:pt x="694931" y="3123648"/>
                </a:cubicBezTo>
                <a:lnTo>
                  <a:pt x="694931" y="3122926"/>
                </a:lnTo>
                <a:cubicBezTo>
                  <a:pt x="693920" y="3091864"/>
                  <a:pt x="682603" y="3065569"/>
                  <a:pt x="661027" y="3044090"/>
                </a:cubicBezTo>
                <a:cubicBezTo>
                  <a:pt x="638296" y="3022851"/>
                  <a:pt x="611664" y="3012257"/>
                  <a:pt x="581179" y="3012449"/>
                </a:cubicBezTo>
                <a:close/>
                <a:moveTo>
                  <a:pt x="5723708" y="3002046"/>
                </a:moveTo>
                <a:cubicBezTo>
                  <a:pt x="5779573" y="3001998"/>
                  <a:pt x="5827593" y="3021117"/>
                  <a:pt x="5867900" y="3059356"/>
                </a:cubicBezTo>
                <a:lnTo>
                  <a:pt x="5867852" y="3059404"/>
                </a:lnTo>
                <a:cubicBezTo>
                  <a:pt x="5907099" y="3098605"/>
                  <a:pt x="5927517" y="3145946"/>
                  <a:pt x="5929111" y="3201377"/>
                </a:cubicBezTo>
                <a:lnTo>
                  <a:pt x="5929111" y="3202051"/>
                </a:lnTo>
                <a:cubicBezTo>
                  <a:pt x="5929159" y="3257482"/>
                  <a:pt x="5909991" y="3305448"/>
                  <a:pt x="5871606" y="3345950"/>
                </a:cubicBezTo>
                <a:cubicBezTo>
                  <a:pt x="5833033" y="3384863"/>
                  <a:pt x="5785691" y="3405234"/>
                  <a:pt x="5729635" y="3407064"/>
                </a:cubicBezTo>
                <a:cubicBezTo>
                  <a:pt x="5673816" y="3407064"/>
                  <a:pt x="5625760" y="3387993"/>
                  <a:pt x="5585443" y="3349755"/>
                </a:cubicBezTo>
                <a:cubicBezTo>
                  <a:pt x="5546194" y="3310554"/>
                  <a:pt x="5525777" y="3263261"/>
                  <a:pt x="5524136" y="3207830"/>
                </a:cubicBezTo>
                <a:cubicBezTo>
                  <a:pt x="5523897" y="3152399"/>
                  <a:pt x="5542871" y="3104336"/>
                  <a:pt x="5581107" y="3063690"/>
                </a:cubicBezTo>
                <a:cubicBezTo>
                  <a:pt x="5620310" y="3024151"/>
                  <a:pt x="5667843" y="3003635"/>
                  <a:pt x="5723708" y="3002046"/>
                </a:cubicBezTo>
                <a:close/>
                <a:moveTo>
                  <a:pt x="581612" y="2991163"/>
                </a:moveTo>
                <a:cubicBezTo>
                  <a:pt x="618117" y="2991356"/>
                  <a:pt x="649565" y="3003925"/>
                  <a:pt x="676005" y="3029016"/>
                </a:cubicBezTo>
                <a:cubicBezTo>
                  <a:pt x="701432" y="3054348"/>
                  <a:pt x="714821" y="3085218"/>
                  <a:pt x="716218" y="3121722"/>
                </a:cubicBezTo>
                <a:lnTo>
                  <a:pt x="716218" y="3122637"/>
                </a:lnTo>
                <a:cubicBezTo>
                  <a:pt x="716265" y="3158901"/>
                  <a:pt x="703648" y="3190493"/>
                  <a:pt x="678364" y="3217414"/>
                </a:cubicBezTo>
                <a:cubicBezTo>
                  <a:pt x="652744" y="3243083"/>
                  <a:pt x="621440" y="3256471"/>
                  <a:pt x="584454" y="3257579"/>
                </a:cubicBezTo>
                <a:cubicBezTo>
                  <a:pt x="547997" y="3257435"/>
                  <a:pt x="516501" y="3244865"/>
                  <a:pt x="490062" y="3219822"/>
                </a:cubicBezTo>
                <a:cubicBezTo>
                  <a:pt x="464345" y="3193816"/>
                  <a:pt x="450910" y="3162946"/>
                  <a:pt x="449801" y="3127116"/>
                </a:cubicBezTo>
                <a:cubicBezTo>
                  <a:pt x="449513" y="3090467"/>
                  <a:pt x="462081" y="3058538"/>
                  <a:pt x="487702" y="3031328"/>
                </a:cubicBezTo>
                <a:cubicBezTo>
                  <a:pt x="513323" y="3005611"/>
                  <a:pt x="544626" y="2992271"/>
                  <a:pt x="581612" y="2991163"/>
                </a:cubicBezTo>
                <a:close/>
                <a:moveTo>
                  <a:pt x="8357975" y="2977630"/>
                </a:moveTo>
                <a:cubicBezTo>
                  <a:pt x="8327344" y="2978592"/>
                  <a:pt x="8301194" y="2989862"/>
                  <a:pt x="8279521" y="3011485"/>
                </a:cubicBezTo>
                <a:cubicBezTo>
                  <a:pt x="8258814" y="3033013"/>
                  <a:pt x="8248219" y="3059452"/>
                  <a:pt x="8247833" y="3090659"/>
                </a:cubicBezTo>
                <a:cubicBezTo>
                  <a:pt x="8248749" y="3121722"/>
                  <a:pt x="8259921" y="3148064"/>
                  <a:pt x="8281497" y="3169592"/>
                </a:cubicBezTo>
                <a:cubicBezTo>
                  <a:pt x="8303458" y="3190685"/>
                  <a:pt x="8330040" y="3201280"/>
                  <a:pt x="8361200" y="3201521"/>
                </a:cubicBezTo>
                <a:cubicBezTo>
                  <a:pt x="8391829" y="3200654"/>
                  <a:pt x="8418028" y="3189433"/>
                  <a:pt x="8439748" y="3167906"/>
                </a:cubicBezTo>
                <a:cubicBezTo>
                  <a:pt x="8460838" y="3145753"/>
                  <a:pt x="8471478" y="3119362"/>
                  <a:pt x="8471719" y="3088829"/>
                </a:cubicBezTo>
                <a:lnTo>
                  <a:pt x="8471719" y="3088107"/>
                </a:lnTo>
                <a:cubicBezTo>
                  <a:pt x="8470711" y="3057044"/>
                  <a:pt x="8459441" y="3030749"/>
                  <a:pt x="8437820" y="3009270"/>
                </a:cubicBezTo>
                <a:cubicBezTo>
                  <a:pt x="8415090" y="2988032"/>
                  <a:pt x="8388458" y="2977437"/>
                  <a:pt x="8357975" y="2977630"/>
                </a:cubicBezTo>
                <a:close/>
                <a:moveTo>
                  <a:pt x="8358309" y="2956343"/>
                </a:moveTo>
                <a:cubicBezTo>
                  <a:pt x="8394815" y="2956536"/>
                  <a:pt x="8426262" y="2969105"/>
                  <a:pt x="8452702" y="2994196"/>
                </a:cubicBezTo>
                <a:cubicBezTo>
                  <a:pt x="8478124" y="3019528"/>
                  <a:pt x="8491562" y="3050398"/>
                  <a:pt x="8492959" y="3086903"/>
                </a:cubicBezTo>
                <a:lnTo>
                  <a:pt x="8492959" y="3087818"/>
                </a:lnTo>
                <a:cubicBezTo>
                  <a:pt x="8493007" y="3124081"/>
                  <a:pt x="8480388" y="3155674"/>
                  <a:pt x="8455110" y="3182595"/>
                </a:cubicBezTo>
                <a:cubicBezTo>
                  <a:pt x="8429489" y="3208263"/>
                  <a:pt x="8398186" y="3221652"/>
                  <a:pt x="8361200" y="3222759"/>
                </a:cubicBezTo>
                <a:cubicBezTo>
                  <a:pt x="8324743" y="3222615"/>
                  <a:pt x="8293248" y="3209997"/>
                  <a:pt x="8266808" y="3185003"/>
                </a:cubicBezTo>
                <a:cubicBezTo>
                  <a:pt x="8241091" y="3158997"/>
                  <a:pt x="8227656" y="3128127"/>
                  <a:pt x="8226548" y="3092296"/>
                </a:cubicBezTo>
                <a:lnTo>
                  <a:pt x="8226499" y="3092296"/>
                </a:lnTo>
                <a:cubicBezTo>
                  <a:pt x="8226209" y="3055647"/>
                  <a:pt x="8238781" y="3023718"/>
                  <a:pt x="8264399" y="2996508"/>
                </a:cubicBezTo>
                <a:cubicBezTo>
                  <a:pt x="8290020" y="2970791"/>
                  <a:pt x="8321325" y="2957451"/>
                  <a:pt x="8358309" y="2956343"/>
                </a:cubicBezTo>
                <a:close/>
                <a:moveTo>
                  <a:pt x="4433045" y="2954850"/>
                </a:moveTo>
                <a:cubicBezTo>
                  <a:pt x="4402464" y="2955813"/>
                  <a:pt x="4376313" y="2967083"/>
                  <a:pt x="4354645" y="2988706"/>
                </a:cubicBezTo>
                <a:cubicBezTo>
                  <a:pt x="4333885" y="3010281"/>
                  <a:pt x="4323291" y="3036721"/>
                  <a:pt x="4322905" y="3067928"/>
                </a:cubicBezTo>
                <a:lnTo>
                  <a:pt x="4322861" y="3067880"/>
                </a:lnTo>
                <a:cubicBezTo>
                  <a:pt x="4323768" y="3098942"/>
                  <a:pt x="4334992" y="3125285"/>
                  <a:pt x="4356517" y="3146812"/>
                </a:cubicBezTo>
                <a:cubicBezTo>
                  <a:pt x="4378528" y="3167906"/>
                  <a:pt x="4405115" y="3178549"/>
                  <a:pt x="4436272" y="3178742"/>
                </a:cubicBezTo>
                <a:cubicBezTo>
                  <a:pt x="4466900" y="3177875"/>
                  <a:pt x="4493102" y="3166702"/>
                  <a:pt x="4514818" y="3145127"/>
                </a:cubicBezTo>
                <a:cubicBezTo>
                  <a:pt x="4535909" y="3122974"/>
                  <a:pt x="4546554" y="3096582"/>
                  <a:pt x="4546801" y="3066050"/>
                </a:cubicBezTo>
                <a:lnTo>
                  <a:pt x="4546801" y="3065327"/>
                </a:lnTo>
                <a:cubicBezTo>
                  <a:pt x="4545787" y="3034264"/>
                  <a:pt x="4534468" y="3007970"/>
                  <a:pt x="4512890" y="2986491"/>
                </a:cubicBezTo>
                <a:cubicBezTo>
                  <a:pt x="4490161" y="2965253"/>
                  <a:pt x="4463530" y="2954658"/>
                  <a:pt x="4433045" y="2954850"/>
                </a:cubicBezTo>
                <a:close/>
                <a:moveTo>
                  <a:pt x="12192000" y="2945997"/>
                </a:moveTo>
                <a:lnTo>
                  <a:pt x="12192000" y="2967267"/>
                </a:lnTo>
                <a:lnTo>
                  <a:pt x="12167239" y="2972605"/>
                </a:lnTo>
                <a:cubicBezTo>
                  <a:pt x="12154164" y="2978246"/>
                  <a:pt x="12142209" y="2986469"/>
                  <a:pt x="12131373" y="2997280"/>
                </a:cubicBezTo>
                <a:cubicBezTo>
                  <a:pt x="12110664" y="3018855"/>
                  <a:pt x="12100069" y="3045295"/>
                  <a:pt x="12099684" y="3076502"/>
                </a:cubicBezTo>
                <a:lnTo>
                  <a:pt x="12099635" y="3076454"/>
                </a:lnTo>
                <a:cubicBezTo>
                  <a:pt x="12100550" y="3107516"/>
                  <a:pt x="12111772" y="3133859"/>
                  <a:pt x="12133299" y="3155386"/>
                </a:cubicBezTo>
                <a:cubicBezTo>
                  <a:pt x="12144303" y="3165933"/>
                  <a:pt x="12156451" y="3173856"/>
                  <a:pt x="12169743" y="3179171"/>
                </a:cubicBezTo>
                <a:lnTo>
                  <a:pt x="12192000" y="3183357"/>
                </a:lnTo>
                <a:lnTo>
                  <a:pt x="12192000" y="3204605"/>
                </a:lnTo>
                <a:lnTo>
                  <a:pt x="12162098" y="3198995"/>
                </a:lnTo>
                <a:cubicBezTo>
                  <a:pt x="12146362" y="3192698"/>
                  <a:pt x="12131877" y="3183295"/>
                  <a:pt x="12118658" y="3170797"/>
                </a:cubicBezTo>
                <a:cubicBezTo>
                  <a:pt x="12092894" y="3144840"/>
                  <a:pt x="12079505" y="3113921"/>
                  <a:pt x="12078398" y="3078091"/>
                </a:cubicBezTo>
                <a:cubicBezTo>
                  <a:pt x="12078060" y="3041442"/>
                  <a:pt x="12090677" y="3009513"/>
                  <a:pt x="12116250" y="2982303"/>
                </a:cubicBezTo>
                <a:cubicBezTo>
                  <a:pt x="12129085" y="2969445"/>
                  <a:pt x="12143328" y="2959681"/>
                  <a:pt x="12158985" y="2952992"/>
                </a:cubicBezTo>
                <a:close/>
                <a:moveTo>
                  <a:pt x="4433427" y="2933612"/>
                </a:moveTo>
                <a:cubicBezTo>
                  <a:pt x="4469887" y="2933805"/>
                  <a:pt x="4501386" y="2946374"/>
                  <a:pt x="4527824" y="2971465"/>
                </a:cubicBezTo>
                <a:cubicBezTo>
                  <a:pt x="4553250" y="2996797"/>
                  <a:pt x="4566643" y="3027715"/>
                  <a:pt x="4568036" y="3064171"/>
                </a:cubicBezTo>
                <a:lnTo>
                  <a:pt x="4568036" y="3065086"/>
                </a:lnTo>
                <a:cubicBezTo>
                  <a:pt x="4568131" y="3101350"/>
                  <a:pt x="4555466" y="3132943"/>
                  <a:pt x="4530182" y="3159863"/>
                </a:cubicBezTo>
                <a:cubicBezTo>
                  <a:pt x="4504563" y="3185532"/>
                  <a:pt x="4473257" y="3198920"/>
                  <a:pt x="4436272" y="3200028"/>
                </a:cubicBezTo>
                <a:cubicBezTo>
                  <a:pt x="4399811" y="3199884"/>
                  <a:pt x="4368320" y="3187266"/>
                  <a:pt x="4341877" y="3162271"/>
                </a:cubicBezTo>
                <a:cubicBezTo>
                  <a:pt x="4316160" y="3136314"/>
                  <a:pt x="4302723" y="3105395"/>
                  <a:pt x="4301616" y="3069565"/>
                </a:cubicBezTo>
                <a:cubicBezTo>
                  <a:pt x="4301329" y="3032916"/>
                  <a:pt x="4313946" y="3000987"/>
                  <a:pt x="4339517" y="2973777"/>
                </a:cubicBezTo>
                <a:cubicBezTo>
                  <a:pt x="4365144" y="2948060"/>
                  <a:pt x="4396441" y="2934720"/>
                  <a:pt x="4433427" y="2933612"/>
                </a:cubicBezTo>
                <a:close/>
                <a:moveTo>
                  <a:pt x="6736694" y="2883912"/>
                </a:moveTo>
                <a:cubicBezTo>
                  <a:pt x="6711605" y="2884057"/>
                  <a:pt x="6690222" y="2892677"/>
                  <a:pt x="6672402" y="2909774"/>
                </a:cubicBezTo>
                <a:cubicBezTo>
                  <a:pt x="6654872" y="2927545"/>
                  <a:pt x="6645820" y="2948831"/>
                  <a:pt x="6645337" y="2973536"/>
                </a:cubicBezTo>
                <a:cubicBezTo>
                  <a:pt x="6645529" y="2998387"/>
                  <a:pt x="6654102" y="3019721"/>
                  <a:pt x="6671052" y="3037492"/>
                </a:cubicBezTo>
                <a:cubicBezTo>
                  <a:pt x="6688631" y="3055022"/>
                  <a:pt x="6709917" y="3064124"/>
                  <a:pt x="6734913" y="3064750"/>
                </a:cubicBezTo>
                <a:cubicBezTo>
                  <a:pt x="6759474" y="3064653"/>
                  <a:pt x="6780807" y="3056129"/>
                  <a:pt x="6798820" y="3039177"/>
                </a:cubicBezTo>
                <a:cubicBezTo>
                  <a:pt x="6816445" y="3021455"/>
                  <a:pt x="6825594" y="3000265"/>
                  <a:pt x="6826223" y="2975559"/>
                </a:cubicBezTo>
                <a:lnTo>
                  <a:pt x="6826223" y="2975126"/>
                </a:lnTo>
                <a:cubicBezTo>
                  <a:pt x="6826030" y="2950276"/>
                  <a:pt x="6817458" y="2928941"/>
                  <a:pt x="6800505" y="2911170"/>
                </a:cubicBezTo>
                <a:cubicBezTo>
                  <a:pt x="6782977" y="2893641"/>
                  <a:pt x="6761691" y="2884539"/>
                  <a:pt x="6736694" y="2883912"/>
                </a:cubicBezTo>
                <a:close/>
                <a:moveTo>
                  <a:pt x="2811814" y="2880348"/>
                </a:moveTo>
                <a:cubicBezTo>
                  <a:pt x="2786723" y="2880541"/>
                  <a:pt x="2765339" y="2889162"/>
                  <a:pt x="2747521" y="2906258"/>
                </a:cubicBezTo>
                <a:cubicBezTo>
                  <a:pt x="2729991" y="2924029"/>
                  <a:pt x="2720938" y="2945315"/>
                  <a:pt x="2720456" y="2970021"/>
                </a:cubicBezTo>
                <a:cubicBezTo>
                  <a:pt x="2720649" y="2994871"/>
                  <a:pt x="2729220" y="3016205"/>
                  <a:pt x="2746173" y="3033976"/>
                </a:cubicBezTo>
                <a:cubicBezTo>
                  <a:pt x="2763702" y="3051506"/>
                  <a:pt x="2784988" y="3060608"/>
                  <a:pt x="2809984" y="3061234"/>
                </a:cubicBezTo>
                <a:cubicBezTo>
                  <a:pt x="2834545" y="3061138"/>
                  <a:pt x="2855879" y="3052661"/>
                  <a:pt x="2873890" y="3035661"/>
                </a:cubicBezTo>
                <a:cubicBezTo>
                  <a:pt x="2891517" y="3017939"/>
                  <a:pt x="2900667" y="2996749"/>
                  <a:pt x="2901294" y="2972043"/>
                </a:cubicBezTo>
                <a:lnTo>
                  <a:pt x="2901341" y="2971995"/>
                </a:lnTo>
                <a:lnTo>
                  <a:pt x="2901341" y="2971562"/>
                </a:lnTo>
                <a:cubicBezTo>
                  <a:pt x="2901148" y="2946711"/>
                  <a:pt x="2892576" y="2925377"/>
                  <a:pt x="2875624" y="2907606"/>
                </a:cubicBezTo>
                <a:cubicBezTo>
                  <a:pt x="2858094" y="2890076"/>
                  <a:pt x="2836809" y="2881023"/>
                  <a:pt x="2811814" y="2880348"/>
                </a:cubicBezTo>
                <a:close/>
                <a:moveTo>
                  <a:pt x="6737753" y="2862578"/>
                </a:moveTo>
                <a:lnTo>
                  <a:pt x="6737753" y="2862674"/>
                </a:lnTo>
                <a:cubicBezTo>
                  <a:pt x="6768096" y="2863493"/>
                  <a:pt x="6794292" y="2874907"/>
                  <a:pt x="6816205" y="2896819"/>
                </a:cubicBezTo>
                <a:cubicBezTo>
                  <a:pt x="6836913" y="2918731"/>
                  <a:pt x="6847316" y="2945075"/>
                  <a:pt x="6847460" y="2975896"/>
                </a:cubicBezTo>
                <a:lnTo>
                  <a:pt x="6847460" y="2976137"/>
                </a:lnTo>
                <a:cubicBezTo>
                  <a:pt x="6846640" y="3006670"/>
                  <a:pt x="6835227" y="3032869"/>
                  <a:pt x="6813314" y="3054781"/>
                </a:cubicBezTo>
                <a:cubicBezTo>
                  <a:pt x="6791307" y="3075586"/>
                  <a:pt x="6764819" y="3085988"/>
                  <a:pt x="6733902" y="3086036"/>
                </a:cubicBezTo>
                <a:cubicBezTo>
                  <a:pt x="6703511" y="3085217"/>
                  <a:pt x="6677313" y="3073852"/>
                  <a:pt x="6655400" y="3051940"/>
                </a:cubicBezTo>
                <a:cubicBezTo>
                  <a:pt x="6634452" y="3029594"/>
                  <a:pt x="6623953" y="3003106"/>
                  <a:pt x="6624052" y="2972381"/>
                </a:cubicBezTo>
                <a:cubicBezTo>
                  <a:pt x="6624916" y="2941848"/>
                  <a:pt x="6636331" y="2915649"/>
                  <a:pt x="6658291" y="2893785"/>
                </a:cubicBezTo>
                <a:cubicBezTo>
                  <a:pt x="6680347" y="2872980"/>
                  <a:pt x="6706835" y="2862578"/>
                  <a:pt x="6737753" y="2862578"/>
                </a:cubicBezTo>
                <a:close/>
                <a:moveTo>
                  <a:pt x="2812799" y="2859115"/>
                </a:moveTo>
                <a:lnTo>
                  <a:pt x="2855180" y="2868297"/>
                </a:lnTo>
                <a:cubicBezTo>
                  <a:pt x="2868256" y="2873992"/>
                  <a:pt x="2880272" y="2882323"/>
                  <a:pt x="2891229" y="2893303"/>
                </a:cubicBezTo>
                <a:cubicBezTo>
                  <a:pt x="2911936" y="2915215"/>
                  <a:pt x="2922338" y="2941558"/>
                  <a:pt x="2922482" y="2972380"/>
                </a:cubicBezTo>
                <a:lnTo>
                  <a:pt x="2922482" y="2972621"/>
                </a:lnTo>
                <a:cubicBezTo>
                  <a:pt x="2921664" y="3003154"/>
                  <a:pt x="2910250" y="3029353"/>
                  <a:pt x="2888338" y="3051265"/>
                </a:cubicBezTo>
                <a:cubicBezTo>
                  <a:pt x="2866329" y="3072070"/>
                  <a:pt x="2839841" y="3082472"/>
                  <a:pt x="2808924" y="3082520"/>
                </a:cubicBezTo>
                <a:cubicBezTo>
                  <a:pt x="2778583" y="3081702"/>
                  <a:pt x="2752385" y="3070336"/>
                  <a:pt x="2730473" y="3048423"/>
                </a:cubicBezTo>
                <a:cubicBezTo>
                  <a:pt x="2709476" y="3026078"/>
                  <a:pt x="2699024" y="2999590"/>
                  <a:pt x="2699121" y="2968865"/>
                </a:cubicBezTo>
                <a:cubicBezTo>
                  <a:pt x="2699988" y="2938380"/>
                  <a:pt x="2711403" y="2912181"/>
                  <a:pt x="2733362" y="2890317"/>
                </a:cubicBezTo>
                <a:cubicBezTo>
                  <a:pt x="2744390" y="2879915"/>
                  <a:pt x="2756526" y="2872114"/>
                  <a:pt x="2769771" y="2866912"/>
                </a:cubicBezTo>
                <a:close/>
                <a:moveTo>
                  <a:pt x="2812776" y="2859110"/>
                </a:moveTo>
                <a:lnTo>
                  <a:pt x="2812825" y="2859110"/>
                </a:lnTo>
                <a:lnTo>
                  <a:pt x="2812799" y="2859115"/>
                </a:lnTo>
                <a:close/>
                <a:moveTo>
                  <a:pt x="10588595" y="2845577"/>
                </a:moveTo>
                <a:cubicBezTo>
                  <a:pt x="10563504" y="2845770"/>
                  <a:pt x="10542121" y="2854390"/>
                  <a:pt x="10524302" y="2871487"/>
                </a:cubicBezTo>
                <a:cubicBezTo>
                  <a:pt x="10506772" y="2889257"/>
                  <a:pt x="10497719" y="2910544"/>
                  <a:pt x="10497237" y="2935249"/>
                </a:cubicBezTo>
                <a:cubicBezTo>
                  <a:pt x="10497430" y="2960100"/>
                  <a:pt x="10506002" y="2981434"/>
                  <a:pt x="10522954" y="2999205"/>
                </a:cubicBezTo>
                <a:cubicBezTo>
                  <a:pt x="10540484" y="3016735"/>
                  <a:pt x="10561770" y="3025837"/>
                  <a:pt x="10586765" y="3026463"/>
                </a:cubicBezTo>
                <a:cubicBezTo>
                  <a:pt x="10611325" y="3026367"/>
                  <a:pt x="10632660" y="3017890"/>
                  <a:pt x="10650671" y="3000890"/>
                </a:cubicBezTo>
                <a:cubicBezTo>
                  <a:pt x="10668298" y="2983168"/>
                  <a:pt x="10677448" y="2961978"/>
                  <a:pt x="10678075" y="2937272"/>
                </a:cubicBezTo>
                <a:lnTo>
                  <a:pt x="10678123" y="2937224"/>
                </a:lnTo>
                <a:lnTo>
                  <a:pt x="10678123" y="2936790"/>
                </a:lnTo>
                <a:cubicBezTo>
                  <a:pt x="10677930" y="2911940"/>
                  <a:pt x="10669357" y="2890606"/>
                  <a:pt x="10652405" y="2872835"/>
                </a:cubicBezTo>
                <a:cubicBezTo>
                  <a:pt x="10634876" y="2855305"/>
                  <a:pt x="10613589" y="2846251"/>
                  <a:pt x="10588595" y="2845577"/>
                </a:cubicBezTo>
                <a:close/>
                <a:moveTo>
                  <a:pt x="7399417" y="2838739"/>
                </a:moveTo>
                <a:lnTo>
                  <a:pt x="7399273" y="2839894"/>
                </a:lnTo>
                <a:lnTo>
                  <a:pt x="7399224" y="2839846"/>
                </a:lnTo>
                <a:lnTo>
                  <a:pt x="7397780" y="2958414"/>
                </a:lnTo>
                <a:cubicBezTo>
                  <a:pt x="7397780" y="2958414"/>
                  <a:pt x="7515044" y="2959907"/>
                  <a:pt x="7515044" y="2959907"/>
                </a:cubicBezTo>
                <a:lnTo>
                  <a:pt x="7516586" y="2840328"/>
                </a:lnTo>
                <a:close/>
                <a:moveTo>
                  <a:pt x="3474484" y="2835272"/>
                </a:moveTo>
                <a:lnTo>
                  <a:pt x="3474340" y="2836427"/>
                </a:lnTo>
                <a:lnTo>
                  <a:pt x="3474291" y="2836427"/>
                </a:lnTo>
                <a:lnTo>
                  <a:pt x="3472847" y="2954995"/>
                </a:lnTo>
                <a:cubicBezTo>
                  <a:pt x="3472847" y="2954995"/>
                  <a:pt x="3590115" y="2956440"/>
                  <a:pt x="3590115" y="2956440"/>
                </a:cubicBezTo>
                <a:lnTo>
                  <a:pt x="3591655" y="2836861"/>
                </a:lnTo>
                <a:close/>
                <a:moveTo>
                  <a:pt x="10589606" y="2824339"/>
                </a:moveTo>
                <a:cubicBezTo>
                  <a:pt x="10619994" y="2825206"/>
                  <a:pt x="10646144" y="2836571"/>
                  <a:pt x="10668057" y="2858532"/>
                </a:cubicBezTo>
                <a:cubicBezTo>
                  <a:pt x="10688766" y="2880444"/>
                  <a:pt x="10699168" y="2906787"/>
                  <a:pt x="10699312" y="2937609"/>
                </a:cubicBezTo>
                <a:lnTo>
                  <a:pt x="10699312" y="2937850"/>
                </a:lnTo>
                <a:cubicBezTo>
                  <a:pt x="10698494" y="2968383"/>
                  <a:pt x="10687080" y="2994581"/>
                  <a:pt x="10665167" y="3016494"/>
                </a:cubicBezTo>
                <a:cubicBezTo>
                  <a:pt x="10643159" y="3037298"/>
                  <a:pt x="10616672" y="3047701"/>
                  <a:pt x="10585753" y="3047749"/>
                </a:cubicBezTo>
                <a:cubicBezTo>
                  <a:pt x="10555365" y="3046930"/>
                  <a:pt x="10529214" y="3035565"/>
                  <a:pt x="10507254" y="3013652"/>
                </a:cubicBezTo>
                <a:cubicBezTo>
                  <a:pt x="10486305" y="2991307"/>
                  <a:pt x="10475806" y="2964819"/>
                  <a:pt x="10475903" y="2934094"/>
                </a:cubicBezTo>
                <a:cubicBezTo>
                  <a:pt x="10476769" y="2903609"/>
                  <a:pt x="10488182" y="2877410"/>
                  <a:pt x="10510143" y="2855546"/>
                </a:cubicBezTo>
                <a:cubicBezTo>
                  <a:pt x="10532200" y="2834741"/>
                  <a:pt x="10558688" y="2824339"/>
                  <a:pt x="10589606" y="2824339"/>
                </a:cubicBezTo>
                <a:close/>
                <a:moveTo>
                  <a:pt x="12192000" y="2817643"/>
                </a:moveTo>
                <a:lnTo>
                  <a:pt x="12192000" y="2839436"/>
                </a:lnTo>
                <a:lnTo>
                  <a:pt x="12141900" y="2862460"/>
                </a:lnTo>
                <a:cubicBezTo>
                  <a:pt x="12125508" y="2872152"/>
                  <a:pt x="12110663" y="2883289"/>
                  <a:pt x="12097371" y="2895858"/>
                </a:cubicBezTo>
                <a:cubicBezTo>
                  <a:pt x="12071847" y="2920034"/>
                  <a:pt x="12051813" y="2949170"/>
                  <a:pt x="12037269" y="2983363"/>
                </a:cubicBezTo>
                <a:cubicBezTo>
                  <a:pt x="12017282" y="3029596"/>
                  <a:pt x="12006928" y="3087387"/>
                  <a:pt x="12006110" y="3156639"/>
                </a:cubicBezTo>
                <a:cubicBezTo>
                  <a:pt x="12006207" y="3157073"/>
                  <a:pt x="12006398" y="3157410"/>
                  <a:pt x="12006446" y="3157843"/>
                </a:cubicBezTo>
                <a:lnTo>
                  <a:pt x="12006446" y="3822776"/>
                </a:lnTo>
                <a:cubicBezTo>
                  <a:pt x="12013189" y="3824607"/>
                  <a:pt x="12019306" y="3827881"/>
                  <a:pt x="12024602" y="3832938"/>
                </a:cubicBezTo>
                <a:cubicBezTo>
                  <a:pt x="12032886" y="3841366"/>
                  <a:pt x="12037173" y="3851094"/>
                  <a:pt x="12037558" y="3862074"/>
                </a:cubicBezTo>
                <a:lnTo>
                  <a:pt x="12037558" y="3863278"/>
                </a:lnTo>
                <a:cubicBezTo>
                  <a:pt x="12037462" y="3875125"/>
                  <a:pt x="12033368" y="3885190"/>
                  <a:pt x="12025326" y="3893522"/>
                </a:cubicBezTo>
                <a:cubicBezTo>
                  <a:pt x="12016801" y="3901805"/>
                  <a:pt x="12006832" y="3906043"/>
                  <a:pt x="11995419" y="3906236"/>
                </a:cubicBezTo>
                <a:cubicBezTo>
                  <a:pt x="11983571" y="3906092"/>
                  <a:pt x="11973506" y="3902046"/>
                  <a:pt x="11965271" y="3894148"/>
                </a:cubicBezTo>
                <a:cubicBezTo>
                  <a:pt x="11956940" y="3885817"/>
                  <a:pt x="11952653" y="3875751"/>
                  <a:pt x="11952412" y="3864001"/>
                </a:cubicBezTo>
                <a:cubicBezTo>
                  <a:pt x="11952508" y="3852153"/>
                  <a:pt x="11956602" y="3842088"/>
                  <a:pt x="11964596" y="3833708"/>
                </a:cubicBezTo>
                <a:cubicBezTo>
                  <a:pt x="11970713" y="3827737"/>
                  <a:pt x="11977599" y="3823932"/>
                  <a:pt x="11985257" y="3822150"/>
                </a:cubicBezTo>
                <a:lnTo>
                  <a:pt x="11985257" y="3158373"/>
                </a:lnTo>
                <a:lnTo>
                  <a:pt x="11985257" y="3158277"/>
                </a:lnTo>
                <a:cubicBezTo>
                  <a:pt x="11985160" y="3033641"/>
                  <a:pt x="12017330" y="2940742"/>
                  <a:pt x="12081864" y="2879580"/>
                </a:cubicBezTo>
                <a:cubicBezTo>
                  <a:pt x="12098841" y="2863592"/>
                  <a:pt x="12118020" y="2849842"/>
                  <a:pt x="12139396" y="2838332"/>
                </a:cubicBezTo>
                <a:close/>
                <a:moveTo>
                  <a:pt x="7388822" y="2817356"/>
                </a:moveTo>
                <a:lnTo>
                  <a:pt x="7528192" y="2819186"/>
                </a:lnTo>
                <a:cubicBezTo>
                  <a:pt x="7534211" y="2820198"/>
                  <a:pt x="7537438" y="2823761"/>
                  <a:pt x="7537920" y="2829925"/>
                </a:cubicBezTo>
                <a:lnTo>
                  <a:pt x="7537920" y="2830214"/>
                </a:lnTo>
                <a:lnTo>
                  <a:pt x="7536088" y="2971610"/>
                </a:lnTo>
                <a:cubicBezTo>
                  <a:pt x="7535077" y="2977678"/>
                  <a:pt x="7531514" y="2980953"/>
                  <a:pt x="7525399" y="2981386"/>
                </a:cubicBezTo>
                <a:lnTo>
                  <a:pt x="7386655" y="2979604"/>
                </a:lnTo>
                <a:cubicBezTo>
                  <a:pt x="7383766" y="2979508"/>
                  <a:pt x="7381310" y="2978400"/>
                  <a:pt x="7379287" y="2976377"/>
                </a:cubicBezTo>
                <a:cubicBezTo>
                  <a:pt x="7377313" y="2974162"/>
                  <a:pt x="7376300" y="2971754"/>
                  <a:pt x="7376300" y="2969154"/>
                </a:cubicBezTo>
                <a:lnTo>
                  <a:pt x="7378130" y="2828384"/>
                </a:lnTo>
                <a:lnTo>
                  <a:pt x="7378083" y="2828384"/>
                </a:lnTo>
                <a:cubicBezTo>
                  <a:pt x="7378563" y="2821642"/>
                  <a:pt x="7382130" y="2817934"/>
                  <a:pt x="7388822" y="2817356"/>
                </a:cubicBezTo>
                <a:close/>
                <a:moveTo>
                  <a:pt x="3463888" y="2813889"/>
                </a:moveTo>
                <a:lnTo>
                  <a:pt x="3603261" y="2815719"/>
                </a:lnTo>
                <a:cubicBezTo>
                  <a:pt x="3609282" y="2816730"/>
                  <a:pt x="3612555" y="2820294"/>
                  <a:pt x="3612989" y="2826458"/>
                </a:cubicBezTo>
                <a:lnTo>
                  <a:pt x="3612989" y="2826747"/>
                </a:lnTo>
                <a:lnTo>
                  <a:pt x="3611159" y="2968142"/>
                </a:lnTo>
                <a:cubicBezTo>
                  <a:pt x="3610099" y="2974211"/>
                  <a:pt x="3606536" y="2977485"/>
                  <a:pt x="3600467" y="2977919"/>
                </a:cubicBezTo>
                <a:lnTo>
                  <a:pt x="3461721" y="2976137"/>
                </a:lnTo>
                <a:cubicBezTo>
                  <a:pt x="3458832" y="2976041"/>
                  <a:pt x="3456377" y="2974933"/>
                  <a:pt x="3454354" y="2972910"/>
                </a:cubicBezTo>
                <a:cubicBezTo>
                  <a:pt x="3452380" y="2970647"/>
                  <a:pt x="3451368" y="2968287"/>
                  <a:pt x="3451368" y="2965686"/>
                </a:cubicBezTo>
                <a:lnTo>
                  <a:pt x="3453197" y="2824917"/>
                </a:lnTo>
                <a:lnTo>
                  <a:pt x="3453150" y="2824917"/>
                </a:lnTo>
                <a:cubicBezTo>
                  <a:pt x="3453631" y="2818127"/>
                  <a:pt x="3457194" y="2814467"/>
                  <a:pt x="3463888" y="2813889"/>
                </a:cubicBezTo>
                <a:close/>
                <a:moveTo>
                  <a:pt x="11251216" y="2800453"/>
                </a:moveTo>
                <a:lnTo>
                  <a:pt x="11251072" y="2801608"/>
                </a:lnTo>
                <a:lnTo>
                  <a:pt x="11251024" y="2801608"/>
                </a:lnTo>
                <a:lnTo>
                  <a:pt x="11249579" y="2920176"/>
                </a:lnTo>
                <a:cubicBezTo>
                  <a:pt x="11249579" y="2920176"/>
                  <a:pt x="11366846" y="2921621"/>
                  <a:pt x="11366846" y="2921621"/>
                </a:cubicBezTo>
                <a:lnTo>
                  <a:pt x="11368387" y="2802042"/>
                </a:lnTo>
                <a:close/>
                <a:moveTo>
                  <a:pt x="11240669" y="2779070"/>
                </a:moveTo>
                <a:lnTo>
                  <a:pt x="11380042" y="2780900"/>
                </a:lnTo>
                <a:cubicBezTo>
                  <a:pt x="11386062" y="2781912"/>
                  <a:pt x="11389336" y="2785475"/>
                  <a:pt x="11389770" y="2791640"/>
                </a:cubicBezTo>
                <a:lnTo>
                  <a:pt x="11389770" y="2791929"/>
                </a:lnTo>
                <a:lnTo>
                  <a:pt x="11387940" y="2933324"/>
                </a:lnTo>
                <a:cubicBezTo>
                  <a:pt x="11386880" y="2939392"/>
                  <a:pt x="11383317" y="2942667"/>
                  <a:pt x="11377248" y="2943100"/>
                </a:cubicBezTo>
                <a:lnTo>
                  <a:pt x="11238502" y="2941318"/>
                </a:lnTo>
                <a:cubicBezTo>
                  <a:pt x="11235613" y="2941222"/>
                  <a:pt x="11233157" y="2940114"/>
                  <a:pt x="11231133" y="2938091"/>
                </a:cubicBezTo>
                <a:cubicBezTo>
                  <a:pt x="11229159" y="2935828"/>
                  <a:pt x="11228148" y="2933468"/>
                  <a:pt x="11228148" y="2930868"/>
                </a:cubicBezTo>
                <a:lnTo>
                  <a:pt x="11229977" y="2790099"/>
                </a:lnTo>
                <a:lnTo>
                  <a:pt x="11229929" y="2790099"/>
                </a:lnTo>
                <a:cubicBezTo>
                  <a:pt x="11230411" y="2783308"/>
                  <a:pt x="11233975" y="2779648"/>
                  <a:pt x="11240669" y="2779070"/>
                </a:cubicBezTo>
                <a:close/>
                <a:moveTo>
                  <a:pt x="6414558" y="2677792"/>
                </a:moveTo>
                <a:cubicBezTo>
                  <a:pt x="6419616" y="2677647"/>
                  <a:pt x="6423225" y="2679862"/>
                  <a:pt x="6425344" y="2684534"/>
                </a:cubicBezTo>
                <a:cubicBezTo>
                  <a:pt x="6425827" y="2685786"/>
                  <a:pt x="6426067" y="2687038"/>
                  <a:pt x="6426067" y="2688290"/>
                </a:cubicBezTo>
                <a:lnTo>
                  <a:pt x="6425777" y="2776807"/>
                </a:lnTo>
                <a:lnTo>
                  <a:pt x="6425151" y="2953792"/>
                </a:lnTo>
                <a:cubicBezTo>
                  <a:pt x="6425151" y="2954321"/>
                  <a:pt x="6425106" y="2954755"/>
                  <a:pt x="6425106" y="2955140"/>
                </a:cubicBezTo>
                <a:cubicBezTo>
                  <a:pt x="6424141" y="2960341"/>
                  <a:pt x="6421106" y="2963423"/>
                  <a:pt x="6415908" y="2964434"/>
                </a:cubicBezTo>
                <a:cubicBezTo>
                  <a:pt x="6410657" y="2964772"/>
                  <a:pt x="6406900" y="2962556"/>
                  <a:pt x="6404635" y="2957741"/>
                </a:cubicBezTo>
                <a:cubicBezTo>
                  <a:pt x="6404154" y="2956537"/>
                  <a:pt x="6403913" y="2955284"/>
                  <a:pt x="6403913" y="2953984"/>
                </a:cubicBezTo>
                <a:lnTo>
                  <a:pt x="6403866" y="2954032"/>
                </a:lnTo>
                <a:lnTo>
                  <a:pt x="6404494" y="2777818"/>
                </a:lnTo>
                <a:cubicBezTo>
                  <a:pt x="6404494" y="2777481"/>
                  <a:pt x="6404494" y="2777192"/>
                  <a:pt x="6404494" y="2776903"/>
                </a:cubicBezTo>
                <a:cubicBezTo>
                  <a:pt x="6404494" y="2776855"/>
                  <a:pt x="6404494" y="2776807"/>
                  <a:pt x="6404494" y="2776807"/>
                </a:cubicBezTo>
                <a:lnTo>
                  <a:pt x="6404827" y="2688290"/>
                </a:lnTo>
                <a:cubicBezTo>
                  <a:pt x="6404827" y="2687568"/>
                  <a:pt x="6404927" y="2686894"/>
                  <a:pt x="6405022" y="2686219"/>
                </a:cubicBezTo>
                <a:cubicBezTo>
                  <a:pt x="6406370" y="2681307"/>
                  <a:pt x="6409548" y="2678514"/>
                  <a:pt x="6414558" y="2677792"/>
                </a:cubicBezTo>
                <a:close/>
                <a:moveTo>
                  <a:pt x="2489676" y="2674276"/>
                </a:moveTo>
                <a:cubicBezTo>
                  <a:pt x="2494734" y="2674131"/>
                  <a:pt x="2498345" y="2676347"/>
                  <a:pt x="2500465" y="2681018"/>
                </a:cubicBezTo>
                <a:cubicBezTo>
                  <a:pt x="2500946" y="2682318"/>
                  <a:pt x="2501186" y="2683571"/>
                  <a:pt x="2501186" y="2684822"/>
                </a:cubicBezTo>
                <a:lnTo>
                  <a:pt x="2500849" y="2773339"/>
                </a:lnTo>
                <a:lnTo>
                  <a:pt x="2500225" y="2950324"/>
                </a:lnTo>
                <a:cubicBezTo>
                  <a:pt x="2500225" y="2950854"/>
                  <a:pt x="2500175" y="2951287"/>
                  <a:pt x="2500175" y="2951672"/>
                </a:cubicBezTo>
                <a:cubicBezTo>
                  <a:pt x="2499213" y="2956874"/>
                  <a:pt x="2496178" y="2959956"/>
                  <a:pt x="2490977" y="2960967"/>
                </a:cubicBezTo>
                <a:cubicBezTo>
                  <a:pt x="2485727" y="2961304"/>
                  <a:pt x="2481972" y="2959089"/>
                  <a:pt x="2479708" y="2954273"/>
                </a:cubicBezTo>
                <a:cubicBezTo>
                  <a:pt x="2479226" y="2953069"/>
                  <a:pt x="2478985" y="2951769"/>
                  <a:pt x="2478985" y="2950517"/>
                </a:cubicBezTo>
                <a:lnTo>
                  <a:pt x="2479033" y="2950517"/>
                </a:lnTo>
                <a:lnTo>
                  <a:pt x="2479661" y="2774302"/>
                </a:lnTo>
                <a:cubicBezTo>
                  <a:pt x="2479661" y="2773965"/>
                  <a:pt x="2479661" y="2773676"/>
                  <a:pt x="2479661" y="2773387"/>
                </a:cubicBezTo>
                <a:cubicBezTo>
                  <a:pt x="2479661" y="2773339"/>
                  <a:pt x="2479661" y="2773291"/>
                  <a:pt x="2479661" y="2773291"/>
                </a:cubicBezTo>
                <a:lnTo>
                  <a:pt x="2479948" y="2684775"/>
                </a:lnTo>
                <a:cubicBezTo>
                  <a:pt x="2479948" y="2684052"/>
                  <a:pt x="2480045" y="2683378"/>
                  <a:pt x="2480141" y="2682703"/>
                </a:cubicBezTo>
                <a:cubicBezTo>
                  <a:pt x="2481489" y="2677791"/>
                  <a:pt x="2484669" y="2674950"/>
                  <a:pt x="2489676" y="2674276"/>
                </a:cubicBezTo>
                <a:close/>
                <a:moveTo>
                  <a:pt x="1718409" y="2652267"/>
                </a:moveTo>
                <a:lnTo>
                  <a:pt x="1551635" y="2654434"/>
                </a:lnTo>
                <a:lnTo>
                  <a:pt x="1551586" y="2654482"/>
                </a:lnTo>
                <a:lnTo>
                  <a:pt x="1553801" y="2824676"/>
                </a:lnTo>
                <a:cubicBezTo>
                  <a:pt x="1553705" y="2825495"/>
                  <a:pt x="1553801" y="2825784"/>
                  <a:pt x="1554139" y="2825591"/>
                </a:cubicBezTo>
                <a:lnTo>
                  <a:pt x="1720576" y="2823424"/>
                </a:lnTo>
                <a:lnTo>
                  <a:pt x="1718409" y="2652411"/>
                </a:lnTo>
                <a:close/>
                <a:moveTo>
                  <a:pt x="6906597" y="2641241"/>
                </a:moveTo>
                <a:cubicBezTo>
                  <a:pt x="6852708" y="2642348"/>
                  <a:pt x="6805995" y="2649476"/>
                  <a:pt x="6766695" y="2662768"/>
                </a:cubicBezTo>
                <a:cubicBezTo>
                  <a:pt x="6728989" y="2675337"/>
                  <a:pt x="6696866" y="2693493"/>
                  <a:pt x="6670187" y="2717139"/>
                </a:cubicBezTo>
                <a:cubicBezTo>
                  <a:pt x="6607339" y="2772233"/>
                  <a:pt x="6575023" y="2860220"/>
                  <a:pt x="6573001" y="2980955"/>
                </a:cubicBezTo>
                <a:cubicBezTo>
                  <a:pt x="6573049" y="2981196"/>
                  <a:pt x="6573193" y="2981292"/>
                  <a:pt x="6573287" y="2981533"/>
                </a:cubicBezTo>
                <a:cubicBezTo>
                  <a:pt x="6573724" y="3052953"/>
                  <a:pt x="6584126" y="3112285"/>
                  <a:pt x="6604593" y="3159625"/>
                </a:cubicBezTo>
                <a:cubicBezTo>
                  <a:pt x="6619138" y="3193818"/>
                  <a:pt x="6639173" y="3223003"/>
                  <a:pt x="6664697" y="3247179"/>
                </a:cubicBezTo>
                <a:cubicBezTo>
                  <a:pt x="6691230" y="3272318"/>
                  <a:pt x="6724028" y="3291726"/>
                  <a:pt x="6762988" y="3305307"/>
                </a:cubicBezTo>
                <a:lnTo>
                  <a:pt x="6763037" y="3305210"/>
                </a:lnTo>
                <a:cubicBezTo>
                  <a:pt x="6803828" y="3319369"/>
                  <a:pt x="6851748" y="3326882"/>
                  <a:pt x="6906551" y="3327941"/>
                </a:cubicBezTo>
                <a:lnTo>
                  <a:pt x="6906551" y="2984856"/>
                </a:lnTo>
                <a:cubicBezTo>
                  <a:pt x="6906597" y="2984615"/>
                  <a:pt x="6906694" y="2984471"/>
                  <a:pt x="6906694" y="2984278"/>
                </a:cubicBezTo>
                <a:cubicBezTo>
                  <a:pt x="6906694" y="2983941"/>
                  <a:pt x="6906597" y="2983700"/>
                  <a:pt x="6906597" y="2983363"/>
                </a:cubicBezTo>
                <a:close/>
                <a:moveTo>
                  <a:pt x="10266410" y="2639505"/>
                </a:moveTo>
                <a:cubicBezTo>
                  <a:pt x="10271466" y="2639360"/>
                  <a:pt x="10275078" y="2641575"/>
                  <a:pt x="10277198" y="2646247"/>
                </a:cubicBezTo>
                <a:cubicBezTo>
                  <a:pt x="10277679" y="2647547"/>
                  <a:pt x="10277920" y="2648799"/>
                  <a:pt x="10277920" y="2650052"/>
                </a:cubicBezTo>
                <a:lnTo>
                  <a:pt x="10277630" y="2738568"/>
                </a:lnTo>
                <a:lnTo>
                  <a:pt x="10277005" y="2915553"/>
                </a:lnTo>
                <a:cubicBezTo>
                  <a:pt x="10277005" y="2916082"/>
                  <a:pt x="10277005" y="2916516"/>
                  <a:pt x="10276957" y="2916901"/>
                </a:cubicBezTo>
                <a:cubicBezTo>
                  <a:pt x="10275994" y="2922102"/>
                  <a:pt x="10272959" y="2925185"/>
                  <a:pt x="10267759" y="2926196"/>
                </a:cubicBezTo>
                <a:cubicBezTo>
                  <a:pt x="10262509" y="2926533"/>
                  <a:pt x="10258752" y="2924318"/>
                  <a:pt x="10256489" y="2919502"/>
                </a:cubicBezTo>
                <a:cubicBezTo>
                  <a:pt x="10256007" y="2918298"/>
                  <a:pt x="10255766" y="2916997"/>
                  <a:pt x="10255766" y="2915745"/>
                </a:cubicBezTo>
                <a:lnTo>
                  <a:pt x="10255814" y="2915745"/>
                </a:lnTo>
                <a:lnTo>
                  <a:pt x="10256441" y="2739531"/>
                </a:lnTo>
                <a:cubicBezTo>
                  <a:pt x="10256441" y="2739194"/>
                  <a:pt x="10256441" y="2738905"/>
                  <a:pt x="10256441" y="2738616"/>
                </a:cubicBezTo>
                <a:cubicBezTo>
                  <a:pt x="10256441" y="2738568"/>
                  <a:pt x="10256441" y="2738520"/>
                  <a:pt x="10256441" y="2738520"/>
                </a:cubicBezTo>
                <a:lnTo>
                  <a:pt x="10256730" y="2650003"/>
                </a:lnTo>
                <a:cubicBezTo>
                  <a:pt x="10256730" y="2649281"/>
                  <a:pt x="10256827" y="2648607"/>
                  <a:pt x="10256923" y="2647932"/>
                </a:cubicBezTo>
                <a:cubicBezTo>
                  <a:pt x="10258270" y="2643020"/>
                  <a:pt x="10261401" y="2640179"/>
                  <a:pt x="10266410" y="2639505"/>
                </a:cubicBezTo>
                <a:close/>
                <a:moveTo>
                  <a:pt x="2981670" y="2637868"/>
                </a:moveTo>
                <a:cubicBezTo>
                  <a:pt x="2927782" y="2638976"/>
                  <a:pt x="2881067" y="2646103"/>
                  <a:pt x="2841768" y="2659395"/>
                </a:cubicBezTo>
                <a:cubicBezTo>
                  <a:pt x="2804060" y="2671965"/>
                  <a:pt x="2771889" y="2690072"/>
                  <a:pt x="2745259" y="2713718"/>
                </a:cubicBezTo>
                <a:cubicBezTo>
                  <a:pt x="2682409" y="2768812"/>
                  <a:pt x="2650095" y="2856799"/>
                  <a:pt x="2648073" y="2977534"/>
                </a:cubicBezTo>
                <a:cubicBezTo>
                  <a:pt x="2648168" y="2977727"/>
                  <a:pt x="2648265" y="2977920"/>
                  <a:pt x="2648362" y="2978112"/>
                </a:cubicBezTo>
                <a:cubicBezTo>
                  <a:pt x="2648795" y="3049532"/>
                  <a:pt x="2659197" y="3108912"/>
                  <a:pt x="2679664" y="3156204"/>
                </a:cubicBezTo>
                <a:cubicBezTo>
                  <a:pt x="2694208" y="3190398"/>
                  <a:pt x="2714243" y="3219582"/>
                  <a:pt x="2739768" y="3243758"/>
                </a:cubicBezTo>
                <a:cubicBezTo>
                  <a:pt x="2766303" y="3268849"/>
                  <a:pt x="2799099" y="3288257"/>
                  <a:pt x="2838060" y="3301837"/>
                </a:cubicBezTo>
                <a:lnTo>
                  <a:pt x="2838156" y="3301837"/>
                </a:lnTo>
                <a:cubicBezTo>
                  <a:pt x="2878947" y="3315996"/>
                  <a:pt x="2926865" y="3323509"/>
                  <a:pt x="2981670" y="3324569"/>
                </a:cubicBezTo>
                <a:lnTo>
                  <a:pt x="2981670" y="2981483"/>
                </a:lnTo>
                <a:cubicBezTo>
                  <a:pt x="2981718" y="2981243"/>
                  <a:pt x="2981815" y="2981098"/>
                  <a:pt x="2981815" y="2980905"/>
                </a:cubicBezTo>
                <a:cubicBezTo>
                  <a:pt x="2981768" y="2980568"/>
                  <a:pt x="2981670" y="2980328"/>
                  <a:pt x="2981670" y="2979990"/>
                </a:cubicBezTo>
                <a:close/>
                <a:moveTo>
                  <a:pt x="1728860" y="2630884"/>
                </a:moveTo>
                <a:cubicBezTo>
                  <a:pt x="1734976" y="2631317"/>
                  <a:pt x="1738491" y="2634544"/>
                  <a:pt x="1739552" y="2640612"/>
                </a:cubicBezTo>
                <a:lnTo>
                  <a:pt x="1742056" y="2833634"/>
                </a:lnTo>
                <a:lnTo>
                  <a:pt x="1742056" y="2833778"/>
                </a:lnTo>
                <a:cubicBezTo>
                  <a:pt x="1741718" y="2839894"/>
                  <a:pt x="1738347" y="2843506"/>
                  <a:pt x="1731942" y="2844518"/>
                </a:cubicBezTo>
                <a:lnTo>
                  <a:pt x="1543593" y="2846926"/>
                </a:lnTo>
                <a:lnTo>
                  <a:pt x="1543593" y="2847022"/>
                </a:lnTo>
                <a:cubicBezTo>
                  <a:pt x="1536704" y="2846348"/>
                  <a:pt x="1533093" y="2842736"/>
                  <a:pt x="1532707" y="2836138"/>
                </a:cubicBezTo>
                <a:lnTo>
                  <a:pt x="1530251" y="2643983"/>
                </a:lnTo>
                <a:cubicBezTo>
                  <a:pt x="1530155" y="2641431"/>
                  <a:pt x="1531166" y="2639023"/>
                  <a:pt x="1533141" y="2636711"/>
                </a:cubicBezTo>
                <a:cubicBezTo>
                  <a:pt x="1535165" y="2634592"/>
                  <a:pt x="1537619" y="2633484"/>
                  <a:pt x="1540509" y="2633340"/>
                </a:cubicBezTo>
                <a:close/>
                <a:moveTo>
                  <a:pt x="9495190" y="2617447"/>
                </a:moveTo>
                <a:lnTo>
                  <a:pt x="9328422" y="2619615"/>
                </a:lnTo>
                <a:lnTo>
                  <a:pt x="9328373" y="2619663"/>
                </a:lnTo>
                <a:lnTo>
                  <a:pt x="9330589" y="2789857"/>
                </a:lnTo>
                <a:cubicBezTo>
                  <a:pt x="9330493" y="2790676"/>
                  <a:pt x="9330589" y="2790965"/>
                  <a:pt x="9330926" y="2790772"/>
                </a:cubicBezTo>
                <a:lnTo>
                  <a:pt x="9497357" y="2788605"/>
                </a:lnTo>
                <a:lnTo>
                  <a:pt x="9495190" y="2617592"/>
                </a:lnTo>
                <a:close/>
                <a:moveTo>
                  <a:pt x="10758404" y="2603097"/>
                </a:moveTo>
                <a:cubicBezTo>
                  <a:pt x="10704466" y="2604205"/>
                  <a:pt x="10657800" y="2611332"/>
                  <a:pt x="10618501" y="2624624"/>
                </a:cubicBezTo>
                <a:cubicBezTo>
                  <a:pt x="10580794" y="2637194"/>
                  <a:pt x="10548623" y="2655301"/>
                  <a:pt x="10521990" y="2678948"/>
                </a:cubicBezTo>
                <a:cubicBezTo>
                  <a:pt x="10459144" y="2734042"/>
                  <a:pt x="10426828" y="2822028"/>
                  <a:pt x="10424806" y="2942763"/>
                </a:cubicBezTo>
                <a:cubicBezTo>
                  <a:pt x="10424902" y="2942956"/>
                  <a:pt x="10424998" y="2943148"/>
                  <a:pt x="10425095" y="2943341"/>
                </a:cubicBezTo>
                <a:cubicBezTo>
                  <a:pt x="10425528" y="3014761"/>
                  <a:pt x="10435931" y="3074141"/>
                  <a:pt x="10456398" y="3121434"/>
                </a:cubicBezTo>
                <a:cubicBezTo>
                  <a:pt x="10470942" y="3155626"/>
                  <a:pt x="10490976" y="3184811"/>
                  <a:pt x="10516501" y="3208987"/>
                </a:cubicBezTo>
                <a:cubicBezTo>
                  <a:pt x="10543085" y="3234078"/>
                  <a:pt x="10575881" y="3253486"/>
                  <a:pt x="10614841" y="3267067"/>
                </a:cubicBezTo>
                <a:lnTo>
                  <a:pt x="10614841" y="3267018"/>
                </a:lnTo>
                <a:cubicBezTo>
                  <a:pt x="10655632" y="3281225"/>
                  <a:pt x="10703551" y="3288738"/>
                  <a:pt x="10758356" y="3289798"/>
                </a:cubicBezTo>
                <a:lnTo>
                  <a:pt x="10758356" y="2946712"/>
                </a:lnTo>
                <a:cubicBezTo>
                  <a:pt x="10758404" y="2946471"/>
                  <a:pt x="10758500" y="2946327"/>
                  <a:pt x="10758500" y="2946134"/>
                </a:cubicBezTo>
                <a:cubicBezTo>
                  <a:pt x="10758500" y="2945797"/>
                  <a:pt x="10758404" y="2945556"/>
                  <a:pt x="10758404" y="2945219"/>
                </a:cubicBezTo>
                <a:close/>
                <a:moveTo>
                  <a:pt x="9505641" y="2596113"/>
                </a:moveTo>
                <a:cubicBezTo>
                  <a:pt x="9511757" y="2596547"/>
                  <a:pt x="9515273" y="2599773"/>
                  <a:pt x="9516333" y="2605841"/>
                </a:cubicBezTo>
                <a:lnTo>
                  <a:pt x="9518837" y="2798863"/>
                </a:lnTo>
                <a:lnTo>
                  <a:pt x="9518837" y="2799007"/>
                </a:lnTo>
                <a:cubicBezTo>
                  <a:pt x="9518500" y="2805124"/>
                  <a:pt x="9515129" y="2808736"/>
                  <a:pt x="9508723" y="2809747"/>
                </a:cubicBezTo>
                <a:lnTo>
                  <a:pt x="9320378" y="2812155"/>
                </a:lnTo>
                <a:lnTo>
                  <a:pt x="9320378" y="2812203"/>
                </a:lnTo>
                <a:cubicBezTo>
                  <a:pt x="9313493" y="2811529"/>
                  <a:pt x="9309880" y="2807917"/>
                  <a:pt x="9309494" y="2801319"/>
                </a:cubicBezTo>
                <a:lnTo>
                  <a:pt x="9307038" y="2609164"/>
                </a:lnTo>
                <a:cubicBezTo>
                  <a:pt x="9306943" y="2606612"/>
                  <a:pt x="9307954" y="2604204"/>
                  <a:pt x="9309928" y="2601892"/>
                </a:cubicBezTo>
                <a:cubicBezTo>
                  <a:pt x="9311950" y="2599821"/>
                  <a:pt x="9314407" y="2598713"/>
                  <a:pt x="9317297" y="2598569"/>
                </a:cubicBezTo>
                <a:close/>
                <a:moveTo>
                  <a:pt x="5570274" y="2594717"/>
                </a:moveTo>
                <a:lnTo>
                  <a:pt x="5403499" y="2596884"/>
                </a:lnTo>
                <a:lnTo>
                  <a:pt x="5403451" y="2596932"/>
                </a:lnTo>
                <a:lnTo>
                  <a:pt x="5405666" y="2767126"/>
                </a:lnTo>
                <a:cubicBezTo>
                  <a:pt x="5405572" y="2767945"/>
                  <a:pt x="5405666" y="2768234"/>
                  <a:pt x="5406009" y="2768041"/>
                </a:cubicBezTo>
                <a:lnTo>
                  <a:pt x="5572443" y="2765874"/>
                </a:lnTo>
                <a:lnTo>
                  <a:pt x="5570274" y="2594861"/>
                </a:lnTo>
                <a:close/>
                <a:moveTo>
                  <a:pt x="7268419" y="2594331"/>
                </a:moveTo>
                <a:cubicBezTo>
                  <a:pt x="7279831" y="2594524"/>
                  <a:pt x="7289799" y="2598713"/>
                  <a:pt x="7298332" y="2606997"/>
                </a:cubicBezTo>
                <a:cubicBezTo>
                  <a:pt x="7306374" y="2615377"/>
                  <a:pt x="7310515" y="2625394"/>
                  <a:pt x="7310611" y="2637241"/>
                </a:cubicBezTo>
                <a:lnTo>
                  <a:pt x="7310611" y="2638156"/>
                </a:lnTo>
                <a:cubicBezTo>
                  <a:pt x="7310275" y="2649280"/>
                  <a:pt x="7305989" y="2659057"/>
                  <a:pt x="7297754" y="2667485"/>
                </a:cubicBezTo>
                <a:cubicBezTo>
                  <a:pt x="7293029" y="2672012"/>
                  <a:pt x="7287635" y="2675142"/>
                  <a:pt x="7281760" y="2677117"/>
                </a:cubicBezTo>
                <a:lnTo>
                  <a:pt x="7281760" y="2990391"/>
                </a:lnTo>
                <a:cubicBezTo>
                  <a:pt x="7281950" y="3011871"/>
                  <a:pt x="7283154" y="3032194"/>
                  <a:pt x="7285322" y="3051313"/>
                </a:cubicBezTo>
                <a:cubicBezTo>
                  <a:pt x="7291150" y="3101735"/>
                  <a:pt x="7303629" y="3144934"/>
                  <a:pt x="7322700" y="3180909"/>
                </a:cubicBezTo>
                <a:cubicBezTo>
                  <a:pt x="7348321" y="3229068"/>
                  <a:pt x="7385163" y="3265236"/>
                  <a:pt x="7433322" y="3289363"/>
                </a:cubicBezTo>
                <a:cubicBezTo>
                  <a:pt x="7454656" y="3300151"/>
                  <a:pt x="7478205" y="3308675"/>
                  <a:pt x="7504016" y="3314936"/>
                </a:cubicBezTo>
                <a:cubicBezTo>
                  <a:pt x="7539701" y="3323653"/>
                  <a:pt x="7580686" y="3328083"/>
                  <a:pt x="7627111" y="3328228"/>
                </a:cubicBezTo>
                <a:cubicBezTo>
                  <a:pt x="7627303" y="3328276"/>
                  <a:pt x="7627688" y="3328469"/>
                  <a:pt x="7627688" y="3328469"/>
                </a:cubicBezTo>
                <a:lnTo>
                  <a:pt x="7649698" y="3328469"/>
                </a:lnTo>
                <a:cubicBezTo>
                  <a:pt x="7691452" y="3329961"/>
                  <a:pt x="7729112" y="3335211"/>
                  <a:pt x="7762631" y="3344217"/>
                </a:cubicBezTo>
                <a:cubicBezTo>
                  <a:pt x="7814787" y="3358086"/>
                  <a:pt x="7858082" y="3381106"/>
                  <a:pt x="7892564" y="3413325"/>
                </a:cubicBezTo>
                <a:cubicBezTo>
                  <a:pt x="7957049" y="3473524"/>
                  <a:pt x="7989459" y="3566134"/>
                  <a:pt x="7989846" y="3691107"/>
                </a:cubicBezTo>
                <a:lnTo>
                  <a:pt x="7989846" y="3691829"/>
                </a:lnTo>
                <a:cubicBezTo>
                  <a:pt x="7989846" y="3692070"/>
                  <a:pt x="7989796" y="3692262"/>
                  <a:pt x="7989796" y="3692455"/>
                </a:cubicBezTo>
                <a:cubicBezTo>
                  <a:pt x="7989846" y="3692599"/>
                  <a:pt x="7989846" y="3692648"/>
                  <a:pt x="7989846" y="3692744"/>
                </a:cubicBezTo>
                <a:cubicBezTo>
                  <a:pt x="7989846" y="3692744"/>
                  <a:pt x="7989846" y="3693322"/>
                  <a:pt x="7989846" y="3693322"/>
                </a:cubicBezTo>
                <a:lnTo>
                  <a:pt x="7989846" y="4046714"/>
                </a:lnTo>
                <a:cubicBezTo>
                  <a:pt x="7989846" y="4046762"/>
                  <a:pt x="7989846" y="4046810"/>
                  <a:pt x="7989846" y="4046810"/>
                </a:cubicBezTo>
                <a:cubicBezTo>
                  <a:pt x="7989846" y="4046810"/>
                  <a:pt x="7989846" y="4047677"/>
                  <a:pt x="7989846" y="4047677"/>
                </a:cubicBezTo>
                <a:lnTo>
                  <a:pt x="7989846" y="4403911"/>
                </a:lnTo>
                <a:cubicBezTo>
                  <a:pt x="7989796" y="4420333"/>
                  <a:pt x="7989169" y="4436466"/>
                  <a:pt x="7987919" y="4452214"/>
                </a:cubicBezTo>
                <a:cubicBezTo>
                  <a:pt x="7983248" y="4513088"/>
                  <a:pt x="7969281" y="4565629"/>
                  <a:pt x="7946021" y="4609888"/>
                </a:cubicBezTo>
                <a:cubicBezTo>
                  <a:pt x="7916692" y="4665174"/>
                  <a:pt x="7872578" y="4705772"/>
                  <a:pt x="7813776" y="4731585"/>
                </a:cubicBezTo>
                <a:cubicBezTo>
                  <a:pt x="7780208" y="4746322"/>
                  <a:pt x="7741778" y="4756291"/>
                  <a:pt x="7698530" y="4761444"/>
                </a:cubicBezTo>
                <a:cubicBezTo>
                  <a:pt x="7675319" y="4764237"/>
                  <a:pt x="7650565" y="4765538"/>
                  <a:pt x="7624220" y="4765489"/>
                </a:cubicBezTo>
                <a:cubicBezTo>
                  <a:pt x="7624126" y="4765441"/>
                  <a:pt x="7624077" y="4765394"/>
                  <a:pt x="7623980" y="4765394"/>
                </a:cubicBezTo>
                <a:cubicBezTo>
                  <a:pt x="7566045" y="4765875"/>
                  <a:pt x="7516248" y="4773050"/>
                  <a:pt x="7474691" y="4787113"/>
                </a:cubicBezTo>
                <a:cubicBezTo>
                  <a:pt x="7437030" y="4799682"/>
                  <a:pt x="7404860" y="4817790"/>
                  <a:pt x="7378227" y="4841437"/>
                </a:cubicBezTo>
                <a:cubicBezTo>
                  <a:pt x="7316536" y="4895520"/>
                  <a:pt x="7284215" y="4981338"/>
                  <a:pt x="7281180" y="5098750"/>
                </a:cubicBezTo>
                <a:lnTo>
                  <a:pt x="7296454" y="5098750"/>
                </a:lnTo>
                <a:cubicBezTo>
                  <a:pt x="7337485" y="5100244"/>
                  <a:pt x="7374905" y="5105494"/>
                  <a:pt x="7408665" y="5114498"/>
                </a:cubicBezTo>
                <a:cubicBezTo>
                  <a:pt x="7460821" y="5128368"/>
                  <a:pt x="7504114" y="5151388"/>
                  <a:pt x="7538595" y="5183606"/>
                </a:cubicBezTo>
                <a:cubicBezTo>
                  <a:pt x="7603079" y="5243806"/>
                  <a:pt x="7635491" y="5336415"/>
                  <a:pt x="7635876" y="5461388"/>
                </a:cubicBezTo>
                <a:lnTo>
                  <a:pt x="7635876" y="5462063"/>
                </a:lnTo>
                <a:cubicBezTo>
                  <a:pt x="7635876" y="5462303"/>
                  <a:pt x="7635828" y="5462496"/>
                  <a:pt x="7635828" y="5462690"/>
                </a:cubicBezTo>
                <a:cubicBezTo>
                  <a:pt x="7635876" y="5462833"/>
                  <a:pt x="7635876" y="5462881"/>
                  <a:pt x="7635876" y="5462977"/>
                </a:cubicBezTo>
                <a:cubicBezTo>
                  <a:pt x="7635876" y="5462977"/>
                  <a:pt x="7635876" y="5464133"/>
                  <a:pt x="7635876" y="5464133"/>
                </a:cubicBezTo>
                <a:lnTo>
                  <a:pt x="7635876" y="6133641"/>
                </a:lnTo>
                <a:cubicBezTo>
                  <a:pt x="7644304" y="6135183"/>
                  <a:pt x="7651865" y="6139084"/>
                  <a:pt x="7658510" y="6145536"/>
                </a:cubicBezTo>
                <a:cubicBezTo>
                  <a:pt x="7666553" y="6153916"/>
                  <a:pt x="7670695" y="6163983"/>
                  <a:pt x="7670791" y="6175781"/>
                </a:cubicBezTo>
                <a:lnTo>
                  <a:pt x="7670791" y="6177033"/>
                </a:lnTo>
                <a:cubicBezTo>
                  <a:pt x="7670502" y="6187918"/>
                  <a:pt x="7666120" y="6197693"/>
                  <a:pt x="7657595" y="6206361"/>
                </a:cubicBezTo>
                <a:cubicBezTo>
                  <a:pt x="7649457" y="6214067"/>
                  <a:pt x="7639342" y="6218017"/>
                  <a:pt x="7627303" y="6218114"/>
                </a:cubicBezTo>
                <a:cubicBezTo>
                  <a:pt x="7615985" y="6217823"/>
                  <a:pt x="7606162" y="6213538"/>
                  <a:pt x="7597782" y="6205350"/>
                </a:cubicBezTo>
                <a:cubicBezTo>
                  <a:pt x="7589740" y="6196972"/>
                  <a:pt x="7585693" y="6186907"/>
                  <a:pt x="7585597" y="6175106"/>
                </a:cubicBezTo>
                <a:cubicBezTo>
                  <a:pt x="7585839" y="6163356"/>
                  <a:pt x="7590124" y="6153291"/>
                  <a:pt x="7598456" y="6144959"/>
                </a:cubicBezTo>
                <a:cubicBezTo>
                  <a:pt x="7603223" y="6140384"/>
                  <a:pt x="7608666" y="6137253"/>
                  <a:pt x="7614638" y="6135280"/>
                </a:cubicBezTo>
                <a:lnTo>
                  <a:pt x="7614638" y="5463267"/>
                </a:lnTo>
                <a:cubicBezTo>
                  <a:pt x="7614685" y="5462544"/>
                  <a:pt x="7614878" y="5462016"/>
                  <a:pt x="7615022" y="5461341"/>
                </a:cubicBezTo>
                <a:cubicBezTo>
                  <a:pt x="7614058" y="5391510"/>
                  <a:pt x="7603610" y="5333526"/>
                  <a:pt x="7583575" y="5287582"/>
                </a:cubicBezTo>
                <a:cubicBezTo>
                  <a:pt x="7568934" y="5253390"/>
                  <a:pt x="7548853" y="5224253"/>
                  <a:pt x="7523279" y="5200173"/>
                </a:cubicBezTo>
                <a:cubicBezTo>
                  <a:pt x="7496698" y="5175082"/>
                  <a:pt x="7463902" y="5155771"/>
                  <a:pt x="7424845" y="5142238"/>
                </a:cubicBezTo>
                <a:cubicBezTo>
                  <a:pt x="7384633" y="5128223"/>
                  <a:pt x="7336906" y="5120759"/>
                  <a:pt x="7281807" y="5119700"/>
                </a:cubicBezTo>
                <a:lnTo>
                  <a:pt x="7281807" y="5462930"/>
                </a:lnTo>
                <a:cubicBezTo>
                  <a:pt x="7281807" y="5462977"/>
                  <a:pt x="7281807" y="5463027"/>
                  <a:pt x="7281807" y="5463027"/>
                </a:cubicBezTo>
                <a:lnTo>
                  <a:pt x="7281661" y="5462737"/>
                </a:lnTo>
                <a:lnTo>
                  <a:pt x="7281661" y="5463459"/>
                </a:lnTo>
                <a:cubicBezTo>
                  <a:pt x="7281468" y="5588432"/>
                  <a:pt x="7249251" y="5681090"/>
                  <a:pt x="7185054" y="5741531"/>
                </a:cubicBezTo>
                <a:cubicBezTo>
                  <a:pt x="7150716" y="5773845"/>
                  <a:pt x="7107470" y="5797009"/>
                  <a:pt x="7055363" y="5811023"/>
                </a:cubicBezTo>
                <a:cubicBezTo>
                  <a:pt x="7022324" y="5819933"/>
                  <a:pt x="6985195" y="5825279"/>
                  <a:pt x="6943921" y="5826917"/>
                </a:cubicBezTo>
                <a:cubicBezTo>
                  <a:pt x="6927308" y="5827398"/>
                  <a:pt x="6917772" y="5827542"/>
                  <a:pt x="6915124" y="5827301"/>
                </a:cubicBezTo>
                <a:cubicBezTo>
                  <a:pt x="6857525" y="5827783"/>
                  <a:pt x="6807921" y="5834958"/>
                  <a:pt x="6766504" y="5848973"/>
                </a:cubicBezTo>
                <a:cubicBezTo>
                  <a:pt x="6728796" y="5861592"/>
                  <a:pt x="6696673" y="5879699"/>
                  <a:pt x="6669993" y="5903345"/>
                </a:cubicBezTo>
                <a:cubicBezTo>
                  <a:pt x="6607100" y="5958439"/>
                  <a:pt x="6574784" y="6046570"/>
                  <a:pt x="6572810" y="6167497"/>
                </a:cubicBezTo>
                <a:cubicBezTo>
                  <a:pt x="6573144" y="6168509"/>
                  <a:pt x="6573483" y="6169568"/>
                  <a:pt x="6573577" y="6170821"/>
                </a:cubicBezTo>
                <a:cubicBezTo>
                  <a:pt x="6573577" y="6170821"/>
                  <a:pt x="6573577" y="6171976"/>
                  <a:pt x="6573577" y="6171976"/>
                </a:cubicBezTo>
                <a:lnTo>
                  <a:pt x="6573577" y="6858002"/>
                </a:lnTo>
                <a:lnTo>
                  <a:pt x="6552340" y="6858002"/>
                </a:lnTo>
                <a:lnTo>
                  <a:pt x="6552340" y="6171158"/>
                </a:lnTo>
                <a:cubicBezTo>
                  <a:pt x="6552340" y="6171062"/>
                  <a:pt x="6552389" y="6170868"/>
                  <a:pt x="6552389" y="6170868"/>
                </a:cubicBezTo>
                <a:lnTo>
                  <a:pt x="6552627" y="6149438"/>
                </a:lnTo>
                <a:cubicBezTo>
                  <a:pt x="6556338" y="6031448"/>
                  <a:pt x="6590386" y="5943895"/>
                  <a:pt x="6654824" y="5886778"/>
                </a:cubicBezTo>
                <a:cubicBezTo>
                  <a:pt x="6689402" y="5856245"/>
                  <a:pt x="6732311" y="5834430"/>
                  <a:pt x="6783600" y="5821378"/>
                </a:cubicBezTo>
                <a:cubicBezTo>
                  <a:pt x="6817505" y="5812757"/>
                  <a:pt x="6854685" y="5807845"/>
                  <a:pt x="6895137" y="5806594"/>
                </a:cubicBezTo>
                <a:lnTo>
                  <a:pt x="6916713" y="5806257"/>
                </a:lnTo>
                <a:lnTo>
                  <a:pt x="6917579" y="5806400"/>
                </a:lnTo>
                <a:cubicBezTo>
                  <a:pt x="6976670" y="5806111"/>
                  <a:pt x="7027911" y="5798502"/>
                  <a:pt x="7071207" y="5783477"/>
                </a:cubicBezTo>
                <a:cubicBezTo>
                  <a:pt x="7110167" y="5769847"/>
                  <a:pt x="7142966" y="5750488"/>
                  <a:pt x="7169498" y="5725348"/>
                </a:cubicBezTo>
                <a:cubicBezTo>
                  <a:pt x="7195022" y="5701220"/>
                  <a:pt x="7215059" y="5671989"/>
                  <a:pt x="7229602" y="5637795"/>
                </a:cubicBezTo>
                <a:cubicBezTo>
                  <a:pt x="7249588" y="5591514"/>
                  <a:pt x="7259941" y="5533627"/>
                  <a:pt x="7260761" y="5464278"/>
                </a:cubicBezTo>
                <a:cubicBezTo>
                  <a:pt x="7260664" y="5463604"/>
                  <a:pt x="7260425" y="5463027"/>
                  <a:pt x="7260425" y="5462256"/>
                </a:cubicBezTo>
                <a:lnTo>
                  <a:pt x="7260425" y="5119363"/>
                </a:lnTo>
                <a:cubicBezTo>
                  <a:pt x="7254839" y="5119266"/>
                  <a:pt x="7247951" y="5119074"/>
                  <a:pt x="7239764" y="5118736"/>
                </a:cubicBezTo>
                <a:cubicBezTo>
                  <a:pt x="7200323" y="5116954"/>
                  <a:pt x="7164154" y="5111561"/>
                  <a:pt x="7131214" y="5102603"/>
                </a:cubicBezTo>
                <a:cubicBezTo>
                  <a:pt x="7079681" y="5088540"/>
                  <a:pt x="7036917" y="5065520"/>
                  <a:pt x="7002967" y="5033543"/>
                </a:cubicBezTo>
                <a:cubicBezTo>
                  <a:pt x="6938383" y="4972429"/>
                  <a:pt x="6906216" y="4879482"/>
                  <a:pt x="6906360" y="4754750"/>
                </a:cubicBezTo>
                <a:cubicBezTo>
                  <a:pt x="6906360" y="4754655"/>
                  <a:pt x="6906406" y="4754558"/>
                  <a:pt x="6906406" y="4754461"/>
                </a:cubicBezTo>
                <a:cubicBezTo>
                  <a:pt x="6906406" y="4754364"/>
                  <a:pt x="6906406" y="4754172"/>
                  <a:pt x="6906406" y="4754172"/>
                </a:cubicBezTo>
                <a:lnTo>
                  <a:pt x="6906406" y="4400299"/>
                </a:lnTo>
                <a:cubicBezTo>
                  <a:pt x="6906504" y="4399769"/>
                  <a:pt x="6906694" y="4399384"/>
                  <a:pt x="6906790" y="4398902"/>
                </a:cubicBezTo>
                <a:cubicBezTo>
                  <a:pt x="6905781" y="4329120"/>
                  <a:pt x="6895329" y="4271232"/>
                  <a:pt x="6875345" y="4225337"/>
                </a:cubicBezTo>
                <a:cubicBezTo>
                  <a:pt x="6860702" y="4191192"/>
                  <a:pt x="6840622" y="4162007"/>
                  <a:pt x="6815050" y="4137928"/>
                </a:cubicBezTo>
                <a:cubicBezTo>
                  <a:pt x="6788465" y="4112837"/>
                  <a:pt x="6755669" y="4093525"/>
                  <a:pt x="6716610" y="4079992"/>
                </a:cubicBezTo>
                <a:cubicBezTo>
                  <a:pt x="6673849" y="4065111"/>
                  <a:pt x="6622652" y="4057549"/>
                  <a:pt x="6563129" y="4057260"/>
                </a:cubicBezTo>
                <a:cubicBezTo>
                  <a:pt x="6556867" y="4057453"/>
                  <a:pt x="6546418" y="4057260"/>
                  <a:pt x="6531680" y="4056683"/>
                </a:cubicBezTo>
                <a:cubicBezTo>
                  <a:pt x="6492239" y="4054852"/>
                  <a:pt x="6456072" y="4049507"/>
                  <a:pt x="6423130" y="4040549"/>
                </a:cubicBezTo>
                <a:cubicBezTo>
                  <a:pt x="6371598" y="4026487"/>
                  <a:pt x="6328835" y="4003466"/>
                  <a:pt x="6294881" y="3971489"/>
                </a:cubicBezTo>
                <a:cubicBezTo>
                  <a:pt x="6230343" y="3910327"/>
                  <a:pt x="6198125" y="3817428"/>
                  <a:pt x="6198268" y="3692792"/>
                </a:cubicBezTo>
                <a:lnTo>
                  <a:pt x="6198268" y="3692648"/>
                </a:lnTo>
                <a:lnTo>
                  <a:pt x="6198268" y="3028871"/>
                </a:lnTo>
                <a:cubicBezTo>
                  <a:pt x="6190611" y="3027089"/>
                  <a:pt x="6183725" y="3023284"/>
                  <a:pt x="6177608" y="3017313"/>
                </a:cubicBezTo>
                <a:cubicBezTo>
                  <a:pt x="6169566" y="3008981"/>
                  <a:pt x="6165522" y="2998916"/>
                  <a:pt x="6165423" y="2987068"/>
                </a:cubicBezTo>
                <a:cubicBezTo>
                  <a:pt x="6165715" y="2975318"/>
                  <a:pt x="6169952" y="2965253"/>
                  <a:pt x="6178281" y="2956921"/>
                </a:cubicBezTo>
                <a:cubicBezTo>
                  <a:pt x="6186518" y="2949023"/>
                  <a:pt x="6196584" y="2944977"/>
                  <a:pt x="6208430" y="2944833"/>
                </a:cubicBezTo>
                <a:cubicBezTo>
                  <a:pt x="6219845" y="2945026"/>
                  <a:pt x="6229811" y="2949264"/>
                  <a:pt x="6238336" y="2957547"/>
                </a:cubicBezTo>
                <a:cubicBezTo>
                  <a:pt x="6246379" y="2965927"/>
                  <a:pt x="6250479" y="2975992"/>
                  <a:pt x="6250575" y="2987791"/>
                </a:cubicBezTo>
                <a:lnTo>
                  <a:pt x="6250575" y="2988995"/>
                </a:lnTo>
                <a:cubicBezTo>
                  <a:pt x="6250192" y="2999975"/>
                  <a:pt x="6245897" y="3009703"/>
                  <a:pt x="6237615" y="3018131"/>
                </a:cubicBezTo>
                <a:cubicBezTo>
                  <a:pt x="6232318" y="3023188"/>
                  <a:pt x="6226200" y="3026415"/>
                  <a:pt x="6219459" y="3028293"/>
                </a:cubicBezTo>
                <a:lnTo>
                  <a:pt x="6219459" y="3693226"/>
                </a:lnTo>
                <a:cubicBezTo>
                  <a:pt x="6219362" y="3693659"/>
                  <a:pt x="6219219" y="3693996"/>
                  <a:pt x="6219121" y="3694430"/>
                </a:cubicBezTo>
                <a:cubicBezTo>
                  <a:pt x="6219988" y="3763682"/>
                  <a:pt x="6230343" y="3821473"/>
                  <a:pt x="6250336" y="3867706"/>
                </a:cubicBezTo>
                <a:cubicBezTo>
                  <a:pt x="6264878" y="3901899"/>
                  <a:pt x="6284912" y="3931035"/>
                  <a:pt x="6310439" y="3955211"/>
                </a:cubicBezTo>
                <a:cubicBezTo>
                  <a:pt x="6337021" y="3980350"/>
                  <a:pt x="6369817" y="3999758"/>
                  <a:pt x="6408778" y="4013339"/>
                </a:cubicBezTo>
                <a:cubicBezTo>
                  <a:pt x="6452699" y="4028606"/>
                  <a:pt x="6504760" y="4036263"/>
                  <a:pt x="6564862" y="4036311"/>
                </a:cubicBezTo>
                <a:cubicBezTo>
                  <a:pt x="6565102" y="4036359"/>
                  <a:pt x="6565488" y="4036600"/>
                  <a:pt x="6565488" y="4036600"/>
                </a:cubicBezTo>
                <a:lnTo>
                  <a:pt x="6588219" y="4036600"/>
                </a:lnTo>
                <a:cubicBezTo>
                  <a:pt x="6629250" y="4038093"/>
                  <a:pt x="6666671" y="4043342"/>
                  <a:pt x="6700430" y="4052348"/>
                </a:cubicBezTo>
                <a:cubicBezTo>
                  <a:pt x="6752589" y="4066219"/>
                  <a:pt x="6795881" y="4089239"/>
                  <a:pt x="6830363" y="4121457"/>
                </a:cubicBezTo>
                <a:cubicBezTo>
                  <a:pt x="6894848" y="4181656"/>
                  <a:pt x="6927258" y="4274267"/>
                  <a:pt x="6927645" y="4399239"/>
                </a:cubicBezTo>
                <a:lnTo>
                  <a:pt x="6927645" y="4399962"/>
                </a:lnTo>
                <a:cubicBezTo>
                  <a:pt x="6927645" y="4400202"/>
                  <a:pt x="6927597" y="4400395"/>
                  <a:pt x="6927597" y="4400589"/>
                </a:cubicBezTo>
                <a:cubicBezTo>
                  <a:pt x="6927597" y="4400684"/>
                  <a:pt x="6927645" y="4400780"/>
                  <a:pt x="6927645" y="4400877"/>
                </a:cubicBezTo>
                <a:cubicBezTo>
                  <a:pt x="6927645" y="4400877"/>
                  <a:pt x="6927645" y="4401454"/>
                  <a:pt x="6927645" y="4401454"/>
                </a:cubicBezTo>
                <a:lnTo>
                  <a:pt x="6927645" y="4755376"/>
                </a:lnTo>
                <a:cubicBezTo>
                  <a:pt x="6927597" y="4755809"/>
                  <a:pt x="6927403" y="4756194"/>
                  <a:pt x="6927308" y="4756628"/>
                </a:cubicBezTo>
                <a:cubicBezTo>
                  <a:pt x="6928175" y="4825833"/>
                  <a:pt x="6938528" y="4883673"/>
                  <a:pt x="6958517" y="4929905"/>
                </a:cubicBezTo>
                <a:cubicBezTo>
                  <a:pt x="6973059" y="4964097"/>
                  <a:pt x="6993093" y="4993235"/>
                  <a:pt x="7018618" y="5017410"/>
                </a:cubicBezTo>
                <a:cubicBezTo>
                  <a:pt x="7045201" y="5042550"/>
                  <a:pt x="7077998" y="5061956"/>
                  <a:pt x="7116958" y="5075538"/>
                </a:cubicBezTo>
                <a:cubicBezTo>
                  <a:pt x="7157795" y="5089745"/>
                  <a:pt x="7205763" y="5097257"/>
                  <a:pt x="7260618" y="5098318"/>
                </a:cubicBezTo>
                <a:lnTo>
                  <a:pt x="7260761" y="5088253"/>
                </a:lnTo>
                <a:cubicBezTo>
                  <a:pt x="7264470" y="4969491"/>
                  <a:pt x="7298525" y="4881649"/>
                  <a:pt x="7362961" y="4824821"/>
                </a:cubicBezTo>
                <a:cubicBezTo>
                  <a:pt x="7397490" y="4794288"/>
                  <a:pt x="7440401" y="4772472"/>
                  <a:pt x="7491691" y="4759421"/>
                </a:cubicBezTo>
                <a:cubicBezTo>
                  <a:pt x="7525639" y="4750801"/>
                  <a:pt x="7562818" y="4745888"/>
                  <a:pt x="7603272" y="4744637"/>
                </a:cubicBezTo>
                <a:lnTo>
                  <a:pt x="7624847" y="4744299"/>
                </a:lnTo>
                <a:lnTo>
                  <a:pt x="7626870" y="4744588"/>
                </a:lnTo>
                <a:cubicBezTo>
                  <a:pt x="7703780" y="4743819"/>
                  <a:pt x="7767156" y="4730911"/>
                  <a:pt x="7816762" y="4705724"/>
                </a:cubicBezTo>
                <a:cubicBezTo>
                  <a:pt x="7864920" y="4681596"/>
                  <a:pt x="7901810" y="4645477"/>
                  <a:pt x="7927432" y="4597414"/>
                </a:cubicBezTo>
                <a:cubicBezTo>
                  <a:pt x="7946982" y="4560333"/>
                  <a:pt x="7959504" y="4516699"/>
                  <a:pt x="7965091" y="4466566"/>
                </a:cubicBezTo>
                <a:cubicBezTo>
                  <a:pt x="7967259" y="4446917"/>
                  <a:pt x="7968415" y="4427123"/>
                  <a:pt x="7968606" y="4407137"/>
                </a:cubicBezTo>
                <a:lnTo>
                  <a:pt x="7968606" y="4046569"/>
                </a:lnTo>
                <a:cubicBezTo>
                  <a:pt x="7968606" y="4046521"/>
                  <a:pt x="7968606" y="4046473"/>
                  <a:pt x="7968606" y="4046473"/>
                </a:cubicBezTo>
                <a:cubicBezTo>
                  <a:pt x="7968606" y="4046376"/>
                  <a:pt x="7968606" y="4046184"/>
                  <a:pt x="7968606" y="4046184"/>
                </a:cubicBezTo>
                <a:lnTo>
                  <a:pt x="7968606" y="3692262"/>
                </a:lnTo>
                <a:cubicBezTo>
                  <a:pt x="7968702" y="3691733"/>
                  <a:pt x="7968896" y="3691347"/>
                  <a:pt x="7968992" y="3690866"/>
                </a:cubicBezTo>
                <a:cubicBezTo>
                  <a:pt x="7967979" y="3621132"/>
                  <a:pt x="7957579" y="3563196"/>
                  <a:pt x="7937545" y="3517300"/>
                </a:cubicBezTo>
                <a:cubicBezTo>
                  <a:pt x="7922903" y="3483156"/>
                  <a:pt x="7902822" y="3453971"/>
                  <a:pt x="7877249" y="3429892"/>
                </a:cubicBezTo>
                <a:cubicBezTo>
                  <a:pt x="7850666" y="3404801"/>
                  <a:pt x="7817869" y="3385489"/>
                  <a:pt x="7778812" y="3371956"/>
                </a:cubicBezTo>
                <a:cubicBezTo>
                  <a:pt x="7736239" y="3357075"/>
                  <a:pt x="7685335" y="3349562"/>
                  <a:pt x="7626147" y="3349225"/>
                </a:cubicBezTo>
                <a:cubicBezTo>
                  <a:pt x="7626051" y="3349273"/>
                  <a:pt x="7626003" y="3349273"/>
                  <a:pt x="7625907" y="3349273"/>
                </a:cubicBezTo>
                <a:cubicBezTo>
                  <a:pt x="7599082" y="3349321"/>
                  <a:pt x="7573847" y="3347877"/>
                  <a:pt x="7550153" y="3344987"/>
                </a:cubicBezTo>
                <a:cubicBezTo>
                  <a:pt x="7507340" y="3339738"/>
                  <a:pt x="7469393" y="3329817"/>
                  <a:pt x="7436356" y="3315273"/>
                </a:cubicBezTo>
                <a:cubicBezTo>
                  <a:pt x="7377553" y="3289363"/>
                  <a:pt x="7333488" y="3248717"/>
                  <a:pt x="7304159" y="3193334"/>
                </a:cubicBezTo>
                <a:cubicBezTo>
                  <a:pt x="7280941" y="3149028"/>
                  <a:pt x="7267022" y="3096438"/>
                  <a:pt x="7262398" y="3035517"/>
                </a:cubicBezTo>
                <a:cubicBezTo>
                  <a:pt x="7261243" y="3021213"/>
                  <a:pt x="7260618" y="3005562"/>
                  <a:pt x="7260519" y="2988658"/>
                </a:cubicBezTo>
                <a:lnTo>
                  <a:pt x="7260519" y="2678802"/>
                </a:lnTo>
                <a:cubicBezTo>
                  <a:pt x="7251902" y="2677261"/>
                  <a:pt x="7244243" y="2673360"/>
                  <a:pt x="7237597" y="2666810"/>
                </a:cubicBezTo>
                <a:cubicBezTo>
                  <a:pt x="7229552" y="2658479"/>
                  <a:pt x="7225461" y="2648366"/>
                  <a:pt x="7225365" y="2636567"/>
                </a:cubicBezTo>
                <a:cubicBezTo>
                  <a:pt x="7225653" y="2624768"/>
                  <a:pt x="7229939" y="2614750"/>
                  <a:pt x="7238272" y="2606419"/>
                </a:cubicBezTo>
                <a:cubicBezTo>
                  <a:pt x="7246507" y="2598473"/>
                  <a:pt x="7256574" y="2594476"/>
                  <a:pt x="7268419" y="2594331"/>
                </a:cubicBezTo>
                <a:close/>
                <a:moveTo>
                  <a:pt x="3343442" y="2591057"/>
                </a:moveTo>
                <a:cubicBezTo>
                  <a:pt x="3354856" y="2591250"/>
                  <a:pt x="3364824" y="2595439"/>
                  <a:pt x="3373349" y="2603723"/>
                </a:cubicBezTo>
                <a:cubicBezTo>
                  <a:pt x="3381394" y="2612103"/>
                  <a:pt x="3385534" y="2622168"/>
                  <a:pt x="3385629" y="2633967"/>
                </a:cubicBezTo>
                <a:lnTo>
                  <a:pt x="3385629" y="2634882"/>
                </a:lnTo>
                <a:cubicBezTo>
                  <a:pt x="3385295" y="2646006"/>
                  <a:pt x="3381007" y="2655783"/>
                  <a:pt x="3372772" y="2664211"/>
                </a:cubicBezTo>
                <a:cubicBezTo>
                  <a:pt x="3368052" y="2668738"/>
                  <a:pt x="3362657" y="2671868"/>
                  <a:pt x="3356782" y="2673843"/>
                </a:cubicBezTo>
                <a:lnTo>
                  <a:pt x="3356782" y="2987117"/>
                </a:lnTo>
                <a:cubicBezTo>
                  <a:pt x="3356974" y="3008597"/>
                  <a:pt x="3358179" y="3028920"/>
                  <a:pt x="3360347" y="3048039"/>
                </a:cubicBezTo>
                <a:cubicBezTo>
                  <a:pt x="3366174" y="3098461"/>
                  <a:pt x="3378647" y="3141660"/>
                  <a:pt x="3397717" y="3177635"/>
                </a:cubicBezTo>
                <a:cubicBezTo>
                  <a:pt x="3423338" y="3225794"/>
                  <a:pt x="3460181" y="3261962"/>
                  <a:pt x="3508340" y="3286089"/>
                </a:cubicBezTo>
                <a:cubicBezTo>
                  <a:pt x="3529674" y="3296877"/>
                  <a:pt x="3553225" y="3305401"/>
                  <a:pt x="3579037" y="3311662"/>
                </a:cubicBezTo>
                <a:cubicBezTo>
                  <a:pt x="3614723" y="3320379"/>
                  <a:pt x="3655707" y="3324809"/>
                  <a:pt x="3702132" y="3324954"/>
                </a:cubicBezTo>
                <a:cubicBezTo>
                  <a:pt x="3702373" y="3325002"/>
                  <a:pt x="3702712" y="3325195"/>
                  <a:pt x="3702712" y="3325195"/>
                </a:cubicBezTo>
                <a:lnTo>
                  <a:pt x="3724719" y="3325195"/>
                </a:lnTo>
                <a:cubicBezTo>
                  <a:pt x="3766520" y="3326687"/>
                  <a:pt x="3804181" y="3331937"/>
                  <a:pt x="3837699" y="3340943"/>
                </a:cubicBezTo>
                <a:cubicBezTo>
                  <a:pt x="3889856" y="3354812"/>
                  <a:pt x="3933153" y="3377832"/>
                  <a:pt x="3967633" y="3410051"/>
                </a:cubicBezTo>
                <a:cubicBezTo>
                  <a:pt x="4032071" y="3470250"/>
                  <a:pt x="4064481" y="3562860"/>
                  <a:pt x="4064867" y="3687833"/>
                </a:cubicBezTo>
                <a:lnTo>
                  <a:pt x="4064867" y="3688507"/>
                </a:lnTo>
                <a:cubicBezTo>
                  <a:pt x="4064867" y="3688748"/>
                  <a:pt x="4064818" y="3688940"/>
                  <a:pt x="4064818" y="3689133"/>
                </a:cubicBezTo>
                <a:cubicBezTo>
                  <a:pt x="4064867" y="3689277"/>
                  <a:pt x="4064867" y="3689325"/>
                  <a:pt x="4064867" y="3689422"/>
                </a:cubicBezTo>
                <a:cubicBezTo>
                  <a:pt x="4064867" y="3689422"/>
                  <a:pt x="4064867" y="3690000"/>
                  <a:pt x="4064867" y="3690000"/>
                </a:cubicBezTo>
                <a:lnTo>
                  <a:pt x="4064867" y="4043391"/>
                </a:lnTo>
                <a:cubicBezTo>
                  <a:pt x="4064867" y="4043487"/>
                  <a:pt x="4064867" y="4043487"/>
                  <a:pt x="4064867" y="4043487"/>
                </a:cubicBezTo>
                <a:cubicBezTo>
                  <a:pt x="4064867" y="4043487"/>
                  <a:pt x="4064867" y="4044355"/>
                  <a:pt x="4064867" y="4044355"/>
                </a:cubicBezTo>
                <a:lnTo>
                  <a:pt x="4064867" y="4400587"/>
                </a:lnTo>
                <a:cubicBezTo>
                  <a:pt x="4064818" y="4417010"/>
                  <a:pt x="4064143" y="4433144"/>
                  <a:pt x="4062939" y="4448892"/>
                </a:cubicBezTo>
                <a:cubicBezTo>
                  <a:pt x="4058269" y="4509764"/>
                  <a:pt x="4044303" y="4562354"/>
                  <a:pt x="4021042" y="4606564"/>
                </a:cubicBezTo>
                <a:cubicBezTo>
                  <a:pt x="3991714" y="4661852"/>
                  <a:pt x="3947599" y="4702450"/>
                  <a:pt x="3888798" y="4728262"/>
                </a:cubicBezTo>
                <a:cubicBezTo>
                  <a:pt x="3855230" y="4742999"/>
                  <a:pt x="3816799" y="4752969"/>
                  <a:pt x="3773552" y="4758122"/>
                </a:cubicBezTo>
                <a:cubicBezTo>
                  <a:pt x="3750340" y="4760915"/>
                  <a:pt x="3725586" y="4762214"/>
                  <a:pt x="3699242" y="4762167"/>
                </a:cubicBezTo>
                <a:cubicBezTo>
                  <a:pt x="3699146" y="4762118"/>
                  <a:pt x="3699098" y="4762070"/>
                  <a:pt x="3699001" y="4762070"/>
                </a:cubicBezTo>
                <a:cubicBezTo>
                  <a:pt x="3641067" y="4762551"/>
                  <a:pt x="3591269" y="4769727"/>
                  <a:pt x="3549709" y="4783789"/>
                </a:cubicBezTo>
                <a:cubicBezTo>
                  <a:pt x="3512001" y="4796360"/>
                  <a:pt x="3479828" y="4814468"/>
                  <a:pt x="3453196" y="4838113"/>
                </a:cubicBezTo>
                <a:cubicBezTo>
                  <a:pt x="3391506" y="4892196"/>
                  <a:pt x="3359240" y="4978015"/>
                  <a:pt x="3356156" y="5095428"/>
                </a:cubicBezTo>
                <a:lnTo>
                  <a:pt x="3371470" y="5095428"/>
                </a:lnTo>
                <a:cubicBezTo>
                  <a:pt x="3412504" y="5096920"/>
                  <a:pt x="3449923" y="5102170"/>
                  <a:pt x="3483683" y="5111175"/>
                </a:cubicBezTo>
                <a:cubicBezTo>
                  <a:pt x="3535838" y="5125046"/>
                  <a:pt x="3579133" y="5148065"/>
                  <a:pt x="3613615" y="5180285"/>
                </a:cubicBezTo>
                <a:cubicBezTo>
                  <a:pt x="3678100" y="5240482"/>
                  <a:pt x="3710511" y="5333092"/>
                  <a:pt x="3710896" y="5458065"/>
                </a:cubicBezTo>
                <a:lnTo>
                  <a:pt x="3710896" y="5458739"/>
                </a:lnTo>
                <a:cubicBezTo>
                  <a:pt x="3710946" y="5458980"/>
                  <a:pt x="3710848" y="5459173"/>
                  <a:pt x="3710848" y="5459366"/>
                </a:cubicBezTo>
                <a:cubicBezTo>
                  <a:pt x="3710896" y="5459463"/>
                  <a:pt x="3710896" y="5459510"/>
                  <a:pt x="3710896" y="5459606"/>
                </a:cubicBezTo>
                <a:cubicBezTo>
                  <a:pt x="3710896" y="5459606"/>
                  <a:pt x="3710896" y="5460762"/>
                  <a:pt x="3710896" y="5460762"/>
                </a:cubicBezTo>
                <a:lnTo>
                  <a:pt x="3710896" y="6130222"/>
                </a:lnTo>
                <a:cubicBezTo>
                  <a:pt x="3719324" y="6131763"/>
                  <a:pt x="3726886" y="6135664"/>
                  <a:pt x="3733532" y="6142118"/>
                </a:cubicBezTo>
                <a:cubicBezTo>
                  <a:pt x="3741575" y="6150497"/>
                  <a:pt x="3745716" y="6160563"/>
                  <a:pt x="3745813" y="6172361"/>
                </a:cubicBezTo>
                <a:lnTo>
                  <a:pt x="3745813" y="6173565"/>
                </a:lnTo>
                <a:cubicBezTo>
                  <a:pt x="3745523" y="6184449"/>
                  <a:pt x="3741142" y="6194226"/>
                  <a:pt x="3732617" y="6202894"/>
                </a:cubicBezTo>
                <a:cubicBezTo>
                  <a:pt x="3724479" y="6210599"/>
                  <a:pt x="3714364" y="6214549"/>
                  <a:pt x="3702325" y="6214646"/>
                </a:cubicBezTo>
                <a:cubicBezTo>
                  <a:pt x="3691056" y="6214309"/>
                  <a:pt x="3681182" y="6210071"/>
                  <a:pt x="3672803" y="6201884"/>
                </a:cubicBezTo>
                <a:cubicBezTo>
                  <a:pt x="3664761" y="6193455"/>
                  <a:pt x="3660715" y="6183390"/>
                  <a:pt x="3660619" y="6171590"/>
                </a:cubicBezTo>
                <a:cubicBezTo>
                  <a:pt x="3660861" y="6159792"/>
                  <a:pt x="3665145" y="6149774"/>
                  <a:pt x="3673477" y="6141443"/>
                </a:cubicBezTo>
                <a:cubicBezTo>
                  <a:pt x="3678244" y="6136868"/>
                  <a:pt x="3683686" y="6133738"/>
                  <a:pt x="3689659" y="6131763"/>
                </a:cubicBezTo>
                <a:lnTo>
                  <a:pt x="3689659" y="5459751"/>
                </a:lnTo>
                <a:cubicBezTo>
                  <a:pt x="3689706" y="5459029"/>
                  <a:pt x="3689899" y="5458499"/>
                  <a:pt x="3690044" y="5457825"/>
                </a:cubicBezTo>
                <a:cubicBezTo>
                  <a:pt x="3689080" y="5387995"/>
                  <a:pt x="3678631" y="5330010"/>
                  <a:pt x="3658597" y="5284066"/>
                </a:cubicBezTo>
                <a:cubicBezTo>
                  <a:pt x="3643956" y="5249921"/>
                  <a:pt x="3623874" y="5220737"/>
                  <a:pt x="3598300" y="5196658"/>
                </a:cubicBezTo>
                <a:cubicBezTo>
                  <a:pt x="3571718" y="5171566"/>
                  <a:pt x="3538920" y="5152255"/>
                  <a:pt x="3499863" y="5138722"/>
                </a:cubicBezTo>
                <a:cubicBezTo>
                  <a:pt x="3459698" y="5124709"/>
                  <a:pt x="3411973" y="5117244"/>
                  <a:pt x="3356879" y="5116183"/>
                </a:cubicBezTo>
                <a:lnTo>
                  <a:pt x="3356879" y="5459414"/>
                </a:lnTo>
                <a:cubicBezTo>
                  <a:pt x="3356879" y="5459463"/>
                  <a:pt x="3356879" y="5459510"/>
                  <a:pt x="3356879" y="5459510"/>
                </a:cubicBezTo>
                <a:lnTo>
                  <a:pt x="3356686" y="5459510"/>
                </a:lnTo>
                <a:lnTo>
                  <a:pt x="3356686" y="5460233"/>
                </a:lnTo>
                <a:cubicBezTo>
                  <a:pt x="3356494" y="5585205"/>
                  <a:pt x="3324277" y="5677863"/>
                  <a:pt x="3260078" y="5738303"/>
                </a:cubicBezTo>
                <a:cubicBezTo>
                  <a:pt x="3225742" y="5770618"/>
                  <a:pt x="3182494" y="5793782"/>
                  <a:pt x="3130386" y="5807796"/>
                </a:cubicBezTo>
                <a:cubicBezTo>
                  <a:pt x="3097349" y="5816706"/>
                  <a:pt x="3060219" y="5822052"/>
                  <a:pt x="3018945" y="5823690"/>
                </a:cubicBezTo>
                <a:cubicBezTo>
                  <a:pt x="3002330" y="5824171"/>
                  <a:pt x="2992797" y="5824315"/>
                  <a:pt x="2990148" y="5824074"/>
                </a:cubicBezTo>
                <a:cubicBezTo>
                  <a:pt x="2932548" y="5824556"/>
                  <a:pt x="2882944" y="5831733"/>
                  <a:pt x="2841527" y="5845746"/>
                </a:cubicBezTo>
                <a:cubicBezTo>
                  <a:pt x="2803820" y="5858364"/>
                  <a:pt x="2771648" y="5876472"/>
                  <a:pt x="2745017" y="5900118"/>
                </a:cubicBezTo>
                <a:cubicBezTo>
                  <a:pt x="2682121" y="5955212"/>
                  <a:pt x="2649806" y="6043343"/>
                  <a:pt x="2647832" y="6164270"/>
                </a:cubicBezTo>
                <a:cubicBezTo>
                  <a:pt x="2648168" y="6165282"/>
                  <a:pt x="2648505" y="6166341"/>
                  <a:pt x="2648602" y="6167594"/>
                </a:cubicBezTo>
                <a:cubicBezTo>
                  <a:pt x="2648602" y="6167594"/>
                  <a:pt x="2648602" y="6168749"/>
                  <a:pt x="2648602" y="6168749"/>
                </a:cubicBezTo>
                <a:lnTo>
                  <a:pt x="2648602" y="6858002"/>
                </a:lnTo>
                <a:lnTo>
                  <a:pt x="2627365" y="6858002"/>
                </a:lnTo>
                <a:lnTo>
                  <a:pt x="2627365" y="6167882"/>
                </a:lnTo>
                <a:cubicBezTo>
                  <a:pt x="2627365" y="6167786"/>
                  <a:pt x="2627413" y="6167594"/>
                  <a:pt x="2627413" y="6167594"/>
                </a:cubicBezTo>
                <a:lnTo>
                  <a:pt x="2627655" y="6146162"/>
                </a:lnTo>
                <a:cubicBezTo>
                  <a:pt x="2631314" y="6028174"/>
                  <a:pt x="2665361" y="5940571"/>
                  <a:pt x="2729800" y="5883504"/>
                </a:cubicBezTo>
                <a:cubicBezTo>
                  <a:pt x="2764377" y="5852971"/>
                  <a:pt x="2807287" y="5831154"/>
                  <a:pt x="2858576" y="5818102"/>
                </a:cubicBezTo>
                <a:cubicBezTo>
                  <a:pt x="2892480" y="5809482"/>
                  <a:pt x="2929659" y="5804571"/>
                  <a:pt x="2970113" y="5803318"/>
                </a:cubicBezTo>
                <a:lnTo>
                  <a:pt x="2991687" y="5802980"/>
                </a:lnTo>
                <a:lnTo>
                  <a:pt x="2992555" y="5803077"/>
                </a:lnTo>
                <a:cubicBezTo>
                  <a:pt x="3051597" y="5802789"/>
                  <a:pt x="3102838" y="5795180"/>
                  <a:pt x="3146134" y="5780153"/>
                </a:cubicBezTo>
                <a:cubicBezTo>
                  <a:pt x="3185143" y="5766524"/>
                  <a:pt x="3217892" y="5747164"/>
                  <a:pt x="3244476" y="5722025"/>
                </a:cubicBezTo>
                <a:cubicBezTo>
                  <a:pt x="3270001" y="5697899"/>
                  <a:pt x="3290034" y="5668665"/>
                  <a:pt x="3304578" y="5634472"/>
                </a:cubicBezTo>
                <a:cubicBezTo>
                  <a:pt x="3324563" y="5588191"/>
                  <a:pt x="3334919" y="5530304"/>
                  <a:pt x="3335737" y="5460955"/>
                </a:cubicBezTo>
                <a:cubicBezTo>
                  <a:pt x="3335642" y="5460281"/>
                  <a:pt x="3335399" y="5459656"/>
                  <a:pt x="3335399" y="5458932"/>
                </a:cubicBezTo>
                <a:lnTo>
                  <a:pt x="3335399" y="5116039"/>
                </a:lnTo>
                <a:cubicBezTo>
                  <a:pt x="3329812" y="5115943"/>
                  <a:pt x="3322927" y="5115750"/>
                  <a:pt x="3314739" y="5115413"/>
                </a:cubicBezTo>
                <a:cubicBezTo>
                  <a:pt x="3275296" y="5113631"/>
                  <a:pt x="3239129" y="5108238"/>
                  <a:pt x="3206189" y="5099280"/>
                </a:cubicBezTo>
                <a:cubicBezTo>
                  <a:pt x="3154609" y="5085217"/>
                  <a:pt x="3111846" y="5062197"/>
                  <a:pt x="3077893" y="5030220"/>
                </a:cubicBezTo>
                <a:cubicBezTo>
                  <a:pt x="3013312" y="4969107"/>
                  <a:pt x="2981142" y="4876159"/>
                  <a:pt x="2981285" y="4751426"/>
                </a:cubicBezTo>
                <a:cubicBezTo>
                  <a:pt x="2981285" y="4751331"/>
                  <a:pt x="2981333" y="4751234"/>
                  <a:pt x="2981333" y="4751138"/>
                </a:cubicBezTo>
                <a:cubicBezTo>
                  <a:pt x="2981333" y="4751041"/>
                  <a:pt x="2981333" y="4750850"/>
                  <a:pt x="2981333" y="4750850"/>
                </a:cubicBezTo>
                <a:lnTo>
                  <a:pt x="2981333" y="4396975"/>
                </a:lnTo>
                <a:cubicBezTo>
                  <a:pt x="2981429" y="4396447"/>
                  <a:pt x="2981622" y="4396060"/>
                  <a:pt x="2981718" y="4395580"/>
                </a:cubicBezTo>
                <a:cubicBezTo>
                  <a:pt x="2980708" y="4325796"/>
                  <a:pt x="2970257" y="4267910"/>
                  <a:pt x="2950270" y="4222013"/>
                </a:cubicBezTo>
                <a:cubicBezTo>
                  <a:pt x="2935631" y="4187869"/>
                  <a:pt x="2915548" y="4158684"/>
                  <a:pt x="2889976" y="4134605"/>
                </a:cubicBezTo>
                <a:cubicBezTo>
                  <a:pt x="2863391" y="4109514"/>
                  <a:pt x="2830596" y="4090202"/>
                  <a:pt x="2791538" y="4076669"/>
                </a:cubicBezTo>
                <a:cubicBezTo>
                  <a:pt x="2748773" y="4061788"/>
                  <a:pt x="2697581" y="4054227"/>
                  <a:pt x="2638055" y="4053938"/>
                </a:cubicBezTo>
                <a:cubicBezTo>
                  <a:pt x="2631795" y="4054131"/>
                  <a:pt x="2621344" y="4053938"/>
                  <a:pt x="2606608" y="4053360"/>
                </a:cubicBezTo>
                <a:cubicBezTo>
                  <a:pt x="2567165" y="4051578"/>
                  <a:pt x="2530997" y="4046185"/>
                  <a:pt x="2498056" y="4037227"/>
                </a:cubicBezTo>
                <a:cubicBezTo>
                  <a:pt x="2446526" y="4023164"/>
                  <a:pt x="2403761" y="4000144"/>
                  <a:pt x="2369810" y="3968167"/>
                </a:cubicBezTo>
                <a:cubicBezTo>
                  <a:pt x="2305275" y="3907005"/>
                  <a:pt x="2273105" y="3814106"/>
                  <a:pt x="2273202" y="3689470"/>
                </a:cubicBezTo>
                <a:lnTo>
                  <a:pt x="2273202" y="3689325"/>
                </a:lnTo>
                <a:lnTo>
                  <a:pt x="2273202" y="3025548"/>
                </a:lnTo>
                <a:cubicBezTo>
                  <a:pt x="2265544" y="3023766"/>
                  <a:pt x="2258658" y="3019962"/>
                  <a:pt x="2252541" y="3013990"/>
                </a:cubicBezTo>
                <a:cubicBezTo>
                  <a:pt x="2244547" y="3005659"/>
                  <a:pt x="2240453" y="2995594"/>
                  <a:pt x="2240359" y="2983746"/>
                </a:cubicBezTo>
                <a:cubicBezTo>
                  <a:pt x="2240598" y="2971995"/>
                  <a:pt x="2244884" y="2961930"/>
                  <a:pt x="2253215" y="2953599"/>
                </a:cubicBezTo>
                <a:cubicBezTo>
                  <a:pt x="2261499" y="2945701"/>
                  <a:pt x="2271517" y="2941655"/>
                  <a:pt x="2283411" y="2941511"/>
                </a:cubicBezTo>
                <a:cubicBezTo>
                  <a:pt x="2294826" y="2941703"/>
                  <a:pt x="2304794" y="2945942"/>
                  <a:pt x="2313318" y="2954225"/>
                </a:cubicBezTo>
                <a:cubicBezTo>
                  <a:pt x="2321410" y="2962556"/>
                  <a:pt x="2325504" y="2972622"/>
                  <a:pt x="2325598" y="2984469"/>
                </a:cubicBezTo>
                <a:lnTo>
                  <a:pt x="2325598" y="2985673"/>
                </a:lnTo>
                <a:cubicBezTo>
                  <a:pt x="2325214" y="2996653"/>
                  <a:pt x="2320927" y="3006381"/>
                  <a:pt x="2312645" y="3014809"/>
                </a:cubicBezTo>
                <a:cubicBezTo>
                  <a:pt x="2307347" y="3019817"/>
                  <a:pt x="2301230" y="3023092"/>
                  <a:pt x="2294488" y="3024970"/>
                </a:cubicBezTo>
                <a:lnTo>
                  <a:pt x="2294488" y="3689903"/>
                </a:lnTo>
                <a:cubicBezTo>
                  <a:pt x="2294441" y="3690385"/>
                  <a:pt x="2294248" y="3690674"/>
                  <a:pt x="2294151" y="3691107"/>
                </a:cubicBezTo>
                <a:cubicBezTo>
                  <a:pt x="2295018" y="3760360"/>
                  <a:pt x="2305373" y="3818151"/>
                  <a:pt x="2325358" y="3864384"/>
                </a:cubicBezTo>
                <a:cubicBezTo>
                  <a:pt x="2339903" y="3898529"/>
                  <a:pt x="2359936" y="3927713"/>
                  <a:pt x="2385461" y="3951889"/>
                </a:cubicBezTo>
                <a:cubicBezTo>
                  <a:pt x="2411996" y="3977076"/>
                  <a:pt x="2444793" y="3996436"/>
                  <a:pt x="2483754" y="4010017"/>
                </a:cubicBezTo>
                <a:cubicBezTo>
                  <a:pt x="2527675" y="4025283"/>
                  <a:pt x="2579686" y="4032941"/>
                  <a:pt x="2639837" y="4032989"/>
                </a:cubicBezTo>
                <a:cubicBezTo>
                  <a:pt x="2640078" y="4033037"/>
                  <a:pt x="2640464" y="4033278"/>
                  <a:pt x="2640464" y="4033278"/>
                </a:cubicBezTo>
                <a:lnTo>
                  <a:pt x="2663194" y="4033278"/>
                </a:lnTo>
                <a:cubicBezTo>
                  <a:pt x="2704226" y="4034771"/>
                  <a:pt x="2741645" y="4040020"/>
                  <a:pt x="2775406" y="4049026"/>
                </a:cubicBezTo>
                <a:cubicBezTo>
                  <a:pt x="2827514" y="4062896"/>
                  <a:pt x="2870809" y="4085916"/>
                  <a:pt x="2905291" y="4118134"/>
                </a:cubicBezTo>
                <a:cubicBezTo>
                  <a:pt x="2969776" y="4178333"/>
                  <a:pt x="3002186" y="4270991"/>
                  <a:pt x="3002572" y="4395917"/>
                </a:cubicBezTo>
                <a:lnTo>
                  <a:pt x="3002572" y="4396638"/>
                </a:lnTo>
                <a:cubicBezTo>
                  <a:pt x="3002572" y="4396879"/>
                  <a:pt x="3002523" y="4397025"/>
                  <a:pt x="3002523" y="4397265"/>
                </a:cubicBezTo>
                <a:cubicBezTo>
                  <a:pt x="3002523" y="4397313"/>
                  <a:pt x="3002572" y="4397409"/>
                  <a:pt x="3002572" y="4397505"/>
                </a:cubicBezTo>
                <a:cubicBezTo>
                  <a:pt x="3002572" y="4397505"/>
                  <a:pt x="3002572" y="4398083"/>
                  <a:pt x="3002572" y="4398083"/>
                </a:cubicBezTo>
                <a:lnTo>
                  <a:pt x="3002572" y="4752005"/>
                </a:lnTo>
                <a:cubicBezTo>
                  <a:pt x="3002523" y="4752486"/>
                  <a:pt x="3002330" y="4752823"/>
                  <a:pt x="3002235" y="4753257"/>
                </a:cubicBezTo>
                <a:cubicBezTo>
                  <a:pt x="3003102" y="4822461"/>
                  <a:pt x="3013458" y="4880300"/>
                  <a:pt x="3033441" y="4926533"/>
                </a:cubicBezTo>
                <a:cubicBezTo>
                  <a:pt x="3047987" y="4960727"/>
                  <a:pt x="3068020" y="4989862"/>
                  <a:pt x="3093545" y="5014039"/>
                </a:cubicBezTo>
                <a:cubicBezTo>
                  <a:pt x="3120128" y="5039177"/>
                  <a:pt x="3152926" y="5058585"/>
                  <a:pt x="3191886" y="5072166"/>
                </a:cubicBezTo>
                <a:cubicBezTo>
                  <a:pt x="3232724" y="5086374"/>
                  <a:pt x="3280690" y="5093887"/>
                  <a:pt x="3335545" y="5094946"/>
                </a:cubicBezTo>
                <a:lnTo>
                  <a:pt x="3335689" y="5084880"/>
                </a:lnTo>
                <a:cubicBezTo>
                  <a:pt x="3339397" y="4966120"/>
                  <a:pt x="3373446" y="4878327"/>
                  <a:pt x="3437882" y="4821450"/>
                </a:cubicBezTo>
                <a:cubicBezTo>
                  <a:pt x="3472460" y="4790917"/>
                  <a:pt x="3515371" y="4769102"/>
                  <a:pt x="3566661" y="4756050"/>
                </a:cubicBezTo>
                <a:cubicBezTo>
                  <a:pt x="3600613" y="4747430"/>
                  <a:pt x="3637744" y="4742517"/>
                  <a:pt x="3678244" y="4741266"/>
                </a:cubicBezTo>
                <a:lnTo>
                  <a:pt x="3699821" y="4740929"/>
                </a:lnTo>
                <a:lnTo>
                  <a:pt x="3701843" y="4741217"/>
                </a:lnTo>
                <a:cubicBezTo>
                  <a:pt x="3778752" y="4740446"/>
                  <a:pt x="3842130" y="4727540"/>
                  <a:pt x="3891734" y="4702353"/>
                </a:cubicBezTo>
                <a:cubicBezTo>
                  <a:pt x="3939894" y="4678273"/>
                  <a:pt x="3976784" y="4642154"/>
                  <a:pt x="4002404" y="4594091"/>
                </a:cubicBezTo>
                <a:cubicBezTo>
                  <a:pt x="4021956" y="4557009"/>
                  <a:pt x="4034525" y="4513376"/>
                  <a:pt x="4040064" y="4463242"/>
                </a:cubicBezTo>
                <a:cubicBezTo>
                  <a:pt x="4042231" y="4443643"/>
                  <a:pt x="4043387" y="4423849"/>
                  <a:pt x="4043579" y="4403863"/>
                </a:cubicBezTo>
                <a:lnTo>
                  <a:pt x="4043579" y="4043295"/>
                </a:lnTo>
                <a:cubicBezTo>
                  <a:pt x="4043579" y="4043247"/>
                  <a:pt x="4043579" y="4043199"/>
                  <a:pt x="4043579" y="4043199"/>
                </a:cubicBezTo>
                <a:cubicBezTo>
                  <a:pt x="4043579" y="4043102"/>
                  <a:pt x="4043579" y="4042910"/>
                  <a:pt x="4043579" y="4042910"/>
                </a:cubicBezTo>
                <a:lnTo>
                  <a:pt x="4043579" y="3688988"/>
                </a:lnTo>
                <a:cubicBezTo>
                  <a:pt x="4043676" y="3688459"/>
                  <a:pt x="4043870" y="3688073"/>
                  <a:pt x="4043966" y="3687592"/>
                </a:cubicBezTo>
                <a:cubicBezTo>
                  <a:pt x="4042953" y="3617858"/>
                  <a:pt x="4032504" y="3559922"/>
                  <a:pt x="4012517" y="3514026"/>
                </a:cubicBezTo>
                <a:cubicBezTo>
                  <a:pt x="3997876" y="3479882"/>
                  <a:pt x="3977794" y="3450697"/>
                  <a:pt x="3952223" y="3426618"/>
                </a:cubicBezTo>
                <a:cubicBezTo>
                  <a:pt x="3925638" y="3401527"/>
                  <a:pt x="3892843" y="3382215"/>
                  <a:pt x="3853785" y="3368682"/>
                </a:cubicBezTo>
                <a:cubicBezTo>
                  <a:pt x="3811261" y="3353849"/>
                  <a:pt x="3760356" y="3346288"/>
                  <a:pt x="3701169" y="3345951"/>
                </a:cubicBezTo>
                <a:cubicBezTo>
                  <a:pt x="3701073" y="3345999"/>
                  <a:pt x="3701025" y="3345999"/>
                  <a:pt x="3700928" y="3345999"/>
                </a:cubicBezTo>
                <a:cubicBezTo>
                  <a:pt x="3674104" y="3346047"/>
                  <a:pt x="3648869" y="3344602"/>
                  <a:pt x="3625174" y="3341713"/>
                </a:cubicBezTo>
                <a:cubicBezTo>
                  <a:pt x="3582313" y="3336464"/>
                  <a:pt x="3544411" y="3326591"/>
                  <a:pt x="3511374" y="3311999"/>
                </a:cubicBezTo>
                <a:cubicBezTo>
                  <a:pt x="3452570" y="3286089"/>
                  <a:pt x="3408505" y="3245443"/>
                  <a:pt x="3379176" y="3190060"/>
                </a:cubicBezTo>
                <a:cubicBezTo>
                  <a:pt x="3355963" y="3145754"/>
                  <a:pt x="3342047" y="3093164"/>
                  <a:pt x="3337422" y="3032243"/>
                </a:cubicBezTo>
                <a:cubicBezTo>
                  <a:pt x="3336266" y="3017939"/>
                  <a:pt x="3335642" y="3002288"/>
                  <a:pt x="3335545" y="2985384"/>
                </a:cubicBezTo>
                <a:lnTo>
                  <a:pt x="3335545" y="2675528"/>
                </a:lnTo>
                <a:cubicBezTo>
                  <a:pt x="3326925" y="2673987"/>
                  <a:pt x="3319267" y="2670086"/>
                  <a:pt x="3312621" y="2663536"/>
                </a:cubicBezTo>
                <a:cubicBezTo>
                  <a:pt x="3304578" y="2655205"/>
                  <a:pt x="3300484" y="2645091"/>
                  <a:pt x="3300387" y="2633293"/>
                </a:cubicBezTo>
                <a:cubicBezTo>
                  <a:pt x="3300677" y="2621542"/>
                  <a:pt x="3304963" y="2611476"/>
                  <a:pt x="3313295" y="2603145"/>
                </a:cubicBezTo>
                <a:cubicBezTo>
                  <a:pt x="3321530" y="2595199"/>
                  <a:pt x="3331595" y="2591201"/>
                  <a:pt x="3343442" y="2591057"/>
                </a:cubicBezTo>
                <a:close/>
                <a:moveTo>
                  <a:pt x="1910372" y="2578343"/>
                </a:moveTo>
                <a:cubicBezTo>
                  <a:pt x="1915477" y="2578150"/>
                  <a:pt x="1919040" y="2580365"/>
                  <a:pt x="1921209" y="2584989"/>
                </a:cubicBezTo>
                <a:cubicBezTo>
                  <a:pt x="1921689" y="2586289"/>
                  <a:pt x="1921931" y="2587589"/>
                  <a:pt x="1921931" y="2588793"/>
                </a:cubicBezTo>
                <a:lnTo>
                  <a:pt x="1921931" y="2677358"/>
                </a:lnTo>
                <a:lnTo>
                  <a:pt x="1921978" y="2677358"/>
                </a:lnTo>
                <a:lnTo>
                  <a:pt x="1921978" y="2854342"/>
                </a:lnTo>
                <a:cubicBezTo>
                  <a:pt x="1921978" y="2854872"/>
                  <a:pt x="1921978" y="2855306"/>
                  <a:pt x="1921931" y="2855691"/>
                </a:cubicBezTo>
                <a:cubicBezTo>
                  <a:pt x="1921016" y="2860892"/>
                  <a:pt x="1917981" y="2864022"/>
                  <a:pt x="1912780" y="2865034"/>
                </a:cubicBezTo>
                <a:cubicBezTo>
                  <a:pt x="1907530" y="2865419"/>
                  <a:pt x="1903774" y="2863204"/>
                  <a:pt x="1901510" y="2858436"/>
                </a:cubicBezTo>
                <a:cubicBezTo>
                  <a:pt x="1901029" y="2857184"/>
                  <a:pt x="1900788" y="2855932"/>
                  <a:pt x="1900740" y="2854631"/>
                </a:cubicBezTo>
                <a:lnTo>
                  <a:pt x="1900740" y="2678417"/>
                </a:lnTo>
                <a:cubicBezTo>
                  <a:pt x="1900740" y="2678080"/>
                  <a:pt x="1900740" y="2677839"/>
                  <a:pt x="1900740" y="2677550"/>
                </a:cubicBezTo>
                <a:cubicBezTo>
                  <a:pt x="1900740" y="2677550"/>
                  <a:pt x="1900740" y="2677454"/>
                  <a:pt x="1900740" y="2677406"/>
                </a:cubicBezTo>
                <a:lnTo>
                  <a:pt x="1900740" y="2588889"/>
                </a:lnTo>
                <a:cubicBezTo>
                  <a:pt x="1900740" y="2588167"/>
                  <a:pt x="1900788" y="2587493"/>
                  <a:pt x="1900934" y="2586819"/>
                </a:cubicBezTo>
                <a:cubicBezTo>
                  <a:pt x="1902234" y="2581906"/>
                  <a:pt x="1905364" y="2579065"/>
                  <a:pt x="1910372" y="2578343"/>
                </a:cubicBezTo>
                <a:close/>
                <a:moveTo>
                  <a:pt x="5580679" y="2573334"/>
                </a:moveTo>
                <a:cubicBezTo>
                  <a:pt x="5586798" y="2573767"/>
                  <a:pt x="5590310" y="2576994"/>
                  <a:pt x="5591369" y="2583062"/>
                </a:cubicBezTo>
                <a:lnTo>
                  <a:pt x="5593918" y="2776084"/>
                </a:lnTo>
                <a:lnTo>
                  <a:pt x="5593918" y="2776228"/>
                </a:lnTo>
                <a:cubicBezTo>
                  <a:pt x="5593583" y="2782344"/>
                  <a:pt x="5590213" y="2785908"/>
                  <a:pt x="5583808" y="2786968"/>
                </a:cubicBezTo>
                <a:lnTo>
                  <a:pt x="5395456" y="2789376"/>
                </a:lnTo>
                <a:lnTo>
                  <a:pt x="5395407" y="2789424"/>
                </a:lnTo>
                <a:cubicBezTo>
                  <a:pt x="5388523" y="2788701"/>
                  <a:pt x="5384909" y="2785089"/>
                  <a:pt x="5384526" y="2778540"/>
                </a:cubicBezTo>
                <a:lnTo>
                  <a:pt x="5382069" y="2586385"/>
                </a:lnTo>
                <a:cubicBezTo>
                  <a:pt x="5382025" y="2583833"/>
                  <a:pt x="5382981" y="2581425"/>
                  <a:pt x="5384956" y="2579113"/>
                </a:cubicBezTo>
                <a:cubicBezTo>
                  <a:pt x="5386979" y="2577042"/>
                  <a:pt x="5389440" y="2575934"/>
                  <a:pt x="5392325" y="2575790"/>
                </a:cubicBezTo>
                <a:close/>
                <a:moveTo>
                  <a:pt x="11120270" y="2556286"/>
                </a:moveTo>
                <a:cubicBezTo>
                  <a:pt x="11131685" y="2556479"/>
                  <a:pt x="11141654" y="2560669"/>
                  <a:pt x="11150178" y="2568952"/>
                </a:cubicBezTo>
                <a:cubicBezTo>
                  <a:pt x="11158220" y="2577332"/>
                  <a:pt x="11162361" y="2587397"/>
                  <a:pt x="11162458" y="2599196"/>
                </a:cubicBezTo>
                <a:lnTo>
                  <a:pt x="11162458" y="2600111"/>
                </a:lnTo>
                <a:cubicBezTo>
                  <a:pt x="11162122" y="2611236"/>
                  <a:pt x="11157835" y="2621012"/>
                  <a:pt x="11149600" y="2629440"/>
                </a:cubicBezTo>
                <a:cubicBezTo>
                  <a:pt x="11144880" y="2633967"/>
                  <a:pt x="11139486" y="2637097"/>
                  <a:pt x="11133611" y="2639072"/>
                </a:cubicBezTo>
                <a:lnTo>
                  <a:pt x="11133611" y="2952347"/>
                </a:lnTo>
                <a:cubicBezTo>
                  <a:pt x="11133803" y="2973826"/>
                  <a:pt x="11135007" y="2994149"/>
                  <a:pt x="11137174" y="3013268"/>
                </a:cubicBezTo>
                <a:cubicBezTo>
                  <a:pt x="11143003" y="3063691"/>
                  <a:pt x="11155475" y="3106889"/>
                  <a:pt x="11174546" y="3142864"/>
                </a:cubicBezTo>
                <a:cubicBezTo>
                  <a:pt x="11200167" y="3191023"/>
                  <a:pt x="11237008" y="3227191"/>
                  <a:pt x="11285167" y="3251318"/>
                </a:cubicBezTo>
                <a:cubicBezTo>
                  <a:pt x="11306502" y="3262106"/>
                  <a:pt x="11330052" y="3270630"/>
                  <a:pt x="11355866" y="3276891"/>
                </a:cubicBezTo>
                <a:cubicBezTo>
                  <a:pt x="11391551" y="3285608"/>
                  <a:pt x="11432535" y="3290038"/>
                  <a:pt x="11478961" y="3290183"/>
                </a:cubicBezTo>
                <a:cubicBezTo>
                  <a:pt x="11479152" y="3290231"/>
                  <a:pt x="11479538" y="3290424"/>
                  <a:pt x="11479538" y="3290424"/>
                </a:cubicBezTo>
                <a:lnTo>
                  <a:pt x="11501547" y="3290424"/>
                </a:lnTo>
                <a:cubicBezTo>
                  <a:pt x="11543397" y="3291916"/>
                  <a:pt x="11581009" y="3297166"/>
                  <a:pt x="11614528" y="3306172"/>
                </a:cubicBezTo>
                <a:cubicBezTo>
                  <a:pt x="11666685" y="3320041"/>
                  <a:pt x="11709980" y="3343062"/>
                  <a:pt x="11744461" y="3375280"/>
                </a:cubicBezTo>
                <a:cubicBezTo>
                  <a:pt x="11808898" y="3435479"/>
                  <a:pt x="11841310" y="3528089"/>
                  <a:pt x="11841694" y="3653062"/>
                </a:cubicBezTo>
                <a:lnTo>
                  <a:pt x="11841694" y="3653736"/>
                </a:lnTo>
                <a:cubicBezTo>
                  <a:pt x="11841742" y="3653977"/>
                  <a:pt x="11841646" y="3654169"/>
                  <a:pt x="11841646" y="3654362"/>
                </a:cubicBezTo>
                <a:cubicBezTo>
                  <a:pt x="11841694" y="3654507"/>
                  <a:pt x="11841694" y="3654555"/>
                  <a:pt x="11841694" y="3654651"/>
                </a:cubicBezTo>
                <a:cubicBezTo>
                  <a:pt x="11841694" y="3654651"/>
                  <a:pt x="11841694" y="3655229"/>
                  <a:pt x="11841694" y="3655229"/>
                </a:cubicBezTo>
                <a:lnTo>
                  <a:pt x="11841694" y="4008620"/>
                </a:lnTo>
                <a:cubicBezTo>
                  <a:pt x="11841694" y="4008717"/>
                  <a:pt x="11841694" y="4008717"/>
                  <a:pt x="11841694" y="4008717"/>
                </a:cubicBezTo>
                <a:cubicBezTo>
                  <a:pt x="11841694" y="4008717"/>
                  <a:pt x="11841694" y="4009584"/>
                  <a:pt x="11841694" y="4009584"/>
                </a:cubicBezTo>
                <a:lnTo>
                  <a:pt x="11841694" y="4365818"/>
                </a:lnTo>
                <a:cubicBezTo>
                  <a:pt x="11841646" y="4382239"/>
                  <a:pt x="11841020" y="4398373"/>
                  <a:pt x="11839768" y="4414121"/>
                </a:cubicBezTo>
                <a:cubicBezTo>
                  <a:pt x="11835097" y="4474993"/>
                  <a:pt x="11821130" y="4527535"/>
                  <a:pt x="11797870" y="4571793"/>
                </a:cubicBezTo>
                <a:cubicBezTo>
                  <a:pt x="11768541" y="4627080"/>
                  <a:pt x="11724427" y="4667679"/>
                  <a:pt x="11665624" y="4693491"/>
                </a:cubicBezTo>
                <a:cubicBezTo>
                  <a:pt x="11632057" y="4708228"/>
                  <a:pt x="11593675" y="4718197"/>
                  <a:pt x="11550380" y="4723351"/>
                </a:cubicBezTo>
                <a:cubicBezTo>
                  <a:pt x="11527167" y="4726143"/>
                  <a:pt x="11502413" y="4727443"/>
                  <a:pt x="11476071" y="4727396"/>
                </a:cubicBezTo>
                <a:cubicBezTo>
                  <a:pt x="11475974" y="4727347"/>
                  <a:pt x="11475926" y="4727299"/>
                  <a:pt x="11475830" y="4727299"/>
                </a:cubicBezTo>
                <a:cubicBezTo>
                  <a:pt x="11417894" y="4727781"/>
                  <a:pt x="11368098" y="4734956"/>
                  <a:pt x="11326536" y="4749019"/>
                </a:cubicBezTo>
                <a:cubicBezTo>
                  <a:pt x="11288876" y="4761588"/>
                  <a:pt x="11256706" y="4779697"/>
                  <a:pt x="11230073" y="4803342"/>
                </a:cubicBezTo>
                <a:cubicBezTo>
                  <a:pt x="11168381" y="4857425"/>
                  <a:pt x="11136067" y="4943246"/>
                  <a:pt x="11133033" y="5060658"/>
                </a:cubicBezTo>
                <a:lnTo>
                  <a:pt x="11148299" y="5060658"/>
                </a:lnTo>
                <a:cubicBezTo>
                  <a:pt x="11189331" y="5062149"/>
                  <a:pt x="11226751" y="5067399"/>
                  <a:pt x="11260510" y="5076404"/>
                </a:cubicBezTo>
                <a:cubicBezTo>
                  <a:pt x="11312667" y="5090274"/>
                  <a:pt x="11355962" y="5113294"/>
                  <a:pt x="11390443" y="5145514"/>
                </a:cubicBezTo>
                <a:cubicBezTo>
                  <a:pt x="11454928" y="5205712"/>
                  <a:pt x="11487340" y="5298323"/>
                  <a:pt x="11487725" y="5423294"/>
                </a:cubicBezTo>
                <a:lnTo>
                  <a:pt x="11487725" y="5423969"/>
                </a:lnTo>
                <a:cubicBezTo>
                  <a:pt x="11487725" y="5424211"/>
                  <a:pt x="11487676" y="5424402"/>
                  <a:pt x="11487676" y="5424595"/>
                </a:cubicBezTo>
                <a:cubicBezTo>
                  <a:pt x="11487676" y="5424692"/>
                  <a:pt x="11487725" y="5424739"/>
                  <a:pt x="11487725" y="5424836"/>
                </a:cubicBezTo>
                <a:cubicBezTo>
                  <a:pt x="11487725" y="5424836"/>
                  <a:pt x="11487725" y="5425991"/>
                  <a:pt x="11487725" y="5425991"/>
                </a:cubicBezTo>
                <a:lnTo>
                  <a:pt x="11487725" y="6095451"/>
                </a:lnTo>
                <a:cubicBezTo>
                  <a:pt x="11496104" y="6096992"/>
                  <a:pt x="11503666" y="6100893"/>
                  <a:pt x="11510311" y="6107347"/>
                </a:cubicBezTo>
                <a:cubicBezTo>
                  <a:pt x="11518354" y="6115727"/>
                  <a:pt x="11522495" y="6125792"/>
                  <a:pt x="11522592" y="6137590"/>
                </a:cubicBezTo>
                <a:lnTo>
                  <a:pt x="11522592" y="6138844"/>
                </a:lnTo>
                <a:cubicBezTo>
                  <a:pt x="11522304" y="6149726"/>
                  <a:pt x="11517921" y="6159503"/>
                  <a:pt x="11509396" y="6168171"/>
                </a:cubicBezTo>
                <a:cubicBezTo>
                  <a:pt x="11501258" y="6175877"/>
                  <a:pt x="11491144" y="6179826"/>
                  <a:pt x="11479104" y="6179922"/>
                </a:cubicBezTo>
                <a:cubicBezTo>
                  <a:pt x="11467836" y="6179585"/>
                  <a:pt x="11457963" y="6175347"/>
                  <a:pt x="11449583" y="6167160"/>
                </a:cubicBezTo>
                <a:cubicBezTo>
                  <a:pt x="11441541" y="6158732"/>
                  <a:pt x="11437495" y="6148667"/>
                  <a:pt x="11437399" y="6136868"/>
                </a:cubicBezTo>
                <a:cubicBezTo>
                  <a:pt x="11437640" y="6125069"/>
                  <a:pt x="11441925" y="6115053"/>
                  <a:pt x="11450257" y="6106720"/>
                </a:cubicBezTo>
                <a:cubicBezTo>
                  <a:pt x="11455024" y="6102145"/>
                  <a:pt x="11460467" y="6099015"/>
                  <a:pt x="11466439" y="6097041"/>
                </a:cubicBezTo>
                <a:lnTo>
                  <a:pt x="11466439" y="5425029"/>
                </a:lnTo>
                <a:cubicBezTo>
                  <a:pt x="11466487" y="5424258"/>
                  <a:pt x="11466680" y="5423728"/>
                  <a:pt x="11466824" y="5423054"/>
                </a:cubicBezTo>
                <a:cubicBezTo>
                  <a:pt x="11465860" y="5353224"/>
                  <a:pt x="11455410" y="5295240"/>
                  <a:pt x="11435376" y="5249296"/>
                </a:cubicBezTo>
                <a:cubicBezTo>
                  <a:pt x="11420736" y="5215152"/>
                  <a:pt x="11400654" y="5185966"/>
                  <a:pt x="11375081" y="5161886"/>
                </a:cubicBezTo>
                <a:cubicBezTo>
                  <a:pt x="11348497" y="5136797"/>
                  <a:pt x="11315700" y="5117484"/>
                  <a:pt x="11276644" y="5103952"/>
                </a:cubicBezTo>
                <a:cubicBezTo>
                  <a:pt x="11236479" y="5089938"/>
                  <a:pt x="11188754" y="5082473"/>
                  <a:pt x="11133659" y="5081413"/>
                </a:cubicBezTo>
                <a:lnTo>
                  <a:pt x="11133659" y="5424643"/>
                </a:lnTo>
                <a:cubicBezTo>
                  <a:pt x="11133659" y="5424692"/>
                  <a:pt x="11133659" y="5424739"/>
                  <a:pt x="11133659" y="5424739"/>
                </a:cubicBezTo>
                <a:lnTo>
                  <a:pt x="11133562" y="5424739"/>
                </a:lnTo>
                <a:lnTo>
                  <a:pt x="11133562" y="5425463"/>
                </a:lnTo>
                <a:cubicBezTo>
                  <a:pt x="11133371" y="5550386"/>
                  <a:pt x="11101151" y="5643092"/>
                  <a:pt x="11036956" y="5703532"/>
                </a:cubicBezTo>
                <a:cubicBezTo>
                  <a:pt x="11002618" y="5735847"/>
                  <a:pt x="10959371" y="5759011"/>
                  <a:pt x="10907263" y="5773027"/>
                </a:cubicBezTo>
                <a:cubicBezTo>
                  <a:pt x="10874178" y="5781935"/>
                  <a:pt x="10837048" y="5787281"/>
                  <a:pt x="10795775" y="5788919"/>
                </a:cubicBezTo>
                <a:cubicBezTo>
                  <a:pt x="10779160" y="5789400"/>
                  <a:pt x="10769625" y="5789544"/>
                  <a:pt x="10766976" y="5789303"/>
                </a:cubicBezTo>
                <a:cubicBezTo>
                  <a:pt x="10709378" y="5789785"/>
                  <a:pt x="10659774" y="5796962"/>
                  <a:pt x="10618356" y="5810975"/>
                </a:cubicBezTo>
                <a:cubicBezTo>
                  <a:pt x="10580648" y="5823594"/>
                  <a:pt x="10548477" y="5841701"/>
                  <a:pt x="10521845" y="5865347"/>
                </a:cubicBezTo>
                <a:cubicBezTo>
                  <a:pt x="10458950" y="5920441"/>
                  <a:pt x="10426636" y="6008572"/>
                  <a:pt x="10424660" y="6129499"/>
                </a:cubicBezTo>
                <a:cubicBezTo>
                  <a:pt x="10424998" y="6130511"/>
                  <a:pt x="10425335" y="6131572"/>
                  <a:pt x="10425432" y="6132823"/>
                </a:cubicBezTo>
                <a:cubicBezTo>
                  <a:pt x="10425432" y="6132823"/>
                  <a:pt x="10425432" y="6133979"/>
                  <a:pt x="10425432" y="6133979"/>
                </a:cubicBezTo>
                <a:lnTo>
                  <a:pt x="10425432" y="6840858"/>
                </a:lnTo>
                <a:cubicBezTo>
                  <a:pt x="10425432" y="6840906"/>
                  <a:pt x="10425432" y="6840906"/>
                  <a:pt x="10425432" y="6840906"/>
                </a:cubicBezTo>
                <a:cubicBezTo>
                  <a:pt x="10425432" y="6840906"/>
                  <a:pt x="10425432" y="6841436"/>
                  <a:pt x="10425432" y="6841436"/>
                </a:cubicBezTo>
                <a:lnTo>
                  <a:pt x="10425432" y="6858002"/>
                </a:lnTo>
                <a:lnTo>
                  <a:pt x="10404241" y="6858002"/>
                </a:lnTo>
                <a:lnTo>
                  <a:pt x="10404241" y="6841099"/>
                </a:lnTo>
                <a:lnTo>
                  <a:pt x="10404241" y="6133160"/>
                </a:lnTo>
                <a:cubicBezTo>
                  <a:pt x="10404241" y="6133064"/>
                  <a:pt x="10404289" y="6132870"/>
                  <a:pt x="10404289" y="6132870"/>
                </a:cubicBezTo>
                <a:lnTo>
                  <a:pt x="10404530" y="6111392"/>
                </a:lnTo>
                <a:cubicBezTo>
                  <a:pt x="10408190" y="5993403"/>
                  <a:pt x="10442239" y="5905850"/>
                  <a:pt x="10506676" y="5848733"/>
                </a:cubicBezTo>
                <a:cubicBezTo>
                  <a:pt x="10541253" y="5818200"/>
                  <a:pt x="10584164" y="5796383"/>
                  <a:pt x="10635453" y="5783333"/>
                </a:cubicBezTo>
                <a:cubicBezTo>
                  <a:pt x="10669357" y="5774711"/>
                  <a:pt x="10706536" y="5769800"/>
                  <a:pt x="10746989" y="5768547"/>
                </a:cubicBezTo>
                <a:lnTo>
                  <a:pt x="10768565" y="5768210"/>
                </a:lnTo>
                <a:lnTo>
                  <a:pt x="10769432" y="5768306"/>
                </a:lnTo>
                <a:cubicBezTo>
                  <a:pt x="10828523" y="5768018"/>
                  <a:pt x="10879764" y="5760409"/>
                  <a:pt x="10923059" y="5745382"/>
                </a:cubicBezTo>
                <a:cubicBezTo>
                  <a:pt x="10962068" y="5731754"/>
                  <a:pt x="10994865" y="5712394"/>
                  <a:pt x="11021401" y="5687255"/>
                </a:cubicBezTo>
                <a:cubicBezTo>
                  <a:pt x="11046924" y="5663128"/>
                  <a:pt x="11066959" y="5633894"/>
                  <a:pt x="11081503" y="5599701"/>
                </a:cubicBezTo>
                <a:cubicBezTo>
                  <a:pt x="11101489" y="5553420"/>
                  <a:pt x="11111843" y="5495533"/>
                  <a:pt x="11112662" y="5426184"/>
                </a:cubicBezTo>
                <a:cubicBezTo>
                  <a:pt x="11112566" y="5425509"/>
                  <a:pt x="11112325" y="5424885"/>
                  <a:pt x="11112325" y="5424161"/>
                </a:cubicBezTo>
                <a:lnTo>
                  <a:pt x="11112325" y="5081268"/>
                </a:lnTo>
                <a:cubicBezTo>
                  <a:pt x="11106739" y="5081172"/>
                  <a:pt x="11099851" y="5080981"/>
                  <a:pt x="11091664" y="5080642"/>
                </a:cubicBezTo>
                <a:cubicBezTo>
                  <a:pt x="11052222" y="5078860"/>
                  <a:pt x="11016055" y="5073466"/>
                  <a:pt x="10983113" y="5064509"/>
                </a:cubicBezTo>
                <a:cubicBezTo>
                  <a:pt x="10931535" y="5050447"/>
                  <a:pt x="10888770" y="5027428"/>
                  <a:pt x="10854818" y="4995449"/>
                </a:cubicBezTo>
                <a:cubicBezTo>
                  <a:pt x="10790237" y="4934336"/>
                  <a:pt x="10758066" y="4841388"/>
                  <a:pt x="10758210" y="4716657"/>
                </a:cubicBezTo>
                <a:cubicBezTo>
                  <a:pt x="10758210" y="4716560"/>
                  <a:pt x="10758259" y="4716463"/>
                  <a:pt x="10758259" y="4716366"/>
                </a:cubicBezTo>
                <a:cubicBezTo>
                  <a:pt x="10758259" y="4716271"/>
                  <a:pt x="10758259" y="4716079"/>
                  <a:pt x="10758259" y="4716079"/>
                </a:cubicBezTo>
                <a:lnTo>
                  <a:pt x="10758259" y="4362157"/>
                </a:lnTo>
                <a:cubicBezTo>
                  <a:pt x="10758307" y="4361627"/>
                  <a:pt x="10758548" y="4361241"/>
                  <a:pt x="10758644" y="4360760"/>
                </a:cubicBezTo>
                <a:cubicBezTo>
                  <a:pt x="10757633" y="4290977"/>
                  <a:pt x="10747182" y="4233090"/>
                  <a:pt x="10727196" y="4187194"/>
                </a:cubicBezTo>
                <a:cubicBezTo>
                  <a:pt x="10712556" y="4153049"/>
                  <a:pt x="10692474" y="4123865"/>
                  <a:pt x="10666901" y="4099786"/>
                </a:cubicBezTo>
                <a:cubicBezTo>
                  <a:pt x="10640317" y="4074695"/>
                  <a:pt x="10607520" y="4055383"/>
                  <a:pt x="10568464" y="4041850"/>
                </a:cubicBezTo>
                <a:cubicBezTo>
                  <a:pt x="10525698" y="4026969"/>
                  <a:pt x="10474506" y="4019408"/>
                  <a:pt x="10414980" y="4019119"/>
                </a:cubicBezTo>
                <a:cubicBezTo>
                  <a:pt x="10408719" y="4019360"/>
                  <a:pt x="10398269" y="4019167"/>
                  <a:pt x="10383532" y="4018541"/>
                </a:cubicBezTo>
                <a:cubicBezTo>
                  <a:pt x="10344090" y="4016759"/>
                  <a:pt x="10307923" y="4011414"/>
                  <a:pt x="10274983" y="4002456"/>
                </a:cubicBezTo>
                <a:cubicBezTo>
                  <a:pt x="10223451" y="3988394"/>
                  <a:pt x="10180687" y="3965374"/>
                  <a:pt x="10146734" y="3933396"/>
                </a:cubicBezTo>
                <a:cubicBezTo>
                  <a:pt x="10082202" y="3872234"/>
                  <a:pt x="10050030" y="3779335"/>
                  <a:pt x="10050127" y="3654699"/>
                </a:cubicBezTo>
                <a:lnTo>
                  <a:pt x="10050127" y="3654555"/>
                </a:lnTo>
                <a:lnTo>
                  <a:pt x="10050127" y="2990778"/>
                </a:lnTo>
                <a:cubicBezTo>
                  <a:pt x="10042470" y="2988996"/>
                  <a:pt x="10035583" y="2985191"/>
                  <a:pt x="10029466" y="2979219"/>
                </a:cubicBezTo>
                <a:cubicBezTo>
                  <a:pt x="10021424" y="2970888"/>
                  <a:pt x="10017331" y="2960823"/>
                  <a:pt x="10017235" y="2948976"/>
                </a:cubicBezTo>
                <a:cubicBezTo>
                  <a:pt x="10017475" y="2937225"/>
                  <a:pt x="10021810" y="2927159"/>
                  <a:pt x="10030093" y="2918828"/>
                </a:cubicBezTo>
                <a:cubicBezTo>
                  <a:pt x="10038376" y="2910930"/>
                  <a:pt x="10048394" y="2906885"/>
                  <a:pt x="10060289" y="2906740"/>
                </a:cubicBezTo>
                <a:cubicBezTo>
                  <a:pt x="10071702" y="2906932"/>
                  <a:pt x="10081671" y="2911171"/>
                  <a:pt x="10090196" y="2919454"/>
                </a:cubicBezTo>
                <a:cubicBezTo>
                  <a:pt x="10098286" y="2927785"/>
                  <a:pt x="10102380" y="2937851"/>
                  <a:pt x="10102476" y="2949698"/>
                </a:cubicBezTo>
                <a:lnTo>
                  <a:pt x="10102476" y="2950902"/>
                </a:lnTo>
                <a:cubicBezTo>
                  <a:pt x="10102091" y="2961882"/>
                  <a:pt x="10097805" y="2971610"/>
                  <a:pt x="10089522" y="2980038"/>
                </a:cubicBezTo>
                <a:cubicBezTo>
                  <a:pt x="10084224" y="2985047"/>
                  <a:pt x="10078156" y="2988321"/>
                  <a:pt x="10071366" y="2990200"/>
                </a:cubicBezTo>
                <a:lnTo>
                  <a:pt x="10071366" y="3655133"/>
                </a:lnTo>
                <a:cubicBezTo>
                  <a:pt x="10071318" y="3655566"/>
                  <a:pt x="10071125" y="3655903"/>
                  <a:pt x="10071028" y="3656337"/>
                </a:cubicBezTo>
                <a:cubicBezTo>
                  <a:pt x="10071847" y="3725589"/>
                  <a:pt x="10082202" y="3783380"/>
                  <a:pt x="10102187" y="3829613"/>
                </a:cubicBezTo>
                <a:cubicBezTo>
                  <a:pt x="10116731" y="3863806"/>
                  <a:pt x="10136765" y="3892942"/>
                  <a:pt x="10162290" y="3917118"/>
                </a:cubicBezTo>
                <a:cubicBezTo>
                  <a:pt x="10188874" y="3942305"/>
                  <a:pt x="10221670" y="3961665"/>
                  <a:pt x="10260630" y="3975246"/>
                </a:cubicBezTo>
                <a:cubicBezTo>
                  <a:pt x="10304552" y="3990512"/>
                  <a:pt x="10356564" y="3998170"/>
                  <a:pt x="10416715" y="3998218"/>
                </a:cubicBezTo>
                <a:cubicBezTo>
                  <a:pt x="10416956" y="3998266"/>
                  <a:pt x="10417340" y="3998507"/>
                  <a:pt x="10417340" y="3998507"/>
                </a:cubicBezTo>
                <a:lnTo>
                  <a:pt x="10440071" y="3998507"/>
                </a:lnTo>
                <a:cubicBezTo>
                  <a:pt x="10481103" y="4000000"/>
                  <a:pt x="10518522" y="4005249"/>
                  <a:pt x="10552282" y="4014255"/>
                </a:cubicBezTo>
                <a:cubicBezTo>
                  <a:pt x="10604391" y="4028125"/>
                  <a:pt x="10647686" y="4051145"/>
                  <a:pt x="10682167" y="4083363"/>
                </a:cubicBezTo>
                <a:cubicBezTo>
                  <a:pt x="10746653" y="4143562"/>
                  <a:pt x="10779064" y="4236172"/>
                  <a:pt x="10779449" y="4361146"/>
                </a:cubicBezTo>
                <a:lnTo>
                  <a:pt x="10779449" y="4361868"/>
                </a:lnTo>
                <a:cubicBezTo>
                  <a:pt x="10779449" y="4362108"/>
                  <a:pt x="10779401" y="4362301"/>
                  <a:pt x="10779401" y="4362494"/>
                </a:cubicBezTo>
                <a:cubicBezTo>
                  <a:pt x="10779401" y="4362542"/>
                  <a:pt x="10779449" y="4362638"/>
                  <a:pt x="10779449" y="4362734"/>
                </a:cubicBezTo>
                <a:cubicBezTo>
                  <a:pt x="10779449" y="4362734"/>
                  <a:pt x="10779449" y="4363312"/>
                  <a:pt x="10779449" y="4363312"/>
                </a:cubicBezTo>
                <a:lnTo>
                  <a:pt x="10779449" y="4717234"/>
                </a:lnTo>
                <a:cubicBezTo>
                  <a:pt x="10779401" y="4717668"/>
                  <a:pt x="10779208" y="4718053"/>
                  <a:pt x="10779112" y="4718486"/>
                </a:cubicBezTo>
                <a:cubicBezTo>
                  <a:pt x="10779978" y="4787690"/>
                  <a:pt x="10790332" y="4845530"/>
                  <a:pt x="10810319" y="4891762"/>
                </a:cubicBezTo>
                <a:cubicBezTo>
                  <a:pt x="10824863" y="4925956"/>
                  <a:pt x="10844897" y="4955092"/>
                  <a:pt x="10870421" y="4979268"/>
                </a:cubicBezTo>
                <a:cubicBezTo>
                  <a:pt x="10897005" y="5004406"/>
                  <a:pt x="10929802" y="5023815"/>
                  <a:pt x="10968762" y="5037395"/>
                </a:cubicBezTo>
                <a:cubicBezTo>
                  <a:pt x="11009601" y="5051604"/>
                  <a:pt x="11057568" y="5059116"/>
                  <a:pt x="11112421" y="5060174"/>
                </a:cubicBezTo>
                <a:lnTo>
                  <a:pt x="11112566" y="5050109"/>
                </a:lnTo>
                <a:cubicBezTo>
                  <a:pt x="11116274" y="4931349"/>
                  <a:pt x="11150322" y="4843507"/>
                  <a:pt x="11214759" y="4786679"/>
                </a:cubicBezTo>
                <a:cubicBezTo>
                  <a:pt x="11249337" y="4756146"/>
                  <a:pt x="11292248" y="4734331"/>
                  <a:pt x="11343537" y="4721279"/>
                </a:cubicBezTo>
                <a:cubicBezTo>
                  <a:pt x="11377441" y="4712659"/>
                  <a:pt x="11414571" y="4707746"/>
                  <a:pt x="11455073" y="4706495"/>
                </a:cubicBezTo>
                <a:lnTo>
                  <a:pt x="11476648" y="4706158"/>
                </a:lnTo>
                <a:lnTo>
                  <a:pt x="11478671" y="4706446"/>
                </a:lnTo>
                <a:cubicBezTo>
                  <a:pt x="11555581" y="4705675"/>
                  <a:pt x="11618958" y="4692769"/>
                  <a:pt x="11668562" y="4667583"/>
                </a:cubicBezTo>
                <a:cubicBezTo>
                  <a:pt x="11716721" y="4643502"/>
                  <a:pt x="11753611" y="4607383"/>
                  <a:pt x="11779232" y="4559320"/>
                </a:cubicBezTo>
                <a:cubicBezTo>
                  <a:pt x="11798785" y="4522238"/>
                  <a:pt x="11811305" y="4478605"/>
                  <a:pt x="11816893" y="4428472"/>
                </a:cubicBezTo>
                <a:cubicBezTo>
                  <a:pt x="11819060" y="4408872"/>
                  <a:pt x="11820215" y="4389077"/>
                  <a:pt x="11820408" y="4369092"/>
                </a:cubicBezTo>
                <a:lnTo>
                  <a:pt x="11820408" y="4008524"/>
                </a:lnTo>
                <a:cubicBezTo>
                  <a:pt x="11820408" y="4008476"/>
                  <a:pt x="11820408" y="4008428"/>
                  <a:pt x="11820408" y="4008428"/>
                </a:cubicBezTo>
                <a:cubicBezTo>
                  <a:pt x="11820408" y="4008331"/>
                  <a:pt x="11820408" y="4008139"/>
                  <a:pt x="11820408" y="4008139"/>
                </a:cubicBezTo>
                <a:lnTo>
                  <a:pt x="11820408" y="3654218"/>
                </a:lnTo>
                <a:cubicBezTo>
                  <a:pt x="11820505" y="3653688"/>
                  <a:pt x="11820697" y="3653303"/>
                  <a:pt x="11820794" y="3652821"/>
                </a:cubicBezTo>
                <a:cubicBezTo>
                  <a:pt x="11819782" y="3583087"/>
                  <a:pt x="11809331" y="3525151"/>
                  <a:pt x="11789346" y="3479255"/>
                </a:cubicBezTo>
                <a:cubicBezTo>
                  <a:pt x="11774705" y="3445111"/>
                  <a:pt x="11754623" y="3415926"/>
                  <a:pt x="11729051" y="3391847"/>
                </a:cubicBezTo>
                <a:cubicBezTo>
                  <a:pt x="11702467" y="3366756"/>
                  <a:pt x="11669670" y="3347444"/>
                  <a:pt x="11630614" y="3333911"/>
                </a:cubicBezTo>
                <a:cubicBezTo>
                  <a:pt x="11588089" y="3319030"/>
                  <a:pt x="11537184" y="3311517"/>
                  <a:pt x="11477996" y="3311180"/>
                </a:cubicBezTo>
                <a:cubicBezTo>
                  <a:pt x="11477900" y="3311228"/>
                  <a:pt x="11477852" y="3311228"/>
                  <a:pt x="11477757" y="3311228"/>
                </a:cubicBezTo>
                <a:cubicBezTo>
                  <a:pt x="11450932" y="3311276"/>
                  <a:pt x="11425696" y="3309832"/>
                  <a:pt x="11402001" y="3306942"/>
                </a:cubicBezTo>
                <a:cubicBezTo>
                  <a:pt x="11359188" y="3301693"/>
                  <a:pt x="11321239" y="3291772"/>
                  <a:pt x="11288202" y="3277228"/>
                </a:cubicBezTo>
                <a:cubicBezTo>
                  <a:pt x="11229400" y="3251318"/>
                  <a:pt x="11185333" y="3210672"/>
                  <a:pt x="11156005" y="3155289"/>
                </a:cubicBezTo>
                <a:cubicBezTo>
                  <a:pt x="11132792" y="3110983"/>
                  <a:pt x="11118875" y="3058393"/>
                  <a:pt x="11114251" y="2997472"/>
                </a:cubicBezTo>
                <a:cubicBezTo>
                  <a:pt x="11113095" y="2983168"/>
                  <a:pt x="11112469" y="2967517"/>
                  <a:pt x="11112373" y="2950613"/>
                </a:cubicBezTo>
                <a:lnTo>
                  <a:pt x="11112373" y="2640757"/>
                </a:lnTo>
                <a:cubicBezTo>
                  <a:pt x="11103752" y="2639216"/>
                  <a:pt x="11096096" y="2635315"/>
                  <a:pt x="11089449" y="2628766"/>
                </a:cubicBezTo>
                <a:cubicBezTo>
                  <a:pt x="11081407" y="2620434"/>
                  <a:pt x="11077313" y="2610321"/>
                  <a:pt x="11077216" y="2598522"/>
                </a:cubicBezTo>
                <a:cubicBezTo>
                  <a:pt x="11077506" y="2586723"/>
                  <a:pt x="11081791" y="2576706"/>
                  <a:pt x="11090123" y="2568374"/>
                </a:cubicBezTo>
                <a:cubicBezTo>
                  <a:pt x="11098359" y="2560428"/>
                  <a:pt x="11108423" y="2556431"/>
                  <a:pt x="11120270" y="2556286"/>
                </a:cubicBezTo>
                <a:close/>
                <a:moveTo>
                  <a:pt x="9687153" y="2543524"/>
                </a:moveTo>
                <a:cubicBezTo>
                  <a:pt x="9692258" y="2543379"/>
                  <a:pt x="9695822" y="2545546"/>
                  <a:pt x="9697989" y="2550170"/>
                </a:cubicBezTo>
                <a:cubicBezTo>
                  <a:pt x="9698470" y="2551470"/>
                  <a:pt x="9698711" y="2552722"/>
                  <a:pt x="9698711" y="2553974"/>
                </a:cubicBezTo>
                <a:lnTo>
                  <a:pt x="9698711" y="2642539"/>
                </a:lnTo>
                <a:lnTo>
                  <a:pt x="9698759" y="2642539"/>
                </a:lnTo>
                <a:lnTo>
                  <a:pt x="9698759" y="2819524"/>
                </a:lnTo>
                <a:cubicBezTo>
                  <a:pt x="9698759" y="2820053"/>
                  <a:pt x="9698759" y="2820487"/>
                  <a:pt x="9698711" y="2820872"/>
                </a:cubicBezTo>
                <a:cubicBezTo>
                  <a:pt x="9697796" y="2826073"/>
                  <a:pt x="9694761" y="2829204"/>
                  <a:pt x="9689561" y="2830215"/>
                </a:cubicBezTo>
                <a:cubicBezTo>
                  <a:pt x="9684311" y="2830600"/>
                  <a:pt x="9680554" y="2828385"/>
                  <a:pt x="9678291" y="2823617"/>
                </a:cubicBezTo>
                <a:cubicBezTo>
                  <a:pt x="9677810" y="2822365"/>
                  <a:pt x="9677569" y="2821113"/>
                  <a:pt x="9677521" y="2819813"/>
                </a:cubicBezTo>
                <a:lnTo>
                  <a:pt x="9677521" y="2643598"/>
                </a:lnTo>
                <a:cubicBezTo>
                  <a:pt x="9677521" y="2643261"/>
                  <a:pt x="9677521" y="2643020"/>
                  <a:pt x="9677521" y="2642731"/>
                </a:cubicBezTo>
                <a:cubicBezTo>
                  <a:pt x="9677521" y="2642731"/>
                  <a:pt x="9677521" y="2642635"/>
                  <a:pt x="9677521" y="2642587"/>
                </a:cubicBezTo>
                <a:lnTo>
                  <a:pt x="9677521" y="2554071"/>
                </a:lnTo>
                <a:cubicBezTo>
                  <a:pt x="9677521" y="2553348"/>
                  <a:pt x="9677569" y="2552674"/>
                  <a:pt x="9677714" y="2552000"/>
                </a:cubicBezTo>
                <a:cubicBezTo>
                  <a:pt x="9679014" y="2547088"/>
                  <a:pt x="9682145" y="2544246"/>
                  <a:pt x="9687153" y="2543524"/>
                </a:cubicBezTo>
                <a:close/>
                <a:moveTo>
                  <a:pt x="5762286" y="2520793"/>
                </a:moveTo>
                <a:cubicBezTo>
                  <a:pt x="5767387" y="2520600"/>
                  <a:pt x="5770953" y="2522815"/>
                  <a:pt x="5773120" y="2527439"/>
                </a:cubicBezTo>
                <a:cubicBezTo>
                  <a:pt x="5773604" y="2528739"/>
                  <a:pt x="5773843" y="2529991"/>
                  <a:pt x="5773843" y="2531243"/>
                </a:cubicBezTo>
                <a:lnTo>
                  <a:pt x="5773843" y="2619808"/>
                </a:lnTo>
                <a:lnTo>
                  <a:pt x="5773843" y="2796792"/>
                </a:lnTo>
                <a:cubicBezTo>
                  <a:pt x="5773843" y="2797322"/>
                  <a:pt x="5773843" y="2797756"/>
                  <a:pt x="5773792" y="2798141"/>
                </a:cubicBezTo>
                <a:cubicBezTo>
                  <a:pt x="5772881" y="2803342"/>
                  <a:pt x="5769845" y="2806472"/>
                  <a:pt x="5764644" y="2807484"/>
                </a:cubicBezTo>
                <a:cubicBezTo>
                  <a:pt x="5759395" y="2807869"/>
                  <a:pt x="5755635" y="2805654"/>
                  <a:pt x="5753372" y="2800886"/>
                </a:cubicBezTo>
                <a:cubicBezTo>
                  <a:pt x="5752895" y="2799634"/>
                  <a:pt x="5752654" y="2798382"/>
                  <a:pt x="5752606" y="2797081"/>
                </a:cubicBezTo>
                <a:lnTo>
                  <a:pt x="5752606" y="2620867"/>
                </a:lnTo>
                <a:cubicBezTo>
                  <a:pt x="5752606" y="2620530"/>
                  <a:pt x="5752606" y="2620289"/>
                  <a:pt x="5752606" y="2620000"/>
                </a:cubicBezTo>
                <a:cubicBezTo>
                  <a:pt x="5752606" y="2619952"/>
                  <a:pt x="5752606" y="2619904"/>
                  <a:pt x="5752606" y="2619856"/>
                </a:cubicBezTo>
                <a:lnTo>
                  <a:pt x="5752606" y="2531339"/>
                </a:lnTo>
                <a:cubicBezTo>
                  <a:pt x="5752606" y="2530617"/>
                  <a:pt x="5752702" y="2529943"/>
                  <a:pt x="5752799" y="2529269"/>
                </a:cubicBezTo>
                <a:cubicBezTo>
                  <a:pt x="5754097" y="2524357"/>
                  <a:pt x="5757230" y="2521515"/>
                  <a:pt x="5762286" y="2520793"/>
                </a:cubicBezTo>
                <a:close/>
                <a:moveTo>
                  <a:pt x="6415232" y="2500710"/>
                </a:moveTo>
                <a:cubicBezTo>
                  <a:pt x="6420288" y="2500565"/>
                  <a:pt x="6423901" y="2502780"/>
                  <a:pt x="6426021" y="2507452"/>
                </a:cubicBezTo>
                <a:cubicBezTo>
                  <a:pt x="6426501" y="2508752"/>
                  <a:pt x="6426743" y="2510004"/>
                  <a:pt x="6426743" y="2511256"/>
                </a:cubicBezTo>
                <a:lnTo>
                  <a:pt x="6426451" y="2599773"/>
                </a:lnTo>
                <a:cubicBezTo>
                  <a:pt x="6426451" y="2600447"/>
                  <a:pt x="6426404" y="2601169"/>
                  <a:pt x="6426211" y="2602036"/>
                </a:cubicBezTo>
                <a:cubicBezTo>
                  <a:pt x="6424910" y="2606900"/>
                  <a:pt x="6421733" y="2609742"/>
                  <a:pt x="6416724" y="2610416"/>
                </a:cubicBezTo>
                <a:cubicBezTo>
                  <a:pt x="6411669" y="2610561"/>
                  <a:pt x="6408058" y="2608345"/>
                  <a:pt x="6405937" y="2603722"/>
                </a:cubicBezTo>
                <a:cubicBezTo>
                  <a:pt x="6405454" y="2602518"/>
                  <a:pt x="6405216" y="2601169"/>
                  <a:pt x="6405216" y="2599725"/>
                </a:cubicBezTo>
                <a:lnTo>
                  <a:pt x="6405553" y="2511208"/>
                </a:lnTo>
                <a:cubicBezTo>
                  <a:pt x="6405553" y="2510486"/>
                  <a:pt x="6405601" y="2509812"/>
                  <a:pt x="6405744" y="2509137"/>
                </a:cubicBezTo>
                <a:cubicBezTo>
                  <a:pt x="6407044" y="2504225"/>
                  <a:pt x="6410224" y="2501384"/>
                  <a:pt x="6415232" y="2500710"/>
                </a:cubicBezTo>
                <a:close/>
                <a:moveTo>
                  <a:pt x="2490304" y="2497291"/>
                </a:moveTo>
                <a:cubicBezTo>
                  <a:pt x="2495361" y="2497146"/>
                  <a:pt x="2498972" y="2499362"/>
                  <a:pt x="2501090" y="2504033"/>
                </a:cubicBezTo>
                <a:cubicBezTo>
                  <a:pt x="2501572" y="2505285"/>
                  <a:pt x="2501814" y="2506537"/>
                  <a:pt x="2501814" y="2507790"/>
                </a:cubicBezTo>
                <a:lnTo>
                  <a:pt x="2501525" y="2596306"/>
                </a:lnTo>
                <a:cubicBezTo>
                  <a:pt x="2501572" y="2596980"/>
                  <a:pt x="2501476" y="2597703"/>
                  <a:pt x="2501283" y="2598569"/>
                </a:cubicBezTo>
                <a:cubicBezTo>
                  <a:pt x="2499983" y="2603433"/>
                  <a:pt x="2496805" y="2606275"/>
                  <a:pt x="2491797" y="2606949"/>
                </a:cubicBezTo>
                <a:lnTo>
                  <a:pt x="2491797" y="2606997"/>
                </a:lnTo>
                <a:cubicBezTo>
                  <a:pt x="2486739" y="2607142"/>
                  <a:pt x="2483127" y="2604926"/>
                  <a:pt x="2481009" y="2600303"/>
                </a:cubicBezTo>
                <a:cubicBezTo>
                  <a:pt x="2480528" y="2599099"/>
                  <a:pt x="2480286" y="2597751"/>
                  <a:pt x="2480286" y="2596306"/>
                </a:cubicBezTo>
                <a:lnTo>
                  <a:pt x="2480623" y="2507790"/>
                </a:lnTo>
                <a:cubicBezTo>
                  <a:pt x="2480623" y="2507067"/>
                  <a:pt x="2480672" y="2506393"/>
                  <a:pt x="2480816" y="2505718"/>
                </a:cubicBezTo>
                <a:cubicBezTo>
                  <a:pt x="2482116" y="2500806"/>
                  <a:pt x="2485294" y="2497965"/>
                  <a:pt x="2490304" y="2497291"/>
                </a:cubicBezTo>
                <a:close/>
                <a:moveTo>
                  <a:pt x="10267084" y="2462472"/>
                </a:moveTo>
                <a:cubicBezTo>
                  <a:pt x="10272141" y="2462327"/>
                  <a:pt x="10275753" y="2464542"/>
                  <a:pt x="10277872" y="2469214"/>
                </a:cubicBezTo>
                <a:cubicBezTo>
                  <a:pt x="10278354" y="2470466"/>
                  <a:pt x="10278595" y="2471718"/>
                  <a:pt x="10278595" y="2472970"/>
                </a:cubicBezTo>
                <a:lnTo>
                  <a:pt x="10278306" y="2561487"/>
                </a:lnTo>
                <a:cubicBezTo>
                  <a:pt x="10278306" y="2562161"/>
                  <a:pt x="10278258" y="2562884"/>
                  <a:pt x="10278065" y="2563750"/>
                </a:cubicBezTo>
                <a:cubicBezTo>
                  <a:pt x="10276765" y="2568614"/>
                  <a:pt x="10273586" y="2571456"/>
                  <a:pt x="10268578" y="2572130"/>
                </a:cubicBezTo>
                <a:lnTo>
                  <a:pt x="10268578" y="2572178"/>
                </a:lnTo>
                <a:cubicBezTo>
                  <a:pt x="10263521" y="2572323"/>
                  <a:pt x="10259909" y="2570107"/>
                  <a:pt x="10257790" y="2565484"/>
                </a:cubicBezTo>
                <a:cubicBezTo>
                  <a:pt x="10257308" y="2564280"/>
                  <a:pt x="10257067" y="2562931"/>
                  <a:pt x="10257067" y="2561487"/>
                </a:cubicBezTo>
                <a:lnTo>
                  <a:pt x="10257404" y="2472970"/>
                </a:lnTo>
                <a:cubicBezTo>
                  <a:pt x="10257404" y="2472248"/>
                  <a:pt x="10257453" y="2471574"/>
                  <a:pt x="10257597" y="2470899"/>
                </a:cubicBezTo>
                <a:cubicBezTo>
                  <a:pt x="10258898" y="2465987"/>
                  <a:pt x="10262076" y="2463146"/>
                  <a:pt x="10267084" y="2462472"/>
                </a:cubicBezTo>
                <a:close/>
                <a:moveTo>
                  <a:pt x="1426661" y="2457608"/>
                </a:moveTo>
                <a:cubicBezTo>
                  <a:pt x="1438508" y="2457704"/>
                  <a:pt x="1448573" y="2461702"/>
                  <a:pt x="1456857" y="2469600"/>
                </a:cubicBezTo>
                <a:cubicBezTo>
                  <a:pt x="1465091" y="2478076"/>
                  <a:pt x="1469426" y="2487756"/>
                  <a:pt x="1469813" y="2498736"/>
                </a:cubicBezTo>
                <a:lnTo>
                  <a:pt x="1469813" y="2499940"/>
                </a:lnTo>
                <a:cubicBezTo>
                  <a:pt x="1469716" y="2511787"/>
                  <a:pt x="1465573" y="2521852"/>
                  <a:pt x="1457530" y="2530184"/>
                </a:cubicBezTo>
                <a:cubicBezTo>
                  <a:pt x="1452281" y="2535240"/>
                  <a:pt x="1446455" y="2538612"/>
                  <a:pt x="1440146" y="2540634"/>
                </a:cubicBezTo>
                <a:lnTo>
                  <a:pt x="1440146" y="2853332"/>
                </a:lnTo>
                <a:cubicBezTo>
                  <a:pt x="1440146" y="2853428"/>
                  <a:pt x="1440146" y="2853428"/>
                  <a:pt x="1440146" y="2853428"/>
                </a:cubicBezTo>
                <a:cubicBezTo>
                  <a:pt x="1440146" y="2853428"/>
                  <a:pt x="1440146" y="2853524"/>
                  <a:pt x="1440146" y="2853524"/>
                </a:cubicBezTo>
                <a:lnTo>
                  <a:pt x="1440146" y="3207397"/>
                </a:lnTo>
                <a:cubicBezTo>
                  <a:pt x="1440098" y="3207494"/>
                  <a:pt x="1440098" y="3207590"/>
                  <a:pt x="1440098" y="3207686"/>
                </a:cubicBezTo>
                <a:cubicBezTo>
                  <a:pt x="1440098" y="3207927"/>
                  <a:pt x="1440146" y="3208312"/>
                  <a:pt x="1440146" y="3208312"/>
                </a:cubicBezTo>
                <a:lnTo>
                  <a:pt x="1440146" y="3208987"/>
                </a:lnTo>
                <a:cubicBezTo>
                  <a:pt x="1439760" y="3333959"/>
                  <a:pt x="1407349" y="3426569"/>
                  <a:pt x="1342864" y="3486768"/>
                </a:cubicBezTo>
                <a:cubicBezTo>
                  <a:pt x="1308384" y="3518987"/>
                  <a:pt x="1265087" y="3542007"/>
                  <a:pt x="1212930" y="3555876"/>
                </a:cubicBezTo>
                <a:cubicBezTo>
                  <a:pt x="1179460" y="3564883"/>
                  <a:pt x="1141799" y="3570132"/>
                  <a:pt x="1099997" y="3571625"/>
                </a:cubicBezTo>
                <a:cubicBezTo>
                  <a:pt x="1099997" y="3571625"/>
                  <a:pt x="1086079" y="3571625"/>
                  <a:pt x="1086079" y="3571625"/>
                </a:cubicBezTo>
                <a:lnTo>
                  <a:pt x="1086079" y="3915481"/>
                </a:lnTo>
                <a:cubicBezTo>
                  <a:pt x="1086079" y="3915529"/>
                  <a:pt x="1086079" y="3915577"/>
                  <a:pt x="1086079" y="3915577"/>
                </a:cubicBezTo>
                <a:lnTo>
                  <a:pt x="1086079" y="4258953"/>
                </a:lnTo>
                <a:cubicBezTo>
                  <a:pt x="1090463" y="4259050"/>
                  <a:pt x="1095857" y="4259193"/>
                  <a:pt x="1102407" y="4259387"/>
                </a:cubicBezTo>
                <a:cubicBezTo>
                  <a:pt x="1143631" y="4261023"/>
                  <a:pt x="1180760" y="4266321"/>
                  <a:pt x="1213845" y="4275278"/>
                </a:cubicBezTo>
                <a:cubicBezTo>
                  <a:pt x="1265954" y="4289293"/>
                  <a:pt x="1309201" y="4312457"/>
                  <a:pt x="1343538" y="4344773"/>
                </a:cubicBezTo>
                <a:cubicBezTo>
                  <a:pt x="1407783" y="4405212"/>
                  <a:pt x="1439953" y="4497918"/>
                  <a:pt x="1440146" y="4622843"/>
                </a:cubicBezTo>
                <a:lnTo>
                  <a:pt x="1440146" y="4623565"/>
                </a:lnTo>
                <a:cubicBezTo>
                  <a:pt x="1440146" y="4623614"/>
                  <a:pt x="1440146" y="4623661"/>
                  <a:pt x="1440146" y="4623661"/>
                </a:cubicBezTo>
                <a:lnTo>
                  <a:pt x="1440146" y="4967084"/>
                </a:lnTo>
                <a:cubicBezTo>
                  <a:pt x="1444530" y="4967132"/>
                  <a:pt x="1449873" y="4967278"/>
                  <a:pt x="1456471" y="4967469"/>
                </a:cubicBezTo>
                <a:cubicBezTo>
                  <a:pt x="1497696" y="4969107"/>
                  <a:pt x="1534875" y="4974404"/>
                  <a:pt x="1567912" y="4983363"/>
                </a:cubicBezTo>
                <a:cubicBezTo>
                  <a:pt x="1620020" y="4997377"/>
                  <a:pt x="1663268" y="5020541"/>
                  <a:pt x="1697605" y="5052856"/>
                </a:cubicBezTo>
                <a:cubicBezTo>
                  <a:pt x="1761849" y="5113296"/>
                  <a:pt x="1794020" y="5206002"/>
                  <a:pt x="1794212" y="5330926"/>
                </a:cubicBezTo>
                <a:lnTo>
                  <a:pt x="1794212" y="5331649"/>
                </a:lnTo>
                <a:cubicBezTo>
                  <a:pt x="1794212" y="5331696"/>
                  <a:pt x="1794212" y="5331793"/>
                  <a:pt x="1794212" y="5331793"/>
                </a:cubicBezTo>
                <a:lnTo>
                  <a:pt x="1794212" y="5685666"/>
                </a:lnTo>
                <a:cubicBezTo>
                  <a:pt x="1794212" y="5685762"/>
                  <a:pt x="1794165" y="5685859"/>
                  <a:pt x="1794165" y="5685955"/>
                </a:cubicBezTo>
                <a:cubicBezTo>
                  <a:pt x="1794165" y="5686196"/>
                  <a:pt x="1794212" y="5686581"/>
                  <a:pt x="1794212" y="5686581"/>
                </a:cubicBezTo>
                <a:lnTo>
                  <a:pt x="1794212" y="5687257"/>
                </a:lnTo>
                <a:cubicBezTo>
                  <a:pt x="1793828" y="5812228"/>
                  <a:pt x="1761416" y="5904839"/>
                  <a:pt x="1696930" y="5965037"/>
                </a:cubicBezTo>
                <a:cubicBezTo>
                  <a:pt x="1662449" y="5997256"/>
                  <a:pt x="1619154" y="6020275"/>
                  <a:pt x="1566997" y="6034145"/>
                </a:cubicBezTo>
                <a:cubicBezTo>
                  <a:pt x="1533479" y="6043103"/>
                  <a:pt x="1495866" y="6048401"/>
                  <a:pt x="1454063" y="6049893"/>
                </a:cubicBezTo>
                <a:lnTo>
                  <a:pt x="1432056" y="6049893"/>
                </a:lnTo>
                <a:cubicBezTo>
                  <a:pt x="1431814" y="6049943"/>
                  <a:pt x="1431669" y="6050086"/>
                  <a:pt x="1431429" y="6050134"/>
                </a:cubicBezTo>
                <a:cubicBezTo>
                  <a:pt x="1371326" y="6050183"/>
                  <a:pt x="1319266" y="6057840"/>
                  <a:pt x="1275345" y="6073107"/>
                </a:cubicBezTo>
                <a:cubicBezTo>
                  <a:pt x="1236336" y="6086736"/>
                  <a:pt x="1203588" y="6106095"/>
                  <a:pt x="1177004" y="6131235"/>
                </a:cubicBezTo>
                <a:cubicBezTo>
                  <a:pt x="1151480" y="6155363"/>
                  <a:pt x="1131445" y="6184548"/>
                  <a:pt x="1116901" y="6218739"/>
                </a:cubicBezTo>
                <a:cubicBezTo>
                  <a:pt x="1096916" y="6264972"/>
                  <a:pt x="1086562" y="6322811"/>
                  <a:pt x="1085696" y="6392016"/>
                </a:cubicBezTo>
                <a:cubicBezTo>
                  <a:pt x="1085790" y="6392449"/>
                  <a:pt x="1085983" y="6392787"/>
                  <a:pt x="1086079" y="6393220"/>
                </a:cubicBezTo>
                <a:lnTo>
                  <a:pt x="1086079" y="6858002"/>
                </a:lnTo>
                <a:lnTo>
                  <a:pt x="1064794" y="6858002"/>
                </a:lnTo>
                <a:lnTo>
                  <a:pt x="1064794" y="6393653"/>
                </a:lnTo>
                <a:cubicBezTo>
                  <a:pt x="1064650" y="6268970"/>
                  <a:pt x="1096868" y="6176071"/>
                  <a:pt x="1161400" y="6114956"/>
                </a:cubicBezTo>
                <a:cubicBezTo>
                  <a:pt x="1195401" y="6082931"/>
                  <a:pt x="1238168" y="6059911"/>
                  <a:pt x="1289697" y="6045848"/>
                </a:cubicBezTo>
                <a:cubicBezTo>
                  <a:pt x="1322640" y="6036891"/>
                  <a:pt x="1358804" y="6031498"/>
                  <a:pt x="1398247" y="6029716"/>
                </a:cubicBezTo>
                <a:cubicBezTo>
                  <a:pt x="1412696" y="6029138"/>
                  <a:pt x="1423097" y="6028945"/>
                  <a:pt x="1429357" y="6029138"/>
                </a:cubicBezTo>
                <a:cubicBezTo>
                  <a:pt x="1489028" y="6028896"/>
                  <a:pt x="1540318" y="6021336"/>
                  <a:pt x="1583130" y="6006406"/>
                </a:cubicBezTo>
                <a:cubicBezTo>
                  <a:pt x="1622187" y="5992873"/>
                  <a:pt x="1654984" y="5973561"/>
                  <a:pt x="1681569" y="5948471"/>
                </a:cubicBezTo>
                <a:cubicBezTo>
                  <a:pt x="1707141" y="5924392"/>
                  <a:pt x="1727222" y="5895206"/>
                  <a:pt x="1741863" y="5861062"/>
                </a:cubicBezTo>
                <a:cubicBezTo>
                  <a:pt x="1761897" y="5815167"/>
                  <a:pt x="1772301" y="5757279"/>
                  <a:pt x="1773312" y="5687497"/>
                </a:cubicBezTo>
                <a:cubicBezTo>
                  <a:pt x="1773215" y="5687015"/>
                  <a:pt x="1773022" y="5686629"/>
                  <a:pt x="1772926" y="5686100"/>
                </a:cubicBezTo>
                <a:lnTo>
                  <a:pt x="1772926" y="5332180"/>
                </a:lnTo>
                <a:cubicBezTo>
                  <a:pt x="1772926" y="5331409"/>
                  <a:pt x="1773167" y="5330830"/>
                  <a:pt x="1773263" y="5330157"/>
                </a:cubicBezTo>
                <a:cubicBezTo>
                  <a:pt x="1772492" y="5260856"/>
                  <a:pt x="1762090" y="5202968"/>
                  <a:pt x="1742104" y="5156638"/>
                </a:cubicBezTo>
                <a:cubicBezTo>
                  <a:pt x="1727560" y="5122445"/>
                  <a:pt x="1707477" y="5093212"/>
                  <a:pt x="1682001" y="5069085"/>
                </a:cubicBezTo>
                <a:cubicBezTo>
                  <a:pt x="1655466" y="5043946"/>
                  <a:pt x="1622717" y="5024586"/>
                  <a:pt x="1583708" y="5010957"/>
                </a:cubicBezTo>
                <a:cubicBezTo>
                  <a:pt x="1542919" y="4996750"/>
                  <a:pt x="1494999" y="4989237"/>
                  <a:pt x="1440194" y="4988179"/>
                </a:cubicBezTo>
                <a:lnTo>
                  <a:pt x="1440194" y="5331552"/>
                </a:lnTo>
                <a:cubicBezTo>
                  <a:pt x="1440146" y="5331649"/>
                  <a:pt x="1440146" y="5331696"/>
                  <a:pt x="1440146" y="5331793"/>
                </a:cubicBezTo>
                <a:cubicBezTo>
                  <a:pt x="1440146" y="5332034"/>
                  <a:pt x="1440194" y="5332420"/>
                  <a:pt x="1440194" y="5332420"/>
                </a:cubicBezTo>
                <a:lnTo>
                  <a:pt x="1440194" y="5333094"/>
                </a:lnTo>
                <a:cubicBezTo>
                  <a:pt x="1439808" y="5458066"/>
                  <a:pt x="1407397" y="5550676"/>
                  <a:pt x="1342913" y="5610875"/>
                </a:cubicBezTo>
                <a:cubicBezTo>
                  <a:pt x="1308432" y="5643093"/>
                  <a:pt x="1265136" y="5666115"/>
                  <a:pt x="1212980" y="5679983"/>
                </a:cubicBezTo>
                <a:cubicBezTo>
                  <a:pt x="1179508" y="5688989"/>
                  <a:pt x="1141847" y="5694238"/>
                  <a:pt x="1100045" y="5695780"/>
                </a:cubicBezTo>
                <a:lnTo>
                  <a:pt x="1078039" y="5695780"/>
                </a:lnTo>
                <a:cubicBezTo>
                  <a:pt x="1077797" y="5695827"/>
                  <a:pt x="1077652" y="5695972"/>
                  <a:pt x="1077411" y="5696020"/>
                </a:cubicBezTo>
                <a:cubicBezTo>
                  <a:pt x="1017308" y="5696068"/>
                  <a:pt x="965248" y="5703726"/>
                  <a:pt x="921327" y="5718992"/>
                </a:cubicBezTo>
                <a:cubicBezTo>
                  <a:pt x="882318" y="5732621"/>
                  <a:pt x="849522" y="5751981"/>
                  <a:pt x="822986" y="5777120"/>
                </a:cubicBezTo>
                <a:cubicBezTo>
                  <a:pt x="797462" y="5801297"/>
                  <a:pt x="777429" y="5830433"/>
                  <a:pt x="762884" y="5864625"/>
                </a:cubicBezTo>
                <a:cubicBezTo>
                  <a:pt x="742849" y="5910906"/>
                  <a:pt x="732495" y="5968794"/>
                  <a:pt x="731677" y="6038096"/>
                </a:cubicBezTo>
                <a:cubicBezTo>
                  <a:pt x="731822" y="6038432"/>
                  <a:pt x="731965" y="6038721"/>
                  <a:pt x="732063" y="6039107"/>
                </a:cubicBezTo>
                <a:lnTo>
                  <a:pt x="732063" y="6716560"/>
                </a:lnTo>
                <a:cubicBezTo>
                  <a:pt x="738371" y="6718535"/>
                  <a:pt x="744150" y="6721713"/>
                  <a:pt x="749158" y="6726529"/>
                </a:cubicBezTo>
                <a:cubicBezTo>
                  <a:pt x="757490" y="6735005"/>
                  <a:pt x="761777" y="6744974"/>
                  <a:pt x="762017" y="6756388"/>
                </a:cubicBezTo>
                <a:lnTo>
                  <a:pt x="762017" y="6756773"/>
                </a:lnTo>
                <a:cubicBezTo>
                  <a:pt x="761920" y="6768620"/>
                  <a:pt x="757780" y="6778686"/>
                  <a:pt x="749736" y="6787017"/>
                </a:cubicBezTo>
                <a:cubicBezTo>
                  <a:pt x="741212" y="6795252"/>
                  <a:pt x="731243" y="6799490"/>
                  <a:pt x="719829" y="6799683"/>
                </a:cubicBezTo>
                <a:cubicBezTo>
                  <a:pt x="707982" y="6799538"/>
                  <a:pt x="697917" y="6795493"/>
                  <a:pt x="689682" y="6787595"/>
                </a:cubicBezTo>
                <a:cubicBezTo>
                  <a:pt x="681351" y="6779263"/>
                  <a:pt x="677064" y="6769198"/>
                  <a:pt x="676775" y="6757447"/>
                </a:cubicBezTo>
                <a:cubicBezTo>
                  <a:pt x="676919" y="6745649"/>
                  <a:pt x="680965" y="6735535"/>
                  <a:pt x="689008" y="6727203"/>
                </a:cubicBezTo>
                <a:lnTo>
                  <a:pt x="689056" y="6727251"/>
                </a:lnTo>
                <a:cubicBezTo>
                  <a:pt x="695413" y="6720990"/>
                  <a:pt x="702685" y="6717042"/>
                  <a:pt x="710824" y="6715404"/>
                </a:cubicBezTo>
                <a:lnTo>
                  <a:pt x="710824" y="6039539"/>
                </a:lnTo>
                <a:cubicBezTo>
                  <a:pt x="710679" y="5914904"/>
                  <a:pt x="742897" y="5822053"/>
                  <a:pt x="807431" y="5760890"/>
                </a:cubicBezTo>
                <a:cubicBezTo>
                  <a:pt x="841383" y="5728962"/>
                  <a:pt x="884148" y="5705893"/>
                  <a:pt x="935678" y="5691830"/>
                </a:cubicBezTo>
                <a:cubicBezTo>
                  <a:pt x="968620" y="5682873"/>
                  <a:pt x="1004787" y="5677479"/>
                  <a:pt x="1044231" y="5675697"/>
                </a:cubicBezTo>
                <a:cubicBezTo>
                  <a:pt x="1059014" y="5675119"/>
                  <a:pt x="1069513" y="5674927"/>
                  <a:pt x="1075725" y="5675119"/>
                </a:cubicBezTo>
                <a:cubicBezTo>
                  <a:pt x="1135250" y="5674830"/>
                  <a:pt x="1186396" y="5667270"/>
                  <a:pt x="1229113" y="5652389"/>
                </a:cubicBezTo>
                <a:cubicBezTo>
                  <a:pt x="1268170" y="5638855"/>
                  <a:pt x="1300965" y="5619544"/>
                  <a:pt x="1327550" y="5594453"/>
                </a:cubicBezTo>
                <a:cubicBezTo>
                  <a:pt x="1353122" y="5570373"/>
                  <a:pt x="1373204" y="5541237"/>
                  <a:pt x="1387844" y="5507045"/>
                </a:cubicBezTo>
                <a:cubicBezTo>
                  <a:pt x="1407878" y="5461196"/>
                  <a:pt x="1418282" y="5403310"/>
                  <a:pt x="1419293" y="5333575"/>
                </a:cubicBezTo>
                <a:cubicBezTo>
                  <a:pt x="1419148" y="5333094"/>
                  <a:pt x="1418955" y="5332757"/>
                  <a:pt x="1418859" y="5332227"/>
                </a:cubicBezTo>
                <a:lnTo>
                  <a:pt x="1418859" y="4988082"/>
                </a:lnTo>
                <a:lnTo>
                  <a:pt x="1407638" y="4987937"/>
                </a:lnTo>
                <a:cubicBezTo>
                  <a:pt x="1367184" y="4986685"/>
                  <a:pt x="1330006" y="4981773"/>
                  <a:pt x="1296101" y="4973152"/>
                </a:cubicBezTo>
                <a:cubicBezTo>
                  <a:pt x="1244813" y="4960053"/>
                  <a:pt x="1201903" y="4938285"/>
                  <a:pt x="1167325" y="4907752"/>
                </a:cubicBezTo>
                <a:cubicBezTo>
                  <a:pt x="1102887" y="4850684"/>
                  <a:pt x="1068838" y="4763131"/>
                  <a:pt x="1065178" y="4645093"/>
                </a:cubicBezTo>
                <a:lnTo>
                  <a:pt x="1064937" y="4624335"/>
                </a:lnTo>
                <a:cubicBezTo>
                  <a:pt x="1064890" y="4624288"/>
                  <a:pt x="1064890" y="4624192"/>
                  <a:pt x="1064890" y="4624192"/>
                </a:cubicBezTo>
                <a:lnTo>
                  <a:pt x="1064890" y="4280047"/>
                </a:lnTo>
                <a:lnTo>
                  <a:pt x="1053620" y="4279854"/>
                </a:lnTo>
                <a:cubicBezTo>
                  <a:pt x="1013166" y="4278602"/>
                  <a:pt x="975987" y="4273690"/>
                  <a:pt x="942084" y="4265070"/>
                </a:cubicBezTo>
                <a:cubicBezTo>
                  <a:pt x="890842" y="4251969"/>
                  <a:pt x="847884" y="4230202"/>
                  <a:pt x="813355" y="4199670"/>
                </a:cubicBezTo>
                <a:cubicBezTo>
                  <a:pt x="748869" y="4142600"/>
                  <a:pt x="714821" y="4054999"/>
                  <a:pt x="711161" y="3937009"/>
                </a:cubicBezTo>
                <a:lnTo>
                  <a:pt x="710920" y="3915914"/>
                </a:lnTo>
                <a:cubicBezTo>
                  <a:pt x="710872" y="3915770"/>
                  <a:pt x="710872" y="3915673"/>
                  <a:pt x="710872" y="3915529"/>
                </a:cubicBezTo>
                <a:cubicBezTo>
                  <a:pt x="710727" y="3790845"/>
                  <a:pt x="742897" y="3697898"/>
                  <a:pt x="807479" y="3636736"/>
                </a:cubicBezTo>
                <a:cubicBezTo>
                  <a:pt x="841431" y="3604758"/>
                  <a:pt x="884196" y="3581690"/>
                  <a:pt x="935727" y="3567627"/>
                </a:cubicBezTo>
                <a:cubicBezTo>
                  <a:pt x="968668" y="3558622"/>
                  <a:pt x="1004835" y="3553276"/>
                  <a:pt x="1044277" y="3551494"/>
                </a:cubicBezTo>
                <a:cubicBezTo>
                  <a:pt x="1052464" y="3551157"/>
                  <a:pt x="1059352" y="3550964"/>
                  <a:pt x="1064890" y="3550868"/>
                </a:cubicBezTo>
                <a:lnTo>
                  <a:pt x="1064890" y="3233789"/>
                </a:lnTo>
                <a:cubicBezTo>
                  <a:pt x="1056173" y="3232392"/>
                  <a:pt x="1048563" y="3228636"/>
                  <a:pt x="1042110" y="3222423"/>
                </a:cubicBezTo>
                <a:cubicBezTo>
                  <a:pt x="1033778" y="3214091"/>
                  <a:pt x="1029493" y="3204074"/>
                  <a:pt x="1029204" y="3192275"/>
                </a:cubicBezTo>
                <a:cubicBezTo>
                  <a:pt x="1029300" y="3180476"/>
                  <a:pt x="1033394" y="3170363"/>
                  <a:pt x="1041437" y="3162031"/>
                </a:cubicBezTo>
                <a:cubicBezTo>
                  <a:pt x="1049864" y="3153748"/>
                  <a:pt x="1059883" y="3149510"/>
                  <a:pt x="1071487" y="3149269"/>
                </a:cubicBezTo>
                <a:cubicBezTo>
                  <a:pt x="1083286" y="3149414"/>
                  <a:pt x="1093351" y="3153459"/>
                  <a:pt x="1101587" y="3161405"/>
                </a:cubicBezTo>
                <a:cubicBezTo>
                  <a:pt x="1109822" y="3169881"/>
                  <a:pt x="1114109" y="3179561"/>
                  <a:pt x="1114445" y="3190542"/>
                </a:cubicBezTo>
                <a:lnTo>
                  <a:pt x="1114445" y="3191601"/>
                </a:lnTo>
                <a:cubicBezTo>
                  <a:pt x="1114302" y="3203400"/>
                  <a:pt x="1110208" y="3213514"/>
                  <a:pt x="1102165" y="3221845"/>
                </a:cubicBezTo>
                <a:cubicBezTo>
                  <a:pt x="1097300" y="3226517"/>
                  <a:pt x="1091908" y="3229791"/>
                  <a:pt x="1086127" y="3231862"/>
                </a:cubicBezTo>
                <a:lnTo>
                  <a:pt x="1086127" y="3550676"/>
                </a:lnTo>
                <a:cubicBezTo>
                  <a:pt x="1141175" y="3549616"/>
                  <a:pt x="1188900" y="3542151"/>
                  <a:pt x="1229113" y="3528137"/>
                </a:cubicBezTo>
                <a:cubicBezTo>
                  <a:pt x="1268170" y="3514604"/>
                  <a:pt x="1300965" y="3495293"/>
                  <a:pt x="1327550" y="3470202"/>
                </a:cubicBezTo>
                <a:cubicBezTo>
                  <a:pt x="1353122" y="3446122"/>
                  <a:pt x="1373204" y="3416938"/>
                  <a:pt x="1387844" y="3382793"/>
                </a:cubicBezTo>
                <a:cubicBezTo>
                  <a:pt x="1407783" y="3337042"/>
                  <a:pt x="1418187" y="3279299"/>
                  <a:pt x="1419245" y="3209757"/>
                </a:cubicBezTo>
                <a:cubicBezTo>
                  <a:pt x="1419052" y="3208890"/>
                  <a:pt x="1418859" y="3207975"/>
                  <a:pt x="1418859" y="3207253"/>
                </a:cubicBezTo>
                <a:lnTo>
                  <a:pt x="1418859" y="3144935"/>
                </a:lnTo>
                <a:cubicBezTo>
                  <a:pt x="1418859" y="3144935"/>
                  <a:pt x="1418859" y="2853187"/>
                  <a:pt x="1418859" y="2853187"/>
                </a:cubicBezTo>
                <a:lnTo>
                  <a:pt x="1418859" y="2541983"/>
                </a:lnTo>
                <a:cubicBezTo>
                  <a:pt x="1410722" y="2540394"/>
                  <a:pt x="1403593" y="2536685"/>
                  <a:pt x="1397477" y="2530810"/>
                </a:cubicBezTo>
                <a:cubicBezTo>
                  <a:pt x="1389145" y="2522478"/>
                  <a:pt x="1384858" y="2512413"/>
                  <a:pt x="1384571" y="2500662"/>
                </a:cubicBezTo>
                <a:cubicBezTo>
                  <a:pt x="1384667" y="2488815"/>
                  <a:pt x="1388711" y="2478750"/>
                  <a:pt x="1396803" y="2470370"/>
                </a:cubicBezTo>
                <a:cubicBezTo>
                  <a:pt x="1405279" y="2462087"/>
                  <a:pt x="1415247" y="2457801"/>
                  <a:pt x="1426661" y="2457608"/>
                </a:cubicBezTo>
                <a:close/>
                <a:moveTo>
                  <a:pt x="7767399" y="2436900"/>
                </a:moveTo>
                <a:cubicBezTo>
                  <a:pt x="7742162" y="2437140"/>
                  <a:pt x="7720733" y="2445809"/>
                  <a:pt x="7703011" y="2462906"/>
                </a:cubicBezTo>
                <a:cubicBezTo>
                  <a:pt x="7685625" y="2480484"/>
                  <a:pt x="7676666" y="2501626"/>
                  <a:pt x="7676039" y="2526331"/>
                </a:cubicBezTo>
                <a:cubicBezTo>
                  <a:pt x="7676233" y="2551470"/>
                  <a:pt x="7684901" y="2572949"/>
                  <a:pt x="7701951" y="2590672"/>
                </a:cubicBezTo>
                <a:cubicBezTo>
                  <a:pt x="7719336" y="2608105"/>
                  <a:pt x="7740621" y="2617111"/>
                  <a:pt x="7765809" y="2617737"/>
                </a:cubicBezTo>
                <a:cubicBezTo>
                  <a:pt x="7790130" y="2617737"/>
                  <a:pt x="7811320" y="2609213"/>
                  <a:pt x="7829476" y="2592261"/>
                </a:cubicBezTo>
                <a:cubicBezTo>
                  <a:pt x="7847197" y="2574442"/>
                  <a:pt x="7856349" y="2553204"/>
                  <a:pt x="7856926" y="2528594"/>
                </a:cubicBezTo>
                <a:lnTo>
                  <a:pt x="7856926" y="2528547"/>
                </a:lnTo>
                <a:lnTo>
                  <a:pt x="7856926" y="2528065"/>
                </a:lnTo>
                <a:cubicBezTo>
                  <a:pt x="7856829" y="2503359"/>
                  <a:pt x="7848257" y="2482025"/>
                  <a:pt x="7831210" y="2464110"/>
                </a:cubicBezTo>
                <a:cubicBezTo>
                  <a:pt x="7813824" y="2446676"/>
                  <a:pt x="7792537" y="2437622"/>
                  <a:pt x="7767399" y="2436900"/>
                </a:cubicBezTo>
                <a:close/>
                <a:moveTo>
                  <a:pt x="3842420" y="2433384"/>
                </a:moveTo>
                <a:cubicBezTo>
                  <a:pt x="3817280" y="2433624"/>
                  <a:pt x="3795802" y="2442293"/>
                  <a:pt x="3778078" y="2459389"/>
                </a:cubicBezTo>
                <a:cubicBezTo>
                  <a:pt x="3760692" y="2476967"/>
                  <a:pt x="3751735" y="2498109"/>
                  <a:pt x="3751110" y="2522815"/>
                </a:cubicBezTo>
                <a:cubicBezTo>
                  <a:pt x="3751302" y="2547954"/>
                  <a:pt x="3759922" y="2569433"/>
                  <a:pt x="3777019" y="2587156"/>
                </a:cubicBezTo>
                <a:cubicBezTo>
                  <a:pt x="3794405" y="2604589"/>
                  <a:pt x="3815690" y="2613595"/>
                  <a:pt x="3840877" y="2614221"/>
                </a:cubicBezTo>
                <a:cubicBezTo>
                  <a:pt x="3865198" y="2614221"/>
                  <a:pt x="3886388" y="2605697"/>
                  <a:pt x="3904544" y="2588745"/>
                </a:cubicBezTo>
                <a:cubicBezTo>
                  <a:pt x="3922268" y="2570926"/>
                  <a:pt x="3931417" y="2549688"/>
                  <a:pt x="3931996" y="2525078"/>
                </a:cubicBezTo>
                <a:lnTo>
                  <a:pt x="3931946" y="2525030"/>
                </a:lnTo>
                <a:lnTo>
                  <a:pt x="3931946" y="2524549"/>
                </a:lnTo>
                <a:cubicBezTo>
                  <a:pt x="3931850" y="2499843"/>
                  <a:pt x="3923278" y="2478557"/>
                  <a:pt x="3906230" y="2460593"/>
                </a:cubicBezTo>
                <a:cubicBezTo>
                  <a:pt x="3888845" y="2443160"/>
                  <a:pt x="3867558" y="2434106"/>
                  <a:pt x="3842420" y="2433384"/>
                </a:cubicBezTo>
                <a:close/>
                <a:moveTo>
                  <a:pt x="0" y="2432925"/>
                </a:moveTo>
                <a:lnTo>
                  <a:pt x="34063" y="2440258"/>
                </a:lnTo>
                <a:cubicBezTo>
                  <a:pt x="47144" y="2445941"/>
                  <a:pt x="59160" y="2454261"/>
                  <a:pt x="70116" y="2465217"/>
                </a:cubicBezTo>
                <a:cubicBezTo>
                  <a:pt x="90728" y="2486937"/>
                  <a:pt x="101178" y="2513328"/>
                  <a:pt x="101420" y="2544390"/>
                </a:cubicBezTo>
                <a:lnTo>
                  <a:pt x="101420" y="2544872"/>
                </a:lnTo>
                <a:cubicBezTo>
                  <a:pt x="100553" y="2575260"/>
                  <a:pt x="89187" y="2601411"/>
                  <a:pt x="67274" y="2623275"/>
                </a:cubicBezTo>
                <a:cubicBezTo>
                  <a:pt x="56198" y="2633726"/>
                  <a:pt x="44026" y="2641552"/>
                  <a:pt x="30746" y="2646759"/>
                </a:cubicBezTo>
                <a:lnTo>
                  <a:pt x="0" y="2652293"/>
                </a:lnTo>
                <a:lnTo>
                  <a:pt x="0" y="2631192"/>
                </a:lnTo>
                <a:lnTo>
                  <a:pt x="23161" y="2626863"/>
                </a:lnTo>
                <a:cubicBezTo>
                  <a:pt x="33768" y="2622613"/>
                  <a:pt x="43605" y="2616244"/>
                  <a:pt x="52683" y="2607768"/>
                </a:cubicBezTo>
                <a:cubicBezTo>
                  <a:pt x="70405" y="2589901"/>
                  <a:pt x="79555" y="2568711"/>
                  <a:pt x="80134" y="2544101"/>
                </a:cubicBezTo>
                <a:lnTo>
                  <a:pt x="80134" y="2544053"/>
                </a:lnTo>
                <a:lnTo>
                  <a:pt x="80134" y="2543572"/>
                </a:lnTo>
                <a:cubicBezTo>
                  <a:pt x="80038" y="2518866"/>
                  <a:pt x="71465" y="2497532"/>
                  <a:pt x="54418" y="2479616"/>
                </a:cubicBezTo>
                <a:cubicBezTo>
                  <a:pt x="45725" y="2470900"/>
                  <a:pt x="36057" y="2464278"/>
                  <a:pt x="25419" y="2459745"/>
                </a:cubicBezTo>
                <a:lnTo>
                  <a:pt x="0" y="2454388"/>
                </a:lnTo>
                <a:close/>
                <a:moveTo>
                  <a:pt x="9203449" y="2422740"/>
                </a:moveTo>
                <a:cubicBezTo>
                  <a:pt x="9215296" y="2422836"/>
                  <a:pt x="9225361" y="2426834"/>
                  <a:pt x="9233643" y="2434732"/>
                </a:cubicBezTo>
                <a:cubicBezTo>
                  <a:pt x="9241880" y="2443208"/>
                  <a:pt x="9246214" y="2452888"/>
                  <a:pt x="9246599" y="2463868"/>
                </a:cubicBezTo>
                <a:lnTo>
                  <a:pt x="9246599" y="2465072"/>
                </a:lnTo>
                <a:cubicBezTo>
                  <a:pt x="9246503" y="2476919"/>
                  <a:pt x="9242360" y="2486984"/>
                  <a:pt x="9234318" y="2495316"/>
                </a:cubicBezTo>
                <a:cubicBezTo>
                  <a:pt x="9229117" y="2500421"/>
                  <a:pt x="9223241" y="2503792"/>
                  <a:pt x="9216932" y="2505814"/>
                </a:cubicBezTo>
                <a:lnTo>
                  <a:pt x="9216932" y="2818512"/>
                </a:lnTo>
                <a:cubicBezTo>
                  <a:pt x="9216932" y="2818608"/>
                  <a:pt x="9216932" y="2818608"/>
                  <a:pt x="9216932" y="2818608"/>
                </a:cubicBezTo>
                <a:cubicBezTo>
                  <a:pt x="9216932" y="2818608"/>
                  <a:pt x="9216932" y="2818704"/>
                  <a:pt x="9216932" y="2818704"/>
                </a:cubicBezTo>
                <a:lnTo>
                  <a:pt x="9216932" y="3172577"/>
                </a:lnTo>
                <a:cubicBezTo>
                  <a:pt x="9216884" y="3172674"/>
                  <a:pt x="9216884" y="3172770"/>
                  <a:pt x="9216884" y="3172866"/>
                </a:cubicBezTo>
                <a:cubicBezTo>
                  <a:pt x="9216884" y="3173107"/>
                  <a:pt x="9216932" y="3173492"/>
                  <a:pt x="9216932" y="3173492"/>
                </a:cubicBezTo>
                <a:lnTo>
                  <a:pt x="9216932" y="3174167"/>
                </a:lnTo>
                <a:cubicBezTo>
                  <a:pt x="9216548" y="3299139"/>
                  <a:pt x="9184137" y="3391750"/>
                  <a:pt x="9119651" y="3451948"/>
                </a:cubicBezTo>
                <a:cubicBezTo>
                  <a:pt x="9085170" y="3484167"/>
                  <a:pt x="9041875" y="3507187"/>
                  <a:pt x="8989719" y="3521057"/>
                </a:cubicBezTo>
                <a:cubicBezTo>
                  <a:pt x="8956247" y="3530062"/>
                  <a:pt x="8918588" y="3535312"/>
                  <a:pt x="8876785" y="3536805"/>
                </a:cubicBezTo>
                <a:cubicBezTo>
                  <a:pt x="8876785" y="3536805"/>
                  <a:pt x="8862867" y="3536805"/>
                  <a:pt x="8862867" y="3536805"/>
                </a:cubicBezTo>
                <a:lnTo>
                  <a:pt x="8862867" y="3880661"/>
                </a:lnTo>
                <a:cubicBezTo>
                  <a:pt x="8862867" y="3880709"/>
                  <a:pt x="8862867" y="3880757"/>
                  <a:pt x="8862867" y="3880757"/>
                </a:cubicBezTo>
                <a:lnTo>
                  <a:pt x="8862867" y="4224132"/>
                </a:lnTo>
                <a:cubicBezTo>
                  <a:pt x="8867250" y="4224229"/>
                  <a:pt x="8872643" y="4224375"/>
                  <a:pt x="8879193" y="4224566"/>
                </a:cubicBezTo>
                <a:cubicBezTo>
                  <a:pt x="8920418" y="4226204"/>
                  <a:pt x="8957548" y="4231501"/>
                  <a:pt x="8990633" y="4240458"/>
                </a:cubicBezTo>
                <a:cubicBezTo>
                  <a:pt x="9042741" y="4254474"/>
                  <a:pt x="9085989" y="4277638"/>
                  <a:pt x="9120326" y="4309952"/>
                </a:cubicBezTo>
                <a:cubicBezTo>
                  <a:pt x="9184569" y="4370393"/>
                  <a:pt x="9216739" y="4463050"/>
                  <a:pt x="9216932" y="4588023"/>
                </a:cubicBezTo>
                <a:lnTo>
                  <a:pt x="9216932" y="4588745"/>
                </a:lnTo>
                <a:cubicBezTo>
                  <a:pt x="9216932" y="4588793"/>
                  <a:pt x="9216932" y="4588841"/>
                  <a:pt x="9216932" y="4588841"/>
                </a:cubicBezTo>
                <a:lnTo>
                  <a:pt x="9216932" y="4932264"/>
                </a:lnTo>
                <a:cubicBezTo>
                  <a:pt x="9221315" y="4932361"/>
                  <a:pt x="9226660" y="4932505"/>
                  <a:pt x="9233259" y="4932698"/>
                </a:cubicBezTo>
                <a:cubicBezTo>
                  <a:pt x="9274483" y="4934336"/>
                  <a:pt x="9311662" y="4939633"/>
                  <a:pt x="9344698" y="4948590"/>
                </a:cubicBezTo>
                <a:cubicBezTo>
                  <a:pt x="9396807" y="4962604"/>
                  <a:pt x="9440048" y="4985770"/>
                  <a:pt x="9474385" y="5018084"/>
                </a:cubicBezTo>
                <a:cubicBezTo>
                  <a:pt x="9538629" y="5078523"/>
                  <a:pt x="9570799" y="5171182"/>
                  <a:pt x="9570992" y="5296154"/>
                </a:cubicBezTo>
                <a:lnTo>
                  <a:pt x="9570992" y="5296878"/>
                </a:lnTo>
                <a:cubicBezTo>
                  <a:pt x="9570992" y="5296925"/>
                  <a:pt x="9570992" y="5297022"/>
                  <a:pt x="9570992" y="5297022"/>
                </a:cubicBezTo>
                <a:lnTo>
                  <a:pt x="9570992" y="5650894"/>
                </a:lnTo>
                <a:cubicBezTo>
                  <a:pt x="9570992" y="5650991"/>
                  <a:pt x="9570944" y="5651088"/>
                  <a:pt x="9570944" y="5651184"/>
                </a:cubicBezTo>
                <a:cubicBezTo>
                  <a:pt x="9570944" y="5651425"/>
                  <a:pt x="9570992" y="5651810"/>
                  <a:pt x="9570992" y="5651810"/>
                </a:cubicBezTo>
                <a:lnTo>
                  <a:pt x="9570992" y="5652483"/>
                </a:lnTo>
                <a:cubicBezTo>
                  <a:pt x="9570608" y="5777457"/>
                  <a:pt x="9538195" y="5870068"/>
                  <a:pt x="9473711" y="5930265"/>
                </a:cubicBezTo>
                <a:cubicBezTo>
                  <a:pt x="9439229" y="5962437"/>
                  <a:pt x="9395940" y="5985504"/>
                  <a:pt x="9343785" y="5999374"/>
                </a:cubicBezTo>
                <a:cubicBezTo>
                  <a:pt x="9310265" y="6008331"/>
                  <a:pt x="9272653" y="6013630"/>
                  <a:pt x="9230851" y="6015122"/>
                </a:cubicBezTo>
                <a:lnTo>
                  <a:pt x="9208843" y="6015122"/>
                </a:lnTo>
                <a:cubicBezTo>
                  <a:pt x="9208601" y="6015170"/>
                  <a:pt x="9208456" y="6015315"/>
                  <a:pt x="9208216" y="6015363"/>
                </a:cubicBezTo>
                <a:cubicBezTo>
                  <a:pt x="9148113" y="6015412"/>
                  <a:pt x="9096055" y="6023068"/>
                  <a:pt x="9052132" y="6038334"/>
                </a:cubicBezTo>
                <a:cubicBezTo>
                  <a:pt x="9013124" y="6051965"/>
                  <a:pt x="8980375" y="6071325"/>
                  <a:pt x="8953791" y="6096464"/>
                </a:cubicBezTo>
                <a:cubicBezTo>
                  <a:pt x="8928267" y="6120590"/>
                  <a:pt x="8908234" y="6149774"/>
                  <a:pt x="8893689" y="6183968"/>
                </a:cubicBezTo>
                <a:cubicBezTo>
                  <a:pt x="8873702" y="6230249"/>
                  <a:pt x="8863349" y="6288040"/>
                  <a:pt x="8862482" y="6357244"/>
                </a:cubicBezTo>
                <a:cubicBezTo>
                  <a:pt x="8862578" y="6357677"/>
                  <a:pt x="8862770" y="6358014"/>
                  <a:pt x="8862867" y="6358448"/>
                </a:cubicBezTo>
                <a:lnTo>
                  <a:pt x="8862867" y="6858002"/>
                </a:lnTo>
                <a:lnTo>
                  <a:pt x="8841532" y="6858002"/>
                </a:lnTo>
                <a:lnTo>
                  <a:pt x="8841532" y="6358882"/>
                </a:lnTo>
                <a:cubicBezTo>
                  <a:pt x="8841388" y="6234197"/>
                  <a:pt x="8873606" y="6141298"/>
                  <a:pt x="8938140" y="6080185"/>
                </a:cubicBezTo>
                <a:cubicBezTo>
                  <a:pt x="8972140" y="6048159"/>
                  <a:pt x="9014905" y="6025140"/>
                  <a:pt x="9066436" y="6011077"/>
                </a:cubicBezTo>
                <a:cubicBezTo>
                  <a:pt x="9099377" y="6002120"/>
                  <a:pt x="9135544" y="5996725"/>
                  <a:pt x="9174986" y="5994943"/>
                </a:cubicBezTo>
                <a:cubicBezTo>
                  <a:pt x="9189435" y="5994365"/>
                  <a:pt x="9199837" y="5994174"/>
                  <a:pt x="9206096" y="5994365"/>
                </a:cubicBezTo>
                <a:cubicBezTo>
                  <a:pt x="9265767" y="5994124"/>
                  <a:pt x="9317056" y="5986563"/>
                  <a:pt x="9359869" y="5971634"/>
                </a:cubicBezTo>
                <a:cubicBezTo>
                  <a:pt x="9398877" y="5958101"/>
                  <a:pt x="9431719" y="5938790"/>
                  <a:pt x="9458300" y="5913699"/>
                </a:cubicBezTo>
                <a:cubicBezTo>
                  <a:pt x="9483873" y="5889619"/>
                  <a:pt x="9503955" y="5860435"/>
                  <a:pt x="9518596" y="5826290"/>
                </a:cubicBezTo>
                <a:cubicBezTo>
                  <a:pt x="9538629" y="5780394"/>
                  <a:pt x="9549031" y="5722508"/>
                  <a:pt x="9550044" y="5652724"/>
                </a:cubicBezTo>
                <a:cubicBezTo>
                  <a:pt x="9549947" y="5652243"/>
                  <a:pt x="9549754" y="5651858"/>
                  <a:pt x="9549658" y="5651328"/>
                </a:cubicBezTo>
                <a:lnTo>
                  <a:pt x="9549658" y="5297406"/>
                </a:lnTo>
                <a:cubicBezTo>
                  <a:pt x="9549658" y="5296636"/>
                  <a:pt x="9549899" y="5296058"/>
                  <a:pt x="9549995" y="5295384"/>
                </a:cubicBezTo>
                <a:cubicBezTo>
                  <a:pt x="9549176" y="5226083"/>
                  <a:pt x="9538822" y="5168147"/>
                  <a:pt x="9518837" y="5121867"/>
                </a:cubicBezTo>
                <a:cubicBezTo>
                  <a:pt x="9504292" y="5087674"/>
                  <a:pt x="9484209" y="5058489"/>
                  <a:pt x="9458733" y="5034313"/>
                </a:cubicBezTo>
                <a:cubicBezTo>
                  <a:pt x="9432153" y="5009174"/>
                  <a:pt x="9399409" y="4989766"/>
                  <a:pt x="9360398" y="4976185"/>
                </a:cubicBezTo>
                <a:cubicBezTo>
                  <a:pt x="9319609" y="4961978"/>
                  <a:pt x="9271690" y="4954466"/>
                  <a:pt x="9216884" y="4953406"/>
                </a:cubicBezTo>
                <a:lnTo>
                  <a:pt x="9216884" y="5296781"/>
                </a:lnTo>
                <a:cubicBezTo>
                  <a:pt x="9216836" y="5296878"/>
                  <a:pt x="9216836" y="5296925"/>
                  <a:pt x="9216836" y="5297022"/>
                </a:cubicBezTo>
                <a:cubicBezTo>
                  <a:pt x="9216836" y="5297262"/>
                  <a:pt x="9216884" y="5297647"/>
                  <a:pt x="9216884" y="5297647"/>
                </a:cubicBezTo>
                <a:lnTo>
                  <a:pt x="9216884" y="5298323"/>
                </a:lnTo>
                <a:cubicBezTo>
                  <a:pt x="9216500" y="5423294"/>
                  <a:pt x="9184089" y="5515905"/>
                  <a:pt x="9119603" y="5576103"/>
                </a:cubicBezTo>
                <a:cubicBezTo>
                  <a:pt x="9085121" y="5608322"/>
                  <a:pt x="9041827" y="5631342"/>
                  <a:pt x="8989670" y="5645212"/>
                </a:cubicBezTo>
                <a:cubicBezTo>
                  <a:pt x="8956199" y="5654218"/>
                  <a:pt x="8918539" y="5659467"/>
                  <a:pt x="8876737" y="5661009"/>
                </a:cubicBezTo>
                <a:lnTo>
                  <a:pt x="8854728" y="5661009"/>
                </a:lnTo>
                <a:cubicBezTo>
                  <a:pt x="8854487" y="5661056"/>
                  <a:pt x="8854342" y="5661200"/>
                  <a:pt x="8854103" y="5661250"/>
                </a:cubicBezTo>
                <a:cubicBezTo>
                  <a:pt x="8794000" y="5661297"/>
                  <a:pt x="8741939" y="5668955"/>
                  <a:pt x="8698018" y="5684221"/>
                </a:cubicBezTo>
                <a:cubicBezTo>
                  <a:pt x="8659010" y="5697849"/>
                  <a:pt x="8626213" y="5717210"/>
                  <a:pt x="8599678" y="5742348"/>
                </a:cubicBezTo>
                <a:cubicBezTo>
                  <a:pt x="8574154" y="5766524"/>
                  <a:pt x="8554120" y="5795661"/>
                  <a:pt x="8539576" y="5829854"/>
                </a:cubicBezTo>
                <a:cubicBezTo>
                  <a:pt x="8519589" y="5876135"/>
                  <a:pt x="8509235" y="5934023"/>
                  <a:pt x="8508416" y="6003323"/>
                </a:cubicBezTo>
                <a:cubicBezTo>
                  <a:pt x="8508562" y="6003660"/>
                  <a:pt x="8508705" y="6003949"/>
                  <a:pt x="8508801" y="6004334"/>
                </a:cubicBezTo>
                <a:lnTo>
                  <a:pt x="8508801" y="6681789"/>
                </a:lnTo>
                <a:cubicBezTo>
                  <a:pt x="8515158" y="6683763"/>
                  <a:pt x="8520938" y="6686941"/>
                  <a:pt x="8525946" y="6691757"/>
                </a:cubicBezTo>
                <a:cubicBezTo>
                  <a:pt x="8534277" y="6700233"/>
                  <a:pt x="8538564" y="6710202"/>
                  <a:pt x="8538805" y="6721616"/>
                </a:cubicBezTo>
                <a:lnTo>
                  <a:pt x="8538805" y="6722050"/>
                </a:lnTo>
                <a:cubicBezTo>
                  <a:pt x="8538708" y="6733897"/>
                  <a:pt x="8534567" y="6743962"/>
                  <a:pt x="8526525" y="6752293"/>
                </a:cubicBezTo>
                <a:cubicBezTo>
                  <a:pt x="8518000" y="6760529"/>
                  <a:pt x="8508031" y="6764767"/>
                  <a:pt x="8496617" y="6764959"/>
                </a:cubicBezTo>
                <a:cubicBezTo>
                  <a:pt x="8484769" y="6764815"/>
                  <a:pt x="8474706" y="6760769"/>
                  <a:pt x="8466472" y="6752872"/>
                </a:cubicBezTo>
                <a:cubicBezTo>
                  <a:pt x="8458141" y="6744540"/>
                  <a:pt x="8453856" y="6734474"/>
                  <a:pt x="8453568" y="6722724"/>
                </a:cubicBezTo>
                <a:cubicBezTo>
                  <a:pt x="8453713" y="6710876"/>
                  <a:pt x="8457755" y="6700763"/>
                  <a:pt x="8465798" y="6692432"/>
                </a:cubicBezTo>
                <a:lnTo>
                  <a:pt x="8465749" y="6692432"/>
                </a:lnTo>
                <a:cubicBezTo>
                  <a:pt x="8472105" y="6686171"/>
                  <a:pt x="8479377" y="6682222"/>
                  <a:pt x="8487514" y="6680585"/>
                </a:cubicBezTo>
                <a:lnTo>
                  <a:pt x="8487514" y="6004720"/>
                </a:lnTo>
                <a:cubicBezTo>
                  <a:pt x="8487371" y="5880083"/>
                  <a:pt x="8519589" y="5787185"/>
                  <a:pt x="8584122" y="5726072"/>
                </a:cubicBezTo>
                <a:cubicBezTo>
                  <a:pt x="8618074" y="5694141"/>
                  <a:pt x="8660840" y="5671074"/>
                  <a:pt x="8712369" y="5657011"/>
                </a:cubicBezTo>
                <a:cubicBezTo>
                  <a:pt x="8745311" y="5648005"/>
                  <a:pt x="8781479" y="5642659"/>
                  <a:pt x="8820920" y="5640877"/>
                </a:cubicBezTo>
                <a:cubicBezTo>
                  <a:pt x="8835706" y="5640300"/>
                  <a:pt x="8846203" y="5640108"/>
                  <a:pt x="8852416" y="5640300"/>
                </a:cubicBezTo>
                <a:cubicBezTo>
                  <a:pt x="8911894" y="5640011"/>
                  <a:pt x="8963086" y="5632450"/>
                  <a:pt x="9005803" y="5617568"/>
                </a:cubicBezTo>
                <a:cubicBezTo>
                  <a:pt x="9044860" y="5604036"/>
                  <a:pt x="9077656" y="5584724"/>
                  <a:pt x="9104240" y="5559634"/>
                </a:cubicBezTo>
                <a:cubicBezTo>
                  <a:pt x="9129813" y="5535555"/>
                  <a:pt x="9149895" y="5506418"/>
                  <a:pt x="9164536" y="5472224"/>
                </a:cubicBezTo>
                <a:cubicBezTo>
                  <a:pt x="9184569" y="5426328"/>
                  <a:pt x="9194973" y="5368442"/>
                  <a:pt x="9195984" y="5298707"/>
                </a:cubicBezTo>
                <a:cubicBezTo>
                  <a:pt x="9195839" y="5298226"/>
                  <a:pt x="9195646" y="5297889"/>
                  <a:pt x="9195551" y="5297359"/>
                </a:cubicBezTo>
                <a:lnTo>
                  <a:pt x="9195551" y="4953213"/>
                </a:lnTo>
                <a:lnTo>
                  <a:pt x="9184328" y="4953069"/>
                </a:lnTo>
                <a:cubicBezTo>
                  <a:pt x="9143875" y="4951817"/>
                  <a:pt x="9106696" y="4946905"/>
                  <a:pt x="9072792" y="4938284"/>
                </a:cubicBezTo>
                <a:cubicBezTo>
                  <a:pt x="9021503" y="4925185"/>
                  <a:pt x="8978593" y="4903417"/>
                  <a:pt x="8944015" y="4872884"/>
                </a:cubicBezTo>
                <a:cubicBezTo>
                  <a:pt x="8879579" y="4815815"/>
                  <a:pt x="8845530" y="4728262"/>
                  <a:pt x="8841870" y="4610225"/>
                </a:cubicBezTo>
                <a:lnTo>
                  <a:pt x="8841629" y="4589467"/>
                </a:lnTo>
                <a:cubicBezTo>
                  <a:pt x="8841580" y="4589419"/>
                  <a:pt x="8841580" y="4589324"/>
                  <a:pt x="8841580" y="4589324"/>
                </a:cubicBezTo>
                <a:lnTo>
                  <a:pt x="8841580" y="4245178"/>
                </a:lnTo>
                <a:lnTo>
                  <a:pt x="8830311" y="4244986"/>
                </a:lnTo>
                <a:cubicBezTo>
                  <a:pt x="8789858" y="4243733"/>
                  <a:pt x="8752680" y="4238822"/>
                  <a:pt x="8718775" y="4230202"/>
                </a:cubicBezTo>
                <a:cubicBezTo>
                  <a:pt x="8667535" y="4217101"/>
                  <a:pt x="8624576" y="4195334"/>
                  <a:pt x="8590045" y="4164800"/>
                </a:cubicBezTo>
                <a:cubicBezTo>
                  <a:pt x="8525562" y="4107732"/>
                  <a:pt x="8491513" y="4020131"/>
                  <a:pt x="8487852" y="3902141"/>
                </a:cubicBezTo>
                <a:lnTo>
                  <a:pt x="8487611" y="3881046"/>
                </a:lnTo>
                <a:cubicBezTo>
                  <a:pt x="8487564" y="3880902"/>
                  <a:pt x="8487564" y="3880805"/>
                  <a:pt x="8487564" y="3880661"/>
                </a:cubicBezTo>
                <a:cubicBezTo>
                  <a:pt x="8487418" y="3755977"/>
                  <a:pt x="8519589" y="3663030"/>
                  <a:pt x="8584170" y="3601868"/>
                </a:cubicBezTo>
                <a:cubicBezTo>
                  <a:pt x="8618122" y="3569890"/>
                  <a:pt x="8660887" y="3546822"/>
                  <a:pt x="8712418" y="3532759"/>
                </a:cubicBezTo>
                <a:cubicBezTo>
                  <a:pt x="8745359" y="3523754"/>
                  <a:pt x="8781527" y="3518408"/>
                  <a:pt x="8820969" y="3516626"/>
                </a:cubicBezTo>
                <a:cubicBezTo>
                  <a:pt x="8829156" y="3516289"/>
                  <a:pt x="8836042" y="3516096"/>
                  <a:pt x="8841580" y="3516000"/>
                </a:cubicBezTo>
                <a:lnTo>
                  <a:pt x="8841580" y="3198920"/>
                </a:lnTo>
                <a:cubicBezTo>
                  <a:pt x="8832863" y="3197524"/>
                  <a:pt x="8825256" y="3193768"/>
                  <a:pt x="8818802" y="3187555"/>
                </a:cubicBezTo>
                <a:cubicBezTo>
                  <a:pt x="8810470" y="3179223"/>
                  <a:pt x="8806183" y="3169206"/>
                  <a:pt x="8805896" y="3157407"/>
                </a:cubicBezTo>
                <a:cubicBezTo>
                  <a:pt x="8805992" y="3145608"/>
                  <a:pt x="8810084" y="3135495"/>
                  <a:pt x="8818127" y="3127163"/>
                </a:cubicBezTo>
                <a:cubicBezTo>
                  <a:pt x="8826555" y="3118880"/>
                  <a:pt x="8836572" y="3114642"/>
                  <a:pt x="8848179" y="3114401"/>
                </a:cubicBezTo>
                <a:cubicBezTo>
                  <a:pt x="8860026" y="3114546"/>
                  <a:pt x="8870090" y="3118591"/>
                  <a:pt x="8878326" y="3126537"/>
                </a:cubicBezTo>
                <a:cubicBezTo>
                  <a:pt x="8886562" y="3135013"/>
                  <a:pt x="8890847" y="3144693"/>
                  <a:pt x="8891184" y="3155674"/>
                </a:cubicBezTo>
                <a:lnTo>
                  <a:pt x="8891184" y="3156733"/>
                </a:lnTo>
                <a:cubicBezTo>
                  <a:pt x="8891041" y="3168532"/>
                  <a:pt x="8886946" y="3178646"/>
                  <a:pt x="8878905" y="3186977"/>
                </a:cubicBezTo>
                <a:cubicBezTo>
                  <a:pt x="8874040" y="3191649"/>
                  <a:pt x="8868646" y="3194923"/>
                  <a:pt x="8862867" y="3196994"/>
                </a:cubicBezTo>
                <a:lnTo>
                  <a:pt x="8862867" y="3515808"/>
                </a:lnTo>
                <a:cubicBezTo>
                  <a:pt x="8917913" y="3514748"/>
                  <a:pt x="8965686" y="3507283"/>
                  <a:pt x="9005853" y="3493269"/>
                </a:cubicBezTo>
                <a:cubicBezTo>
                  <a:pt x="9044908" y="3479736"/>
                  <a:pt x="9077705" y="3460425"/>
                  <a:pt x="9104289" y="3435334"/>
                </a:cubicBezTo>
                <a:cubicBezTo>
                  <a:pt x="9129861" y="3411254"/>
                  <a:pt x="9149943" y="3382070"/>
                  <a:pt x="9164584" y="3347925"/>
                </a:cubicBezTo>
                <a:cubicBezTo>
                  <a:pt x="9184569" y="3302173"/>
                  <a:pt x="9194973" y="3244431"/>
                  <a:pt x="9196032" y="3174889"/>
                </a:cubicBezTo>
                <a:cubicBezTo>
                  <a:pt x="9195839" y="3174022"/>
                  <a:pt x="9195646" y="3173107"/>
                  <a:pt x="9195646" y="3172385"/>
                </a:cubicBezTo>
                <a:lnTo>
                  <a:pt x="9195646" y="3110067"/>
                </a:lnTo>
                <a:cubicBezTo>
                  <a:pt x="9195646" y="3110067"/>
                  <a:pt x="9195646" y="2818319"/>
                  <a:pt x="9195646" y="2818319"/>
                </a:cubicBezTo>
                <a:lnTo>
                  <a:pt x="9195646" y="2507115"/>
                </a:lnTo>
                <a:cubicBezTo>
                  <a:pt x="9187508" y="2505526"/>
                  <a:pt x="9180381" y="2501817"/>
                  <a:pt x="9174264" y="2495942"/>
                </a:cubicBezTo>
                <a:cubicBezTo>
                  <a:pt x="9165932" y="2487610"/>
                  <a:pt x="9161647" y="2477545"/>
                  <a:pt x="9161356" y="2465794"/>
                </a:cubicBezTo>
                <a:cubicBezTo>
                  <a:pt x="9161454" y="2453947"/>
                  <a:pt x="9165547" y="2443882"/>
                  <a:pt x="9173589" y="2435502"/>
                </a:cubicBezTo>
                <a:cubicBezTo>
                  <a:pt x="9182066" y="2427219"/>
                  <a:pt x="9192034" y="2422933"/>
                  <a:pt x="9203449" y="2422740"/>
                </a:cubicBezTo>
                <a:close/>
                <a:moveTo>
                  <a:pt x="7768362" y="2415517"/>
                </a:moveTo>
                <a:cubicBezTo>
                  <a:pt x="7798798" y="2416336"/>
                  <a:pt x="7824949" y="2427701"/>
                  <a:pt x="7846861" y="2449614"/>
                </a:cubicBezTo>
                <a:cubicBezTo>
                  <a:pt x="7867471" y="2471334"/>
                  <a:pt x="7877922" y="2497725"/>
                  <a:pt x="7878165" y="2528787"/>
                </a:cubicBezTo>
                <a:lnTo>
                  <a:pt x="7878165" y="2529317"/>
                </a:lnTo>
                <a:cubicBezTo>
                  <a:pt x="7877298" y="2559705"/>
                  <a:pt x="7865933" y="2585856"/>
                  <a:pt x="7844020" y="2607720"/>
                </a:cubicBezTo>
                <a:cubicBezTo>
                  <a:pt x="7821866" y="2628621"/>
                  <a:pt x="7795283" y="2638975"/>
                  <a:pt x="7764316" y="2638975"/>
                </a:cubicBezTo>
                <a:cubicBezTo>
                  <a:pt x="7734314" y="2638205"/>
                  <a:pt x="7708308" y="2626887"/>
                  <a:pt x="7686201" y="2605023"/>
                </a:cubicBezTo>
                <a:cubicBezTo>
                  <a:pt x="7665301" y="2582966"/>
                  <a:pt x="7654755" y="2556479"/>
                  <a:pt x="7654755" y="2525513"/>
                </a:cubicBezTo>
                <a:cubicBezTo>
                  <a:pt x="7655718" y="2494691"/>
                  <a:pt x="7667132" y="2468396"/>
                  <a:pt x="7689091" y="2446724"/>
                </a:cubicBezTo>
                <a:cubicBezTo>
                  <a:pt x="7710859" y="2426112"/>
                  <a:pt x="7737300" y="2415758"/>
                  <a:pt x="7768362" y="2415613"/>
                </a:cubicBezTo>
                <a:close/>
                <a:moveTo>
                  <a:pt x="3843384" y="2412097"/>
                </a:moveTo>
                <a:cubicBezTo>
                  <a:pt x="3873819" y="2412916"/>
                  <a:pt x="3899970" y="2424281"/>
                  <a:pt x="3921881" y="2446194"/>
                </a:cubicBezTo>
                <a:cubicBezTo>
                  <a:pt x="3942541" y="2467914"/>
                  <a:pt x="3952993" y="2494305"/>
                  <a:pt x="3953233" y="2525367"/>
                </a:cubicBezTo>
                <a:lnTo>
                  <a:pt x="3953233" y="2525849"/>
                </a:lnTo>
                <a:cubicBezTo>
                  <a:pt x="3952367" y="2556237"/>
                  <a:pt x="3941001" y="2582388"/>
                  <a:pt x="3919088" y="2604252"/>
                </a:cubicBezTo>
                <a:cubicBezTo>
                  <a:pt x="3896936" y="2625153"/>
                  <a:pt x="3870399" y="2635507"/>
                  <a:pt x="3839386" y="2635507"/>
                </a:cubicBezTo>
                <a:cubicBezTo>
                  <a:pt x="3809431" y="2634737"/>
                  <a:pt x="3783424" y="2623419"/>
                  <a:pt x="3761318" y="2601555"/>
                </a:cubicBezTo>
                <a:cubicBezTo>
                  <a:pt x="3740418" y="2579498"/>
                  <a:pt x="3729920" y="2553011"/>
                  <a:pt x="3729871" y="2522044"/>
                </a:cubicBezTo>
                <a:cubicBezTo>
                  <a:pt x="3730787" y="2491223"/>
                  <a:pt x="3742200" y="2464928"/>
                  <a:pt x="3764160" y="2443256"/>
                </a:cubicBezTo>
                <a:cubicBezTo>
                  <a:pt x="3785928" y="2422644"/>
                  <a:pt x="3812368" y="2412290"/>
                  <a:pt x="3843431" y="2412145"/>
                </a:cubicBezTo>
                <a:close/>
                <a:moveTo>
                  <a:pt x="1910324" y="2401310"/>
                </a:moveTo>
                <a:cubicBezTo>
                  <a:pt x="1915430" y="2401117"/>
                  <a:pt x="1918992" y="2403332"/>
                  <a:pt x="1921161" y="2407956"/>
                </a:cubicBezTo>
                <a:cubicBezTo>
                  <a:pt x="1921641" y="2409256"/>
                  <a:pt x="1921882" y="2410508"/>
                  <a:pt x="1921882" y="2411760"/>
                </a:cubicBezTo>
                <a:lnTo>
                  <a:pt x="1921882" y="2500325"/>
                </a:lnTo>
                <a:cubicBezTo>
                  <a:pt x="1921882" y="2500999"/>
                  <a:pt x="1921882" y="2501721"/>
                  <a:pt x="1921689" y="2502588"/>
                </a:cubicBezTo>
                <a:cubicBezTo>
                  <a:pt x="1920389" y="2507501"/>
                  <a:pt x="1917260" y="2510294"/>
                  <a:pt x="1912250" y="2511016"/>
                </a:cubicBezTo>
                <a:lnTo>
                  <a:pt x="1912300" y="2510968"/>
                </a:lnTo>
                <a:cubicBezTo>
                  <a:pt x="1907242" y="2511160"/>
                  <a:pt x="1903631" y="2508945"/>
                  <a:pt x="1901464" y="2504322"/>
                </a:cubicBezTo>
                <a:cubicBezTo>
                  <a:pt x="1900981" y="2503118"/>
                  <a:pt x="1900740" y="2501818"/>
                  <a:pt x="1900692" y="2500373"/>
                </a:cubicBezTo>
                <a:lnTo>
                  <a:pt x="1900692" y="2411856"/>
                </a:lnTo>
                <a:cubicBezTo>
                  <a:pt x="1900692" y="2411134"/>
                  <a:pt x="1900740" y="2410460"/>
                  <a:pt x="1900885" y="2409786"/>
                </a:cubicBezTo>
                <a:cubicBezTo>
                  <a:pt x="1902185" y="2404873"/>
                  <a:pt x="1905316" y="2402032"/>
                  <a:pt x="1910324" y="2401310"/>
                </a:cubicBezTo>
                <a:close/>
                <a:moveTo>
                  <a:pt x="5278576" y="2400057"/>
                </a:moveTo>
                <a:cubicBezTo>
                  <a:pt x="5290424" y="2400153"/>
                  <a:pt x="5300486" y="2404151"/>
                  <a:pt x="5308767" y="2412049"/>
                </a:cubicBezTo>
                <a:cubicBezTo>
                  <a:pt x="5317006" y="2420477"/>
                  <a:pt x="5321340" y="2430205"/>
                  <a:pt x="5321722" y="2441137"/>
                </a:cubicBezTo>
                <a:lnTo>
                  <a:pt x="5321722" y="2442389"/>
                </a:lnTo>
                <a:cubicBezTo>
                  <a:pt x="5321631" y="2454236"/>
                  <a:pt x="5317489" y="2464301"/>
                  <a:pt x="5309447" y="2472633"/>
                </a:cubicBezTo>
                <a:cubicBezTo>
                  <a:pt x="5304245" y="2477690"/>
                  <a:pt x="5298371" y="2481061"/>
                  <a:pt x="5292055" y="2483084"/>
                </a:cubicBezTo>
                <a:lnTo>
                  <a:pt x="5292055" y="2795781"/>
                </a:lnTo>
                <a:cubicBezTo>
                  <a:pt x="5292055" y="2795829"/>
                  <a:pt x="5292055" y="2795829"/>
                  <a:pt x="5292055" y="2795829"/>
                </a:cubicBezTo>
                <a:cubicBezTo>
                  <a:pt x="5292055" y="2795829"/>
                  <a:pt x="5292055" y="2795925"/>
                  <a:pt x="5292055" y="2795925"/>
                </a:cubicBezTo>
                <a:lnTo>
                  <a:pt x="5292055" y="3149798"/>
                </a:lnTo>
                <a:cubicBezTo>
                  <a:pt x="5292055" y="3149894"/>
                  <a:pt x="5292008" y="3149991"/>
                  <a:pt x="5292008" y="3150087"/>
                </a:cubicBezTo>
                <a:cubicBezTo>
                  <a:pt x="5292008" y="3150280"/>
                  <a:pt x="5292055" y="3150665"/>
                  <a:pt x="5292055" y="3150665"/>
                </a:cubicBezTo>
                <a:lnTo>
                  <a:pt x="5292055" y="3151387"/>
                </a:lnTo>
                <a:cubicBezTo>
                  <a:pt x="5291721" y="3276360"/>
                  <a:pt x="5259310" y="3368970"/>
                  <a:pt x="5194825" y="3429169"/>
                </a:cubicBezTo>
                <a:cubicBezTo>
                  <a:pt x="5160346" y="3461388"/>
                  <a:pt x="5117051" y="3484408"/>
                  <a:pt x="5064891" y="3498278"/>
                </a:cubicBezTo>
                <a:cubicBezTo>
                  <a:pt x="5031376" y="3507283"/>
                  <a:pt x="4993762" y="3512532"/>
                  <a:pt x="4951957" y="3514026"/>
                </a:cubicBezTo>
                <a:cubicBezTo>
                  <a:pt x="4951957" y="3514026"/>
                  <a:pt x="4938040" y="3514026"/>
                  <a:pt x="4938040" y="3514026"/>
                </a:cubicBezTo>
                <a:lnTo>
                  <a:pt x="4938040" y="3857882"/>
                </a:lnTo>
                <a:cubicBezTo>
                  <a:pt x="4938040" y="3857930"/>
                  <a:pt x="4938040" y="3857978"/>
                  <a:pt x="4938040" y="3857978"/>
                </a:cubicBezTo>
                <a:lnTo>
                  <a:pt x="4938040" y="4201402"/>
                </a:lnTo>
                <a:cubicBezTo>
                  <a:pt x="4942469" y="4201498"/>
                  <a:pt x="4947815" y="4201642"/>
                  <a:pt x="4954369" y="4201836"/>
                </a:cubicBezTo>
                <a:cubicBezTo>
                  <a:pt x="4995593" y="4203472"/>
                  <a:pt x="5032723" y="4208770"/>
                  <a:pt x="5065804" y="4217728"/>
                </a:cubicBezTo>
                <a:cubicBezTo>
                  <a:pt x="5117918" y="4231742"/>
                  <a:pt x="5161165" y="4254906"/>
                  <a:pt x="5195501" y="4287222"/>
                </a:cubicBezTo>
                <a:cubicBezTo>
                  <a:pt x="5259746" y="4347661"/>
                  <a:pt x="5291915" y="4440367"/>
                  <a:pt x="5292105" y="4565292"/>
                </a:cubicBezTo>
                <a:lnTo>
                  <a:pt x="5292105" y="4566014"/>
                </a:lnTo>
                <a:cubicBezTo>
                  <a:pt x="5292105" y="4566063"/>
                  <a:pt x="5292105" y="4566110"/>
                  <a:pt x="5292105" y="4566110"/>
                </a:cubicBezTo>
                <a:lnTo>
                  <a:pt x="5292105" y="4909533"/>
                </a:lnTo>
                <a:cubicBezTo>
                  <a:pt x="5296492" y="4909583"/>
                  <a:pt x="5301837" y="4909727"/>
                  <a:pt x="5308386" y="4909918"/>
                </a:cubicBezTo>
                <a:cubicBezTo>
                  <a:pt x="5349610" y="4911556"/>
                  <a:pt x="5386786" y="4916853"/>
                  <a:pt x="5419824" y="4925812"/>
                </a:cubicBezTo>
                <a:cubicBezTo>
                  <a:pt x="5471936" y="4939826"/>
                  <a:pt x="5515181" y="4962990"/>
                  <a:pt x="5549517" y="4995304"/>
                </a:cubicBezTo>
                <a:cubicBezTo>
                  <a:pt x="5613760" y="5055745"/>
                  <a:pt x="5645929" y="5148451"/>
                  <a:pt x="5646126" y="5273375"/>
                </a:cubicBezTo>
                <a:lnTo>
                  <a:pt x="5646126" y="5274098"/>
                </a:lnTo>
                <a:cubicBezTo>
                  <a:pt x="5646126" y="5274146"/>
                  <a:pt x="5646126" y="5274242"/>
                  <a:pt x="5646126" y="5274242"/>
                </a:cubicBezTo>
                <a:lnTo>
                  <a:pt x="5646126" y="5628115"/>
                </a:lnTo>
                <a:cubicBezTo>
                  <a:pt x="5646126" y="5628212"/>
                  <a:pt x="5646078" y="5628308"/>
                  <a:pt x="5646078" y="5628404"/>
                </a:cubicBezTo>
                <a:cubicBezTo>
                  <a:pt x="5646078" y="5628645"/>
                  <a:pt x="5646126" y="5629030"/>
                  <a:pt x="5646126" y="5629030"/>
                </a:cubicBezTo>
                <a:lnTo>
                  <a:pt x="5646126" y="5629704"/>
                </a:lnTo>
                <a:cubicBezTo>
                  <a:pt x="5645737" y="5754679"/>
                  <a:pt x="5613331" y="5847288"/>
                  <a:pt x="5548847" y="5907486"/>
                </a:cubicBezTo>
                <a:cubicBezTo>
                  <a:pt x="5514362" y="5939704"/>
                  <a:pt x="5471067" y="5962725"/>
                  <a:pt x="5418907" y="5976594"/>
                </a:cubicBezTo>
                <a:cubicBezTo>
                  <a:pt x="5385392" y="5985552"/>
                  <a:pt x="5347777" y="5990801"/>
                  <a:pt x="5305979" y="5992343"/>
                </a:cubicBezTo>
                <a:lnTo>
                  <a:pt x="5283970" y="5992343"/>
                </a:lnTo>
                <a:cubicBezTo>
                  <a:pt x="5283728" y="5992392"/>
                  <a:pt x="5283581" y="5992535"/>
                  <a:pt x="5283340" y="5992583"/>
                </a:cubicBezTo>
                <a:cubicBezTo>
                  <a:pt x="5223239" y="5992632"/>
                  <a:pt x="5171180" y="6000289"/>
                  <a:pt x="5127255" y="6015556"/>
                </a:cubicBezTo>
                <a:cubicBezTo>
                  <a:pt x="5088249" y="6029185"/>
                  <a:pt x="5055499" y="6048544"/>
                  <a:pt x="5028917" y="6073684"/>
                </a:cubicBezTo>
                <a:cubicBezTo>
                  <a:pt x="5003393" y="6097859"/>
                  <a:pt x="4983357" y="6126996"/>
                  <a:pt x="4968813" y="6161188"/>
                </a:cubicBezTo>
                <a:cubicBezTo>
                  <a:pt x="4948826" y="6207471"/>
                  <a:pt x="4938476" y="6265260"/>
                  <a:pt x="4937609" y="6334465"/>
                </a:cubicBezTo>
                <a:cubicBezTo>
                  <a:pt x="4937705" y="6334898"/>
                  <a:pt x="4937895" y="6335188"/>
                  <a:pt x="4937992" y="6335669"/>
                </a:cubicBezTo>
                <a:lnTo>
                  <a:pt x="4937992" y="6858002"/>
                </a:lnTo>
                <a:lnTo>
                  <a:pt x="4916658" y="6858002"/>
                </a:lnTo>
                <a:lnTo>
                  <a:pt x="4916658" y="6336102"/>
                </a:lnTo>
                <a:cubicBezTo>
                  <a:pt x="4916515" y="6211419"/>
                  <a:pt x="4948732" y="6118520"/>
                  <a:pt x="5013265" y="6057406"/>
                </a:cubicBezTo>
                <a:cubicBezTo>
                  <a:pt x="5047263" y="6025428"/>
                  <a:pt x="5090032" y="6002408"/>
                  <a:pt x="5141561" y="5988347"/>
                </a:cubicBezTo>
                <a:cubicBezTo>
                  <a:pt x="5174503" y="5979340"/>
                  <a:pt x="5210667" y="5973994"/>
                  <a:pt x="5250114" y="5972212"/>
                </a:cubicBezTo>
                <a:cubicBezTo>
                  <a:pt x="5264606" y="5971634"/>
                  <a:pt x="5274962" y="5971442"/>
                  <a:pt x="5281222" y="5971634"/>
                </a:cubicBezTo>
                <a:cubicBezTo>
                  <a:pt x="5340894" y="5971394"/>
                  <a:pt x="5392180" y="5963832"/>
                  <a:pt x="5434997" y="5948904"/>
                </a:cubicBezTo>
                <a:cubicBezTo>
                  <a:pt x="5474006" y="5935372"/>
                  <a:pt x="5506851" y="5916059"/>
                  <a:pt x="5533433" y="5890967"/>
                </a:cubicBezTo>
                <a:cubicBezTo>
                  <a:pt x="5559003" y="5866888"/>
                  <a:pt x="5579087" y="5837704"/>
                  <a:pt x="5593727" y="5803560"/>
                </a:cubicBezTo>
                <a:cubicBezTo>
                  <a:pt x="5613760" y="5757663"/>
                  <a:pt x="5624166" y="5699776"/>
                  <a:pt x="5625177" y="5629994"/>
                </a:cubicBezTo>
                <a:cubicBezTo>
                  <a:pt x="5625080" y="5629512"/>
                  <a:pt x="5624884" y="5629126"/>
                  <a:pt x="5624793" y="5628598"/>
                </a:cubicBezTo>
                <a:lnTo>
                  <a:pt x="5624793" y="5274675"/>
                </a:lnTo>
                <a:cubicBezTo>
                  <a:pt x="5624793" y="5273905"/>
                  <a:pt x="5625033" y="5273327"/>
                  <a:pt x="5625128" y="5272653"/>
                </a:cubicBezTo>
                <a:cubicBezTo>
                  <a:pt x="5624308" y="5203352"/>
                  <a:pt x="5613953" y="5145417"/>
                  <a:pt x="5593966" y="5099136"/>
                </a:cubicBezTo>
                <a:cubicBezTo>
                  <a:pt x="5579373" y="5064942"/>
                  <a:pt x="5559391" y="5035711"/>
                  <a:pt x="5533869" y="5011583"/>
                </a:cubicBezTo>
                <a:cubicBezTo>
                  <a:pt x="5507280" y="4986444"/>
                  <a:pt x="5474531" y="4967084"/>
                  <a:pt x="5435525" y="4953455"/>
                </a:cubicBezTo>
                <a:cubicBezTo>
                  <a:pt x="5394735" y="4939248"/>
                  <a:pt x="5346815" y="4931736"/>
                  <a:pt x="5292008" y="4930675"/>
                </a:cubicBezTo>
                <a:lnTo>
                  <a:pt x="5292008" y="5274049"/>
                </a:lnTo>
                <a:cubicBezTo>
                  <a:pt x="5292008" y="5274146"/>
                  <a:pt x="5291962" y="5274195"/>
                  <a:pt x="5291962" y="5274290"/>
                </a:cubicBezTo>
                <a:cubicBezTo>
                  <a:pt x="5291962" y="5274532"/>
                  <a:pt x="5292008" y="5274916"/>
                  <a:pt x="5292008" y="5274916"/>
                </a:cubicBezTo>
                <a:lnTo>
                  <a:pt x="5292008" y="5275591"/>
                </a:lnTo>
                <a:cubicBezTo>
                  <a:pt x="5291672" y="5400563"/>
                  <a:pt x="5259262" y="5493173"/>
                  <a:pt x="5194777" y="5553373"/>
                </a:cubicBezTo>
                <a:cubicBezTo>
                  <a:pt x="5160298" y="5585591"/>
                  <a:pt x="5117004" y="5608611"/>
                  <a:pt x="5064843" y="5622481"/>
                </a:cubicBezTo>
                <a:cubicBezTo>
                  <a:pt x="5031328" y="5631486"/>
                  <a:pt x="4993715" y="5636737"/>
                  <a:pt x="4951909" y="5638277"/>
                </a:cubicBezTo>
                <a:lnTo>
                  <a:pt x="4929900" y="5638277"/>
                </a:lnTo>
                <a:cubicBezTo>
                  <a:pt x="4929659" y="5638326"/>
                  <a:pt x="4929517" y="5638470"/>
                  <a:pt x="4929277" y="5638518"/>
                </a:cubicBezTo>
                <a:cubicBezTo>
                  <a:pt x="4869175" y="5638566"/>
                  <a:pt x="4817116" y="5646223"/>
                  <a:pt x="4773192" y="5661490"/>
                </a:cubicBezTo>
                <a:cubicBezTo>
                  <a:pt x="4734184" y="5675119"/>
                  <a:pt x="4701386" y="5694479"/>
                  <a:pt x="4674852" y="5719618"/>
                </a:cubicBezTo>
                <a:cubicBezTo>
                  <a:pt x="4649329" y="5743794"/>
                  <a:pt x="4629293" y="5772929"/>
                  <a:pt x="4614749" y="5807124"/>
                </a:cubicBezTo>
                <a:cubicBezTo>
                  <a:pt x="4594762" y="5853405"/>
                  <a:pt x="4584407" y="5911291"/>
                  <a:pt x="4583587" y="5980591"/>
                </a:cubicBezTo>
                <a:cubicBezTo>
                  <a:pt x="4583689" y="5980929"/>
                  <a:pt x="4583832" y="5981219"/>
                  <a:pt x="4583928" y="5981603"/>
                </a:cubicBezTo>
                <a:lnTo>
                  <a:pt x="4583928" y="6659057"/>
                </a:lnTo>
                <a:cubicBezTo>
                  <a:pt x="4590238" y="6661032"/>
                  <a:pt x="4596014" y="6664210"/>
                  <a:pt x="4601025" y="6669026"/>
                </a:cubicBezTo>
                <a:cubicBezTo>
                  <a:pt x="4609357" y="6677502"/>
                  <a:pt x="4613643" y="6687471"/>
                  <a:pt x="4613881" y="6698885"/>
                </a:cubicBezTo>
                <a:lnTo>
                  <a:pt x="4613881" y="6699270"/>
                </a:lnTo>
                <a:cubicBezTo>
                  <a:pt x="4613737" y="6711117"/>
                  <a:pt x="4609643" y="6721183"/>
                  <a:pt x="4601604" y="6729514"/>
                </a:cubicBezTo>
                <a:cubicBezTo>
                  <a:pt x="4593075" y="6737750"/>
                  <a:pt x="4583107" y="6741988"/>
                  <a:pt x="4571693" y="6742180"/>
                </a:cubicBezTo>
                <a:cubicBezTo>
                  <a:pt x="4559846" y="6742036"/>
                  <a:pt x="4549785" y="6737990"/>
                  <a:pt x="4541547" y="6730092"/>
                </a:cubicBezTo>
                <a:cubicBezTo>
                  <a:pt x="4533218" y="6721760"/>
                  <a:pt x="4528931" y="6711695"/>
                  <a:pt x="4528638" y="6699944"/>
                </a:cubicBezTo>
                <a:cubicBezTo>
                  <a:pt x="4528787" y="6688145"/>
                  <a:pt x="4532829" y="6678032"/>
                  <a:pt x="4540874" y="6669701"/>
                </a:cubicBezTo>
                <a:lnTo>
                  <a:pt x="4540727" y="6669701"/>
                </a:lnTo>
                <a:cubicBezTo>
                  <a:pt x="4547087" y="6663440"/>
                  <a:pt x="4554359" y="6659539"/>
                  <a:pt x="4562498" y="6657853"/>
                </a:cubicBezTo>
                <a:lnTo>
                  <a:pt x="4562498" y="5981989"/>
                </a:lnTo>
                <a:cubicBezTo>
                  <a:pt x="4562350" y="5857353"/>
                  <a:pt x="4594570" y="5764454"/>
                  <a:pt x="4659104" y="5703340"/>
                </a:cubicBezTo>
                <a:cubicBezTo>
                  <a:pt x="4693102" y="5671411"/>
                  <a:pt x="4735871" y="5648342"/>
                  <a:pt x="4787397" y="5634281"/>
                </a:cubicBezTo>
                <a:cubicBezTo>
                  <a:pt x="4820341" y="5625274"/>
                  <a:pt x="4856507" y="5619928"/>
                  <a:pt x="4895947" y="5618146"/>
                </a:cubicBezTo>
                <a:cubicBezTo>
                  <a:pt x="4910734" y="5617568"/>
                  <a:pt x="4921232" y="5617376"/>
                  <a:pt x="4927445" y="5617568"/>
                </a:cubicBezTo>
                <a:cubicBezTo>
                  <a:pt x="4986969" y="5617279"/>
                  <a:pt x="5038116" y="5609719"/>
                  <a:pt x="5080830" y="5594838"/>
                </a:cubicBezTo>
                <a:cubicBezTo>
                  <a:pt x="5119889" y="5581306"/>
                  <a:pt x="5152684" y="5561993"/>
                  <a:pt x="5179274" y="5536903"/>
                </a:cubicBezTo>
                <a:cubicBezTo>
                  <a:pt x="5204844" y="5512822"/>
                  <a:pt x="5224926" y="5483686"/>
                  <a:pt x="5239567" y="5449494"/>
                </a:cubicBezTo>
                <a:cubicBezTo>
                  <a:pt x="5259602" y="5403597"/>
                  <a:pt x="5269998" y="5345710"/>
                  <a:pt x="5271010" y="5275977"/>
                </a:cubicBezTo>
                <a:cubicBezTo>
                  <a:pt x="5270915" y="5275494"/>
                  <a:pt x="5270722" y="5275157"/>
                  <a:pt x="5270627" y="5274627"/>
                </a:cubicBezTo>
                <a:lnTo>
                  <a:pt x="5270627" y="4930482"/>
                </a:lnTo>
                <a:lnTo>
                  <a:pt x="5259409" y="4930338"/>
                </a:lnTo>
                <a:cubicBezTo>
                  <a:pt x="5218952" y="4929086"/>
                  <a:pt x="5181774" y="4924174"/>
                  <a:pt x="5147873" y="4915554"/>
                </a:cubicBezTo>
                <a:cubicBezTo>
                  <a:pt x="5096530" y="4902455"/>
                  <a:pt x="5053626" y="4880686"/>
                  <a:pt x="5019093" y="4850154"/>
                </a:cubicBezTo>
                <a:cubicBezTo>
                  <a:pt x="4954657" y="4793084"/>
                  <a:pt x="4920609" y="4705531"/>
                  <a:pt x="4916945" y="4587493"/>
                </a:cubicBezTo>
                <a:lnTo>
                  <a:pt x="4916707" y="4566737"/>
                </a:lnTo>
                <a:cubicBezTo>
                  <a:pt x="4916658" y="4566688"/>
                  <a:pt x="4916658" y="4566592"/>
                  <a:pt x="4916658" y="4566592"/>
                </a:cubicBezTo>
                <a:lnTo>
                  <a:pt x="4916658" y="4222447"/>
                </a:lnTo>
                <a:lnTo>
                  <a:pt x="4905436" y="4222256"/>
                </a:lnTo>
                <a:cubicBezTo>
                  <a:pt x="4864936" y="4221002"/>
                  <a:pt x="4827758" y="4216090"/>
                  <a:pt x="4793855" y="4207470"/>
                </a:cubicBezTo>
                <a:cubicBezTo>
                  <a:pt x="4742610" y="4194370"/>
                  <a:pt x="4699652" y="4172603"/>
                  <a:pt x="4665126" y="4142070"/>
                </a:cubicBezTo>
                <a:cubicBezTo>
                  <a:pt x="4600641" y="4084953"/>
                  <a:pt x="4566589" y="3997351"/>
                  <a:pt x="4562930" y="3879362"/>
                </a:cubicBezTo>
                <a:lnTo>
                  <a:pt x="4562691" y="3858267"/>
                </a:lnTo>
                <a:cubicBezTo>
                  <a:pt x="4562691" y="3858122"/>
                  <a:pt x="4562642" y="3858026"/>
                  <a:pt x="4562642" y="3857882"/>
                </a:cubicBezTo>
                <a:cubicBezTo>
                  <a:pt x="4562498" y="3733198"/>
                  <a:pt x="4594713" y="3640251"/>
                  <a:pt x="4659245" y="3579088"/>
                </a:cubicBezTo>
                <a:cubicBezTo>
                  <a:pt x="4693247" y="3547111"/>
                  <a:pt x="4736015" y="3524043"/>
                  <a:pt x="4787545" y="3509980"/>
                </a:cubicBezTo>
                <a:cubicBezTo>
                  <a:pt x="4820487" y="3501023"/>
                  <a:pt x="4856651" y="3495629"/>
                  <a:pt x="4896091" y="3493847"/>
                </a:cubicBezTo>
                <a:cubicBezTo>
                  <a:pt x="4904279" y="3493510"/>
                  <a:pt x="4911116" y="3493317"/>
                  <a:pt x="4916707" y="3493221"/>
                </a:cubicBezTo>
                <a:lnTo>
                  <a:pt x="4916707" y="3176141"/>
                </a:lnTo>
                <a:cubicBezTo>
                  <a:pt x="4907990" y="3174745"/>
                  <a:pt x="4900382" y="3170988"/>
                  <a:pt x="4893926" y="3164776"/>
                </a:cubicBezTo>
                <a:cubicBezTo>
                  <a:pt x="4885592" y="3156444"/>
                  <a:pt x="4881312" y="3146379"/>
                  <a:pt x="4881020" y="3134628"/>
                </a:cubicBezTo>
                <a:cubicBezTo>
                  <a:pt x="4881115" y="3122829"/>
                  <a:pt x="4885210" y="3112716"/>
                  <a:pt x="4893254" y="3104384"/>
                </a:cubicBezTo>
                <a:cubicBezTo>
                  <a:pt x="4901682" y="3096101"/>
                  <a:pt x="4911696" y="3091863"/>
                  <a:pt x="4923302" y="3091622"/>
                </a:cubicBezTo>
                <a:cubicBezTo>
                  <a:pt x="4935151" y="3091766"/>
                  <a:pt x="4945217" y="3095812"/>
                  <a:pt x="4953454" y="3103758"/>
                </a:cubicBezTo>
                <a:cubicBezTo>
                  <a:pt x="4961684" y="3112234"/>
                  <a:pt x="4965976" y="3121914"/>
                  <a:pt x="4966311" y="3132894"/>
                </a:cubicBezTo>
                <a:lnTo>
                  <a:pt x="4966311" y="3133954"/>
                </a:lnTo>
                <a:cubicBezTo>
                  <a:pt x="4966168" y="3145753"/>
                  <a:pt x="4962073" y="3155866"/>
                  <a:pt x="4954027" y="3164198"/>
                </a:cubicBezTo>
                <a:cubicBezTo>
                  <a:pt x="4949215" y="3168917"/>
                  <a:pt x="4943823" y="3172192"/>
                  <a:pt x="4938040" y="3174263"/>
                </a:cubicBezTo>
                <a:lnTo>
                  <a:pt x="4938040" y="3493076"/>
                </a:lnTo>
                <a:cubicBezTo>
                  <a:pt x="4993085" y="3492017"/>
                  <a:pt x="5040810" y="3484552"/>
                  <a:pt x="5081024" y="3470538"/>
                </a:cubicBezTo>
                <a:cubicBezTo>
                  <a:pt x="5120081" y="3457005"/>
                  <a:pt x="5152881" y="3437693"/>
                  <a:pt x="5179465" y="3412602"/>
                </a:cubicBezTo>
                <a:cubicBezTo>
                  <a:pt x="5205035" y="3388523"/>
                  <a:pt x="5225119" y="3359338"/>
                  <a:pt x="5239760" y="3325194"/>
                </a:cubicBezTo>
                <a:cubicBezTo>
                  <a:pt x="5259697" y="3279443"/>
                  <a:pt x="5270101" y="3221700"/>
                  <a:pt x="5271159" y="3152158"/>
                </a:cubicBezTo>
                <a:cubicBezTo>
                  <a:pt x="5270968" y="3151291"/>
                  <a:pt x="5270772" y="3150424"/>
                  <a:pt x="5270772" y="3149702"/>
                </a:cubicBezTo>
                <a:lnTo>
                  <a:pt x="5270772" y="3087384"/>
                </a:lnTo>
                <a:cubicBezTo>
                  <a:pt x="5270772" y="3087384"/>
                  <a:pt x="5270772" y="2795588"/>
                  <a:pt x="5270772" y="2795588"/>
                </a:cubicBezTo>
                <a:lnTo>
                  <a:pt x="5270772" y="2484384"/>
                </a:lnTo>
                <a:cubicBezTo>
                  <a:pt x="5262633" y="2482795"/>
                  <a:pt x="5255508" y="2479086"/>
                  <a:pt x="5249390" y="2473211"/>
                </a:cubicBezTo>
                <a:cubicBezTo>
                  <a:pt x="5241058" y="2464879"/>
                  <a:pt x="5236771" y="2454814"/>
                  <a:pt x="5236484" y="2443063"/>
                </a:cubicBezTo>
                <a:cubicBezTo>
                  <a:pt x="5236579" y="2431264"/>
                  <a:pt x="5240673" y="2421199"/>
                  <a:pt x="5248714" y="2412819"/>
                </a:cubicBezTo>
                <a:cubicBezTo>
                  <a:pt x="5257189" y="2404536"/>
                  <a:pt x="5267162" y="2400298"/>
                  <a:pt x="5278576" y="2400057"/>
                </a:cubicBezTo>
                <a:close/>
                <a:moveTo>
                  <a:pt x="11619199" y="2398612"/>
                </a:moveTo>
                <a:cubicBezTo>
                  <a:pt x="11594061" y="2398853"/>
                  <a:pt x="11572582" y="2407522"/>
                  <a:pt x="11554858" y="2424618"/>
                </a:cubicBezTo>
                <a:cubicBezTo>
                  <a:pt x="11537474" y="2442196"/>
                  <a:pt x="11528515" y="2463338"/>
                  <a:pt x="11527890" y="2488044"/>
                </a:cubicBezTo>
                <a:cubicBezTo>
                  <a:pt x="11528083" y="2513183"/>
                  <a:pt x="11536703" y="2534662"/>
                  <a:pt x="11553799" y="2552384"/>
                </a:cubicBezTo>
                <a:cubicBezTo>
                  <a:pt x="11571185" y="2569770"/>
                  <a:pt x="11592471" y="2578776"/>
                  <a:pt x="11617658" y="2579450"/>
                </a:cubicBezTo>
                <a:cubicBezTo>
                  <a:pt x="11641979" y="2579450"/>
                  <a:pt x="11663169" y="2570926"/>
                  <a:pt x="11681324" y="2553974"/>
                </a:cubicBezTo>
                <a:cubicBezTo>
                  <a:pt x="11699048" y="2536155"/>
                  <a:pt x="11708197" y="2514917"/>
                  <a:pt x="11708776" y="2490307"/>
                </a:cubicBezTo>
                <a:lnTo>
                  <a:pt x="11708728" y="2490259"/>
                </a:lnTo>
                <a:lnTo>
                  <a:pt x="11708728" y="2489777"/>
                </a:lnTo>
                <a:cubicBezTo>
                  <a:pt x="11708631" y="2465072"/>
                  <a:pt x="11700059" y="2443786"/>
                  <a:pt x="11683010" y="2425822"/>
                </a:cubicBezTo>
                <a:cubicBezTo>
                  <a:pt x="11665624" y="2408389"/>
                  <a:pt x="11644338" y="2399335"/>
                  <a:pt x="11619199" y="2398612"/>
                </a:cubicBezTo>
                <a:close/>
                <a:moveTo>
                  <a:pt x="11620162" y="2377326"/>
                </a:moveTo>
                <a:cubicBezTo>
                  <a:pt x="11650599" y="2378145"/>
                  <a:pt x="11676749" y="2389510"/>
                  <a:pt x="11698662" y="2411423"/>
                </a:cubicBezTo>
                <a:cubicBezTo>
                  <a:pt x="11719322" y="2433143"/>
                  <a:pt x="11729773" y="2459534"/>
                  <a:pt x="11730014" y="2490596"/>
                </a:cubicBezTo>
                <a:lnTo>
                  <a:pt x="11730014" y="2491078"/>
                </a:lnTo>
                <a:cubicBezTo>
                  <a:pt x="11729147" y="2521466"/>
                  <a:pt x="11717781" y="2547617"/>
                  <a:pt x="11695868" y="2569481"/>
                </a:cubicBezTo>
                <a:cubicBezTo>
                  <a:pt x="11673716" y="2590382"/>
                  <a:pt x="11647132" y="2600736"/>
                  <a:pt x="11616166" y="2600736"/>
                </a:cubicBezTo>
                <a:cubicBezTo>
                  <a:pt x="11586162" y="2599965"/>
                  <a:pt x="11560156" y="2588648"/>
                  <a:pt x="11538051" y="2566784"/>
                </a:cubicBezTo>
                <a:cubicBezTo>
                  <a:pt x="11517151" y="2544727"/>
                  <a:pt x="11506604" y="2518240"/>
                  <a:pt x="11506604" y="2487273"/>
                </a:cubicBezTo>
                <a:cubicBezTo>
                  <a:pt x="11507567" y="2456451"/>
                  <a:pt x="11518980" y="2430156"/>
                  <a:pt x="11540941" y="2408485"/>
                </a:cubicBezTo>
                <a:cubicBezTo>
                  <a:pt x="11562709" y="2387873"/>
                  <a:pt x="11589148" y="2377519"/>
                  <a:pt x="11620211" y="2377374"/>
                </a:cubicBezTo>
                <a:close/>
                <a:moveTo>
                  <a:pt x="9687105" y="2366539"/>
                </a:moveTo>
                <a:cubicBezTo>
                  <a:pt x="9692210" y="2366346"/>
                  <a:pt x="9695774" y="2368561"/>
                  <a:pt x="9697941" y="2373185"/>
                </a:cubicBezTo>
                <a:cubicBezTo>
                  <a:pt x="9698422" y="2374485"/>
                  <a:pt x="9698663" y="2375785"/>
                  <a:pt x="9698663" y="2376989"/>
                </a:cubicBezTo>
                <a:lnTo>
                  <a:pt x="9698663" y="2465554"/>
                </a:lnTo>
                <a:cubicBezTo>
                  <a:pt x="9698663" y="2466228"/>
                  <a:pt x="9698663" y="2466950"/>
                  <a:pt x="9698470" y="2467817"/>
                </a:cubicBezTo>
                <a:cubicBezTo>
                  <a:pt x="9697169" y="2472729"/>
                  <a:pt x="9694039" y="2475523"/>
                  <a:pt x="9689031" y="2476245"/>
                </a:cubicBezTo>
                <a:lnTo>
                  <a:pt x="9689079" y="2476197"/>
                </a:lnTo>
                <a:cubicBezTo>
                  <a:pt x="9684022" y="2476389"/>
                  <a:pt x="9680410" y="2474174"/>
                  <a:pt x="9678243" y="2469551"/>
                </a:cubicBezTo>
                <a:cubicBezTo>
                  <a:pt x="9677762" y="2468347"/>
                  <a:pt x="9677521" y="2467047"/>
                  <a:pt x="9677473" y="2465602"/>
                </a:cubicBezTo>
                <a:lnTo>
                  <a:pt x="9677473" y="2377085"/>
                </a:lnTo>
                <a:cubicBezTo>
                  <a:pt x="9677473" y="2376363"/>
                  <a:pt x="9677521" y="2375689"/>
                  <a:pt x="9677666" y="2375015"/>
                </a:cubicBezTo>
                <a:cubicBezTo>
                  <a:pt x="9678966" y="2370102"/>
                  <a:pt x="9682096" y="2367261"/>
                  <a:pt x="9687105" y="2366539"/>
                </a:cubicBezTo>
                <a:close/>
                <a:moveTo>
                  <a:pt x="5762237" y="2343808"/>
                </a:moveTo>
                <a:cubicBezTo>
                  <a:pt x="5767342" y="2343615"/>
                  <a:pt x="5770905" y="2345830"/>
                  <a:pt x="5773072" y="2350454"/>
                </a:cubicBezTo>
                <a:cubicBezTo>
                  <a:pt x="5773555" y="2351754"/>
                  <a:pt x="5773792" y="2353054"/>
                  <a:pt x="5773792" y="2354258"/>
                </a:cubicBezTo>
                <a:lnTo>
                  <a:pt x="5773792" y="2442823"/>
                </a:lnTo>
                <a:cubicBezTo>
                  <a:pt x="5773792" y="2443449"/>
                  <a:pt x="5773792" y="2444219"/>
                  <a:pt x="5773604" y="2445086"/>
                </a:cubicBezTo>
                <a:cubicBezTo>
                  <a:pt x="5772302" y="2449999"/>
                  <a:pt x="5769170" y="2452792"/>
                  <a:pt x="5764114" y="2453514"/>
                </a:cubicBezTo>
                <a:lnTo>
                  <a:pt x="5764164" y="2453466"/>
                </a:lnTo>
                <a:cubicBezTo>
                  <a:pt x="5759107" y="2453611"/>
                  <a:pt x="5755495" y="2451443"/>
                  <a:pt x="5753325" y="2446820"/>
                </a:cubicBezTo>
                <a:cubicBezTo>
                  <a:pt x="5752846" y="2445616"/>
                  <a:pt x="5752606" y="2444316"/>
                  <a:pt x="5752558" y="2442871"/>
                </a:cubicBezTo>
                <a:lnTo>
                  <a:pt x="5752558" y="2354354"/>
                </a:lnTo>
                <a:cubicBezTo>
                  <a:pt x="5752558" y="2353632"/>
                  <a:pt x="5752654" y="2352958"/>
                  <a:pt x="5752798" y="2352284"/>
                </a:cubicBezTo>
                <a:cubicBezTo>
                  <a:pt x="5754097" y="2347372"/>
                  <a:pt x="5757230" y="2344530"/>
                  <a:pt x="5762237" y="2343808"/>
                </a:cubicBezTo>
                <a:close/>
                <a:moveTo>
                  <a:pt x="0" y="2303283"/>
                </a:moveTo>
                <a:lnTo>
                  <a:pt x="57578" y="2325538"/>
                </a:lnTo>
                <a:cubicBezTo>
                  <a:pt x="79231" y="2337054"/>
                  <a:pt x="98676" y="2350863"/>
                  <a:pt x="115916" y="2366972"/>
                </a:cubicBezTo>
                <a:cubicBezTo>
                  <a:pt x="180400" y="2427171"/>
                  <a:pt x="212812" y="2519782"/>
                  <a:pt x="213197" y="2644754"/>
                </a:cubicBezTo>
                <a:lnTo>
                  <a:pt x="213197" y="2645428"/>
                </a:lnTo>
                <a:cubicBezTo>
                  <a:pt x="213197" y="2645669"/>
                  <a:pt x="213149" y="2645814"/>
                  <a:pt x="213149" y="2646055"/>
                </a:cubicBezTo>
                <a:cubicBezTo>
                  <a:pt x="213197" y="2646151"/>
                  <a:pt x="213197" y="2646199"/>
                  <a:pt x="213197" y="2646295"/>
                </a:cubicBezTo>
                <a:cubicBezTo>
                  <a:pt x="213197" y="2646295"/>
                  <a:pt x="213197" y="2646873"/>
                  <a:pt x="213197" y="2646873"/>
                </a:cubicBezTo>
                <a:lnTo>
                  <a:pt x="213197" y="2985095"/>
                </a:lnTo>
                <a:cubicBezTo>
                  <a:pt x="218012" y="2987214"/>
                  <a:pt x="222493" y="2990200"/>
                  <a:pt x="226632" y="2994245"/>
                </a:cubicBezTo>
                <a:cubicBezTo>
                  <a:pt x="234675" y="3002577"/>
                  <a:pt x="238769" y="3012642"/>
                  <a:pt x="238914" y="3024441"/>
                </a:cubicBezTo>
                <a:lnTo>
                  <a:pt x="238914" y="3024537"/>
                </a:lnTo>
                <a:cubicBezTo>
                  <a:pt x="238673" y="3036288"/>
                  <a:pt x="234386" y="3046353"/>
                  <a:pt x="226056" y="3054685"/>
                </a:cubicBezTo>
                <a:cubicBezTo>
                  <a:pt x="217819" y="3062583"/>
                  <a:pt x="207755" y="3066628"/>
                  <a:pt x="195907" y="3066772"/>
                </a:cubicBezTo>
                <a:cubicBezTo>
                  <a:pt x="184301" y="3066532"/>
                  <a:pt x="174285" y="3062294"/>
                  <a:pt x="165857" y="3054011"/>
                </a:cubicBezTo>
                <a:cubicBezTo>
                  <a:pt x="157813" y="3045631"/>
                  <a:pt x="153768" y="3035565"/>
                  <a:pt x="153671" y="3023718"/>
                </a:cubicBezTo>
                <a:cubicBezTo>
                  <a:pt x="153961" y="3011968"/>
                  <a:pt x="158247" y="3001902"/>
                  <a:pt x="166579" y="2993571"/>
                </a:cubicBezTo>
                <a:cubicBezTo>
                  <a:pt x="173610" y="2986780"/>
                  <a:pt x="182135" y="2983024"/>
                  <a:pt x="191910" y="2981964"/>
                </a:cubicBezTo>
                <a:lnTo>
                  <a:pt x="191910" y="2645766"/>
                </a:lnTo>
                <a:cubicBezTo>
                  <a:pt x="192006" y="2645236"/>
                  <a:pt x="192199" y="2644851"/>
                  <a:pt x="192296" y="2644369"/>
                </a:cubicBezTo>
                <a:cubicBezTo>
                  <a:pt x="191284" y="2574587"/>
                  <a:pt x="180833" y="2516699"/>
                  <a:pt x="160847" y="2470803"/>
                </a:cubicBezTo>
                <a:cubicBezTo>
                  <a:pt x="146207" y="2436611"/>
                  <a:pt x="126125" y="2407474"/>
                  <a:pt x="100553" y="2383395"/>
                </a:cubicBezTo>
                <a:cubicBezTo>
                  <a:pt x="73968" y="2358304"/>
                  <a:pt x="41172" y="2338992"/>
                  <a:pt x="2116" y="2325459"/>
                </a:cubicBezTo>
                <a:lnTo>
                  <a:pt x="0" y="2325061"/>
                </a:lnTo>
                <a:close/>
                <a:moveTo>
                  <a:pt x="1225259" y="2247297"/>
                </a:moveTo>
                <a:cubicBezTo>
                  <a:pt x="1230365" y="2247104"/>
                  <a:pt x="1233928" y="2249319"/>
                  <a:pt x="1236095" y="2253943"/>
                </a:cubicBezTo>
                <a:cubicBezTo>
                  <a:pt x="1236577" y="2255243"/>
                  <a:pt x="1236818" y="2256495"/>
                  <a:pt x="1236818" y="2257795"/>
                </a:cubicBezTo>
                <a:lnTo>
                  <a:pt x="1236818" y="2523296"/>
                </a:lnTo>
                <a:cubicBezTo>
                  <a:pt x="1236818" y="2523778"/>
                  <a:pt x="1236818" y="2524260"/>
                  <a:pt x="1236771" y="2524645"/>
                </a:cubicBezTo>
                <a:cubicBezTo>
                  <a:pt x="1235854" y="2529894"/>
                  <a:pt x="1232772" y="2532976"/>
                  <a:pt x="1227619" y="2533988"/>
                </a:cubicBezTo>
                <a:cubicBezTo>
                  <a:pt x="1222370" y="2534373"/>
                  <a:pt x="1218614" y="2532206"/>
                  <a:pt x="1216304" y="2527390"/>
                </a:cubicBezTo>
                <a:cubicBezTo>
                  <a:pt x="1215820" y="2526138"/>
                  <a:pt x="1215579" y="2524934"/>
                  <a:pt x="1215579" y="2523634"/>
                </a:cubicBezTo>
                <a:lnTo>
                  <a:pt x="1215579" y="2347467"/>
                </a:lnTo>
                <a:cubicBezTo>
                  <a:pt x="1215579" y="2347130"/>
                  <a:pt x="1215579" y="2346890"/>
                  <a:pt x="1215579" y="2346601"/>
                </a:cubicBezTo>
                <a:cubicBezTo>
                  <a:pt x="1215579" y="2346552"/>
                  <a:pt x="1215579" y="2346504"/>
                  <a:pt x="1215579" y="2346456"/>
                </a:cubicBezTo>
                <a:lnTo>
                  <a:pt x="1215579" y="2257892"/>
                </a:lnTo>
                <a:lnTo>
                  <a:pt x="1215627" y="2257795"/>
                </a:lnTo>
                <a:cubicBezTo>
                  <a:pt x="1215627" y="2257121"/>
                  <a:pt x="1215724" y="2256399"/>
                  <a:pt x="1215820" y="2255773"/>
                </a:cubicBezTo>
                <a:cubicBezTo>
                  <a:pt x="1217120" y="2250812"/>
                  <a:pt x="1220252" y="2248019"/>
                  <a:pt x="1225259" y="2247297"/>
                </a:cubicBezTo>
                <a:close/>
                <a:moveTo>
                  <a:pt x="7623836" y="2239254"/>
                </a:moveTo>
                <a:cubicBezTo>
                  <a:pt x="7635394" y="2239495"/>
                  <a:pt x="7645363" y="2243733"/>
                  <a:pt x="7653791" y="2251968"/>
                </a:cubicBezTo>
                <a:cubicBezTo>
                  <a:pt x="7658222" y="2256591"/>
                  <a:pt x="7661352" y="2261744"/>
                  <a:pt x="7663374" y="2267379"/>
                </a:cubicBezTo>
                <a:cubicBezTo>
                  <a:pt x="7699734" y="2269450"/>
                  <a:pt x="7732965" y="2274314"/>
                  <a:pt x="7762774" y="2282308"/>
                </a:cubicBezTo>
                <a:cubicBezTo>
                  <a:pt x="7814931" y="2296178"/>
                  <a:pt x="7858226" y="2319198"/>
                  <a:pt x="7892708" y="2351416"/>
                </a:cubicBezTo>
                <a:cubicBezTo>
                  <a:pt x="7957193" y="2411615"/>
                  <a:pt x="7989603" y="2504225"/>
                  <a:pt x="7989989" y="2629198"/>
                </a:cubicBezTo>
                <a:lnTo>
                  <a:pt x="7989989" y="2629872"/>
                </a:lnTo>
                <a:cubicBezTo>
                  <a:pt x="7989989" y="2630113"/>
                  <a:pt x="7989942" y="2630258"/>
                  <a:pt x="7989942" y="2630499"/>
                </a:cubicBezTo>
                <a:cubicBezTo>
                  <a:pt x="7989989" y="2630595"/>
                  <a:pt x="7989989" y="2630643"/>
                  <a:pt x="7989989" y="2630739"/>
                </a:cubicBezTo>
                <a:cubicBezTo>
                  <a:pt x="7989989" y="2630739"/>
                  <a:pt x="7989989" y="2631317"/>
                  <a:pt x="7989989" y="2631317"/>
                </a:cubicBezTo>
                <a:lnTo>
                  <a:pt x="7989989" y="2969539"/>
                </a:lnTo>
                <a:cubicBezTo>
                  <a:pt x="7994806" y="2971658"/>
                  <a:pt x="7999284" y="2974644"/>
                  <a:pt x="8003425" y="2978689"/>
                </a:cubicBezTo>
                <a:cubicBezTo>
                  <a:pt x="8011468" y="2987020"/>
                  <a:pt x="8015561" y="2997086"/>
                  <a:pt x="8015707" y="3008885"/>
                </a:cubicBezTo>
                <a:lnTo>
                  <a:pt x="8015707" y="3008981"/>
                </a:lnTo>
                <a:cubicBezTo>
                  <a:pt x="8015466" y="3020732"/>
                  <a:pt x="8011180" y="3030797"/>
                  <a:pt x="8002848" y="3039129"/>
                </a:cubicBezTo>
                <a:cubicBezTo>
                  <a:pt x="7994612" y="3047027"/>
                  <a:pt x="7984548" y="3051072"/>
                  <a:pt x="7972700" y="3051216"/>
                </a:cubicBezTo>
                <a:cubicBezTo>
                  <a:pt x="7961094" y="3050976"/>
                  <a:pt x="7951076" y="3046738"/>
                  <a:pt x="7942647" y="3038455"/>
                </a:cubicBezTo>
                <a:cubicBezTo>
                  <a:pt x="7934606" y="3030075"/>
                  <a:pt x="7930562" y="3020009"/>
                  <a:pt x="7930465" y="3008162"/>
                </a:cubicBezTo>
                <a:cubicBezTo>
                  <a:pt x="7930754" y="2996411"/>
                  <a:pt x="7935039" y="2986346"/>
                  <a:pt x="7943371" y="2978015"/>
                </a:cubicBezTo>
                <a:cubicBezTo>
                  <a:pt x="7950402" y="2971224"/>
                  <a:pt x="7958927" y="2967468"/>
                  <a:pt x="7968702" y="2966408"/>
                </a:cubicBezTo>
                <a:lnTo>
                  <a:pt x="7968702" y="2630210"/>
                </a:lnTo>
                <a:cubicBezTo>
                  <a:pt x="7968799" y="2629680"/>
                  <a:pt x="7968992" y="2629295"/>
                  <a:pt x="7969089" y="2628813"/>
                </a:cubicBezTo>
                <a:cubicBezTo>
                  <a:pt x="7968077" y="2559030"/>
                  <a:pt x="7957627" y="2501143"/>
                  <a:pt x="7937640" y="2455247"/>
                </a:cubicBezTo>
                <a:cubicBezTo>
                  <a:pt x="7922999" y="2421055"/>
                  <a:pt x="7902917" y="2391918"/>
                  <a:pt x="7877346" y="2367839"/>
                </a:cubicBezTo>
                <a:cubicBezTo>
                  <a:pt x="7850761" y="2342748"/>
                  <a:pt x="7817965" y="2323436"/>
                  <a:pt x="7778908" y="2309903"/>
                </a:cubicBezTo>
                <a:cubicBezTo>
                  <a:pt x="7746015" y="2298441"/>
                  <a:pt x="7708162" y="2291314"/>
                  <a:pt x="7665347" y="2288521"/>
                </a:cubicBezTo>
                <a:cubicBezTo>
                  <a:pt x="7663904" y="2297478"/>
                  <a:pt x="7660003" y="2305376"/>
                  <a:pt x="7653261" y="2312215"/>
                </a:cubicBezTo>
                <a:cubicBezTo>
                  <a:pt x="7644930" y="2320258"/>
                  <a:pt x="7634864" y="2324303"/>
                  <a:pt x="7623113" y="2324399"/>
                </a:cubicBezTo>
                <a:cubicBezTo>
                  <a:pt x="7611363" y="2324110"/>
                  <a:pt x="7601296" y="2319872"/>
                  <a:pt x="7592965" y="2311589"/>
                </a:cubicBezTo>
                <a:cubicBezTo>
                  <a:pt x="7584875" y="2303113"/>
                  <a:pt x="7580829" y="2293048"/>
                  <a:pt x="7580782" y="2281345"/>
                </a:cubicBezTo>
                <a:cubicBezTo>
                  <a:pt x="7580974" y="2269691"/>
                  <a:pt x="7585260" y="2259673"/>
                  <a:pt x="7593591" y="2251246"/>
                </a:cubicBezTo>
                <a:lnTo>
                  <a:pt x="7593640" y="2251390"/>
                </a:lnTo>
                <a:cubicBezTo>
                  <a:pt x="7602020" y="2243396"/>
                  <a:pt x="7612037" y="2239350"/>
                  <a:pt x="7623836" y="2239254"/>
                </a:cubicBezTo>
                <a:close/>
                <a:moveTo>
                  <a:pt x="3699001" y="2235835"/>
                </a:moveTo>
                <a:cubicBezTo>
                  <a:pt x="3710559" y="2236028"/>
                  <a:pt x="3720529" y="2240314"/>
                  <a:pt x="3728956" y="2248549"/>
                </a:cubicBezTo>
                <a:cubicBezTo>
                  <a:pt x="3733387" y="2253172"/>
                  <a:pt x="3736518" y="2258325"/>
                  <a:pt x="3738539" y="2263960"/>
                </a:cubicBezTo>
                <a:cubicBezTo>
                  <a:pt x="3774901" y="2266031"/>
                  <a:pt x="3808131" y="2270895"/>
                  <a:pt x="3837940" y="2278889"/>
                </a:cubicBezTo>
                <a:cubicBezTo>
                  <a:pt x="3890097" y="2292759"/>
                  <a:pt x="3933391" y="2315779"/>
                  <a:pt x="3967873" y="2347997"/>
                </a:cubicBezTo>
                <a:cubicBezTo>
                  <a:pt x="4032311" y="2408196"/>
                  <a:pt x="4064723" y="2500807"/>
                  <a:pt x="4065108" y="2625779"/>
                </a:cubicBezTo>
                <a:lnTo>
                  <a:pt x="4065108" y="2626453"/>
                </a:lnTo>
                <a:cubicBezTo>
                  <a:pt x="4065108" y="2626695"/>
                  <a:pt x="4065058" y="2626839"/>
                  <a:pt x="4065058" y="2627080"/>
                </a:cubicBezTo>
                <a:cubicBezTo>
                  <a:pt x="4065108" y="2627176"/>
                  <a:pt x="4065108" y="2627224"/>
                  <a:pt x="4065108" y="2627320"/>
                </a:cubicBezTo>
                <a:cubicBezTo>
                  <a:pt x="4065108" y="2627320"/>
                  <a:pt x="4065108" y="2627898"/>
                  <a:pt x="4065108" y="2627898"/>
                </a:cubicBezTo>
                <a:lnTo>
                  <a:pt x="4065108" y="2966120"/>
                </a:lnTo>
                <a:cubicBezTo>
                  <a:pt x="4069924" y="2968239"/>
                  <a:pt x="4074402" y="2971273"/>
                  <a:pt x="4078543" y="2975270"/>
                </a:cubicBezTo>
                <a:cubicBezTo>
                  <a:pt x="4086587" y="2983602"/>
                  <a:pt x="4090681" y="2993667"/>
                  <a:pt x="4090823" y="3005466"/>
                </a:cubicBezTo>
                <a:lnTo>
                  <a:pt x="4090823" y="3005562"/>
                </a:lnTo>
                <a:cubicBezTo>
                  <a:pt x="4090583" y="3017313"/>
                  <a:pt x="4086297" y="3027378"/>
                  <a:pt x="4077966" y="3035710"/>
                </a:cubicBezTo>
                <a:cubicBezTo>
                  <a:pt x="4069731" y="3043608"/>
                  <a:pt x="4059666" y="3047653"/>
                  <a:pt x="4047818" y="3047797"/>
                </a:cubicBezTo>
                <a:cubicBezTo>
                  <a:pt x="4036211" y="3047557"/>
                  <a:pt x="4026195" y="3043319"/>
                  <a:pt x="4017766" y="3035036"/>
                </a:cubicBezTo>
                <a:cubicBezTo>
                  <a:pt x="4009675" y="3026656"/>
                  <a:pt x="4005630" y="3016542"/>
                  <a:pt x="4005536" y="3004744"/>
                </a:cubicBezTo>
                <a:cubicBezTo>
                  <a:pt x="4005823" y="2992993"/>
                  <a:pt x="4010110" y="2982927"/>
                  <a:pt x="4018440" y="2974596"/>
                </a:cubicBezTo>
                <a:cubicBezTo>
                  <a:pt x="4025519" y="2967805"/>
                  <a:pt x="4033995" y="2964049"/>
                  <a:pt x="4043773" y="2962989"/>
                </a:cubicBezTo>
                <a:lnTo>
                  <a:pt x="4043773" y="2626791"/>
                </a:lnTo>
                <a:cubicBezTo>
                  <a:pt x="4043869" y="2626261"/>
                  <a:pt x="4044063" y="2625876"/>
                  <a:pt x="4044158" y="2625394"/>
                </a:cubicBezTo>
                <a:cubicBezTo>
                  <a:pt x="4043146" y="2555612"/>
                  <a:pt x="4032695" y="2497724"/>
                  <a:pt x="4012711" y="2451828"/>
                </a:cubicBezTo>
                <a:cubicBezTo>
                  <a:pt x="3998069" y="2417684"/>
                  <a:pt x="3977988" y="2388499"/>
                  <a:pt x="3952414" y="2364420"/>
                </a:cubicBezTo>
                <a:cubicBezTo>
                  <a:pt x="3925830" y="2339329"/>
                  <a:pt x="3893034" y="2320017"/>
                  <a:pt x="3853979" y="2306484"/>
                </a:cubicBezTo>
                <a:cubicBezTo>
                  <a:pt x="3821084" y="2295022"/>
                  <a:pt x="3783231" y="2287895"/>
                  <a:pt x="3740418" y="2285102"/>
                </a:cubicBezTo>
                <a:cubicBezTo>
                  <a:pt x="3738973" y="2294059"/>
                  <a:pt x="3735072" y="2301957"/>
                  <a:pt x="3728331" y="2308796"/>
                </a:cubicBezTo>
                <a:cubicBezTo>
                  <a:pt x="3719998" y="2316790"/>
                  <a:pt x="3709933" y="2320836"/>
                  <a:pt x="3698182" y="2320932"/>
                </a:cubicBezTo>
                <a:cubicBezTo>
                  <a:pt x="3686432" y="2320643"/>
                  <a:pt x="3676367" y="2316405"/>
                  <a:pt x="3668035" y="2308122"/>
                </a:cubicBezTo>
                <a:cubicBezTo>
                  <a:pt x="3659944" y="2299646"/>
                  <a:pt x="3655898" y="2289581"/>
                  <a:pt x="3655850" y="2277878"/>
                </a:cubicBezTo>
                <a:cubicBezTo>
                  <a:pt x="3656091" y="2266223"/>
                  <a:pt x="3660329" y="2256158"/>
                  <a:pt x="3668660" y="2247778"/>
                </a:cubicBezTo>
                <a:lnTo>
                  <a:pt x="3668805" y="2247971"/>
                </a:lnTo>
                <a:cubicBezTo>
                  <a:pt x="3677185" y="2239977"/>
                  <a:pt x="3687202" y="2235931"/>
                  <a:pt x="3699001" y="2235835"/>
                </a:cubicBezTo>
                <a:close/>
                <a:moveTo>
                  <a:pt x="7444349" y="2234391"/>
                </a:moveTo>
                <a:cubicBezTo>
                  <a:pt x="7449455" y="2234246"/>
                  <a:pt x="7453067" y="2236461"/>
                  <a:pt x="7455186" y="2241133"/>
                </a:cubicBezTo>
                <a:cubicBezTo>
                  <a:pt x="7455667" y="2242385"/>
                  <a:pt x="7455909" y="2243637"/>
                  <a:pt x="7455909" y="2244889"/>
                </a:cubicBezTo>
                <a:lnTo>
                  <a:pt x="7455571" y="2333406"/>
                </a:lnTo>
                <a:lnTo>
                  <a:pt x="7454944" y="2510391"/>
                </a:lnTo>
                <a:cubicBezTo>
                  <a:pt x="7454944" y="2510872"/>
                  <a:pt x="7454944" y="2511354"/>
                  <a:pt x="7454897" y="2511739"/>
                </a:cubicBezTo>
                <a:cubicBezTo>
                  <a:pt x="7453934" y="2516940"/>
                  <a:pt x="7450900" y="2520071"/>
                  <a:pt x="7445699" y="2521034"/>
                </a:cubicBezTo>
                <a:cubicBezTo>
                  <a:pt x="7440448" y="2521419"/>
                  <a:pt x="7436693" y="2519204"/>
                  <a:pt x="7434430" y="2514388"/>
                </a:cubicBezTo>
                <a:cubicBezTo>
                  <a:pt x="7433947" y="2513184"/>
                  <a:pt x="7433707" y="2511932"/>
                  <a:pt x="7433707" y="2510631"/>
                </a:cubicBezTo>
                <a:lnTo>
                  <a:pt x="7434333" y="2334417"/>
                </a:lnTo>
                <a:cubicBezTo>
                  <a:pt x="7434333" y="2334080"/>
                  <a:pt x="7434333" y="2333839"/>
                  <a:pt x="7434333" y="2333550"/>
                </a:cubicBezTo>
                <a:cubicBezTo>
                  <a:pt x="7434333" y="2333502"/>
                  <a:pt x="7434333" y="2333406"/>
                  <a:pt x="7434333" y="2333406"/>
                </a:cubicBezTo>
                <a:lnTo>
                  <a:pt x="7434622" y="2244889"/>
                </a:lnTo>
                <a:cubicBezTo>
                  <a:pt x="7434670" y="2244167"/>
                  <a:pt x="7434717" y="2243493"/>
                  <a:pt x="7434863" y="2242818"/>
                </a:cubicBezTo>
                <a:cubicBezTo>
                  <a:pt x="7436164" y="2237906"/>
                  <a:pt x="7439341" y="2235065"/>
                  <a:pt x="7444349" y="2234391"/>
                </a:cubicBezTo>
                <a:close/>
                <a:moveTo>
                  <a:pt x="3519416" y="2230971"/>
                </a:moveTo>
                <a:cubicBezTo>
                  <a:pt x="3524473" y="2230778"/>
                  <a:pt x="3528084" y="2232993"/>
                  <a:pt x="3530204" y="2237665"/>
                </a:cubicBezTo>
                <a:cubicBezTo>
                  <a:pt x="3530684" y="2238917"/>
                  <a:pt x="3530925" y="2240169"/>
                  <a:pt x="3530925" y="2241421"/>
                </a:cubicBezTo>
                <a:lnTo>
                  <a:pt x="3530637" y="2329937"/>
                </a:lnTo>
                <a:lnTo>
                  <a:pt x="3530011" y="2506922"/>
                </a:lnTo>
                <a:cubicBezTo>
                  <a:pt x="3530011" y="2507404"/>
                  <a:pt x="3530011" y="2507885"/>
                  <a:pt x="3529964" y="2508271"/>
                </a:cubicBezTo>
                <a:cubicBezTo>
                  <a:pt x="3529000" y="2513472"/>
                  <a:pt x="3525966" y="2516554"/>
                  <a:pt x="3520765" y="2517565"/>
                </a:cubicBezTo>
                <a:cubicBezTo>
                  <a:pt x="3515515" y="2517951"/>
                  <a:pt x="3511759" y="2515735"/>
                  <a:pt x="3509497" y="2510919"/>
                </a:cubicBezTo>
                <a:cubicBezTo>
                  <a:pt x="3509013" y="2509716"/>
                  <a:pt x="3508773" y="2508463"/>
                  <a:pt x="3508773" y="2507163"/>
                </a:cubicBezTo>
                <a:lnTo>
                  <a:pt x="3508677" y="2507211"/>
                </a:lnTo>
                <a:lnTo>
                  <a:pt x="3509351" y="2330997"/>
                </a:lnTo>
                <a:cubicBezTo>
                  <a:pt x="3509351" y="2330660"/>
                  <a:pt x="3509351" y="2330419"/>
                  <a:pt x="3509351" y="2330130"/>
                </a:cubicBezTo>
                <a:cubicBezTo>
                  <a:pt x="3509351" y="2330082"/>
                  <a:pt x="3509351" y="2329986"/>
                  <a:pt x="3509351" y="2329986"/>
                </a:cubicBezTo>
                <a:lnTo>
                  <a:pt x="3509640" y="2241469"/>
                </a:lnTo>
                <a:cubicBezTo>
                  <a:pt x="3509687" y="2240747"/>
                  <a:pt x="3509735" y="2240073"/>
                  <a:pt x="3509880" y="2239398"/>
                </a:cubicBezTo>
                <a:cubicBezTo>
                  <a:pt x="3511230" y="2234486"/>
                  <a:pt x="3514408" y="2231645"/>
                  <a:pt x="3519416" y="2230971"/>
                </a:cubicBezTo>
                <a:close/>
                <a:moveTo>
                  <a:pt x="9001999" y="2212478"/>
                </a:moveTo>
                <a:cubicBezTo>
                  <a:pt x="9007104" y="2212285"/>
                  <a:pt x="9010669" y="2214500"/>
                  <a:pt x="9012835" y="2219124"/>
                </a:cubicBezTo>
                <a:cubicBezTo>
                  <a:pt x="9013316" y="2220424"/>
                  <a:pt x="9013557" y="2221676"/>
                  <a:pt x="9013557" y="2222928"/>
                </a:cubicBezTo>
                <a:lnTo>
                  <a:pt x="9013557" y="2488429"/>
                </a:lnTo>
                <a:cubicBezTo>
                  <a:pt x="9013557" y="2488911"/>
                  <a:pt x="9013557" y="2489392"/>
                  <a:pt x="9013510" y="2489778"/>
                </a:cubicBezTo>
                <a:cubicBezTo>
                  <a:pt x="9012594" y="2495027"/>
                  <a:pt x="9009512" y="2498109"/>
                  <a:pt x="9004359" y="2499120"/>
                </a:cubicBezTo>
                <a:cubicBezTo>
                  <a:pt x="8999109" y="2499506"/>
                  <a:pt x="8995352" y="2497339"/>
                  <a:pt x="8993041" y="2492523"/>
                </a:cubicBezTo>
                <a:cubicBezTo>
                  <a:pt x="8992561" y="2491270"/>
                  <a:pt x="8992320" y="2490066"/>
                  <a:pt x="8992320" y="2488766"/>
                </a:cubicBezTo>
                <a:lnTo>
                  <a:pt x="8992320" y="2312600"/>
                </a:lnTo>
                <a:cubicBezTo>
                  <a:pt x="8992320" y="2312263"/>
                  <a:pt x="8992320" y="2312022"/>
                  <a:pt x="8992320" y="2311733"/>
                </a:cubicBezTo>
                <a:cubicBezTo>
                  <a:pt x="8992320" y="2311685"/>
                  <a:pt x="8992320" y="2311637"/>
                  <a:pt x="8992320" y="2311589"/>
                </a:cubicBezTo>
                <a:lnTo>
                  <a:pt x="8992320" y="2223024"/>
                </a:lnTo>
                <a:lnTo>
                  <a:pt x="8992368" y="2222976"/>
                </a:lnTo>
                <a:cubicBezTo>
                  <a:pt x="8992368" y="2222302"/>
                  <a:pt x="8992465" y="2221579"/>
                  <a:pt x="8992561" y="2220954"/>
                </a:cubicBezTo>
                <a:cubicBezTo>
                  <a:pt x="8993861" y="2215993"/>
                  <a:pt x="8996990" y="2213200"/>
                  <a:pt x="9001999" y="2212478"/>
                </a:cubicBezTo>
                <a:close/>
                <a:moveTo>
                  <a:pt x="11475637" y="2201016"/>
                </a:moveTo>
                <a:cubicBezTo>
                  <a:pt x="11487196" y="2201209"/>
                  <a:pt x="11497164" y="2205495"/>
                  <a:pt x="11505592" y="2213730"/>
                </a:cubicBezTo>
                <a:cubicBezTo>
                  <a:pt x="11510023" y="2218353"/>
                  <a:pt x="11513153" y="2223506"/>
                  <a:pt x="11515175" y="2229141"/>
                </a:cubicBezTo>
                <a:cubicBezTo>
                  <a:pt x="11551536" y="2231212"/>
                  <a:pt x="11584766" y="2236076"/>
                  <a:pt x="11614576" y="2244070"/>
                </a:cubicBezTo>
                <a:cubicBezTo>
                  <a:pt x="11666733" y="2257940"/>
                  <a:pt x="11710028" y="2280960"/>
                  <a:pt x="11744509" y="2313178"/>
                </a:cubicBezTo>
                <a:cubicBezTo>
                  <a:pt x="11808946" y="2373377"/>
                  <a:pt x="11841358" y="2465987"/>
                  <a:pt x="11841742" y="2590960"/>
                </a:cubicBezTo>
                <a:lnTo>
                  <a:pt x="11841742" y="2591634"/>
                </a:lnTo>
                <a:cubicBezTo>
                  <a:pt x="11841791" y="2591875"/>
                  <a:pt x="11841694" y="2592020"/>
                  <a:pt x="11841694" y="2592261"/>
                </a:cubicBezTo>
                <a:cubicBezTo>
                  <a:pt x="11841742" y="2592357"/>
                  <a:pt x="11841742" y="2592405"/>
                  <a:pt x="11841742" y="2592501"/>
                </a:cubicBezTo>
                <a:cubicBezTo>
                  <a:pt x="11841742" y="2592501"/>
                  <a:pt x="11841742" y="2593079"/>
                  <a:pt x="11841742" y="2593079"/>
                </a:cubicBezTo>
                <a:lnTo>
                  <a:pt x="11841742" y="2931301"/>
                </a:lnTo>
                <a:cubicBezTo>
                  <a:pt x="11846607" y="2933420"/>
                  <a:pt x="11851085" y="2936454"/>
                  <a:pt x="11855227" y="2940451"/>
                </a:cubicBezTo>
                <a:cubicBezTo>
                  <a:pt x="11863269" y="2948782"/>
                  <a:pt x="11867363" y="2958848"/>
                  <a:pt x="11867508" y="2970647"/>
                </a:cubicBezTo>
                <a:lnTo>
                  <a:pt x="11867508" y="2970743"/>
                </a:lnTo>
                <a:cubicBezTo>
                  <a:pt x="11867267" y="2982494"/>
                  <a:pt x="11862981" y="2992559"/>
                  <a:pt x="11854649" y="3000891"/>
                </a:cubicBezTo>
                <a:cubicBezTo>
                  <a:pt x="11846414" y="3008789"/>
                  <a:pt x="11836349" y="3012834"/>
                  <a:pt x="11824502" y="3012978"/>
                </a:cubicBezTo>
                <a:cubicBezTo>
                  <a:pt x="11812895" y="3012738"/>
                  <a:pt x="11802878" y="3008500"/>
                  <a:pt x="11794450" y="3000217"/>
                </a:cubicBezTo>
                <a:cubicBezTo>
                  <a:pt x="11786408" y="2991837"/>
                  <a:pt x="11782315" y="2981723"/>
                  <a:pt x="11782218" y="2969924"/>
                </a:cubicBezTo>
                <a:cubicBezTo>
                  <a:pt x="11782507" y="2958173"/>
                  <a:pt x="11786793" y="2948108"/>
                  <a:pt x="11795125" y="2939777"/>
                </a:cubicBezTo>
                <a:cubicBezTo>
                  <a:pt x="11802252" y="2932986"/>
                  <a:pt x="11810728" y="2929230"/>
                  <a:pt x="11820505" y="2928170"/>
                </a:cubicBezTo>
                <a:lnTo>
                  <a:pt x="11820505" y="2591972"/>
                </a:lnTo>
                <a:cubicBezTo>
                  <a:pt x="11820601" y="2591442"/>
                  <a:pt x="11820794" y="2591057"/>
                  <a:pt x="11820890" y="2590575"/>
                </a:cubicBezTo>
                <a:cubicBezTo>
                  <a:pt x="11819878" y="2520792"/>
                  <a:pt x="11809428" y="2462905"/>
                  <a:pt x="11789442" y="2417009"/>
                </a:cubicBezTo>
                <a:cubicBezTo>
                  <a:pt x="11774802" y="2382865"/>
                  <a:pt x="11754719" y="2353680"/>
                  <a:pt x="11729147" y="2329601"/>
                </a:cubicBezTo>
                <a:cubicBezTo>
                  <a:pt x="11702563" y="2304510"/>
                  <a:pt x="11669766" y="2285198"/>
                  <a:pt x="11630709" y="2271665"/>
                </a:cubicBezTo>
                <a:cubicBezTo>
                  <a:pt x="11597817" y="2260203"/>
                  <a:pt x="11559963" y="2253076"/>
                  <a:pt x="11517150" y="2250283"/>
                </a:cubicBezTo>
                <a:cubicBezTo>
                  <a:pt x="11515754" y="2259240"/>
                  <a:pt x="11511804" y="2267138"/>
                  <a:pt x="11505062" y="2273977"/>
                </a:cubicBezTo>
                <a:cubicBezTo>
                  <a:pt x="11496731" y="2281971"/>
                  <a:pt x="11486665" y="2286017"/>
                  <a:pt x="11474915" y="2286113"/>
                </a:cubicBezTo>
                <a:cubicBezTo>
                  <a:pt x="11463213" y="2285824"/>
                  <a:pt x="11453147" y="2281586"/>
                  <a:pt x="11444815" y="2273303"/>
                </a:cubicBezTo>
                <a:cubicBezTo>
                  <a:pt x="11436725" y="2264827"/>
                  <a:pt x="11432679" y="2254761"/>
                  <a:pt x="11432631" y="2243059"/>
                </a:cubicBezTo>
                <a:cubicBezTo>
                  <a:pt x="11432824" y="2231404"/>
                  <a:pt x="11437109" y="2221339"/>
                  <a:pt x="11445441" y="2212959"/>
                </a:cubicBezTo>
                <a:lnTo>
                  <a:pt x="11445441" y="2213152"/>
                </a:lnTo>
                <a:cubicBezTo>
                  <a:pt x="11453821" y="2205158"/>
                  <a:pt x="11463838" y="2201112"/>
                  <a:pt x="11475637" y="2201016"/>
                </a:cubicBezTo>
                <a:close/>
                <a:moveTo>
                  <a:pt x="11296196" y="2196104"/>
                </a:moveTo>
                <a:cubicBezTo>
                  <a:pt x="11301253" y="2195959"/>
                  <a:pt x="11304865" y="2198174"/>
                  <a:pt x="11306984" y="2202846"/>
                </a:cubicBezTo>
                <a:cubicBezTo>
                  <a:pt x="11307466" y="2204098"/>
                  <a:pt x="11307707" y="2205350"/>
                  <a:pt x="11307707" y="2206602"/>
                </a:cubicBezTo>
                <a:lnTo>
                  <a:pt x="11307418" y="2295119"/>
                </a:lnTo>
                <a:lnTo>
                  <a:pt x="11306792" y="2472103"/>
                </a:lnTo>
                <a:cubicBezTo>
                  <a:pt x="11306792" y="2472585"/>
                  <a:pt x="11306744" y="2473067"/>
                  <a:pt x="11306744" y="2473452"/>
                </a:cubicBezTo>
                <a:cubicBezTo>
                  <a:pt x="11305780" y="2478653"/>
                  <a:pt x="11302747" y="2481735"/>
                  <a:pt x="11297545" y="2482747"/>
                </a:cubicBezTo>
                <a:cubicBezTo>
                  <a:pt x="11292296" y="2483132"/>
                  <a:pt x="11288540" y="2480917"/>
                  <a:pt x="11286277" y="2476101"/>
                </a:cubicBezTo>
                <a:cubicBezTo>
                  <a:pt x="11285794" y="2474897"/>
                  <a:pt x="11285553" y="2473645"/>
                  <a:pt x="11285553" y="2472344"/>
                </a:cubicBezTo>
                <a:lnTo>
                  <a:pt x="11285457" y="2472344"/>
                </a:lnTo>
                <a:lnTo>
                  <a:pt x="11286132" y="2296130"/>
                </a:lnTo>
                <a:cubicBezTo>
                  <a:pt x="11286132" y="2295793"/>
                  <a:pt x="11286132" y="2295552"/>
                  <a:pt x="11286132" y="2295263"/>
                </a:cubicBezTo>
                <a:cubicBezTo>
                  <a:pt x="11286132" y="2295215"/>
                  <a:pt x="11286132" y="2295119"/>
                  <a:pt x="11286132" y="2295119"/>
                </a:cubicBezTo>
                <a:lnTo>
                  <a:pt x="11286420" y="2206602"/>
                </a:lnTo>
                <a:cubicBezTo>
                  <a:pt x="11286468" y="2205880"/>
                  <a:pt x="11286516" y="2205206"/>
                  <a:pt x="11286661" y="2204531"/>
                </a:cubicBezTo>
                <a:cubicBezTo>
                  <a:pt x="11288010" y="2199619"/>
                  <a:pt x="11291188" y="2196778"/>
                  <a:pt x="11296196" y="2196104"/>
                </a:cubicBezTo>
                <a:close/>
                <a:moveTo>
                  <a:pt x="7093891" y="2190229"/>
                </a:moveTo>
                <a:cubicBezTo>
                  <a:pt x="7068702" y="2190469"/>
                  <a:pt x="7047322" y="2199138"/>
                  <a:pt x="7029599" y="2216234"/>
                </a:cubicBezTo>
                <a:cubicBezTo>
                  <a:pt x="7012213" y="2233861"/>
                  <a:pt x="7003205" y="2255002"/>
                  <a:pt x="7002628" y="2279708"/>
                </a:cubicBezTo>
                <a:cubicBezTo>
                  <a:pt x="7002821" y="2304847"/>
                  <a:pt x="7011489" y="2326326"/>
                  <a:pt x="7028540" y="2344049"/>
                </a:cubicBezTo>
                <a:cubicBezTo>
                  <a:pt x="7045973" y="2361434"/>
                  <a:pt x="7067260" y="2370488"/>
                  <a:pt x="7092398" y="2371114"/>
                </a:cubicBezTo>
                <a:cubicBezTo>
                  <a:pt x="7116669" y="2371114"/>
                  <a:pt x="7137859" y="2362590"/>
                  <a:pt x="7156016" y="2345638"/>
                </a:cubicBezTo>
                <a:cubicBezTo>
                  <a:pt x="7173739" y="2327771"/>
                  <a:pt x="7182887" y="2306533"/>
                  <a:pt x="7183466" y="2281923"/>
                </a:cubicBezTo>
                <a:lnTo>
                  <a:pt x="7183466" y="2281875"/>
                </a:lnTo>
                <a:lnTo>
                  <a:pt x="7183466" y="2280912"/>
                </a:lnTo>
                <a:cubicBezTo>
                  <a:pt x="7183322" y="2256640"/>
                  <a:pt x="7174749" y="2235450"/>
                  <a:pt x="7157701" y="2217390"/>
                </a:cubicBezTo>
                <a:cubicBezTo>
                  <a:pt x="7140316" y="2200005"/>
                  <a:pt x="7119029" y="2190903"/>
                  <a:pt x="7093891" y="2190229"/>
                </a:cubicBezTo>
                <a:close/>
                <a:moveTo>
                  <a:pt x="5077123" y="2189747"/>
                </a:moveTo>
                <a:cubicBezTo>
                  <a:pt x="5082180" y="2189554"/>
                  <a:pt x="5085792" y="2191769"/>
                  <a:pt x="5087959" y="2196393"/>
                </a:cubicBezTo>
                <a:cubicBezTo>
                  <a:pt x="5088441" y="2197693"/>
                  <a:pt x="5088682" y="2198945"/>
                  <a:pt x="5088682" y="2200197"/>
                </a:cubicBezTo>
                <a:lnTo>
                  <a:pt x="5088682" y="2465698"/>
                </a:lnTo>
                <a:cubicBezTo>
                  <a:pt x="5088682" y="2466180"/>
                  <a:pt x="5088682" y="2466661"/>
                  <a:pt x="5088634" y="2467047"/>
                </a:cubicBezTo>
                <a:cubicBezTo>
                  <a:pt x="5087719" y="2472296"/>
                  <a:pt x="5084637" y="2475378"/>
                  <a:pt x="5079484" y="2476390"/>
                </a:cubicBezTo>
                <a:cubicBezTo>
                  <a:pt x="5074233" y="2476775"/>
                  <a:pt x="5070478" y="2474608"/>
                  <a:pt x="5068165" y="2469792"/>
                </a:cubicBezTo>
                <a:cubicBezTo>
                  <a:pt x="5067684" y="2468540"/>
                  <a:pt x="5067444" y="2467288"/>
                  <a:pt x="5067444" y="2466035"/>
                </a:cubicBezTo>
                <a:lnTo>
                  <a:pt x="5067444" y="2289870"/>
                </a:lnTo>
                <a:cubicBezTo>
                  <a:pt x="5067444" y="2289532"/>
                  <a:pt x="5067444" y="2289291"/>
                  <a:pt x="5067444" y="2289002"/>
                </a:cubicBezTo>
                <a:cubicBezTo>
                  <a:pt x="5067444" y="2288954"/>
                  <a:pt x="5067444" y="2288906"/>
                  <a:pt x="5067444" y="2288858"/>
                </a:cubicBezTo>
                <a:lnTo>
                  <a:pt x="5067444" y="2200293"/>
                </a:lnTo>
                <a:lnTo>
                  <a:pt x="5067492" y="2200245"/>
                </a:lnTo>
                <a:cubicBezTo>
                  <a:pt x="5067492" y="2199523"/>
                  <a:pt x="5067588" y="2198849"/>
                  <a:pt x="5067684" y="2198223"/>
                </a:cubicBezTo>
                <a:cubicBezTo>
                  <a:pt x="5068985" y="2193262"/>
                  <a:pt x="5072114" y="2190469"/>
                  <a:pt x="5077123" y="2189747"/>
                </a:cubicBezTo>
                <a:close/>
                <a:moveTo>
                  <a:pt x="3168962" y="2186761"/>
                </a:moveTo>
                <a:cubicBezTo>
                  <a:pt x="3143822" y="2187002"/>
                  <a:pt x="3122391" y="2195671"/>
                  <a:pt x="3104668" y="2212767"/>
                </a:cubicBezTo>
                <a:cubicBezTo>
                  <a:pt x="3087284" y="2230345"/>
                  <a:pt x="3078277" y="2251535"/>
                  <a:pt x="3077700" y="2276241"/>
                </a:cubicBezTo>
                <a:cubicBezTo>
                  <a:pt x="3077893" y="2301380"/>
                  <a:pt x="3086512" y="2322859"/>
                  <a:pt x="3103610" y="2340581"/>
                </a:cubicBezTo>
                <a:cubicBezTo>
                  <a:pt x="3121043" y="2357967"/>
                  <a:pt x="3142329" y="2367021"/>
                  <a:pt x="3167468" y="2367647"/>
                </a:cubicBezTo>
                <a:cubicBezTo>
                  <a:pt x="3191741" y="2367647"/>
                  <a:pt x="3212930" y="2359123"/>
                  <a:pt x="3231086" y="2342171"/>
                </a:cubicBezTo>
                <a:cubicBezTo>
                  <a:pt x="3248810" y="2324304"/>
                  <a:pt x="3257960" y="2303066"/>
                  <a:pt x="3258538" y="2278456"/>
                </a:cubicBezTo>
                <a:lnTo>
                  <a:pt x="3258538" y="2278408"/>
                </a:lnTo>
                <a:lnTo>
                  <a:pt x="3258538" y="2277445"/>
                </a:lnTo>
                <a:cubicBezTo>
                  <a:pt x="3258392" y="2253173"/>
                  <a:pt x="3249820" y="2231983"/>
                  <a:pt x="3232772" y="2213923"/>
                </a:cubicBezTo>
                <a:cubicBezTo>
                  <a:pt x="3215387" y="2196538"/>
                  <a:pt x="3194100" y="2187436"/>
                  <a:pt x="3168962" y="2186761"/>
                </a:cubicBezTo>
                <a:close/>
                <a:moveTo>
                  <a:pt x="7094950" y="2168942"/>
                </a:moveTo>
                <a:cubicBezTo>
                  <a:pt x="7125340" y="2169761"/>
                  <a:pt x="7151490" y="2181175"/>
                  <a:pt x="7173402" y="2203039"/>
                </a:cubicBezTo>
                <a:cubicBezTo>
                  <a:pt x="7194108" y="2224710"/>
                  <a:pt x="7204561" y="2251101"/>
                  <a:pt x="7204753" y="2282212"/>
                </a:cubicBezTo>
                <a:lnTo>
                  <a:pt x="7204753" y="2283176"/>
                </a:lnTo>
                <a:cubicBezTo>
                  <a:pt x="7203884" y="2313179"/>
                  <a:pt x="7192521" y="2339136"/>
                  <a:pt x="7170558" y="2361145"/>
                </a:cubicBezTo>
                <a:cubicBezTo>
                  <a:pt x="7148407" y="2381998"/>
                  <a:pt x="7121872" y="2392352"/>
                  <a:pt x="7090904" y="2392352"/>
                </a:cubicBezTo>
                <a:cubicBezTo>
                  <a:pt x="7060951" y="2391582"/>
                  <a:pt x="7034944" y="2380264"/>
                  <a:pt x="7012839" y="2358400"/>
                </a:cubicBezTo>
                <a:cubicBezTo>
                  <a:pt x="6991936" y="2336343"/>
                  <a:pt x="6981391" y="2309807"/>
                  <a:pt x="6981391" y="2278841"/>
                </a:cubicBezTo>
                <a:cubicBezTo>
                  <a:pt x="6982306" y="2247971"/>
                  <a:pt x="6993769" y="2221724"/>
                  <a:pt x="7015727" y="2200053"/>
                </a:cubicBezTo>
                <a:cubicBezTo>
                  <a:pt x="7037494" y="2179441"/>
                  <a:pt x="7063888" y="2169087"/>
                  <a:pt x="7094950" y="2168942"/>
                </a:cubicBezTo>
                <a:close/>
                <a:moveTo>
                  <a:pt x="3170020" y="2165475"/>
                </a:moveTo>
                <a:lnTo>
                  <a:pt x="3170069" y="2165475"/>
                </a:lnTo>
                <a:cubicBezTo>
                  <a:pt x="3200458" y="2166294"/>
                  <a:pt x="3226609" y="2177659"/>
                  <a:pt x="3248520" y="2199572"/>
                </a:cubicBezTo>
                <a:cubicBezTo>
                  <a:pt x="3269180" y="2221243"/>
                  <a:pt x="3279632" y="2247634"/>
                  <a:pt x="3279825" y="2278745"/>
                </a:cubicBezTo>
                <a:lnTo>
                  <a:pt x="3279825" y="2279708"/>
                </a:lnTo>
                <a:cubicBezTo>
                  <a:pt x="3278956" y="2309712"/>
                  <a:pt x="3267543" y="2335669"/>
                  <a:pt x="3245630" y="2357678"/>
                </a:cubicBezTo>
                <a:cubicBezTo>
                  <a:pt x="3223478" y="2378531"/>
                  <a:pt x="3196942" y="2388885"/>
                  <a:pt x="3165976" y="2388885"/>
                </a:cubicBezTo>
                <a:cubicBezTo>
                  <a:pt x="3136021" y="2388114"/>
                  <a:pt x="3109966" y="2376797"/>
                  <a:pt x="3087909" y="2354933"/>
                </a:cubicBezTo>
                <a:cubicBezTo>
                  <a:pt x="3067008" y="2332876"/>
                  <a:pt x="3056462" y="2306389"/>
                  <a:pt x="3056462" y="2275374"/>
                </a:cubicBezTo>
                <a:cubicBezTo>
                  <a:pt x="3057376" y="2244504"/>
                  <a:pt x="3068839" y="2218257"/>
                  <a:pt x="3090798" y="2196586"/>
                </a:cubicBezTo>
                <a:cubicBezTo>
                  <a:pt x="3112518" y="2175974"/>
                  <a:pt x="3138960" y="2165571"/>
                  <a:pt x="3170020" y="2165475"/>
                </a:cubicBezTo>
                <a:close/>
                <a:moveTo>
                  <a:pt x="10945742" y="2151942"/>
                </a:moveTo>
                <a:cubicBezTo>
                  <a:pt x="10920603" y="2152183"/>
                  <a:pt x="10899173" y="2160852"/>
                  <a:pt x="10881450" y="2177948"/>
                </a:cubicBezTo>
                <a:cubicBezTo>
                  <a:pt x="10864064" y="2195526"/>
                  <a:pt x="10855059" y="2216716"/>
                  <a:pt x="10854481" y="2241422"/>
                </a:cubicBezTo>
                <a:cubicBezTo>
                  <a:pt x="10854674" y="2266561"/>
                  <a:pt x="10863294" y="2288040"/>
                  <a:pt x="10880391" y="2305763"/>
                </a:cubicBezTo>
                <a:cubicBezTo>
                  <a:pt x="10897824" y="2323148"/>
                  <a:pt x="10919111" y="2332202"/>
                  <a:pt x="10944250" y="2332828"/>
                </a:cubicBezTo>
                <a:cubicBezTo>
                  <a:pt x="10968521" y="2332828"/>
                  <a:pt x="10989712" y="2324304"/>
                  <a:pt x="11007868" y="2307352"/>
                </a:cubicBezTo>
                <a:cubicBezTo>
                  <a:pt x="11025590" y="2289485"/>
                  <a:pt x="11034740" y="2268246"/>
                  <a:pt x="11035318" y="2243637"/>
                </a:cubicBezTo>
                <a:lnTo>
                  <a:pt x="11035318" y="2243589"/>
                </a:lnTo>
                <a:lnTo>
                  <a:pt x="11035318" y="2242626"/>
                </a:lnTo>
                <a:cubicBezTo>
                  <a:pt x="11035174" y="2218354"/>
                  <a:pt x="11026601" y="2197164"/>
                  <a:pt x="11009553" y="2179104"/>
                </a:cubicBezTo>
                <a:cubicBezTo>
                  <a:pt x="10992168" y="2161718"/>
                  <a:pt x="10970882" y="2152617"/>
                  <a:pt x="10945742" y="2151942"/>
                </a:cubicBezTo>
                <a:close/>
                <a:moveTo>
                  <a:pt x="10946803" y="2130704"/>
                </a:moveTo>
                <a:lnTo>
                  <a:pt x="10946850" y="2130704"/>
                </a:lnTo>
                <a:cubicBezTo>
                  <a:pt x="10977238" y="2131523"/>
                  <a:pt x="11003390" y="2142937"/>
                  <a:pt x="11025301" y="2164801"/>
                </a:cubicBezTo>
                <a:cubicBezTo>
                  <a:pt x="11046010" y="2186472"/>
                  <a:pt x="11056460" y="2212863"/>
                  <a:pt x="11056653" y="2243974"/>
                </a:cubicBezTo>
                <a:lnTo>
                  <a:pt x="11056653" y="2244938"/>
                </a:lnTo>
                <a:cubicBezTo>
                  <a:pt x="11055786" y="2274941"/>
                  <a:pt x="11044420" y="2300898"/>
                  <a:pt x="11022460" y="2322907"/>
                </a:cubicBezTo>
                <a:cubicBezTo>
                  <a:pt x="11000307" y="2343760"/>
                  <a:pt x="10973771" y="2354114"/>
                  <a:pt x="10942805" y="2354114"/>
                </a:cubicBezTo>
                <a:cubicBezTo>
                  <a:pt x="10912850" y="2353344"/>
                  <a:pt x="10886844" y="2342026"/>
                  <a:pt x="10864739" y="2320162"/>
                </a:cubicBezTo>
                <a:cubicBezTo>
                  <a:pt x="10843790" y="2298105"/>
                  <a:pt x="10833291" y="2271618"/>
                  <a:pt x="10833243" y="2240603"/>
                </a:cubicBezTo>
                <a:cubicBezTo>
                  <a:pt x="10834158" y="2209733"/>
                  <a:pt x="10845620" y="2183486"/>
                  <a:pt x="10867580" y="2161815"/>
                </a:cubicBezTo>
                <a:cubicBezTo>
                  <a:pt x="10889348" y="2141203"/>
                  <a:pt x="10915739" y="2130800"/>
                  <a:pt x="10946803" y="2130704"/>
                </a:cubicBezTo>
                <a:close/>
                <a:moveTo>
                  <a:pt x="1225259" y="2070264"/>
                </a:moveTo>
                <a:cubicBezTo>
                  <a:pt x="1230365" y="2070071"/>
                  <a:pt x="1233928" y="2072286"/>
                  <a:pt x="1236095" y="2076910"/>
                </a:cubicBezTo>
                <a:cubicBezTo>
                  <a:pt x="1236577" y="2078210"/>
                  <a:pt x="1236818" y="2079510"/>
                  <a:pt x="1236818" y="2080714"/>
                </a:cubicBezTo>
                <a:lnTo>
                  <a:pt x="1236818" y="2169230"/>
                </a:lnTo>
                <a:cubicBezTo>
                  <a:pt x="1236818" y="2169857"/>
                  <a:pt x="1236771" y="2170627"/>
                  <a:pt x="1236625" y="2171446"/>
                </a:cubicBezTo>
                <a:cubicBezTo>
                  <a:pt x="1235325" y="2176358"/>
                  <a:pt x="1232146" y="2179199"/>
                  <a:pt x="1227138" y="2179874"/>
                </a:cubicBezTo>
                <a:cubicBezTo>
                  <a:pt x="1222081" y="2180066"/>
                  <a:pt x="1218469" y="2177851"/>
                  <a:pt x="1216304" y="2173228"/>
                </a:cubicBezTo>
                <a:cubicBezTo>
                  <a:pt x="1215820" y="2172024"/>
                  <a:pt x="1215531" y="2170723"/>
                  <a:pt x="1215531" y="2169279"/>
                </a:cubicBezTo>
                <a:lnTo>
                  <a:pt x="1215531" y="2080714"/>
                </a:lnTo>
                <a:lnTo>
                  <a:pt x="1215627" y="2080762"/>
                </a:lnTo>
                <a:cubicBezTo>
                  <a:pt x="1215627" y="2080088"/>
                  <a:pt x="1215724" y="2079366"/>
                  <a:pt x="1215820" y="2078740"/>
                </a:cubicBezTo>
                <a:cubicBezTo>
                  <a:pt x="1217120" y="2073779"/>
                  <a:pt x="1220252" y="2070986"/>
                  <a:pt x="1225259" y="2070264"/>
                </a:cubicBezTo>
                <a:close/>
                <a:moveTo>
                  <a:pt x="7445072" y="2057405"/>
                </a:moveTo>
                <a:cubicBezTo>
                  <a:pt x="7450130" y="2057213"/>
                  <a:pt x="7453742" y="2059476"/>
                  <a:pt x="7455861" y="2064100"/>
                </a:cubicBezTo>
                <a:cubicBezTo>
                  <a:pt x="7456341" y="2065400"/>
                  <a:pt x="7456583" y="2066652"/>
                  <a:pt x="7456583" y="2067904"/>
                </a:cubicBezTo>
                <a:lnTo>
                  <a:pt x="7456246" y="2156420"/>
                </a:lnTo>
                <a:cubicBezTo>
                  <a:pt x="7456246" y="2157047"/>
                  <a:pt x="7456151" y="2157817"/>
                  <a:pt x="7456004" y="2158636"/>
                </a:cubicBezTo>
                <a:cubicBezTo>
                  <a:pt x="7454704" y="2163548"/>
                  <a:pt x="7451526" y="2166389"/>
                  <a:pt x="7446518" y="2167064"/>
                </a:cubicBezTo>
                <a:cubicBezTo>
                  <a:pt x="7441461" y="2167208"/>
                  <a:pt x="7437850" y="2164993"/>
                  <a:pt x="7435731" y="2160370"/>
                </a:cubicBezTo>
                <a:cubicBezTo>
                  <a:pt x="7435247" y="2159214"/>
                  <a:pt x="7435007" y="2157865"/>
                  <a:pt x="7435007" y="2156420"/>
                </a:cubicBezTo>
                <a:lnTo>
                  <a:pt x="7435344" y="2067904"/>
                </a:lnTo>
                <a:cubicBezTo>
                  <a:pt x="7435344" y="2067181"/>
                  <a:pt x="7435440" y="2066507"/>
                  <a:pt x="7435537" y="2065833"/>
                </a:cubicBezTo>
                <a:cubicBezTo>
                  <a:pt x="7436886" y="2060921"/>
                  <a:pt x="7440064" y="2058080"/>
                  <a:pt x="7445072" y="2057405"/>
                </a:cubicBezTo>
                <a:close/>
                <a:moveTo>
                  <a:pt x="3520090" y="2053890"/>
                </a:moveTo>
                <a:cubicBezTo>
                  <a:pt x="3525148" y="2053745"/>
                  <a:pt x="3528760" y="2055960"/>
                  <a:pt x="3530877" y="2060632"/>
                </a:cubicBezTo>
                <a:cubicBezTo>
                  <a:pt x="3531361" y="2061884"/>
                  <a:pt x="3531601" y="2063136"/>
                  <a:pt x="3531601" y="2064388"/>
                </a:cubicBezTo>
                <a:lnTo>
                  <a:pt x="3531264" y="2152905"/>
                </a:lnTo>
                <a:cubicBezTo>
                  <a:pt x="3531311" y="2153579"/>
                  <a:pt x="3531215" y="2154349"/>
                  <a:pt x="3531071" y="2155168"/>
                </a:cubicBezTo>
                <a:cubicBezTo>
                  <a:pt x="3529770" y="2160080"/>
                  <a:pt x="3526591" y="2162922"/>
                  <a:pt x="3521583" y="2163596"/>
                </a:cubicBezTo>
                <a:lnTo>
                  <a:pt x="3521583" y="2163548"/>
                </a:lnTo>
                <a:cubicBezTo>
                  <a:pt x="3516526" y="2163692"/>
                  <a:pt x="3512914" y="2161477"/>
                  <a:pt x="3510797" y="2156854"/>
                </a:cubicBezTo>
                <a:cubicBezTo>
                  <a:pt x="3510313" y="2155650"/>
                  <a:pt x="3510074" y="2154301"/>
                  <a:pt x="3510074" y="2152857"/>
                </a:cubicBezTo>
                <a:lnTo>
                  <a:pt x="3510410" y="2064340"/>
                </a:lnTo>
                <a:cubicBezTo>
                  <a:pt x="3510410" y="2063666"/>
                  <a:pt x="3510458" y="2062991"/>
                  <a:pt x="3510604" y="2062317"/>
                </a:cubicBezTo>
                <a:cubicBezTo>
                  <a:pt x="3511904" y="2057405"/>
                  <a:pt x="3515081" y="2054564"/>
                  <a:pt x="3520090" y="2053890"/>
                </a:cubicBezTo>
                <a:close/>
                <a:moveTo>
                  <a:pt x="9001999" y="2035445"/>
                </a:moveTo>
                <a:cubicBezTo>
                  <a:pt x="9007104" y="2035252"/>
                  <a:pt x="9010669" y="2037467"/>
                  <a:pt x="9012835" y="2042091"/>
                </a:cubicBezTo>
                <a:cubicBezTo>
                  <a:pt x="9013316" y="2043391"/>
                  <a:pt x="9013557" y="2044691"/>
                  <a:pt x="9013557" y="2045895"/>
                </a:cubicBezTo>
                <a:lnTo>
                  <a:pt x="9013557" y="2134411"/>
                </a:lnTo>
                <a:cubicBezTo>
                  <a:pt x="9013557" y="2135038"/>
                  <a:pt x="9013510" y="2135808"/>
                  <a:pt x="9013364" y="2136675"/>
                </a:cubicBezTo>
                <a:cubicBezTo>
                  <a:pt x="9012065" y="2141587"/>
                  <a:pt x="9008887" y="2144429"/>
                  <a:pt x="9003877" y="2145103"/>
                </a:cubicBezTo>
                <a:cubicBezTo>
                  <a:pt x="8998821" y="2145295"/>
                  <a:pt x="8995208" y="2143080"/>
                  <a:pt x="8993041" y="2138457"/>
                </a:cubicBezTo>
                <a:cubicBezTo>
                  <a:pt x="8992561" y="2137253"/>
                  <a:pt x="8992271" y="2135953"/>
                  <a:pt x="8992271" y="2134508"/>
                </a:cubicBezTo>
                <a:lnTo>
                  <a:pt x="8992271" y="2045943"/>
                </a:lnTo>
                <a:lnTo>
                  <a:pt x="8992368" y="2045943"/>
                </a:lnTo>
                <a:cubicBezTo>
                  <a:pt x="8992368" y="2045269"/>
                  <a:pt x="8992465" y="2044547"/>
                  <a:pt x="8992561" y="2043921"/>
                </a:cubicBezTo>
                <a:cubicBezTo>
                  <a:pt x="8993862" y="2038960"/>
                  <a:pt x="8996990" y="2036167"/>
                  <a:pt x="9001999" y="2035445"/>
                </a:cubicBezTo>
                <a:close/>
                <a:moveTo>
                  <a:pt x="11296870" y="2019071"/>
                </a:moveTo>
                <a:cubicBezTo>
                  <a:pt x="11301927" y="2018926"/>
                  <a:pt x="11305539" y="2021142"/>
                  <a:pt x="11307658" y="2025813"/>
                </a:cubicBezTo>
                <a:cubicBezTo>
                  <a:pt x="11308139" y="2027065"/>
                  <a:pt x="11308380" y="2028317"/>
                  <a:pt x="11308380" y="2029569"/>
                </a:cubicBezTo>
                <a:lnTo>
                  <a:pt x="11308043" y="2118086"/>
                </a:lnTo>
                <a:cubicBezTo>
                  <a:pt x="11308091" y="2118760"/>
                  <a:pt x="11307996" y="2119530"/>
                  <a:pt x="11307851" y="2120349"/>
                </a:cubicBezTo>
                <a:cubicBezTo>
                  <a:pt x="11306551" y="2125261"/>
                  <a:pt x="11303371" y="2128103"/>
                  <a:pt x="11298364" y="2128777"/>
                </a:cubicBezTo>
                <a:lnTo>
                  <a:pt x="11298411" y="2128729"/>
                </a:lnTo>
                <a:cubicBezTo>
                  <a:pt x="11293307" y="2128873"/>
                  <a:pt x="11289695" y="2126658"/>
                  <a:pt x="11287575" y="2122035"/>
                </a:cubicBezTo>
                <a:cubicBezTo>
                  <a:pt x="11287094" y="2120831"/>
                  <a:pt x="11286853" y="2119483"/>
                  <a:pt x="11286853" y="2118038"/>
                </a:cubicBezTo>
                <a:lnTo>
                  <a:pt x="11287190" y="2029521"/>
                </a:lnTo>
                <a:cubicBezTo>
                  <a:pt x="11287190" y="2028847"/>
                  <a:pt x="11287239" y="2028173"/>
                  <a:pt x="11287383" y="2027498"/>
                </a:cubicBezTo>
                <a:cubicBezTo>
                  <a:pt x="11288684" y="2022586"/>
                  <a:pt x="11291862" y="2019745"/>
                  <a:pt x="11296870" y="2019071"/>
                </a:cubicBezTo>
                <a:close/>
                <a:moveTo>
                  <a:pt x="5077123" y="2012714"/>
                </a:moveTo>
                <a:cubicBezTo>
                  <a:pt x="5082180" y="2012521"/>
                  <a:pt x="5085792" y="2014736"/>
                  <a:pt x="5087959" y="2019360"/>
                </a:cubicBezTo>
                <a:cubicBezTo>
                  <a:pt x="5088441" y="2020660"/>
                  <a:pt x="5088682" y="2021960"/>
                  <a:pt x="5088682" y="2023212"/>
                </a:cubicBezTo>
                <a:lnTo>
                  <a:pt x="5088682" y="2111729"/>
                </a:lnTo>
                <a:cubicBezTo>
                  <a:pt x="5088682" y="2112403"/>
                  <a:pt x="5088634" y="2113125"/>
                  <a:pt x="5088489" y="2113992"/>
                </a:cubicBezTo>
                <a:cubicBezTo>
                  <a:pt x="5087189" y="2118904"/>
                  <a:pt x="5084010" y="2121746"/>
                  <a:pt x="5079051" y="2122420"/>
                </a:cubicBezTo>
                <a:cubicBezTo>
                  <a:pt x="5073945" y="2122613"/>
                  <a:pt x="5070331" y="2120349"/>
                  <a:pt x="5068213" y="2115726"/>
                </a:cubicBezTo>
                <a:cubicBezTo>
                  <a:pt x="5067732" y="2114522"/>
                  <a:pt x="5067442" y="2113221"/>
                  <a:pt x="5067442" y="2111777"/>
                </a:cubicBezTo>
                <a:lnTo>
                  <a:pt x="5067442" y="2023212"/>
                </a:lnTo>
                <a:lnTo>
                  <a:pt x="5067491" y="2023212"/>
                </a:lnTo>
                <a:cubicBezTo>
                  <a:pt x="5067491" y="2022538"/>
                  <a:pt x="5067587" y="2021816"/>
                  <a:pt x="5067683" y="2021189"/>
                </a:cubicBezTo>
                <a:cubicBezTo>
                  <a:pt x="5068984" y="2016229"/>
                  <a:pt x="5072114" y="2013436"/>
                  <a:pt x="5077123" y="2012714"/>
                </a:cubicBezTo>
                <a:close/>
                <a:moveTo>
                  <a:pt x="642630" y="1978906"/>
                </a:moveTo>
                <a:cubicBezTo>
                  <a:pt x="617491" y="1979532"/>
                  <a:pt x="596156" y="1988537"/>
                  <a:pt x="578771" y="2005971"/>
                </a:cubicBezTo>
                <a:cubicBezTo>
                  <a:pt x="561723" y="2023694"/>
                  <a:pt x="553103" y="2045125"/>
                  <a:pt x="552910" y="2070312"/>
                </a:cubicBezTo>
                <a:lnTo>
                  <a:pt x="552862" y="2070312"/>
                </a:lnTo>
                <a:cubicBezTo>
                  <a:pt x="553439" y="2095066"/>
                  <a:pt x="562445" y="2116207"/>
                  <a:pt x="579830" y="2133785"/>
                </a:cubicBezTo>
                <a:cubicBezTo>
                  <a:pt x="597553" y="2150882"/>
                  <a:pt x="618984" y="2159551"/>
                  <a:pt x="644123" y="2159791"/>
                </a:cubicBezTo>
                <a:cubicBezTo>
                  <a:pt x="669310" y="2159117"/>
                  <a:pt x="690548" y="2150063"/>
                  <a:pt x="707934" y="2132630"/>
                </a:cubicBezTo>
                <a:cubicBezTo>
                  <a:pt x="724982" y="2114570"/>
                  <a:pt x="733602" y="2093380"/>
                  <a:pt x="733747" y="2069108"/>
                </a:cubicBezTo>
                <a:lnTo>
                  <a:pt x="733747" y="2068096"/>
                </a:lnTo>
                <a:cubicBezTo>
                  <a:pt x="733169" y="2043535"/>
                  <a:pt x="724020" y="2022249"/>
                  <a:pt x="706248" y="2004430"/>
                </a:cubicBezTo>
                <a:cubicBezTo>
                  <a:pt x="688092" y="1987430"/>
                  <a:pt x="666903" y="1978954"/>
                  <a:pt x="642630" y="1978906"/>
                </a:cubicBezTo>
                <a:close/>
                <a:moveTo>
                  <a:pt x="641138" y="1957571"/>
                </a:moveTo>
                <a:cubicBezTo>
                  <a:pt x="672104" y="1957523"/>
                  <a:pt x="698687" y="1967925"/>
                  <a:pt x="720792" y="1988778"/>
                </a:cubicBezTo>
                <a:cubicBezTo>
                  <a:pt x="742704" y="2010787"/>
                  <a:pt x="754118" y="2036745"/>
                  <a:pt x="755034" y="2066700"/>
                </a:cubicBezTo>
                <a:lnTo>
                  <a:pt x="755034" y="2067711"/>
                </a:lnTo>
                <a:cubicBezTo>
                  <a:pt x="754793" y="2098822"/>
                  <a:pt x="744390" y="2125213"/>
                  <a:pt x="723682" y="2146885"/>
                </a:cubicBezTo>
                <a:cubicBezTo>
                  <a:pt x="701770" y="2168797"/>
                  <a:pt x="675619" y="2180163"/>
                  <a:pt x="645230" y="2180981"/>
                </a:cubicBezTo>
                <a:cubicBezTo>
                  <a:pt x="614121" y="2180885"/>
                  <a:pt x="587729" y="2170483"/>
                  <a:pt x="565960" y="2149919"/>
                </a:cubicBezTo>
                <a:cubicBezTo>
                  <a:pt x="544001" y="2128247"/>
                  <a:pt x="532538" y="2102000"/>
                  <a:pt x="531623" y="2071130"/>
                </a:cubicBezTo>
                <a:cubicBezTo>
                  <a:pt x="531671" y="2040164"/>
                  <a:pt x="542170" y="2013628"/>
                  <a:pt x="563071" y="1991571"/>
                </a:cubicBezTo>
                <a:lnTo>
                  <a:pt x="563071" y="1991523"/>
                </a:lnTo>
                <a:cubicBezTo>
                  <a:pt x="585176" y="1969659"/>
                  <a:pt x="611183" y="1958342"/>
                  <a:pt x="641138" y="1957571"/>
                </a:cubicBezTo>
                <a:close/>
                <a:moveTo>
                  <a:pt x="8419423" y="1944088"/>
                </a:moveTo>
                <a:cubicBezTo>
                  <a:pt x="8394284" y="1944714"/>
                  <a:pt x="8372951" y="1953719"/>
                  <a:pt x="8355565" y="1971153"/>
                </a:cubicBezTo>
                <a:cubicBezTo>
                  <a:pt x="8338469" y="1988875"/>
                  <a:pt x="8329849" y="2010306"/>
                  <a:pt x="8329654" y="2035494"/>
                </a:cubicBezTo>
                <a:cubicBezTo>
                  <a:pt x="8330234" y="2060247"/>
                  <a:pt x="8339239" y="2081389"/>
                  <a:pt x="8356626" y="2098967"/>
                </a:cubicBezTo>
                <a:cubicBezTo>
                  <a:pt x="8374348" y="2116064"/>
                  <a:pt x="8395777" y="2124732"/>
                  <a:pt x="8420916" y="2124973"/>
                </a:cubicBezTo>
                <a:cubicBezTo>
                  <a:pt x="8446105" y="2124299"/>
                  <a:pt x="8467339" y="2115197"/>
                  <a:pt x="8484722" y="2097812"/>
                </a:cubicBezTo>
                <a:cubicBezTo>
                  <a:pt x="8501771" y="2079752"/>
                  <a:pt x="8510391" y="2058562"/>
                  <a:pt x="8510535" y="2034290"/>
                </a:cubicBezTo>
                <a:lnTo>
                  <a:pt x="8510535" y="2033278"/>
                </a:lnTo>
                <a:cubicBezTo>
                  <a:pt x="8509959" y="2008717"/>
                  <a:pt x="8500758" y="1987431"/>
                  <a:pt x="8483036" y="1969612"/>
                </a:cubicBezTo>
                <a:cubicBezTo>
                  <a:pt x="8464883" y="1952612"/>
                  <a:pt x="8443697" y="1944136"/>
                  <a:pt x="8419423" y="1944088"/>
                </a:cubicBezTo>
                <a:close/>
                <a:moveTo>
                  <a:pt x="12192000" y="1942318"/>
                </a:moveTo>
                <a:lnTo>
                  <a:pt x="12192000" y="1980413"/>
                </a:lnTo>
                <a:lnTo>
                  <a:pt x="12188121" y="1986318"/>
                </a:lnTo>
                <a:lnTo>
                  <a:pt x="12181510" y="2021262"/>
                </a:lnTo>
                <a:lnTo>
                  <a:pt x="12181505" y="2021239"/>
                </a:lnTo>
                <a:lnTo>
                  <a:pt x="12181505" y="2021287"/>
                </a:lnTo>
                <a:lnTo>
                  <a:pt x="12181510" y="2021262"/>
                </a:lnTo>
                <a:lnTo>
                  <a:pt x="12188687" y="2055649"/>
                </a:lnTo>
                <a:lnTo>
                  <a:pt x="12192000" y="2060515"/>
                </a:lnTo>
                <a:lnTo>
                  <a:pt x="12192000" y="2097276"/>
                </a:lnTo>
                <a:lnTo>
                  <a:pt x="12169495" y="2064998"/>
                </a:lnTo>
                <a:cubicBezTo>
                  <a:pt x="12163770" y="2051868"/>
                  <a:pt x="12160676" y="2037589"/>
                  <a:pt x="12160219" y="2022154"/>
                </a:cubicBezTo>
                <a:cubicBezTo>
                  <a:pt x="12160267" y="1991188"/>
                  <a:pt x="12170766" y="1964652"/>
                  <a:pt x="12191667" y="1942595"/>
                </a:cubicBezTo>
                <a:lnTo>
                  <a:pt x="12191667" y="1942547"/>
                </a:lnTo>
                <a:close/>
                <a:moveTo>
                  <a:pt x="7260519" y="1933302"/>
                </a:moveTo>
                <a:cubicBezTo>
                  <a:pt x="7206631" y="1934409"/>
                  <a:pt x="7159967" y="1941537"/>
                  <a:pt x="7120666" y="1954829"/>
                </a:cubicBezTo>
                <a:cubicBezTo>
                  <a:pt x="7083006" y="1967398"/>
                  <a:pt x="7050836" y="1985506"/>
                  <a:pt x="7024202" y="2009152"/>
                </a:cubicBezTo>
                <a:cubicBezTo>
                  <a:pt x="6961307" y="2064295"/>
                  <a:pt x="6928991" y="2152377"/>
                  <a:pt x="6927018" y="2273305"/>
                </a:cubicBezTo>
                <a:cubicBezTo>
                  <a:pt x="6927356" y="2274316"/>
                  <a:pt x="6927645" y="2275376"/>
                  <a:pt x="6927790" y="2276628"/>
                </a:cubicBezTo>
                <a:cubicBezTo>
                  <a:pt x="6927790" y="2276628"/>
                  <a:pt x="6927790" y="2277736"/>
                  <a:pt x="6927790" y="2277736"/>
                </a:cubicBezTo>
                <a:lnTo>
                  <a:pt x="6927790" y="2620003"/>
                </a:lnTo>
                <a:cubicBezTo>
                  <a:pt x="6982594" y="2618943"/>
                  <a:pt x="7030463" y="2611382"/>
                  <a:pt x="7071304" y="2597223"/>
                </a:cubicBezTo>
                <a:cubicBezTo>
                  <a:pt x="7110263" y="2583594"/>
                  <a:pt x="7143059" y="2564234"/>
                  <a:pt x="7169595" y="2539095"/>
                </a:cubicBezTo>
                <a:lnTo>
                  <a:pt x="7169595" y="2539143"/>
                </a:lnTo>
                <a:cubicBezTo>
                  <a:pt x="7195119" y="2515016"/>
                  <a:pt x="7215153" y="2485783"/>
                  <a:pt x="7229699" y="2451590"/>
                </a:cubicBezTo>
                <a:cubicBezTo>
                  <a:pt x="7249636" y="2405502"/>
                  <a:pt x="7259991" y="2347855"/>
                  <a:pt x="7260857" y="2278843"/>
                </a:cubicBezTo>
                <a:cubicBezTo>
                  <a:pt x="7260810" y="2278603"/>
                  <a:pt x="7260664" y="2278410"/>
                  <a:pt x="7260618" y="2278169"/>
                </a:cubicBezTo>
                <a:cubicBezTo>
                  <a:pt x="7260519" y="2277206"/>
                  <a:pt x="7260519" y="2276291"/>
                  <a:pt x="7260519" y="2275424"/>
                </a:cubicBezTo>
                <a:cubicBezTo>
                  <a:pt x="7260519" y="2275424"/>
                  <a:pt x="7260519" y="2132969"/>
                  <a:pt x="7260519" y="2132969"/>
                </a:cubicBezTo>
                <a:close/>
                <a:moveTo>
                  <a:pt x="503933" y="1931855"/>
                </a:moveTo>
                <a:lnTo>
                  <a:pt x="503916" y="1931882"/>
                </a:lnTo>
                <a:lnTo>
                  <a:pt x="503884" y="1931903"/>
                </a:lnTo>
                <a:close/>
                <a:moveTo>
                  <a:pt x="3335545" y="1929736"/>
                </a:moveTo>
                <a:cubicBezTo>
                  <a:pt x="3281653" y="1930844"/>
                  <a:pt x="3234987" y="1937972"/>
                  <a:pt x="3195690" y="1951264"/>
                </a:cubicBezTo>
                <a:cubicBezTo>
                  <a:pt x="3158030" y="1963833"/>
                  <a:pt x="3125859" y="1981989"/>
                  <a:pt x="3099226" y="2005635"/>
                </a:cubicBezTo>
                <a:cubicBezTo>
                  <a:pt x="3036331" y="2060777"/>
                  <a:pt x="3004017" y="2148860"/>
                  <a:pt x="3002042" y="2269788"/>
                </a:cubicBezTo>
                <a:cubicBezTo>
                  <a:pt x="3002379" y="2270799"/>
                  <a:pt x="3002716" y="2271859"/>
                  <a:pt x="3002813" y="2273111"/>
                </a:cubicBezTo>
                <a:cubicBezTo>
                  <a:pt x="3002813" y="2273111"/>
                  <a:pt x="3002813" y="2274219"/>
                  <a:pt x="3002813" y="2274219"/>
                </a:cubicBezTo>
                <a:lnTo>
                  <a:pt x="3002813" y="2616485"/>
                </a:lnTo>
                <a:cubicBezTo>
                  <a:pt x="3057665" y="2615474"/>
                  <a:pt x="3105535" y="2607913"/>
                  <a:pt x="3146375" y="2593754"/>
                </a:cubicBezTo>
                <a:cubicBezTo>
                  <a:pt x="3185385" y="2580125"/>
                  <a:pt x="3218131" y="2560765"/>
                  <a:pt x="3244716" y="2535626"/>
                </a:cubicBezTo>
                <a:lnTo>
                  <a:pt x="3244619" y="2535530"/>
                </a:lnTo>
                <a:cubicBezTo>
                  <a:pt x="3270143" y="2511402"/>
                  <a:pt x="3290178" y="2482170"/>
                  <a:pt x="3304721" y="2447977"/>
                </a:cubicBezTo>
                <a:cubicBezTo>
                  <a:pt x="3324660" y="2401888"/>
                  <a:pt x="3334966" y="2344242"/>
                  <a:pt x="3335880" y="2275230"/>
                </a:cubicBezTo>
                <a:cubicBezTo>
                  <a:pt x="3335834" y="2275037"/>
                  <a:pt x="3335688" y="2274844"/>
                  <a:pt x="3335642" y="2274604"/>
                </a:cubicBezTo>
                <a:cubicBezTo>
                  <a:pt x="3335545" y="2273640"/>
                  <a:pt x="3335545" y="2272726"/>
                  <a:pt x="3335545" y="2271859"/>
                </a:cubicBezTo>
                <a:close/>
                <a:moveTo>
                  <a:pt x="8417835" y="1922801"/>
                </a:moveTo>
                <a:cubicBezTo>
                  <a:pt x="8448800" y="1922753"/>
                  <a:pt x="8475378" y="1933155"/>
                  <a:pt x="8497485" y="1954008"/>
                </a:cubicBezTo>
                <a:cubicBezTo>
                  <a:pt x="8519446" y="1976017"/>
                  <a:pt x="8530858" y="2001975"/>
                  <a:pt x="8531774" y="2031930"/>
                </a:cubicBezTo>
                <a:lnTo>
                  <a:pt x="8531774" y="2032941"/>
                </a:lnTo>
                <a:cubicBezTo>
                  <a:pt x="8531533" y="2064052"/>
                  <a:pt x="8521131" y="2090443"/>
                  <a:pt x="8500422" y="2112115"/>
                </a:cubicBezTo>
                <a:cubicBezTo>
                  <a:pt x="8478510" y="2134027"/>
                  <a:pt x="8452364" y="2145393"/>
                  <a:pt x="8421977" y="2146211"/>
                </a:cubicBezTo>
                <a:cubicBezTo>
                  <a:pt x="8390865" y="2146115"/>
                  <a:pt x="8364475" y="2135713"/>
                  <a:pt x="8342706" y="2115149"/>
                </a:cubicBezTo>
                <a:cubicBezTo>
                  <a:pt x="8320745" y="2093477"/>
                  <a:pt x="8309284" y="2067230"/>
                  <a:pt x="8308370" y="2036360"/>
                </a:cubicBezTo>
                <a:cubicBezTo>
                  <a:pt x="8308417" y="2005394"/>
                  <a:pt x="8318917" y="1978858"/>
                  <a:pt x="8339818" y="1956801"/>
                </a:cubicBezTo>
                <a:lnTo>
                  <a:pt x="8339769" y="1956753"/>
                </a:lnTo>
                <a:cubicBezTo>
                  <a:pt x="8361875" y="1934889"/>
                  <a:pt x="8387881" y="1923572"/>
                  <a:pt x="8417835" y="1922801"/>
                </a:cubicBezTo>
                <a:close/>
                <a:moveTo>
                  <a:pt x="4494496" y="1921308"/>
                </a:moveTo>
                <a:cubicBezTo>
                  <a:pt x="4469356" y="1921982"/>
                  <a:pt x="4448067" y="1930988"/>
                  <a:pt x="4430638" y="1948422"/>
                </a:cubicBezTo>
                <a:lnTo>
                  <a:pt x="4404734" y="2012738"/>
                </a:lnTo>
                <a:lnTo>
                  <a:pt x="4404726" y="2012714"/>
                </a:lnTo>
                <a:lnTo>
                  <a:pt x="4404726" y="2012762"/>
                </a:lnTo>
                <a:lnTo>
                  <a:pt x="4404734" y="2012738"/>
                </a:lnTo>
                <a:lnTo>
                  <a:pt x="4431698" y="2076187"/>
                </a:lnTo>
                <a:cubicBezTo>
                  <a:pt x="4449417" y="2093284"/>
                  <a:pt x="4470852" y="2101953"/>
                  <a:pt x="4495985" y="2102194"/>
                </a:cubicBezTo>
                <a:cubicBezTo>
                  <a:pt x="4521175" y="2101519"/>
                  <a:pt x="4542410" y="2092465"/>
                  <a:pt x="4559802" y="2075032"/>
                </a:cubicBezTo>
                <a:cubicBezTo>
                  <a:pt x="4576848" y="2056972"/>
                  <a:pt x="4585465" y="2035782"/>
                  <a:pt x="4585612" y="2011510"/>
                </a:cubicBezTo>
                <a:lnTo>
                  <a:pt x="4585612" y="2010499"/>
                </a:lnTo>
                <a:cubicBezTo>
                  <a:pt x="4585035" y="1985938"/>
                  <a:pt x="4575883" y="1964651"/>
                  <a:pt x="4558112" y="1946832"/>
                </a:cubicBezTo>
                <a:cubicBezTo>
                  <a:pt x="4540003" y="1929832"/>
                  <a:pt x="4518766" y="1921356"/>
                  <a:pt x="4494496" y="1921308"/>
                </a:cubicBezTo>
                <a:close/>
                <a:moveTo>
                  <a:pt x="6429488" y="1917022"/>
                </a:moveTo>
                <a:cubicBezTo>
                  <a:pt x="6398376" y="1917214"/>
                  <a:pt x="6371841" y="1927809"/>
                  <a:pt x="6349784" y="1948806"/>
                </a:cubicBezTo>
                <a:lnTo>
                  <a:pt x="6349736" y="1948758"/>
                </a:lnTo>
                <a:cubicBezTo>
                  <a:pt x="6328160" y="1970237"/>
                  <a:pt x="6316891" y="1996484"/>
                  <a:pt x="6315928" y="2027595"/>
                </a:cubicBezTo>
                <a:cubicBezTo>
                  <a:pt x="6316121" y="2058706"/>
                  <a:pt x="6326763" y="2085241"/>
                  <a:pt x="6347809" y="2107250"/>
                </a:cubicBezTo>
                <a:cubicBezTo>
                  <a:pt x="6369530" y="2128777"/>
                  <a:pt x="6395632" y="2139998"/>
                  <a:pt x="6426213" y="2140913"/>
                </a:cubicBezTo>
                <a:cubicBezTo>
                  <a:pt x="6456650" y="2141010"/>
                  <a:pt x="6483234" y="2130463"/>
                  <a:pt x="6505915" y="2109225"/>
                </a:cubicBezTo>
                <a:cubicBezTo>
                  <a:pt x="6527539" y="2087746"/>
                  <a:pt x="6538808" y="2061499"/>
                  <a:pt x="6539818" y="2030388"/>
                </a:cubicBezTo>
                <a:lnTo>
                  <a:pt x="6539818" y="2029714"/>
                </a:lnTo>
                <a:cubicBezTo>
                  <a:pt x="6539627" y="1999133"/>
                  <a:pt x="6528936" y="1972790"/>
                  <a:pt x="6507889" y="1950637"/>
                </a:cubicBezTo>
                <a:cubicBezTo>
                  <a:pt x="6486171" y="1929109"/>
                  <a:pt x="6460020" y="1917888"/>
                  <a:pt x="6429488" y="1917022"/>
                </a:cubicBezTo>
                <a:close/>
                <a:moveTo>
                  <a:pt x="2504606" y="1913555"/>
                </a:moveTo>
                <a:cubicBezTo>
                  <a:pt x="2473495" y="1913747"/>
                  <a:pt x="2446912" y="1924342"/>
                  <a:pt x="2424903" y="1945339"/>
                </a:cubicBezTo>
                <a:lnTo>
                  <a:pt x="2424903" y="1945291"/>
                </a:lnTo>
                <a:cubicBezTo>
                  <a:pt x="2403281" y="1966770"/>
                  <a:pt x="2392010" y="1993017"/>
                  <a:pt x="2391047" y="2024128"/>
                </a:cubicBezTo>
                <a:cubicBezTo>
                  <a:pt x="2391239" y="2055239"/>
                  <a:pt x="2401884" y="2081774"/>
                  <a:pt x="2422928" y="2103783"/>
                </a:cubicBezTo>
                <a:cubicBezTo>
                  <a:pt x="2444648" y="2125310"/>
                  <a:pt x="2470751" y="2136531"/>
                  <a:pt x="2501332" y="2137446"/>
                </a:cubicBezTo>
                <a:cubicBezTo>
                  <a:pt x="2531769" y="2137543"/>
                  <a:pt x="2558352" y="2126996"/>
                  <a:pt x="2581083" y="2105757"/>
                </a:cubicBezTo>
                <a:cubicBezTo>
                  <a:pt x="2602707" y="2084279"/>
                  <a:pt x="2613975" y="2057984"/>
                  <a:pt x="2614986" y="2026921"/>
                </a:cubicBezTo>
                <a:lnTo>
                  <a:pt x="2614986" y="2026247"/>
                </a:lnTo>
                <a:cubicBezTo>
                  <a:pt x="2614746" y="1995666"/>
                  <a:pt x="2604054" y="1969323"/>
                  <a:pt x="2583010" y="1947170"/>
                </a:cubicBezTo>
                <a:cubicBezTo>
                  <a:pt x="2561290" y="1925642"/>
                  <a:pt x="2535139" y="1914421"/>
                  <a:pt x="2504606" y="1913555"/>
                </a:cubicBezTo>
                <a:close/>
                <a:moveTo>
                  <a:pt x="4492956" y="1900022"/>
                </a:moveTo>
                <a:cubicBezTo>
                  <a:pt x="4523921" y="1899925"/>
                  <a:pt x="4550502" y="1910328"/>
                  <a:pt x="4572608" y="1931180"/>
                </a:cubicBezTo>
                <a:cubicBezTo>
                  <a:pt x="4594570" y="1953237"/>
                  <a:pt x="4605986" y="1979195"/>
                  <a:pt x="4606854" y="2009150"/>
                </a:cubicBezTo>
                <a:lnTo>
                  <a:pt x="4606854" y="2010162"/>
                </a:lnTo>
                <a:cubicBezTo>
                  <a:pt x="4606610" y="2041272"/>
                  <a:pt x="4596157" y="2067664"/>
                  <a:pt x="4575500" y="2089335"/>
                </a:cubicBezTo>
                <a:cubicBezTo>
                  <a:pt x="4553586" y="2111247"/>
                  <a:pt x="4527434" y="2122613"/>
                  <a:pt x="4497045" y="2123432"/>
                </a:cubicBezTo>
                <a:cubicBezTo>
                  <a:pt x="4465986" y="2123335"/>
                  <a:pt x="4439545" y="2112933"/>
                  <a:pt x="4417774" y="2092369"/>
                </a:cubicBezTo>
                <a:cubicBezTo>
                  <a:pt x="4395820" y="2070698"/>
                  <a:pt x="4384356" y="2044451"/>
                  <a:pt x="4383442" y="2013581"/>
                </a:cubicBezTo>
                <a:cubicBezTo>
                  <a:pt x="4383489" y="1982615"/>
                  <a:pt x="4393988" y="1956079"/>
                  <a:pt x="4414890" y="1934022"/>
                </a:cubicBezTo>
                <a:lnTo>
                  <a:pt x="4414890" y="1933974"/>
                </a:lnTo>
                <a:cubicBezTo>
                  <a:pt x="4436996" y="1912110"/>
                  <a:pt x="4462999" y="1900792"/>
                  <a:pt x="4492956" y="1900022"/>
                </a:cubicBezTo>
                <a:close/>
                <a:moveTo>
                  <a:pt x="6429488" y="1895687"/>
                </a:moveTo>
                <a:cubicBezTo>
                  <a:pt x="6466377" y="1896843"/>
                  <a:pt x="6497633" y="1910231"/>
                  <a:pt x="6523252" y="1935900"/>
                </a:cubicBezTo>
                <a:cubicBezTo>
                  <a:pt x="6548536" y="1962821"/>
                  <a:pt x="6561154" y="1994413"/>
                  <a:pt x="6561105" y="2030677"/>
                </a:cubicBezTo>
                <a:lnTo>
                  <a:pt x="6561105" y="2031159"/>
                </a:lnTo>
                <a:cubicBezTo>
                  <a:pt x="6559998" y="2067567"/>
                  <a:pt x="6546562" y="2098630"/>
                  <a:pt x="6520893" y="2124395"/>
                </a:cubicBezTo>
                <a:cubicBezTo>
                  <a:pt x="6494405" y="2149437"/>
                  <a:pt x="6463006" y="2162055"/>
                  <a:pt x="6426598" y="2162200"/>
                </a:cubicBezTo>
                <a:lnTo>
                  <a:pt x="6426598" y="2162103"/>
                </a:lnTo>
                <a:cubicBezTo>
                  <a:pt x="6389708" y="2161044"/>
                  <a:pt x="6358406" y="2147752"/>
                  <a:pt x="6332737" y="2122131"/>
                </a:cubicBezTo>
                <a:cubicBezTo>
                  <a:pt x="6307113" y="2094969"/>
                  <a:pt x="6294447" y="2063040"/>
                  <a:pt x="6294689" y="2026391"/>
                </a:cubicBezTo>
                <a:cubicBezTo>
                  <a:pt x="6295750" y="1990561"/>
                  <a:pt x="6309090" y="1959642"/>
                  <a:pt x="6334760" y="1933636"/>
                </a:cubicBezTo>
                <a:cubicBezTo>
                  <a:pt x="6361006" y="1908594"/>
                  <a:pt x="6392548" y="1895928"/>
                  <a:pt x="6429488" y="1895687"/>
                </a:cubicBezTo>
                <a:close/>
                <a:moveTo>
                  <a:pt x="11112325" y="1894965"/>
                </a:moveTo>
                <a:cubicBezTo>
                  <a:pt x="11058435" y="1896073"/>
                  <a:pt x="11011721" y="1903201"/>
                  <a:pt x="10972423" y="1916493"/>
                </a:cubicBezTo>
                <a:cubicBezTo>
                  <a:pt x="10934763" y="1929062"/>
                  <a:pt x="10902592" y="1947218"/>
                  <a:pt x="10875960" y="1970864"/>
                </a:cubicBezTo>
                <a:cubicBezTo>
                  <a:pt x="10813065" y="2026006"/>
                  <a:pt x="10780749" y="2114090"/>
                  <a:pt x="10778775" y="2235017"/>
                </a:cubicBezTo>
                <a:cubicBezTo>
                  <a:pt x="10779113" y="2236028"/>
                  <a:pt x="10779450" y="2237088"/>
                  <a:pt x="10779545" y="2238340"/>
                </a:cubicBezTo>
                <a:cubicBezTo>
                  <a:pt x="10779545" y="2238340"/>
                  <a:pt x="10779545" y="2239448"/>
                  <a:pt x="10779545" y="2239448"/>
                </a:cubicBezTo>
                <a:lnTo>
                  <a:pt x="10779545" y="2581714"/>
                </a:lnTo>
                <a:cubicBezTo>
                  <a:pt x="10834399" y="2580703"/>
                  <a:pt x="10882269" y="2573142"/>
                  <a:pt x="10923108" y="2558983"/>
                </a:cubicBezTo>
                <a:cubicBezTo>
                  <a:pt x="10962117" y="2545354"/>
                  <a:pt x="10994914" y="2525994"/>
                  <a:pt x="11021450" y="2500855"/>
                </a:cubicBezTo>
                <a:lnTo>
                  <a:pt x="11021401" y="2500759"/>
                </a:lnTo>
                <a:cubicBezTo>
                  <a:pt x="11046925" y="2476631"/>
                  <a:pt x="11066960" y="2447399"/>
                  <a:pt x="11081504" y="2413206"/>
                </a:cubicBezTo>
                <a:cubicBezTo>
                  <a:pt x="11101441" y="2367117"/>
                  <a:pt x="11111795" y="2309471"/>
                  <a:pt x="11112663" y="2240459"/>
                </a:cubicBezTo>
                <a:cubicBezTo>
                  <a:pt x="11112614" y="2240266"/>
                  <a:pt x="11112470" y="2240074"/>
                  <a:pt x="11112422" y="2239833"/>
                </a:cubicBezTo>
                <a:cubicBezTo>
                  <a:pt x="11112325" y="2238870"/>
                  <a:pt x="11112325" y="2237955"/>
                  <a:pt x="11112325" y="2237088"/>
                </a:cubicBezTo>
                <a:cubicBezTo>
                  <a:pt x="11112325" y="2237088"/>
                  <a:pt x="11112325" y="2094633"/>
                  <a:pt x="11112325" y="2094633"/>
                </a:cubicBezTo>
                <a:close/>
                <a:moveTo>
                  <a:pt x="2504559" y="1892220"/>
                </a:moveTo>
                <a:cubicBezTo>
                  <a:pt x="2541447" y="1893376"/>
                  <a:pt x="2572703" y="1906764"/>
                  <a:pt x="2598323" y="1932433"/>
                </a:cubicBezTo>
                <a:cubicBezTo>
                  <a:pt x="2623607" y="1959354"/>
                  <a:pt x="2636226" y="1990946"/>
                  <a:pt x="2636177" y="2027210"/>
                </a:cubicBezTo>
                <a:lnTo>
                  <a:pt x="2636177" y="2027692"/>
                </a:lnTo>
                <a:cubicBezTo>
                  <a:pt x="2635070" y="2064100"/>
                  <a:pt x="2621633" y="2095162"/>
                  <a:pt x="2595964" y="2120928"/>
                </a:cubicBezTo>
                <a:cubicBezTo>
                  <a:pt x="2569524" y="2145971"/>
                  <a:pt x="2538077" y="2158588"/>
                  <a:pt x="2501669" y="2158733"/>
                </a:cubicBezTo>
                <a:lnTo>
                  <a:pt x="2501669" y="2158636"/>
                </a:lnTo>
                <a:cubicBezTo>
                  <a:pt x="2464779" y="2157625"/>
                  <a:pt x="2433476" y="2144285"/>
                  <a:pt x="2407806" y="2118664"/>
                </a:cubicBezTo>
                <a:cubicBezTo>
                  <a:pt x="2382185" y="2091503"/>
                  <a:pt x="2369520" y="2059621"/>
                  <a:pt x="2369760" y="2022924"/>
                </a:cubicBezTo>
                <a:cubicBezTo>
                  <a:pt x="2370820" y="1987094"/>
                  <a:pt x="2384161" y="1956175"/>
                  <a:pt x="2409830" y="1930169"/>
                </a:cubicBezTo>
                <a:cubicBezTo>
                  <a:pt x="2436075" y="1905127"/>
                  <a:pt x="2467620" y="1892461"/>
                  <a:pt x="2504559" y="1892220"/>
                </a:cubicBezTo>
                <a:close/>
                <a:moveTo>
                  <a:pt x="647639" y="1891401"/>
                </a:moveTo>
                <a:cubicBezTo>
                  <a:pt x="597794" y="1892557"/>
                  <a:pt x="555174" y="1910761"/>
                  <a:pt x="519873" y="1945965"/>
                </a:cubicBezTo>
                <a:cubicBezTo>
                  <a:pt x="485873" y="1981362"/>
                  <a:pt x="468728" y="2024079"/>
                  <a:pt x="468294" y="2074117"/>
                </a:cubicBezTo>
                <a:lnTo>
                  <a:pt x="468246" y="2074117"/>
                </a:lnTo>
                <a:cubicBezTo>
                  <a:pt x="469307" y="2123962"/>
                  <a:pt x="487415" y="2166630"/>
                  <a:pt x="522523" y="2201979"/>
                </a:cubicBezTo>
                <a:cubicBezTo>
                  <a:pt x="558594" y="2236461"/>
                  <a:pt x="601551" y="2253750"/>
                  <a:pt x="651444" y="2253847"/>
                </a:cubicBezTo>
                <a:cubicBezTo>
                  <a:pt x="701288" y="2252691"/>
                  <a:pt x="743909" y="2234439"/>
                  <a:pt x="779210" y="2199234"/>
                </a:cubicBezTo>
                <a:cubicBezTo>
                  <a:pt x="813162" y="2163789"/>
                  <a:pt x="830355" y="2121072"/>
                  <a:pt x="830740" y="2071035"/>
                </a:cubicBezTo>
                <a:lnTo>
                  <a:pt x="830740" y="2070360"/>
                </a:lnTo>
                <a:cubicBezTo>
                  <a:pt x="829295" y="2020323"/>
                  <a:pt x="811187" y="1977991"/>
                  <a:pt x="776513" y="1943317"/>
                </a:cubicBezTo>
                <a:cubicBezTo>
                  <a:pt x="740490" y="1908835"/>
                  <a:pt x="697532" y="1891546"/>
                  <a:pt x="647639" y="1891401"/>
                </a:cubicBezTo>
                <a:close/>
                <a:moveTo>
                  <a:pt x="10281339" y="1878735"/>
                </a:moveTo>
                <a:cubicBezTo>
                  <a:pt x="10250229" y="1878928"/>
                  <a:pt x="10223645" y="1889523"/>
                  <a:pt x="10201636" y="1910520"/>
                </a:cubicBezTo>
                <a:lnTo>
                  <a:pt x="10201636" y="1910472"/>
                </a:lnTo>
                <a:cubicBezTo>
                  <a:pt x="10180012" y="1931951"/>
                  <a:pt x="10168744" y="1958198"/>
                  <a:pt x="10167781" y="1989309"/>
                </a:cubicBezTo>
                <a:cubicBezTo>
                  <a:pt x="10167972" y="2020420"/>
                  <a:pt x="10178617" y="2046955"/>
                  <a:pt x="10199661" y="2068964"/>
                </a:cubicBezTo>
                <a:cubicBezTo>
                  <a:pt x="10221381" y="2090491"/>
                  <a:pt x="10247531" y="2101712"/>
                  <a:pt x="10278065" y="2102627"/>
                </a:cubicBezTo>
                <a:cubicBezTo>
                  <a:pt x="10308550" y="2102723"/>
                  <a:pt x="10335085" y="2092177"/>
                  <a:pt x="10357816" y="2070938"/>
                </a:cubicBezTo>
                <a:cubicBezTo>
                  <a:pt x="10379440" y="2049459"/>
                  <a:pt x="10390708" y="2023165"/>
                  <a:pt x="10391721" y="1992102"/>
                </a:cubicBezTo>
                <a:lnTo>
                  <a:pt x="10391721" y="1991428"/>
                </a:lnTo>
                <a:cubicBezTo>
                  <a:pt x="10391480" y="1960847"/>
                  <a:pt x="10380837" y="1934504"/>
                  <a:pt x="10359742" y="1912351"/>
                </a:cubicBezTo>
                <a:cubicBezTo>
                  <a:pt x="10338023" y="1890823"/>
                  <a:pt x="10311872" y="1879602"/>
                  <a:pt x="10281339" y="1878735"/>
                </a:cubicBezTo>
                <a:close/>
                <a:moveTo>
                  <a:pt x="646243" y="1870163"/>
                </a:moveTo>
                <a:cubicBezTo>
                  <a:pt x="702444" y="1870163"/>
                  <a:pt x="750555" y="1889186"/>
                  <a:pt x="790527" y="1927232"/>
                </a:cubicBezTo>
                <a:cubicBezTo>
                  <a:pt x="829777" y="1966289"/>
                  <a:pt x="850293" y="2013485"/>
                  <a:pt x="852026" y="2068819"/>
                </a:cubicBezTo>
                <a:lnTo>
                  <a:pt x="852026" y="2070072"/>
                </a:lnTo>
                <a:cubicBezTo>
                  <a:pt x="852171" y="2125214"/>
                  <a:pt x="833003" y="2173228"/>
                  <a:pt x="794428" y="2214067"/>
                </a:cubicBezTo>
                <a:cubicBezTo>
                  <a:pt x="756190" y="2252739"/>
                  <a:pt x="708947" y="2273110"/>
                  <a:pt x="652551" y="2275085"/>
                </a:cubicBezTo>
                <a:cubicBezTo>
                  <a:pt x="596351" y="2274988"/>
                  <a:pt x="548288" y="2255869"/>
                  <a:pt x="508363" y="2217775"/>
                </a:cubicBezTo>
                <a:cubicBezTo>
                  <a:pt x="469161" y="2178670"/>
                  <a:pt x="448742" y="2131474"/>
                  <a:pt x="447057" y="2076140"/>
                </a:cubicBezTo>
                <a:cubicBezTo>
                  <a:pt x="446840" y="2048569"/>
                  <a:pt x="451475" y="2022755"/>
                  <a:pt x="460957" y="1998706"/>
                </a:cubicBezTo>
                <a:lnTo>
                  <a:pt x="503916" y="1931882"/>
                </a:lnTo>
                <a:lnTo>
                  <a:pt x="568545" y="1886965"/>
                </a:lnTo>
                <a:cubicBezTo>
                  <a:pt x="592268" y="1876677"/>
                  <a:pt x="618165" y="1871078"/>
                  <a:pt x="646243" y="1870163"/>
                </a:cubicBezTo>
                <a:close/>
                <a:moveTo>
                  <a:pt x="10281339" y="1857401"/>
                </a:moveTo>
                <a:cubicBezTo>
                  <a:pt x="10318230" y="1858557"/>
                  <a:pt x="10349485" y="1871945"/>
                  <a:pt x="10375105" y="1897614"/>
                </a:cubicBezTo>
                <a:cubicBezTo>
                  <a:pt x="10400388" y="1924535"/>
                  <a:pt x="10413007" y="1956127"/>
                  <a:pt x="10412958" y="1992391"/>
                </a:cubicBezTo>
                <a:lnTo>
                  <a:pt x="10412958" y="1992873"/>
                </a:lnTo>
                <a:cubicBezTo>
                  <a:pt x="10411851" y="2029281"/>
                  <a:pt x="10398414" y="2060343"/>
                  <a:pt x="10372745" y="2086109"/>
                </a:cubicBezTo>
                <a:cubicBezTo>
                  <a:pt x="10346258" y="2111151"/>
                  <a:pt x="10314858" y="2123769"/>
                  <a:pt x="10278450" y="2123914"/>
                </a:cubicBezTo>
                <a:lnTo>
                  <a:pt x="10278450" y="2123817"/>
                </a:lnTo>
                <a:cubicBezTo>
                  <a:pt x="10241560" y="2122806"/>
                  <a:pt x="10210256" y="2109466"/>
                  <a:pt x="10184588" y="2083845"/>
                </a:cubicBezTo>
                <a:cubicBezTo>
                  <a:pt x="10158967" y="2056683"/>
                  <a:pt x="10146253" y="2024802"/>
                  <a:pt x="10146542" y="1988105"/>
                </a:cubicBezTo>
                <a:cubicBezTo>
                  <a:pt x="10147601" y="1952274"/>
                  <a:pt x="10160941" y="1921356"/>
                  <a:pt x="10186611" y="1895350"/>
                </a:cubicBezTo>
                <a:cubicBezTo>
                  <a:pt x="10212857" y="1870308"/>
                  <a:pt x="10244401" y="1857642"/>
                  <a:pt x="10281339" y="1857401"/>
                </a:cubicBezTo>
                <a:close/>
                <a:moveTo>
                  <a:pt x="8424432" y="1856630"/>
                </a:moveTo>
                <a:cubicBezTo>
                  <a:pt x="8374589" y="1857786"/>
                  <a:pt x="8331968" y="1875990"/>
                  <a:pt x="8296667" y="1911194"/>
                </a:cubicBezTo>
                <a:cubicBezTo>
                  <a:pt x="8262667" y="1946591"/>
                  <a:pt x="8245522" y="1989308"/>
                  <a:pt x="8245089" y="2039346"/>
                </a:cubicBezTo>
                <a:lnTo>
                  <a:pt x="8245041" y="2039346"/>
                </a:lnTo>
                <a:cubicBezTo>
                  <a:pt x="8246099" y="2089190"/>
                  <a:pt x="8264208" y="2131860"/>
                  <a:pt x="8299315" y="2167208"/>
                </a:cubicBezTo>
                <a:cubicBezTo>
                  <a:pt x="8335388" y="2201690"/>
                  <a:pt x="8378346" y="2218979"/>
                  <a:pt x="8428236" y="2219076"/>
                </a:cubicBezTo>
                <a:cubicBezTo>
                  <a:pt x="8478076" y="2217920"/>
                  <a:pt x="8520697" y="2199667"/>
                  <a:pt x="8555998" y="2164463"/>
                </a:cubicBezTo>
                <a:cubicBezTo>
                  <a:pt x="8589950" y="2129018"/>
                  <a:pt x="8607143" y="2086301"/>
                  <a:pt x="8607528" y="2036264"/>
                </a:cubicBezTo>
                <a:lnTo>
                  <a:pt x="8607528" y="2035589"/>
                </a:lnTo>
                <a:cubicBezTo>
                  <a:pt x="8606083" y="1985552"/>
                  <a:pt x="8587976" y="1943220"/>
                  <a:pt x="8553301" y="1908546"/>
                </a:cubicBezTo>
                <a:cubicBezTo>
                  <a:pt x="8517277" y="1874064"/>
                  <a:pt x="8474320" y="1856775"/>
                  <a:pt x="8424432" y="1856630"/>
                </a:cubicBezTo>
                <a:close/>
                <a:moveTo>
                  <a:pt x="12192000" y="1841583"/>
                </a:moveTo>
                <a:lnTo>
                  <a:pt x="12192000" y="1867183"/>
                </a:lnTo>
                <a:lnTo>
                  <a:pt x="12148516" y="1896989"/>
                </a:lnTo>
                <a:cubicBezTo>
                  <a:pt x="12114516" y="1932385"/>
                  <a:pt x="12097372" y="1975103"/>
                  <a:pt x="12096938" y="2025140"/>
                </a:cubicBezTo>
                <a:cubicBezTo>
                  <a:pt x="12098045" y="2075033"/>
                  <a:pt x="12116105" y="2117605"/>
                  <a:pt x="12151213" y="2153002"/>
                </a:cubicBezTo>
                <a:lnTo>
                  <a:pt x="12192000" y="2179719"/>
                </a:lnTo>
                <a:lnTo>
                  <a:pt x="12192000" y="2204553"/>
                </a:lnTo>
                <a:lnTo>
                  <a:pt x="12137006" y="2168799"/>
                </a:lnTo>
                <a:cubicBezTo>
                  <a:pt x="12097805" y="2129693"/>
                  <a:pt x="12077338" y="2082498"/>
                  <a:pt x="12075700" y="2027163"/>
                </a:cubicBezTo>
                <a:cubicBezTo>
                  <a:pt x="12075218" y="1972020"/>
                  <a:pt x="12094193" y="1923909"/>
                  <a:pt x="12132528" y="1882878"/>
                </a:cubicBezTo>
                <a:close/>
                <a:moveTo>
                  <a:pt x="8423037" y="1835392"/>
                </a:moveTo>
                <a:cubicBezTo>
                  <a:pt x="8479232" y="1835392"/>
                  <a:pt x="8527344" y="1854415"/>
                  <a:pt x="8567315" y="1892461"/>
                </a:cubicBezTo>
                <a:cubicBezTo>
                  <a:pt x="8606564" y="1931518"/>
                  <a:pt x="8627080" y="1978714"/>
                  <a:pt x="8628814" y="2034048"/>
                </a:cubicBezTo>
                <a:lnTo>
                  <a:pt x="8628814" y="2035300"/>
                </a:lnTo>
                <a:cubicBezTo>
                  <a:pt x="8628960" y="2090443"/>
                  <a:pt x="8609792" y="2138457"/>
                  <a:pt x="8571216" y="2179296"/>
                </a:cubicBezTo>
                <a:cubicBezTo>
                  <a:pt x="8532978" y="2217968"/>
                  <a:pt x="8485734" y="2238339"/>
                  <a:pt x="8429344" y="2240314"/>
                </a:cubicBezTo>
                <a:cubicBezTo>
                  <a:pt x="8373144" y="2240218"/>
                  <a:pt x="8325080" y="2221098"/>
                  <a:pt x="8285156" y="2183005"/>
                </a:cubicBezTo>
                <a:cubicBezTo>
                  <a:pt x="8245955" y="2143899"/>
                  <a:pt x="8225537" y="2096703"/>
                  <a:pt x="8223851" y="2041368"/>
                </a:cubicBezTo>
                <a:cubicBezTo>
                  <a:pt x="8223368" y="1986226"/>
                  <a:pt x="8242344" y="1938115"/>
                  <a:pt x="8280678" y="1897084"/>
                </a:cubicBezTo>
                <a:lnTo>
                  <a:pt x="8280678" y="1897132"/>
                </a:lnTo>
                <a:cubicBezTo>
                  <a:pt x="8319447" y="1857786"/>
                  <a:pt x="8366883" y="1837222"/>
                  <a:pt x="8423037" y="1835392"/>
                </a:cubicBezTo>
                <a:close/>
                <a:moveTo>
                  <a:pt x="4499503" y="1833899"/>
                </a:moveTo>
                <a:cubicBezTo>
                  <a:pt x="4449661" y="1835055"/>
                  <a:pt x="4407086" y="1853259"/>
                  <a:pt x="4371739" y="1888464"/>
                </a:cubicBezTo>
                <a:cubicBezTo>
                  <a:pt x="4337741" y="1923861"/>
                  <a:pt x="4320598" y="1966578"/>
                  <a:pt x="4320158" y="2016615"/>
                </a:cubicBezTo>
                <a:lnTo>
                  <a:pt x="4320113" y="2016615"/>
                </a:lnTo>
                <a:cubicBezTo>
                  <a:pt x="4321171" y="2066508"/>
                  <a:pt x="4339277" y="2109080"/>
                  <a:pt x="4374384" y="2144478"/>
                </a:cubicBezTo>
                <a:cubicBezTo>
                  <a:pt x="4410461" y="2178959"/>
                  <a:pt x="4453414" y="2196249"/>
                  <a:pt x="4503314" y="2196345"/>
                </a:cubicBezTo>
                <a:cubicBezTo>
                  <a:pt x="4553157" y="2195189"/>
                  <a:pt x="4595774" y="2176985"/>
                  <a:pt x="4631073" y="2141732"/>
                </a:cubicBezTo>
                <a:cubicBezTo>
                  <a:pt x="4665029" y="2106287"/>
                  <a:pt x="4682219" y="2063570"/>
                  <a:pt x="4682603" y="2013533"/>
                </a:cubicBezTo>
                <a:lnTo>
                  <a:pt x="4682603" y="2012859"/>
                </a:lnTo>
                <a:cubicBezTo>
                  <a:pt x="4681161" y="1962821"/>
                  <a:pt x="4663053" y="1920490"/>
                  <a:pt x="4628379" y="1885815"/>
                </a:cubicBezTo>
                <a:cubicBezTo>
                  <a:pt x="4592357" y="1851333"/>
                  <a:pt x="4549395" y="1833996"/>
                  <a:pt x="4499503" y="1833899"/>
                </a:cubicBezTo>
                <a:close/>
                <a:moveTo>
                  <a:pt x="4498111" y="1812613"/>
                </a:moveTo>
                <a:cubicBezTo>
                  <a:pt x="4554359" y="1812613"/>
                  <a:pt x="4602418" y="1831636"/>
                  <a:pt x="4642390" y="1869682"/>
                </a:cubicBezTo>
                <a:cubicBezTo>
                  <a:pt x="4681641" y="1908739"/>
                  <a:pt x="4702159" y="1955935"/>
                  <a:pt x="4703897" y="2011269"/>
                </a:cubicBezTo>
                <a:lnTo>
                  <a:pt x="4703897" y="2012522"/>
                </a:lnTo>
                <a:cubicBezTo>
                  <a:pt x="4704033" y="2067664"/>
                  <a:pt x="4684866" y="2115678"/>
                  <a:pt x="4646293" y="2156517"/>
                </a:cubicBezTo>
                <a:cubicBezTo>
                  <a:pt x="4608056" y="2195189"/>
                  <a:pt x="4560811" y="2215560"/>
                  <a:pt x="4504421" y="2217535"/>
                </a:cubicBezTo>
                <a:cubicBezTo>
                  <a:pt x="4448213" y="2217438"/>
                  <a:pt x="4400152" y="2198319"/>
                  <a:pt x="4360228" y="2160225"/>
                </a:cubicBezTo>
                <a:cubicBezTo>
                  <a:pt x="4321027" y="2121120"/>
                  <a:pt x="4300604" y="2073924"/>
                  <a:pt x="4298922" y="2018590"/>
                </a:cubicBezTo>
                <a:cubicBezTo>
                  <a:pt x="4298445" y="1963447"/>
                  <a:pt x="4317414" y="1915336"/>
                  <a:pt x="4355801" y="1874305"/>
                </a:cubicBezTo>
                <a:lnTo>
                  <a:pt x="4355751" y="1874305"/>
                </a:lnTo>
                <a:cubicBezTo>
                  <a:pt x="4394522" y="1835007"/>
                  <a:pt x="4441952" y="1814443"/>
                  <a:pt x="4498111" y="1812613"/>
                </a:cubicBezTo>
                <a:close/>
                <a:moveTo>
                  <a:pt x="12192000" y="1755607"/>
                </a:moveTo>
                <a:lnTo>
                  <a:pt x="12192000" y="1777371"/>
                </a:lnTo>
                <a:lnTo>
                  <a:pt x="12142190" y="1800262"/>
                </a:lnTo>
                <a:cubicBezTo>
                  <a:pt x="12125798" y="1809954"/>
                  <a:pt x="12110953" y="1821091"/>
                  <a:pt x="12097661" y="1833660"/>
                </a:cubicBezTo>
                <a:cubicBezTo>
                  <a:pt x="12072136" y="1857835"/>
                  <a:pt x="12052101" y="1887020"/>
                  <a:pt x="12037558" y="1921165"/>
                </a:cubicBezTo>
                <a:cubicBezTo>
                  <a:pt x="12017572" y="1967446"/>
                  <a:pt x="12007218" y="2025237"/>
                  <a:pt x="12006398" y="2094489"/>
                </a:cubicBezTo>
                <a:cubicBezTo>
                  <a:pt x="12006495" y="2094923"/>
                  <a:pt x="12006688" y="2095260"/>
                  <a:pt x="12006736" y="2095742"/>
                </a:cubicBezTo>
                <a:lnTo>
                  <a:pt x="12006736" y="2412291"/>
                </a:lnTo>
                <a:cubicBezTo>
                  <a:pt x="12015212" y="2413688"/>
                  <a:pt x="12022580" y="2417252"/>
                  <a:pt x="12028793" y="2423031"/>
                </a:cubicBezTo>
                <a:cubicBezTo>
                  <a:pt x="12037414" y="2431651"/>
                  <a:pt x="12041940" y="2441379"/>
                  <a:pt x="12042374" y="2452215"/>
                </a:cubicBezTo>
                <a:lnTo>
                  <a:pt x="12042374" y="2453949"/>
                </a:lnTo>
                <a:cubicBezTo>
                  <a:pt x="12042278" y="2465748"/>
                  <a:pt x="12038184" y="2475861"/>
                  <a:pt x="12030142" y="2484193"/>
                </a:cubicBezTo>
                <a:cubicBezTo>
                  <a:pt x="12021666" y="2492476"/>
                  <a:pt x="12011696" y="2496714"/>
                  <a:pt x="12000235" y="2496907"/>
                </a:cubicBezTo>
                <a:cubicBezTo>
                  <a:pt x="11988387" y="2496762"/>
                  <a:pt x="11978322" y="2492765"/>
                  <a:pt x="11970087" y="2484819"/>
                </a:cubicBezTo>
                <a:cubicBezTo>
                  <a:pt x="11961756" y="2476391"/>
                  <a:pt x="11957469" y="2466470"/>
                  <a:pt x="11957228" y="2455008"/>
                </a:cubicBezTo>
                <a:cubicBezTo>
                  <a:pt x="11957228" y="2443065"/>
                  <a:pt x="11961274" y="2432903"/>
                  <a:pt x="11969412" y="2424428"/>
                </a:cubicBezTo>
                <a:cubicBezTo>
                  <a:pt x="11974325" y="2419660"/>
                  <a:pt x="11979719" y="2416385"/>
                  <a:pt x="11985546" y="2414314"/>
                </a:cubicBezTo>
                <a:lnTo>
                  <a:pt x="11985546" y="2096127"/>
                </a:lnTo>
                <a:cubicBezTo>
                  <a:pt x="11985450" y="1971491"/>
                  <a:pt x="12017620" y="1878592"/>
                  <a:pt x="12082154" y="1817430"/>
                </a:cubicBezTo>
                <a:cubicBezTo>
                  <a:pt x="12099130" y="1801441"/>
                  <a:pt x="12118309" y="1787692"/>
                  <a:pt x="12139685" y="1776182"/>
                </a:cubicBezTo>
                <a:close/>
                <a:moveTo>
                  <a:pt x="745016" y="1751162"/>
                </a:moveTo>
                <a:cubicBezTo>
                  <a:pt x="756911" y="1751162"/>
                  <a:pt x="766977" y="1754966"/>
                  <a:pt x="775212" y="1762672"/>
                </a:cubicBezTo>
                <a:cubicBezTo>
                  <a:pt x="783832" y="1771292"/>
                  <a:pt x="788263" y="1781021"/>
                  <a:pt x="788649" y="1791905"/>
                </a:cubicBezTo>
                <a:lnTo>
                  <a:pt x="788649" y="1793494"/>
                </a:lnTo>
                <a:cubicBezTo>
                  <a:pt x="788553" y="1805293"/>
                  <a:pt x="784459" y="1815406"/>
                  <a:pt x="776416" y="1823738"/>
                </a:cubicBezTo>
                <a:cubicBezTo>
                  <a:pt x="767892" y="1832021"/>
                  <a:pt x="757923" y="1836211"/>
                  <a:pt x="746509" y="1836404"/>
                </a:cubicBezTo>
                <a:cubicBezTo>
                  <a:pt x="734662" y="1836259"/>
                  <a:pt x="724597" y="1832262"/>
                  <a:pt x="716363" y="1824316"/>
                </a:cubicBezTo>
                <a:cubicBezTo>
                  <a:pt x="709908" y="1817814"/>
                  <a:pt x="705959" y="1810349"/>
                  <a:pt x="704322" y="1801922"/>
                </a:cubicBezTo>
                <a:cubicBezTo>
                  <a:pt x="652214" y="1803463"/>
                  <a:pt x="606511" y="1810927"/>
                  <a:pt x="567357" y="1824556"/>
                </a:cubicBezTo>
                <a:cubicBezTo>
                  <a:pt x="528397" y="1838137"/>
                  <a:pt x="495600" y="1857545"/>
                  <a:pt x="469016" y="1882685"/>
                </a:cubicBezTo>
                <a:cubicBezTo>
                  <a:pt x="443492" y="1906860"/>
                  <a:pt x="423458" y="1936045"/>
                  <a:pt x="408914" y="1970190"/>
                </a:cubicBezTo>
                <a:cubicBezTo>
                  <a:pt x="388928" y="2016471"/>
                  <a:pt x="378573" y="2074261"/>
                  <a:pt x="377707" y="2143514"/>
                </a:cubicBezTo>
                <a:cubicBezTo>
                  <a:pt x="377803" y="2143948"/>
                  <a:pt x="377996" y="2144285"/>
                  <a:pt x="378044" y="2144766"/>
                </a:cubicBezTo>
                <a:lnTo>
                  <a:pt x="378044" y="2461316"/>
                </a:lnTo>
                <a:cubicBezTo>
                  <a:pt x="386520" y="2462713"/>
                  <a:pt x="393889" y="2466276"/>
                  <a:pt x="400101" y="2472056"/>
                </a:cubicBezTo>
                <a:cubicBezTo>
                  <a:pt x="408721" y="2480676"/>
                  <a:pt x="413249" y="2490356"/>
                  <a:pt x="413633" y="2501240"/>
                </a:cubicBezTo>
                <a:lnTo>
                  <a:pt x="413633" y="2502974"/>
                </a:lnTo>
                <a:cubicBezTo>
                  <a:pt x="413537" y="2514773"/>
                  <a:pt x="409443" y="2524838"/>
                  <a:pt x="401401" y="2533218"/>
                </a:cubicBezTo>
                <a:cubicBezTo>
                  <a:pt x="392925" y="2541501"/>
                  <a:pt x="382956" y="2545691"/>
                  <a:pt x="371494" y="2545884"/>
                </a:cubicBezTo>
                <a:cubicBezTo>
                  <a:pt x="359647" y="2545739"/>
                  <a:pt x="349582" y="2541742"/>
                  <a:pt x="341347" y="2533796"/>
                </a:cubicBezTo>
                <a:cubicBezTo>
                  <a:pt x="333016" y="2525368"/>
                  <a:pt x="328729" y="2515399"/>
                  <a:pt x="328488" y="2503985"/>
                </a:cubicBezTo>
                <a:cubicBezTo>
                  <a:pt x="328488" y="2492042"/>
                  <a:pt x="332533" y="2481880"/>
                  <a:pt x="340673" y="2473404"/>
                </a:cubicBezTo>
                <a:cubicBezTo>
                  <a:pt x="345585" y="2468636"/>
                  <a:pt x="350979" y="2465362"/>
                  <a:pt x="356806" y="2463291"/>
                </a:cubicBezTo>
                <a:lnTo>
                  <a:pt x="356806" y="2145104"/>
                </a:lnTo>
                <a:cubicBezTo>
                  <a:pt x="356661" y="2020468"/>
                  <a:pt x="388881" y="1927569"/>
                  <a:pt x="453414" y="1866407"/>
                </a:cubicBezTo>
                <a:cubicBezTo>
                  <a:pt x="487365" y="1834429"/>
                  <a:pt x="530130" y="1811409"/>
                  <a:pt x="581662" y="1797347"/>
                </a:cubicBezTo>
                <a:cubicBezTo>
                  <a:pt x="614601" y="1788389"/>
                  <a:pt x="650769" y="1782995"/>
                  <a:pt x="690212" y="1781213"/>
                </a:cubicBezTo>
                <a:cubicBezTo>
                  <a:pt x="696038" y="1780973"/>
                  <a:pt x="701191" y="1780828"/>
                  <a:pt x="705671" y="1780683"/>
                </a:cubicBezTo>
                <a:cubicBezTo>
                  <a:pt x="707645" y="1774567"/>
                  <a:pt x="710824" y="1768933"/>
                  <a:pt x="715639" y="1763924"/>
                </a:cubicBezTo>
                <a:cubicBezTo>
                  <a:pt x="724068" y="1755737"/>
                  <a:pt x="733843" y="1751451"/>
                  <a:pt x="745016" y="1751162"/>
                </a:cubicBezTo>
                <a:close/>
                <a:moveTo>
                  <a:pt x="8521806" y="1716343"/>
                </a:moveTo>
                <a:cubicBezTo>
                  <a:pt x="8533701" y="1716343"/>
                  <a:pt x="8543764" y="1720148"/>
                  <a:pt x="8552001" y="1727853"/>
                </a:cubicBezTo>
                <a:cubicBezTo>
                  <a:pt x="8560621" y="1736473"/>
                  <a:pt x="8565053" y="1746202"/>
                  <a:pt x="8565436" y="1757086"/>
                </a:cubicBezTo>
                <a:lnTo>
                  <a:pt x="8565436" y="1758675"/>
                </a:lnTo>
                <a:cubicBezTo>
                  <a:pt x="8565341" y="1770474"/>
                  <a:pt x="8561247" y="1780587"/>
                  <a:pt x="8553205" y="1788919"/>
                </a:cubicBezTo>
                <a:cubicBezTo>
                  <a:pt x="8544680" y="1797202"/>
                  <a:pt x="8534712" y="1801392"/>
                  <a:pt x="8523297" y="1801585"/>
                </a:cubicBezTo>
                <a:cubicBezTo>
                  <a:pt x="8511450" y="1801440"/>
                  <a:pt x="8501385" y="1797395"/>
                  <a:pt x="8493149" y="1789497"/>
                </a:cubicBezTo>
                <a:cubicBezTo>
                  <a:pt x="8486698" y="1782995"/>
                  <a:pt x="8482747" y="1775531"/>
                  <a:pt x="8481110" y="1767103"/>
                </a:cubicBezTo>
                <a:cubicBezTo>
                  <a:pt x="8429008" y="1768596"/>
                  <a:pt x="8383306" y="1776108"/>
                  <a:pt x="8344150" y="1789737"/>
                </a:cubicBezTo>
                <a:cubicBezTo>
                  <a:pt x="8305192" y="1803318"/>
                  <a:pt x="8272394" y="1822726"/>
                  <a:pt x="8245811" y="1847866"/>
                </a:cubicBezTo>
                <a:cubicBezTo>
                  <a:pt x="8220286" y="1872041"/>
                  <a:pt x="8200253" y="1901226"/>
                  <a:pt x="8185708" y="1935371"/>
                </a:cubicBezTo>
                <a:cubicBezTo>
                  <a:pt x="8165723" y="1981652"/>
                  <a:pt x="8155369" y="2039443"/>
                  <a:pt x="8154502" y="2108695"/>
                </a:cubicBezTo>
                <a:cubicBezTo>
                  <a:pt x="8154596" y="2109129"/>
                  <a:pt x="8154791" y="2109466"/>
                  <a:pt x="8154839" y="2109947"/>
                </a:cubicBezTo>
                <a:lnTo>
                  <a:pt x="8154839" y="2426497"/>
                </a:lnTo>
                <a:cubicBezTo>
                  <a:pt x="8163314" y="2427894"/>
                  <a:pt x="8170682" y="2431458"/>
                  <a:pt x="8176895" y="2437237"/>
                </a:cubicBezTo>
                <a:cubicBezTo>
                  <a:pt x="8185515" y="2445857"/>
                  <a:pt x="8190042" y="2455537"/>
                  <a:pt x="8190428" y="2466421"/>
                </a:cubicBezTo>
                <a:lnTo>
                  <a:pt x="8190428" y="2468155"/>
                </a:lnTo>
                <a:cubicBezTo>
                  <a:pt x="8190331" y="2479954"/>
                  <a:pt x="8186238" y="2490019"/>
                  <a:pt x="8178195" y="2498399"/>
                </a:cubicBezTo>
                <a:cubicBezTo>
                  <a:pt x="8169718" y="2506682"/>
                  <a:pt x="8159750" y="2510872"/>
                  <a:pt x="8148288" y="2511065"/>
                </a:cubicBezTo>
                <a:cubicBezTo>
                  <a:pt x="8136442" y="2510920"/>
                  <a:pt x="8126377" y="2506923"/>
                  <a:pt x="8118141" y="2498977"/>
                </a:cubicBezTo>
                <a:cubicBezTo>
                  <a:pt x="8109810" y="2490549"/>
                  <a:pt x="8105524" y="2480580"/>
                  <a:pt x="8105283" y="2469166"/>
                </a:cubicBezTo>
                <a:cubicBezTo>
                  <a:pt x="8105283" y="2457223"/>
                  <a:pt x="8109328" y="2447061"/>
                  <a:pt x="8117466" y="2438585"/>
                </a:cubicBezTo>
                <a:cubicBezTo>
                  <a:pt x="8122380" y="2433817"/>
                  <a:pt x="8127774" y="2430543"/>
                  <a:pt x="8133601" y="2428472"/>
                </a:cubicBezTo>
                <a:lnTo>
                  <a:pt x="8133601" y="2110284"/>
                </a:lnTo>
                <a:cubicBezTo>
                  <a:pt x="8133455" y="1985649"/>
                  <a:pt x="8165674" y="1892750"/>
                  <a:pt x="8230208" y="1831588"/>
                </a:cubicBezTo>
                <a:cubicBezTo>
                  <a:pt x="8264159" y="1799610"/>
                  <a:pt x="8306925" y="1776590"/>
                  <a:pt x="8358454" y="1762528"/>
                </a:cubicBezTo>
                <a:cubicBezTo>
                  <a:pt x="8391394" y="1753570"/>
                  <a:pt x="8427563" y="1748176"/>
                  <a:pt x="8467002" y="1746394"/>
                </a:cubicBezTo>
                <a:cubicBezTo>
                  <a:pt x="8472826" y="1746154"/>
                  <a:pt x="8477979" y="1746009"/>
                  <a:pt x="8482459" y="1745865"/>
                </a:cubicBezTo>
                <a:cubicBezTo>
                  <a:pt x="8484433" y="1739748"/>
                  <a:pt x="8487611" y="1734114"/>
                  <a:pt x="8492428" y="1729105"/>
                </a:cubicBezTo>
                <a:cubicBezTo>
                  <a:pt x="8500856" y="1720918"/>
                  <a:pt x="8510632" y="1716632"/>
                  <a:pt x="8521806" y="1716343"/>
                </a:cubicBezTo>
                <a:close/>
                <a:moveTo>
                  <a:pt x="4596881" y="1693612"/>
                </a:moveTo>
                <a:cubicBezTo>
                  <a:pt x="4608775" y="1693612"/>
                  <a:pt x="4618844" y="1697417"/>
                  <a:pt x="4627079" y="1705122"/>
                </a:cubicBezTo>
                <a:cubicBezTo>
                  <a:pt x="4635650" y="1713742"/>
                  <a:pt x="4640128" y="1723471"/>
                  <a:pt x="4640512" y="1734355"/>
                </a:cubicBezTo>
                <a:lnTo>
                  <a:pt x="4640512" y="1735944"/>
                </a:lnTo>
                <a:cubicBezTo>
                  <a:pt x="4640417" y="1747743"/>
                  <a:pt x="4636323" y="1757856"/>
                  <a:pt x="4628284" y="1766188"/>
                </a:cubicBezTo>
                <a:cubicBezTo>
                  <a:pt x="4619808" y="1774471"/>
                  <a:pt x="4609786" y="1778661"/>
                  <a:pt x="4598373" y="1778854"/>
                </a:cubicBezTo>
                <a:cubicBezTo>
                  <a:pt x="4586525" y="1778709"/>
                  <a:pt x="4576464" y="1774664"/>
                  <a:pt x="4568227" y="1766766"/>
                </a:cubicBezTo>
                <a:cubicBezTo>
                  <a:pt x="4561774" y="1760264"/>
                  <a:pt x="4557825" y="1752800"/>
                  <a:pt x="4556191" y="1744372"/>
                </a:cubicBezTo>
                <a:cubicBezTo>
                  <a:pt x="4504077" y="1745865"/>
                  <a:pt x="4458376" y="1753377"/>
                  <a:pt x="4419227" y="1767006"/>
                </a:cubicBezTo>
                <a:cubicBezTo>
                  <a:pt x="4380262" y="1780587"/>
                  <a:pt x="4347466" y="1799995"/>
                  <a:pt x="4320885" y="1825135"/>
                </a:cubicBezTo>
                <a:cubicBezTo>
                  <a:pt x="4295356" y="1849310"/>
                  <a:pt x="4275319" y="1878495"/>
                  <a:pt x="4260781" y="1912640"/>
                </a:cubicBezTo>
                <a:cubicBezTo>
                  <a:pt x="4240793" y="1958921"/>
                  <a:pt x="4230440" y="2016711"/>
                  <a:pt x="4229571" y="2085964"/>
                </a:cubicBezTo>
                <a:cubicBezTo>
                  <a:pt x="4229667" y="2086398"/>
                  <a:pt x="4229867" y="2086735"/>
                  <a:pt x="4229912" y="2087216"/>
                </a:cubicBezTo>
                <a:lnTo>
                  <a:pt x="4229912" y="2403766"/>
                </a:lnTo>
                <a:cubicBezTo>
                  <a:pt x="4238389" y="2405163"/>
                  <a:pt x="4245750" y="2408727"/>
                  <a:pt x="4251963" y="2414506"/>
                </a:cubicBezTo>
                <a:cubicBezTo>
                  <a:pt x="4260591" y="2423126"/>
                  <a:pt x="4265114" y="2432855"/>
                  <a:pt x="4265544" y="2443690"/>
                </a:cubicBezTo>
                <a:lnTo>
                  <a:pt x="4265544" y="2445424"/>
                </a:lnTo>
                <a:cubicBezTo>
                  <a:pt x="4265449" y="2457223"/>
                  <a:pt x="4261364" y="2467336"/>
                  <a:pt x="4253269" y="2475668"/>
                </a:cubicBezTo>
                <a:cubicBezTo>
                  <a:pt x="4244794" y="2483951"/>
                  <a:pt x="4234820" y="2488189"/>
                  <a:pt x="4223407" y="2488382"/>
                </a:cubicBezTo>
                <a:cubicBezTo>
                  <a:pt x="4211511" y="2488237"/>
                  <a:pt x="4201497" y="2484240"/>
                  <a:pt x="4193261" y="2476294"/>
                </a:cubicBezTo>
                <a:cubicBezTo>
                  <a:pt x="4184929" y="2467866"/>
                  <a:pt x="4180645" y="2457945"/>
                  <a:pt x="4180402" y="2446483"/>
                </a:cubicBezTo>
                <a:cubicBezTo>
                  <a:pt x="4180402" y="2434540"/>
                  <a:pt x="4184451" y="2424378"/>
                  <a:pt x="4192583" y="2415902"/>
                </a:cubicBezTo>
                <a:cubicBezTo>
                  <a:pt x="4197499" y="2411135"/>
                  <a:pt x="4202893" y="2407860"/>
                  <a:pt x="4208717" y="2405789"/>
                </a:cubicBezTo>
                <a:lnTo>
                  <a:pt x="4208717" y="2087602"/>
                </a:lnTo>
                <a:cubicBezTo>
                  <a:pt x="4208620" y="1962966"/>
                  <a:pt x="4240793" y="1870067"/>
                  <a:pt x="4305327" y="1808905"/>
                </a:cubicBezTo>
                <a:cubicBezTo>
                  <a:pt x="4339277" y="1776927"/>
                  <a:pt x="4382048" y="1753907"/>
                  <a:pt x="4433579" y="1739845"/>
                </a:cubicBezTo>
                <a:cubicBezTo>
                  <a:pt x="4466518" y="1730887"/>
                  <a:pt x="4502684" y="1725493"/>
                  <a:pt x="4542122" y="1723711"/>
                </a:cubicBezTo>
                <a:cubicBezTo>
                  <a:pt x="4547952" y="1723471"/>
                  <a:pt x="4553110" y="1723326"/>
                  <a:pt x="4557587" y="1723182"/>
                </a:cubicBezTo>
                <a:lnTo>
                  <a:pt x="4557537" y="1723134"/>
                </a:lnTo>
                <a:cubicBezTo>
                  <a:pt x="4559514" y="1717017"/>
                  <a:pt x="4562691" y="1711383"/>
                  <a:pt x="4567502" y="1706374"/>
                </a:cubicBezTo>
                <a:cubicBezTo>
                  <a:pt x="4575930" y="1698187"/>
                  <a:pt x="4585713" y="1693901"/>
                  <a:pt x="4596881" y="1693612"/>
                </a:cubicBezTo>
                <a:close/>
                <a:moveTo>
                  <a:pt x="1056991" y="1585928"/>
                </a:moveTo>
                <a:lnTo>
                  <a:pt x="891084" y="1588095"/>
                </a:lnTo>
                <a:cubicBezTo>
                  <a:pt x="890264" y="1587854"/>
                  <a:pt x="889975" y="1588095"/>
                  <a:pt x="890168" y="1588866"/>
                </a:cubicBezTo>
                <a:lnTo>
                  <a:pt x="890216" y="1588866"/>
                </a:lnTo>
                <a:lnTo>
                  <a:pt x="892384" y="1758916"/>
                </a:lnTo>
                <a:lnTo>
                  <a:pt x="1058966" y="1757037"/>
                </a:lnTo>
                <a:lnTo>
                  <a:pt x="1056991" y="1586650"/>
                </a:lnTo>
                <a:close/>
                <a:moveTo>
                  <a:pt x="562657" y="1570115"/>
                </a:moveTo>
                <a:lnTo>
                  <a:pt x="562686" y="1570132"/>
                </a:lnTo>
                <a:lnTo>
                  <a:pt x="562638" y="1570132"/>
                </a:lnTo>
                <a:close/>
                <a:moveTo>
                  <a:pt x="1066912" y="1564449"/>
                </a:moveTo>
                <a:cubicBezTo>
                  <a:pt x="1073462" y="1564834"/>
                  <a:pt x="1077122" y="1568157"/>
                  <a:pt x="1077988" y="1574322"/>
                </a:cubicBezTo>
                <a:lnTo>
                  <a:pt x="1080541" y="1766765"/>
                </a:lnTo>
                <a:lnTo>
                  <a:pt x="1080541" y="1767343"/>
                </a:lnTo>
                <a:cubicBezTo>
                  <a:pt x="1080205" y="1773556"/>
                  <a:pt x="1076784" y="1777168"/>
                  <a:pt x="1070283" y="1778131"/>
                </a:cubicBezTo>
                <a:lnTo>
                  <a:pt x="882462" y="1780587"/>
                </a:lnTo>
                <a:cubicBezTo>
                  <a:pt x="875142" y="1780057"/>
                  <a:pt x="871338" y="1776253"/>
                  <a:pt x="871193" y="1769125"/>
                </a:cubicBezTo>
                <a:lnTo>
                  <a:pt x="868737" y="1577548"/>
                </a:lnTo>
                <a:cubicBezTo>
                  <a:pt x="868979" y="1574466"/>
                  <a:pt x="869989" y="1572058"/>
                  <a:pt x="871676" y="1570228"/>
                </a:cubicBezTo>
                <a:cubicBezTo>
                  <a:pt x="873408" y="1568446"/>
                  <a:pt x="875768" y="1567339"/>
                  <a:pt x="878754" y="1566953"/>
                </a:cubicBezTo>
                <a:lnTo>
                  <a:pt x="878706" y="1566905"/>
                </a:lnTo>
                <a:close/>
                <a:moveTo>
                  <a:pt x="8833779" y="1551157"/>
                </a:moveTo>
                <a:lnTo>
                  <a:pt x="8667870" y="1553324"/>
                </a:lnTo>
                <a:cubicBezTo>
                  <a:pt x="8667052" y="1553083"/>
                  <a:pt x="8666763" y="1553324"/>
                  <a:pt x="8666956" y="1554095"/>
                </a:cubicBezTo>
                <a:lnTo>
                  <a:pt x="8667004" y="1554095"/>
                </a:lnTo>
                <a:lnTo>
                  <a:pt x="8669171" y="1724145"/>
                </a:lnTo>
                <a:lnTo>
                  <a:pt x="8835754" y="1722266"/>
                </a:lnTo>
                <a:lnTo>
                  <a:pt x="8833779" y="1551879"/>
                </a:lnTo>
                <a:close/>
                <a:moveTo>
                  <a:pt x="8843699" y="1529678"/>
                </a:moveTo>
                <a:cubicBezTo>
                  <a:pt x="8850250" y="1530063"/>
                  <a:pt x="8853911" y="1533386"/>
                  <a:pt x="8854776" y="1539551"/>
                </a:cubicBezTo>
                <a:lnTo>
                  <a:pt x="8857330" y="1731994"/>
                </a:lnTo>
                <a:lnTo>
                  <a:pt x="8857330" y="1732572"/>
                </a:lnTo>
                <a:cubicBezTo>
                  <a:pt x="8856991" y="1738785"/>
                  <a:pt x="8853573" y="1742397"/>
                  <a:pt x="8847071" y="1743360"/>
                </a:cubicBezTo>
                <a:lnTo>
                  <a:pt x="8659251" y="1745816"/>
                </a:lnTo>
                <a:cubicBezTo>
                  <a:pt x="8651932" y="1745286"/>
                  <a:pt x="8648127" y="1741482"/>
                  <a:pt x="8647981" y="1734354"/>
                </a:cubicBezTo>
                <a:lnTo>
                  <a:pt x="8645525" y="1542777"/>
                </a:lnTo>
                <a:cubicBezTo>
                  <a:pt x="8645766" y="1539695"/>
                  <a:pt x="8646777" y="1537287"/>
                  <a:pt x="8648462" y="1535457"/>
                </a:cubicBezTo>
                <a:cubicBezTo>
                  <a:pt x="8650148" y="1533675"/>
                  <a:pt x="8652508" y="1532568"/>
                  <a:pt x="8655494" y="1532182"/>
                </a:cubicBezTo>
                <a:lnTo>
                  <a:pt x="8655494" y="1532134"/>
                </a:lnTo>
                <a:close/>
                <a:moveTo>
                  <a:pt x="4908853" y="1528378"/>
                </a:moveTo>
                <a:lnTo>
                  <a:pt x="4742951" y="1530545"/>
                </a:lnTo>
                <a:cubicBezTo>
                  <a:pt x="4742133" y="1530304"/>
                  <a:pt x="4741838" y="1530545"/>
                  <a:pt x="4742030" y="1531316"/>
                </a:cubicBezTo>
                <a:lnTo>
                  <a:pt x="4742084" y="1531316"/>
                </a:lnTo>
                <a:lnTo>
                  <a:pt x="4744246" y="1701366"/>
                </a:lnTo>
                <a:lnTo>
                  <a:pt x="4910830" y="1699487"/>
                </a:lnTo>
                <a:lnTo>
                  <a:pt x="4908853" y="1529100"/>
                </a:lnTo>
                <a:close/>
                <a:moveTo>
                  <a:pt x="4918777" y="1506899"/>
                </a:moveTo>
                <a:cubicBezTo>
                  <a:pt x="4925326" y="1507284"/>
                  <a:pt x="4928991" y="1510607"/>
                  <a:pt x="4929852" y="1516772"/>
                </a:cubicBezTo>
                <a:lnTo>
                  <a:pt x="4932407" y="1709215"/>
                </a:lnTo>
                <a:lnTo>
                  <a:pt x="4932407" y="1709793"/>
                </a:lnTo>
                <a:cubicBezTo>
                  <a:pt x="4932067" y="1716006"/>
                  <a:pt x="4928647" y="1719618"/>
                  <a:pt x="4922147" y="1720581"/>
                </a:cubicBezTo>
                <a:lnTo>
                  <a:pt x="4734325" y="1723037"/>
                </a:lnTo>
                <a:cubicBezTo>
                  <a:pt x="4727008" y="1722507"/>
                  <a:pt x="4723205" y="1718703"/>
                  <a:pt x="4723061" y="1711575"/>
                </a:cubicBezTo>
                <a:lnTo>
                  <a:pt x="4720602" y="1519998"/>
                </a:lnTo>
                <a:cubicBezTo>
                  <a:pt x="4720893" y="1516916"/>
                  <a:pt x="4721853" y="1514508"/>
                  <a:pt x="4723540" y="1512678"/>
                </a:cubicBezTo>
                <a:cubicBezTo>
                  <a:pt x="4725277" y="1510896"/>
                  <a:pt x="4727587" y="1509788"/>
                  <a:pt x="4730573" y="1509403"/>
                </a:cubicBezTo>
                <a:lnTo>
                  <a:pt x="4730573" y="1509355"/>
                </a:lnTo>
                <a:close/>
                <a:moveTo>
                  <a:pt x="1941435" y="1449879"/>
                </a:moveTo>
                <a:cubicBezTo>
                  <a:pt x="1916246" y="1450553"/>
                  <a:pt x="1894960" y="1459558"/>
                  <a:pt x="1877575" y="1476944"/>
                </a:cubicBezTo>
                <a:cubicBezTo>
                  <a:pt x="1860527" y="1494666"/>
                  <a:pt x="1851858" y="1516097"/>
                  <a:pt x="1851665" y="1541284"/>
                </a:cubicBezTo>
                <a:cubicBezTo>
                  <a:pt x="1852291" y="1565990"/>
                  <a:pt x="1861250" y="1587180"/>
                  <a:pt x="1878634" y="1604758"/>
                </a:cubicBezTo>
                <a:cubicBezTo>
                  <a:pt x="1896310" y="1621855"/>
                  <a:pt x="1917740" y="1630523"/>
                  <a:pt x="1942928" y="1630764"/>
                </a:cubicBezTo>
                <a:cubicBezTo>
                  <a:pt x="1968114" y="1630090"/>
                  <a:pt x="1989353" y="1621036"/>
                  <a:pt x="2006738" y="1603602"/>
                </a:cubicBezTo>
                <a:cubicBezTo>
                  <a:pt x="2023786" y="1585687"/>
                  <a:pt x="2032358" y="1564353"/>
                  <a:pt x="2032551" y="1539647"/>
                </a:cubicBezTo>
                <a:lnTo>
                  <a:pt x="2032504" y="1539647"/>
                </a:lnTo>
                <a:lnTo>
                  <a:pt x="2032504" y="1539069"/>
                </a:lnTo>
                <a:cubicBezTo>
                  <a:pt x="2031974" y="1514508"/>
                  <a:pt x="2022823" y="1493270"/>
                  <a:pt x="2005052" y="1475403"/>
                </a:cubicBezTo>
                <a:cubicBezTo>
                  <a:pt x="1986944" y="1458403"/>
                  <a:pt x="1965706" y="1449879"/>
                  <a:pt x="1941435" y="1449879"/>
                </a:cubicBezTo>
                <a:close/>
                <a:moveTo>
                  <a:pt x="6348146" y="1442750"/>
                </a:moveTo>
                <a:cubicBezTo>
                  <a:pt x="6347663" y="1442895"/>
                  <a:pt x="6347422" y="1443184"/>
                  <a:pt x="6347520" y="1443665"/>
                </a:cubicBezTo>
                <a:lnTo>
                  <a:pt x="6347470" y="1443714"/>
                </a:lnTo>
                <a:lnTo>
                  <a:pt x="6346170" y="1562618"/>
                </a:lnTo>
                <a:lnTo>
                  <a:pt x="6463341" y="1564111"/>
                </a:lnTo>
                <a:lnTo>
                  <a:pt x="6463341" y="1563052"/>
                </a:lnTo>
                <a:lnTo>
                  <a:pt x="6464787" y="1444869"/>
                </a:lnTo>
                <a:close/>
                <a:moveTo>
                  <a:pt x="2423218" y="1439235"/>
                </a:moveTo>
                <a:cubicBezTo>
                  <a:pt x="2422735" y="1439380"/>
                  <a:pt x="2422495" y="1439669"/>
                  <a:pt x="2422591" y="1440150"/>
                </a:cubicBezTo>
                <a:lnTo>
                  <a:pt x="2422641" y="1440150"/>
                </a:lnTo>
                <a:lnTo>
                  <a:pt x="2421339" y="1559055"/>
                </a:lnTo>
                <a:lnTo>
                  <a:pt x="2538462" y="1560548"/>
                </a:lnTo>
                <a:lnTo>
                  <a:pt x="2538462" y="1559489"/>
                </a:lnTo>
                <a:lnTo>
                  <a:pt x="2539906" y="1441306"/>
                </a:lnTo>
                <a:close/>
                <a:moveTo>
                  <a:pt x="1939845" y="1428592"/>
                </a:moveTo>
                <a:cubicBezTo>
                  <a:pt x="1970811" y="1428544"/>
                  <a:pt x="1997348" y="1438898"/>
                  <a:pt x="2019500" y="1459751"/>
                </a:cubicBezTo>
                <a:cubicBezTo>
                  <a:pt x="2041460" y="1481615"/>
                  <a:pt x="2052875" y="1507766"/>
                  <a:pt x="2053789" y="1538154"/>
                </a:cubicBezTo>
                <a:lnTo>
                  <a:pt x="2053789" y="1538732"/>
                </a:lnTo>
                <a:cubicBezTo>
                  <a:pt x="2053548" y="1569843"/>
                  <a:pt x="2043146" y="1596234"/>
                  <a:pt x="2022439" y="1617906"/>
                </a:cubicBezTo>
                <a:cubicBezTo>
                  <a:pt x="2000525" y="1639818"/>
                  <a:pt x="1974375" y="1651184"/>
                  <a:pt x="1943987" y="1652002"/>
                </a:cubicBezTo>
                <a:cubicBezTo>
                  <a:pt x="1912924" y="1651906"/>
                  <a:pt x="1886484" y="1641552"/>
                  <a:pt x="1864717" y="1620940"/>
                </a:cubicBezTo>
                <a:cubicBezTo>
                  <a:pt x="1842756" y="1599220"/>
                  <a:pt x="1831295" y="1572973"/>
                  <a:pt x="1830379" y="1542151"/>
                </a:cubicBezTo>
                <a:cubicBezTo>
                  <a:pt x="1830379" y="1511185"/>
                  <a:pt x="1840878" y="1484649"/>
                  <a:pt x="1861780" y="1462592"/>
                </a:cubicBezTo>
                <a:cubicBezTo>
                  <a:pt x="1883884" y="1440680"/>
                  <a:pt x="1909890" y="1429363"/>
                  <a:pt x="1939845" y="1428592"/>
                </a:cubicBezTo>
                <a:close/>
                <a:moveTo>
                  <a:pt x="6337214" y="1421416"/>
                </a:moveTo>
                <a:lnTo>
                  <a:pt x="6476442" y="1423246"/>
                </a:lnTo>
                <a:cubicBezTo>
                  <a:pt x="6482558" y="1424209"/>
                  <a:pt x="6485784" y="1427773"/>
                  <a:pt x="6486265" y="1433985"/>
                </a:cubicBezTo>
                <a:lnTo>
                  <a:pt x="6486265" y="1435334"/>
                </a:lnTo>
                <a:lnTo>
                  <a:pt x="6484438" y="1575621"/>
                </a:lnTo>
                <a:cubicBezTo>
                  <a:pt x="6483907" y="1578655"/>
                  <a:pt x="6482847" y="1580919"/>
                  <a:pt x="6481209" y="1582460"/>
                </a:cubicBezTo>
                <a:cubicBezTo>
                  <a:pt x="6479478" y="1584242"/>
                  <a:pt x="6476970" y="1585253"/>
                  <a:pt x="6473700" y="1585446"/>
                </a:cubicBezTo>
                <a:lnTo>
                  <a:pt x="6335097" y="1583664"/>
                </a:lnTo>
                <a:lnTo>
                  <a:pt x="6335097" y="1583616"/>
                </a:lnTo>
                <a:cubicBezTo>
                  <a:pt x="6328932" y="1582893"/>
                  <a:pt x="6325463" y="1579619"/>
                  <a:pt x="6324645" y="1573791"/>
                </a:cubicBezTo>
                <a:lnTo>
                  <a:pt x="6326426" y="1432878"/>
                </a:lnTo>
                <a:cubicBezTo>
                  <a:pt x="6326908" y="1425702"/>
                  <a:pt x="6330472" y="1421849"/>
                  <a:pt x="6337214" y="1421416"/>
                </a:cubicBezTo>
                <a:close/>
                <a:moveTo>
                  <a:pt x="2412237" y="1417901"/>
                </a:moveTo>
                <a:lnTo>
                  <a:pt x="2551514" y="1419731"/>
                </a:lnTo>
                <a:cubicBezTo>
                  <a:pt x="2557629" y="1420694"/>
                  <a:pt x="2560856" y="1424258"/>
                  <a:pt x="2561337" y="1430471"/>
                </a:cubicBezTo>
                <a:lnTo>
                  <a:pt x="2561337" y="1431819"/>
                </a:lnTo>
                <a:lnTo>
                  <a:pt x="2559507" y="1572106"/>
                </a:lnTo>
                <a:cubicBezTo>
                  <a:pt x="2558977" y="1575140"/>
                  <a:pt x="2557919" y="1577404"/>
                  <a:pt x="2556282" y="1578945"/>
                </a:cubicBezTo>
                <a:cubicBezTo>
                  <a:pt x="2554548" y="1580727"/>
                  <a:pt x="2552044" y="1581738"/>
                  <a:pt x="2548768" y="1581931"/>
                </a:cubicBezTo>
                <a:lnTo>
                  <a:pt x="2410166" y="1580149"/>
                </a:lnTo>
                <a:lnTo>
                  <a:pt x="2410119" y="1580149"/>
                </a:lnTo>
                <a:cubicBezTo>
                  <a:pt x="2403954" y="1579427"/>
                  <a:pt x="2400487" y="1576152"/>
                  <a:pt x="2399667" y="1570325"/>
                </a:cubicBezTo>
                <a:lnTo>
                  <a:pt x="2401449" y="1429363"/>
                </a:lnTo>
                <a:cubicBezTo>
                  <a:pt x="2401931" y="1422187"/>
                  <a:pt x="2405495" y="1418334"/>
                  <a:pt x="2412237" y="1417901"/>
                </a:cubicBezTo>
                <a:close/>
                <a:moveTo>
                  <a:pt x="9718215" y="1415059"/>
                </a:moveTo>
                <a:cubicBezTo>
                  <a:pt x="9693028" y="1415734"/>
                  <a:pt x="9671742" y="1424739"/>
                  <a:pt x="9654356" y="1442125"/>
                </a:cubicBezTo>
                <a:cubicBezTo>
                  <a:pt x="9637308" y="1459847"/>
                  <a:pt x="9628639" y="1481278"/>
                  <a:pt x="9628447" y="1506465"/>
                </a:cubicBezTo>
                <a:cubicBezTo>
                  <a:pt x="9629073" y="1531171"/>
                  <a:pt x="9638031" y="1552361"/>
                  <a:pt x="9655416" y="1569939"/>
                </a:cubicBezTo>
                <a:cubicBezTo>
                  <a:pt x="9673090" y="1587035"/>
                  <a:pt x="9694521" y="1595704"/>
                  <a:pt x="9719708" y="1595945"/>
                </a:cubicBezTo>
                <a:cubicBezTo>
                  <a:pt x="9744896" y="1595271"/>
                  <a:pt x="9766133" y="1586217"/>
                  <a:pt x="9783519" y="1568783"/>
                </a:cubicBezTo>
                <a:cubicBezTo>
                  <a:pt x="9800568" y="1550868"/>
                  <a:pt x="9809139" y="1529534"/>
                  <a:pt x="9809332" y="1504828"/>
                </a:cubicBezTo>
                <a:lnTo>
                  <a:pt x="9809284" y="1504828"/>
                </a:lnTo>
                <a:lnTo>
                  <a:pt x="9809284" y="1504250"/>
                </a:lnTo>
                <a:cubicBezTo>
                  <a:pt x="9808755" y="1479689"/>
                  <a:pt x="9799555" y="1458451"/>
                  <a:pt x="9781833" y="1440584"/>
                </a:cubicBezTo>
                <a:cubicBezTo>
                  <a:pt x="9763725" y="1423583"/>
                  <a:pt x="9742488" y="1415059"/>
                  <a:pt x="9718215" y="1415059"/>
                </a:cubicBezTo>
                <a:close/>
                <a:moveTo>
                  <a:pt x="6982644" y="1410436"/>
                </a:moveTo>
                <a:cubicBezTo>
                  <a:pt x="6957456" y="1410677"/>
                  <a:pt x="6936024" y="1419346"/>
                  <a:pt x="6918302" y="1436442"/>
                </a:cubicBezTo>
                <a:lnTo>
                  <a:pt x="6918350" y="1436442"/>
                </a:lnTo>
                <a:cubicBezTo>
                  <a:pt x="6900963" y="1454020"/>
                  <a:pt x="6892008" y="1475210"/>
                  <a:pt x="6891382" y="1499916"/>
                </a:cubicBezTo>
                <a:cubicBezTo>
                  <a:pt x="6891573" y="1525103"/>
                  <a:pt x="6900242" y="1546534"/>
                  <a:pt x="6917289" y="1564257"/>
                </a:cubicBezTo>
                <a:cubicBezTo>
                  <a:pt x="6934725" y="1581690"/>
                  <a:pt x="6956009" y="1590696"/>
                  <a:pt x="6981149" y="1591322"/>
                </a:cubicBezTo>
                <a:cubicBezTo>
                  <a:pt x="7005421" y="1591274"/>
                  <a:pt x="7026612" y="1582798"/>
                  <a:pt x="7044768" y="1565846"/>
                </a:cubicBezTo>
                <a:cubicBezTo>
                  <a:pt x="7062491" y="1548027"/>
                  <a:pt x="7071689" y="1526789"/>
                  <a:pt x="7072219" y="1502179"/>
                </a:cubicBezTo>
                <a:lnTo>
                  <a:pt x="7072219" y="1501168"/>
                </a:lnTo>
                <a:cubicBezTo>
                  <a:pt x="7072122" y="1476896"/>
                  <a:pt x="7063501" y="1455706"/>
                  <a:pt x="7046452" y="1437646"/>
                </a:cubicBezTo>
                <a:cubicBezTo>
                  <a:pt x="7029069" y="1420164"/>
                  <a:pt x="7007781" y="1411111"/>
                  <a:pt x="6982644" y="1410436"/>
                </a:cubicBezTo>
                <a:close/>
                <a:moveTo>
                  <a:pt x="3057665" y="1406968"/>
                </a:moveTo>
                <a:cubicBezTo>
                  <a:pt x="3032528" y="1407209"/>
                  <a:pt x="3011095" y="1415878"/>
                  <a:pt x="2993374" y="1432974"/>
                </a:cubicBezTo>
                <a:lnTo>
                  <a:pt x="2993324" y="1433022"/>
                </a:lnTo>
                <a:cubicBezTo>
                  <a:pt x="2975939" y="1450601"/>
                  <a:pt x="2966933" y="1471791"/>
                  <a:pt x="2966356" y="1496496"/>
                </a:cubicBezTo>
                <a:cubicBezTo>
                  <a:pt x="2966549" y="1521635"/>
                  <a:pt x="2975217" y="1543114"/>
                  <a:pt x="2992265" y="1560837"/>
                </a:cubicBezTo>
                <a:cubicBezTo>
                  <a:pt x="3009698" y="1578222"/>
                  <a:pt x="3030985" y="1587228"/>
                  <a:pt x="3056123" y="1587854"/>
                </a:cubicBezTo>
                <a:cubicBezTo>
                  <a:pt x="3080397" y="1587806"/>
                  <a:pt x="3101634" y="1579330"/>
                  <a:pt x="3119790" y="1562378"/>
                </a:cubicBezTo>
                <a:cubicBezTo>
                  <a:pt x="3137514" y="1544511"/>
                  <a:pt x="3146711" y="1523273"/>
                  <a:pt x="3147241" y="1498663"/>
                </a:cubicBezTo>
                <a:lnTo>
                  <a:pt x="3147241" y="1497652"/>
                </a:lnTo>
                <a:cubicBezTo>
                  <a:pt x="3147145" y="1473380"/>
                  <a:pt x="3138525" y="1452190"/>
                  <a:pt x="3121477" y="1434130"/>
                </a:cubicBezTo>
                <a:cubicBezTo>
                  <a:pt x="3104090" y="1416696"/>
                  <a:pt x="3082804" y="1407643"/>
                  <a:pt x="3057665" y="1406968"/>
                </a:cubicBezTo>
                <a:close/>
                <a:moveTo>
                  <a:pt x="10199999" y="1404464"/>
                </a:moveTo>
                <a:cubicBezTo>
                  <a:pt x="10199517" y="1404609"/>
                  <a:pt x="10199276" y="1404898"/>
                  <a:pt x="10199373" y="1405379"/>
                </a:cubicBezTo>
                <a:lnTo>
                  <a:pt x="10199324" y="1405379"/>
                </a:lnTo>
                <a:lnTo>
                  <a:pt x="10198024" y="1524284"/>
                </a:lnTo>
                <a:lnTo>
                  <a:pt x="10315195" y="1525777"/>
                </a:lnTo>
                <a:lnTo>
                  <a:pt x="10315195" y="1524718"/>
                </a:lnTo>
                <a:lnTo>
                  <a:pt x="10316640" y="1406535"/>
                </a:lnTo>
                <a:close/>
                <a:moveTo>
                  <a:pt x="9716626" y="1393821"/>
                </a:moveTo>
                <a:cubicBezTo>
                  <a:pt x="9747593" y="1393773"/>
                  <a:pt x="9774128" y="1404127"/>
                  <a:pt x="9796281" y="1424980"/>
                </a:cubicBezTo>
                <a:cubicBezTo>
                  <a:pt x="9818242" y="1446844"/>
                  <a:pt x="9829655" y="1472995"/>
                  <a:pt x="9830571" y="1503383"/>
                </a:cubicBezTo>
                <a:lnTo>
                  <a:pt x="9830571" y="1503961"/>
                </a:lnTo>
                <a:cubicBezTo>
                  <a:pt x="9830330" y="1535072"/>
                  <a:pt x="9819927" y="1561463"/>
                  <a:pt x="9799219" y="1583135"/>
                </a:cubicBezTo>
                <a:cubicBezTo>
                  <a:pt x="9777307" y="1605047"/>
                  <a:pt x="9751156" y="1616413"/>
                  <a:pt x="9720768" y="1617231"/>
                </a:cubicBezTo>
                <a:cubicBezTo>
                  <a:pt x="9689705" y="1617135"/>
                  <a:pt x="9663266" y="1606781"/>
                  <a:pt x="9641498" y="1586169"/>
                </a:cubicBezTo>
                <a:cubicBezTo>
                  <a:pt x="9619537" y="1564449"/>
                  <a:pt x="9608075" y="1538202"/>
                  <a:pt x="9607160" y="1507380"/>
                </a:cubicBezTo>
                <a:cubicBezTo>
                  <a:pt x="9607160" y="1476414"/>
                  <a:pt x="9617658" y="1449878"/>
                  <a:pt x="9638560" y="1427821"/>
                </a:cubicBezTo>
                <a:cubicBezTo>
                  <a:pt x="9660665" y="1405909"/>
                  <a:pt x="9686671" y="1394592"/>
                  <a:pt x="9716626" y="1393821"/>
                </a:cubicBezTo>
                <a:close/>
                <a:moveTo>
                  <a:pt x="5793299" y="1392329"/>
                </a:moveTo>
                <a:cubicBezTo>
                  <a:pt x="5768111" y="1393003"/>
                  <a:pt x="5746826" y="1402009"/>
                  <a:pt x="5729443" y="1419394"/>
                </a:cubicBezTo>
                <a:cubicBezTo>
                  <a:pt x="5712396" y="1437116"/>
                  <a:pt x="5703720" y="1458547"/>
                  <a:pt x="5703530" y="1483735"/>
                </a:cubicBezTo>
                <a:cubicBezTo>
                  <a:pt x="5704160" y="1508440"/>
                  <a:pt x="5713111" y="1529630"/>
                  <a:pt x="5730502" y="1547208"/>
                </a:cubicBezTo>
                <a:cubicBezTo>
                  <a:pt x="5748220" y="1564305"/>
                  <a:pt x="5769607" y="1572973"/>
                  <a:pt x="5794789" y="1573214"/>
                </a:cubicBezTo>
                <a:cubicBezTo>
                  <a:pt x="5819979" y="1572540"/>
                  <a:pt x="5841214" y="1563486"/>
                  <a:pt x="5858605" y="1546053"/>
                </a:cubicBezTo>
                <a:cubicBezTo>
                  <a:pt x="5875651" y="1528137"/>
                  <a:pt x="5884269" y="1506803"/>
                  <a:pt x="5884415" y="1482097"/>
                </a:cubicBezTo>
                <a:lnTo>
                  <a:pt x="5884367" y="1482097"/>
                </a:lnTo>
                <a:lnTo>
                  <a:pt x="5884367" y="1481519"/>
                </a:lnTo>
                <a:cubicBezTo>
                  <a:pt x="5883840" y="1456958"/>
                  <a:pt x="5874687" y="1435720"/>
                  <a:pt x="5856915" y="1417853"/>
                </a:cubicBezTo>
                <a:cubicBezTo>
                  <a:pt x="5838807" y="1400853"/>
                  <a:pt x="5817570" y="1392329"/>
                  <a:pt x="5793299" y="1392329"/>
                </a:cubicBezTo>
                <a:close/>
                <a:moveTo>
                  <a:pt x="1641692" y="1390691"/>
                </a:moveTo>
                <a:lnTo>
                  <a:pt x="1524570" y="1392184"/>
                </a:lnTo>
                <a:lnTo>
                  <a:pt x="1525870" y="1510751"/>
                </a:lnTo>
                <a:cubicBezTo>
                  <a:pt x="1525870" y="1511522"/>
                  <a:pt x="1526063" y="1511955"/>
                  <a:pt x="1526496" y="1511955"/>
                </a:cubicBezTo>
                <a:lnTo>
                  <a:pt x="1643185" y="1510029"/>
                </a:lnTo>
                <a:cubicBezTo>
                  <a:pt x="1643185" y="1510029"/>
                  <a:pt x="1641692" y="1391509"/>
                  <a:pt x="1641692" y="1391509"/>
                </a:cubicBezTo>
                <a:close/>
                <a:moveTo>
                  <a:pt x="6983703" y="1389150"/>
                </a:moveTo>
                <a:cubicBezTo>
                  <a:pt x="7014092" y="1389969"/>
                  <a:pt x="7040242" y="1401334"/>
                  <a:pt x="7062152" y="1423247"/>
                </a:cubicBezTo>
                <a:cubicBezTo>
                  <a:pt x="7082814" y="1444966"/>
                  <a:pt x="7093263" y="1471358"/>
                  <a:pt x="7093457" y="1502420"/>
                </a:cubicBezTo>
                <a:lnTo>
                  <a:pt x="7093457" y="1503432"/>
                </a:lnTo>
                <a:cubicBezTo>
                  <a:pt x="7092589" y="1533387"/>
                  <a:pt x="7081222" y="1559392"/>
                  <a:pt x="7059265" y="1581401"/>
                </a:cubicBezTo>
                <a:cubicBezTo>
                  <a:pt x="7037110" y="1602206"/>
                  <a:pt x="7010574" y="1612608"/>
                  <a:pt x="6979607" y="1612560"/>
                </a:cubicBezTo>
                <a:lnTo>
                  <a:pt x="6979607" y="1612512"/>
                </a:lnTo>
                <a:cubicBezTo>
                  <a:pt x="6949652" y="1611741"/>
                  <a:pt x="6923646" y="1600424"/>
                  <a:pt x="6901542" y="1578560"/>
                </a:cubicBezTo>
                <a:cubicBezTo>
                  <a:pt x="6880592" y="1556503"/>
                  <a:pt x="6870093" y="1529967"/>
                  <a:pt x="6870093" y="1499001"/>
                </a:cubicBezTo>
                <a:cubicBezTo>
                  <a:pt x="6871010" y="1468179"/>
                  <a:pt x="6882471" y="1441884"/>
                  <a:pt x="6904432" y="1420213"/>
                </a:cubicBezTo>
                <a:cubicBezTo>
                  <a:pt x="6926200" y="1399649"/>
                  <a:pt x="6952639" y="1389294"/>
                  <a:pt x="6983703" y="1389150"/>
                </a:cubicBezTo>
                <a:close/>
                <a:moveTo>
                  <a:pt x="3058772" y="1385682"/>
                </a:moveTo>
                <a:cubicBezTo>
                  <a:pt x="3089161" y="1386549"/>
                  <a:pt x="3115312" y="1397914"/>
                  <a:pt x="3137224" y="1419779"/>
                </a:cubicBezTo>
                <a:cubicBezTo>
                  <a:pt x="3157884" y="1441498"/>
                  <a:pt x="3168335" y="1467890"/>
                  <a:pt x="3168528" y="1498952"/>
                </a:cubicBezTo>
                <a:lnTo>
                  <a:pt x="3168528" y="1499964"/>
                </a:lnTo>
                <a:cubicBezTo>
                  <a:pt x="3167660" y="1529919"/>
                  <a:pt x="3156296" y="1555924"/>
                  <a:pt x="3134334" y="1577933"/>
                </a:cubicBezTo>
                <a:cubicBezTo>
                  <a:pt x="3112182" y="1598738"/>
                  <a:pt x="3085645" y="1609140"/>
                  <a:pt x="3054679" y="1609092"/>
                </a:cubicBezTo>
                <a:lnTo>
                  <a:pt x="3054679" y="1609044"/>
                </a:lnTo>
                <a:cubicBezTo>
                  <a:pt x="3024726" y="1608273"/>
                  <a:pt x="2998719" y="1596956"/>
                  <a:pt x="2976614" y="1575092"/>
                </a:cubicBezTo>
                <a:cubicBezTo>
                  <a:pt x="2955664" y="1553035"/>
                  <a:pt x="2945165" y="1526499"/>
                  <a:pt x="2945165" y="1495533"/>
                </a:cubicBezTo>
                <a:cubicBezTo>
                  <a:pt x="2946080" y="1464711"/>
                  <a:pt x="2957542" y="1438416"/>
                  <a:pt x="2979502" y="1416745"/>
                </a:cubicBezTo>
                <a:cubicBezTo>
                  <a:pt x="3001272" y="1396181"/>
                  <a:pt x="3027710" y="1385826"/>
                  <a:pt x="3058772" y="1385682"/>
                </a:cubicBezTo>
                <a:close/>
                <a:moveTo>
                  <a:pt x="10189067" y="1383130"/>
                </a:moveTo>
                <a:lnTo>
                  <a:pt x="10328295" y="1384960"/>
                </a:lnTo>
                <a:cubicBezTo>
                  <a:pt x="10334363" y="1385923"/>
                  <a:pt x="10337637" y="1389487"/>
                  <a:pt x="10338119" y="1395700"/>
                </a:cubicBezTo>
                <a:lnTo>
                  <a:pt x="10338119" y="1397048"/>
                </a:lnTo>
                <a:lnTo>
                  <a:pt x="10336290" y="1537335"/>
                </a:lnTo>
                <a:cubicBezTo>
                  <a:pt x="10335760" y="1540369"/>
                  <a:pt x="10334700" y="1542633"/>
                  <a:pt x="10333062" y="1544174"/>
                </a:cubicBezTo>
                <a:cubicBezTo>
                  <a:pt x="10331329" y="1545956"/>
                  <a:pt x="10328825" y="1546967"/>
                  <a:pt x="10325550" y="1547160"/>
                </a:cubicBezTo>
                <a:lnTo>
                  <a:pt x="10186948" y="1545378"/>
                </a:lnTo>
                <a:cubicBezTo>
                  <a:pt x="10180784" y="1544656"/>
                  <a:pt x="10177317" y="1541381"/>
                  <a:pt x="10176497" y="1535554"/>
                </a:cubicBezTo>
                <a:lnTo>
                  <a:pt x="10178279" y="1394592"/>
                </a:lnTo>
                <a:cubicBezTo>
                  <a:pt x="10178760" y="1387416"/>
                  <a:pt x="10182324" y="1383563"/>
                  <a:pt x="10189067" y="1383130"/>
                </a:cubicBezTo>
                <a:close/>
                <a:moveTo>
                  <a:pt x="10834447" y="1372149"/>
                </a:moveTo>
                <a:cubicBezTo>
                  <a:pt x="10809308" y="1372390"/>
                  <a:pt x="10787878" y="1381059"/>
                  <a:pt x="10770154" y="1398155"/>
                </a:cubicBezTo>
                <a:lnTo>
                  <a:pt x="10770106" y="1398155"/>
                </a:lnTo>
                <a:cubicBezTo>
                  <a:pt x="10752721" y="1415733"/>
                  <a:pt x="10743715" y="1436923"/>
                  <a:pt x="10743138" y="1461629"/>
                </a:cubicBezTo>
                <a:cubicBezTo>
                  <a:pt x="10743331" y="1486768"/>
                  <a:pt x="10751998" y="1508247"/>
                  <a:pt x="10769047" y="1525970"/>
                </a:cubicBezTo>
                <a:cubicBezTo>
                  <a:pt x="10786481" y="1543403"/>
                  <a:pt x="10807767" y="1552409"/>
                  <a:pt x="10832906" y="1553035"/>
                </a:cubicBezTo>
                <a:cubicBezTo>
                  <a:pt x="10857178" y="1552987"/>
                  <a:pt x="10878416" y="1544511"/>
                  <a:pt x="10896572" y="1527559"/>
                </a:cubicBezTo>
                <a:cubicBezTo>
                  <a:pt x="10914295" y="1509692"/>
                  <a:pt x="10923493" y="1488454"/>
                  <a:pt x="10924022" y="1463844"/>
                </a:cubicBezTo>
                <a:lnTo>
                  <a:pt x="10924022" y="1462833"/>
                </a:lnTo>
                <a:cubicBezTo>
                  <a:pt x="10923927" y="1438561"/>
                  <a:pt x="10915307" y="1417371"/>
                  <a:pt x="10898258" y="1399311"/>
                </a:cubicBezTo>
                <a:cubicBezTo>
                  <a:pt x="10880872" y="1381877"/>
                  <a:pt x="10859586" y="1372824"/>
                  <a:pt x="10834447" y="1372149"/>
                </a:cubicBezTo>
                <a:close/>
                <a:moveTo>
                  <a:pt x="5791713" y="1371042"/>
                </a:moveTo>
                <a:cubicBezTo>
                  <a:pt x="5822676" y="1370994"/>
                  <a:pt x="5849258" y="1381348"/>
                  <a:pt x="5871366" y="1402201"/>
                </a:cubicBezTo>
                <a:cubicBezTo>
                  <a:pt x="5893327" y="1424065"/>
                  <a:pt x="5904743" y="1450216"/>
                  <a:pt x="5905651" y="1480604"/>
                </a:cubicBezTo>
                <a:lnTo>
                  <a:pt x="5905651" y="1481230"/>
                </a:lnTo>
                <a:cubicBezTo>
                  <a:pt x="5905413" y="1512341"/>
                  <a:pt x="5894961" y="1538732"/>
                  <a:pt x="5874304" y="1560404"/>
                </a:cubicBezTo>
                <a:lnTo>
                  <a:pt x="5874304" y="1560356"/>
                </a:lnTo>
                <a:cubicBezTo>
                  <a:pt x="5852390" y="1582268"/>
                  <a:pt x="5826238" y="1593634"/>
                  <a:pt x="5795849" y="1594452"/>
                </a:cubicBezTo>
                <a:cubicBezTo>
                  <a:pt x="5764741" y="1594356"/>
                  <a:pt x="5738349" y="1584002"/>
                  <a:pt x="5716578" y="1563390"/>
                </a:cubicBezTo>
                <a:cubicBezTo>
                  <a:pt x="5694617" y="1541670"/>
                  <a:pt x="5683162" y="1515423"/>
                  <a:pt x="5682245" y="1484601"/>
                </a:cubicBezTo>
                <a:cubicBezTo>
                  <a:pt x="5682245" y="1453635"/>
                  <a:pt x="5692744" y="1427099"/>
                  <a:pt x="5713645" y="1405042"/>
                </a:cubicBezTo>
                <a:cubicBezTo>
                  <a:pt x="5735751" y="1383130"/>
                  <a:pt x="5761753" y="1371813"/>
                  <a:pt x="5791713" y="1371042"/>
                </a:cubicBezTo>
                <a:close/>
                <a:moveTo>
                  <a:pt x="1651999" y="1369260"/>
                </a:moveTo>
                <a:cubicBezTo>
                  <a:pt x="1655225" y="1369501"/>
                  <a:pt x="1657777" y="1370512"/>
                  <a:pt x="1659512" y="1372246"/>
                </a:cubicBezTo>
                <a:cubicBezTo>
                  <a:pt x="1661149" y="1373787"/>
                  <a:pt x="1662208" y="1376050"/>
                  <a:pt x="1662738" y="1379084"/>
                </a:cubicBezTo>
                <a:cubicBezTo>
                  <a:pt x="1662738" y="1379084"/>
                  <a:pt x="1664617" y="1519372"/>
                  <a:pt x="1664617" y="1519372"/>
                </a:cubicBezTo>
                <a:lnTo>
                  <a:pt x="1664617" y="1520720"/>
                </a:lnTo>
                <a:cubicBezTo>
                  <a:pt x="1664134" y="1526933"/>
                  <a:pt x="1660861" y="1530545"/>
                  <a:pt x="1654743" y="1531460"/>
                </a:cubicBezTo>
                <a:lnTo>
                  <a:pt x="1515516" y="1533290"/>
                </a:lnTo>
                <a:cubicBezTo>
                  <a:pt x="1508773" y="1532857"/>
                  <a:pt x="1505161" y="1529052"/>
                  <a:pt x="1504728" y="1521828"/>
                </a:cubicBezTo>
                <a:lnTo>
                  <a:pt x="1502947" y="1380866"/>
                </a:lnTo>
                <a:cubicBezTo>
                  <a:pt x="1503766" y="1375039"/>
                  <a:pt x="1507233" y="1371764"/>
                  <a:pt x="1513396" y="1371042"/>
                </a:cubicBezTo>
                <a:close/>
                <a:moveTo>
                  <a:pt x="9418431" y="1355920"/>
                </a:moveTo>
                <a:lnTo>
                  <a:pt x="9301307" y="1357413"/>
                </a:lnTo>
                <a:lnTo>
                  <a:pt x="9301307" y="1357461"/>
                </a:lnTo>
                <a:lnTo>
                  <a:pt x="9302608" y="1476029"/>
                </a:lnTo>
                <a:cubicBezTo>
                  <a:pt x="9302608" y="1476799"/>
                  <a:pt x="9302801" y="1477233"/>
                  <a:pt x="9303235" y="1477233"/>
                </a:cubicBezTo>
                <a:lnTo>
                  <a:pt x="9419925" y="1475306"/>
                </a:lnTo>
                <a:cubicBezTo>
                  <a:pt x="9419925" y="1475306"/>
                  <a:pt x="9418431" y="1356787"/>
                  <a:pt x="9418431" y="1356787"/>
                </a:cubicBezTo>
                <a:close/>
                <a:moveTo>
                  <a:pt x="10835555" y="1350863"/>
                </a:moveTo>
                <a:cubicBezTo>
                  <a:pt x="10865943" y="1351730"/>
                  <a:pt x="10892094" y="1363095"/>
                  <a:pt x="10914006" y="1384960"/>
                </a:cubicBezTo>
                <a:cubicBezTo>
                  <a:pt x="10934667" y="1406680"/>
                  <a:pt x="10945117" y="1433071"/>
                  <a:pt x="10945310" y="1464133"/>
                </a:cubicBezTo>
                <a:lnTo>
                  <a:pt x="10945310" y="1465145"/>
                </a:lnTo>
                <a:cubicBezTo>
                  <a:pt x="10944442" y="1495100"/>
                  <a:pt x="10933077" y="1521105"/>
                  <a:pt x="10911116" y="1543114"/>
                </a:cubicBezTo>
                <a:cubicBezTo>
                  <a:pt x="10888964" y="1563919"/>
                  <a:pt x="10862428" y="1574321"/>
                  <a:pt x="10831461" y="1574273"/>
                </a:cubicBezTo>
                <a:lnTo>
                  <a:pt x="10831461" y="1574225"/>
                </a:lnTo>
                <a:cubicBezTo>
                  <a:pt x="10801506" y="1573454"/>
                  <a:pt x="10775501" y="1562137"/>
                  <a:pt x="10753395" y="1540273"/>
                </a:cubicBezTo>
                <a:cubicBezTo>
                  <a:pt x="10732495" y="1518216"/>
                  <a:pt x="10721995" y="1491680"/>
                  <a:pt x="10721947" y="1460714"/>
                </a:cubicBezTo>
                <a:cubicBezTo>
                  <a:pt x="10722863" y="1429892"/>
                  <a:pt x="10734324" y="1403597"/>
                  <a:pt x="10756285" y="1381926"/>
                </a:cubicBezTo>
                <a:cubicBezTo>
                  <a:pt x="10778053" y="1361362"/>
                  <a:pt x="10804492" y="1351008"/>
                  <a:pt x="10835555" y="1350863"/>
                </a:cubicBezTo>
                <a:close/>
                <a:moveTo>
                  <a:pt x="9428781" y="1334489"/>
                </a:moveTo>
                <a:cubicBezTo>
                  <a:pt x="9432009" y="1334730"/>
                  <a:pt x="9434561" y="1335741"/>
                  <a:pt x="9436294" y="1337475"/>
                </a:cubicBezTo>
                <a:cubicBezTo>
                  <a:pt x="9437931" y="1339016"/>
                  <a:pt x="9438989" y="1341279"/>
                  <a:pt x="9439518" y="1344313"/>
                </a:cubicBezTo>
                <a:cubicBezTo>
                  <a:pt x="9439518" y="1344313"/>
                  <a:pt x="9441396" y="1484601"/>
                  <a:pt x="9441396" y="1484601"/>
                </a:cubicBezTo>
                <a:lnTo>
                  <a:pt x="9441396" y="1485949"/>
                </a:lnTo>
                <a:cubicBezTo>
                  <a:pt x="9440914" y="1492162"/>
                  <a:pt x="9437643" y="1495774"/>
                  <a:pt x="9431527" y="1496689"/>
                </a:cubicBezTo>
                <a:lnTo>
                  <a:pt x="9292302" y="1498519"/>
                </a:lnTo>
                <a:cubicBezTo>
                  <a:pt x="9285559" y="1498086"/>
                  <a:pt x="9281947" y="1494281"/>
                  <a:pt x="9281514" y="1487057"/>
                </a:cubicBezTo>
                <a:lnTo>
                  <a:pt x="9279732" y="1346095"/>
                </a:lnTo>
                <a:cubicBezTo>
                  <a:pt x="9280550" y="1340268"/>
                  <a:pt x="9284020" y="1336993"/>
                  <a:pt x="9290182" y="1336271"/>
                </a:cubicBezTo>
                <a:close/>
                <a:moveTo>
                  <a:pt x="5493555" y="1333189"/>
                </a:moveTo>
                <a:lnTo>
                  <a:pt x="5376432" y="1334682"/>
                </a:lnTo>
                <a:lnTo>
                  <a:pt x="5377738" y="1453250"/>
                </a:lnTo>
                <a:cubicBezTo>
                  <a:pt x="5377688" y="1454020"/>
                  <a:pt x="5377928" y="1454454"/>
                  <a:pt x="5378358" y="1454454"/>
                </a:cubicBezTo>
                <a:lnTo>
                  <a:pt x="5495052" y="1452527"/>
                </a:lnTo>
                <a:cubicBezTo>
                  <a:pt x="5495052" y="1452527"/>
                  <a:pt x="5493555" y="1334008"/>
                  <a:pt x="5493555" y="1334008"/>
                </a:cubicBezTo>
                <a:close/>
                <a:moveTo>
                  <a:pt x="6983846" y="1317682"/>
                </a:moveTo>
                <a:cubicBezTo>
                  <a:pt x="6934725" y="1317875"/>
                  <a:pt x="6892008" y="1335260"/>
                  <a:pt x="6855743" y="1369838"/>
                </a:cubicBezTo>
                <a:lnTo>
                  <a:pt x="6855695" y="1369838"/>
                </a:lnTo>
                <a:cubicBezTo>
                  <a:pt x="6820635" y="1405043"/>
                  <a:pt x="6802672" y="1447952"/>
                  <a:pt x="6801708" y="1498616"/>
                </a:cubicBezTo>
                <a:cubicBezTo>
                  <a:pt x="6801998" y="1547064"/>
                  <a:pt x="6819094" y="1589299"/>
                  <a:pt x="6853046" y="1625322"/>
                </a:cubicBezTo>
                <a:cubicBezTo>
                  <a:pt x="6888347" y="1660623"/>
                  <a:pt x="6930920" y="1678875"/>
                  <a:pt x="6980861" y="1680128"/>
                </a:cubicBezTo>
                <a:cubicBezTo>
                  <a:pt x="7030801" y="1680079"/>
                  <a:pt x="7073807" y="1662742"/>
                  <a:pt x="7109881" y="1628260"/>
                </a:cubicBezTo>
                <a:cubicBezTo>
                  <a:pt x="7144602" y="1593586"/>
                  <a:pt x="7162660" y="1551206"/>
                  <a:pt x="7164154" y="1501168"/>
                </a:cubicBezTo>
                <a:lnTo>
                  <a:pt x="7164154" y="1499627"/>
                </a:lnTo>
                <a:cubicBezTo>
                  <a:pt x="7163770" y="1450360"/>
                  <a:pt x="7146530" y="1407884"/>
                  <a:pt x="7112574" y="1372246"/>
                </a:cubicBezTo>
                <a:cubicBezTo>
                  <a:pt x="7077470" y="1336994"/>
                  <a:pt x="7034606" y="1318790"/>
                  <a:pt x="6983846" y="1317682"/>
                </a:cubicBezTo>
                <a:close/>
                <a:moveTo>
                  <a:pt x="3058966" y="1314214"/>
                </a:moveTo>
                <a:cubicBezTo>
                  <a:pt x="3009795" y="1314407"/>
                  <a:pt x="2967079" y="1331792"/>
                  <a:pt x="2930814" y="1366370"/>
                </a:cubicBezTo>
                <a:lnTo>
                  <a:pt x="2930766" y="1366370"/>
                </a:lnTo>
                <a:cubicBezTo>
                  <a:pt x="2895754" y="1401575"/>
                  <a:pt x="2877743" y="1444484"/>
                  <a:pt x="2876780" y="1495148"/>
                </a:cubicBezTo>
                <a:cubicBezTo>
                  <a:pt x="2877070" y="1543596"/>
                  <a:pt x="2894166" y="1585831"/>
                  <a:pt x="2928119" y="1621854"/>
                </a:cubicBezTo>
                <a:cubicBezTo>
                  <a:pt x="2963418" y="1657155"/>
                  <a:pt x="3005991" y="1675407"/>
                  <a:pt x="3055932" y="1676660"/>
                </a:cubicBezTo>
                <a:cubicBezTo>
                  <a:pt x="3105874" y="1676611"/>
                  <a:pt x="3148928" y="1659274"/>
                  <a:pt x="3184998" y="1624792"/>
                </a:cubicBezTo>
                <a:cubicBezTo>
                  <a:pt x="3219721" y="1590118"/>
                  <a:pt x="3237781" y="1547738"/>
                  <a:pt x="3239275" y="1497700"/>
                </a:cubicBezTo>
                <a:lnTo>
                  <a:pt x="3239275" y="1496159"/>
                </a:lnTo>
                <a:cubicBezTo>
                  <a:pt x="3238888" y="1446892"/>
                  <a:pt x="3221696" y="1404416"/>
                  <a:pt x="3187695" y="1368778"/>
                </a:cubicBezTo>
                <a:cubicBezTo>
                  <a:pt x="3152587" y="1333526"/>
                  <a:pt x="3109678" y="1315322"/>
                  <a:pt x="3058966" y="1314214"/>
                </a:cubicBezTo>
                <a:close/>
                <a:moveTo>
                  <a:pt x="5503863" y="1311710"/>
                </a:moveTo>
                <a:cubicBezTo>
                  <a:pt x="5507091" y="1311951"/>
                  <a:pt x="5509645" y="1312962"/>
                  <a:pt x="5511374" y="1314696"/>
                </a:cubicBezTo>
                <a:cubicBezTo>
                  <a:pt x="5513015" y="1316237"/>
                  <a:pt x="5514073" y="1318500"/>
                  <a:pt x="5514602" y="1321534"/>
                </a:cubicBezTo>
                <a:cubicBezTo>
                  <a:pt x="5514602" y="1321534"/>
                  <a:pt x="5516482" y="1461822"/>
                  <a:pt x="5516482" y="1461822"/>
                </a:cubicBezTo>
                <a:lnTo>
                  <a:pt x="5516482" y="1463170"/>
                </a:lnTo>
                <a:cubicBezTo>
                  <a:pt x="5515996" y="1469383"/>
                  <a:pt x="5512674" y="1472995"/>
                  <a:pt x="5506610" y="1473910"/>
                </a:cubicBezTo>
                <a:lnTo>
                  <a:pt x="5367383" y="1475740"/>
                </a:lnTo>
                <a:cubicBezTo>
                  <a:pt x="5360643" y="1475307"/>
                  <a:pt x="5357026" y="1471502"/>
                  <a:pt x="5356594" y="1464278"/>
                </a:cubicBezTo>
                <a:lnTo>
                  <a:pt x="5354811" y="1323364"/>
                </a:lnTo>
                <a:cubicBezTo>
                  <a:pt x="5355631" y="1317537"/>
                  <a:pt x="5359144" y="1314262"/>
                  <a:pt x="5365263" y="1313540"/>
                </a:cubicBezTo>
                <a:lnTo>
                  <a:pt x="5365263" y="1313492"/>
                </a:lnTo>
                <a:close/>
                <a:moveTo>
                  <a:pt x="6985868" y="1296492"/>
                </a:moveTo>
                <a:cubicBezTo>
                  <a:pt x="7042312" y="1298467"/>
                  <a:pt x="7089654" y="1318742"/>
                  <a:pt x="7127890" y="1357462"/>
                </a:cubicBezTo>
                <a:cubicBezTo>
                  <a:pt x="7166467" y="1398349"/>
                  <a:pt x="7185681" y="1446363"/>
                  <a:pt x="7185441" y="1501505"/>
                </a:cubicBezTo>
                <a:lnTo>
                  <a:pt x="7185441" y="1503528"/>
                </a:lnTo>
                <a:cubicBezTo>
                  <a:pt x="7183707" y="1558044"/>
                  <a:pt x="7163240" y="1604999"/>
                  <a:pt x="7123943" y="1644345"/>
                </a:cubicBezTo>
                <a:cubicBezTo>
                  <a:pt x="7083921" y="1682391"/>
                  <a:pt x="7035763" y="1701414"/>
                  <a:pt x="6979513" y="1701414"/>
                </a:cubicBezTo>
                <a:lnTo>
                  <a:pt x="6979560" y="1701462"/>
                </a:lnTo>
                <a:cubicBezTo>
                  <a:pt x="6924130" y="1699776"/>
                  <a:pt x="6876837" y="1679309"/>
                  <a:pt x="6837732" y="1640059"/>
                </a:cubicBezTo>
                <a:cubicBezTo>
                  <a:pt x="6799253" y="1599365"/>
                  <a:pt x="6780184" y="1551013"/>
                  <a:pt x="6780567" y="1495052"/>
                </a:cubicBezTo>
                <a:cubicBezTo>
                  <a:pt x="6782349" y="1439717"/>
                  <a:pt x="6802866" y="1392521"/>
                  <a:pt x="6842163" y="1353464"/>
                </a:cubicBezTo>
                <a:cubicBezTo>
                  <a:pt x="6882473" y="1315419"/>
                  <a:pt x="6930392" y="1296444"/>
                  <a:pt x="6985868" y="1296492"/>
                </a:cubicBezTo>
                <a:close/>
                <a:moveTo>
                  <a:pt x="3060893" y="1293024"/>
                </a:moveTo>
                <a:cubicBezTo>
                  <a:pt x="3117336" y="1294999"/>
                  <a:pt x="3164725" y="1315274"/>
                  <a:pt x="3202913" y="1353994"/>
                </a:cubicBezTo>
                <a:cubicBezTo>
                  <a:pt x="3241538" y="1394881"/>
                  <a:pt x="3260754" y="1442895"/>
                  <a:pt x="3260512" y="1498037"/>
                </a:cubicBezTo>
                <a:lnTo>
                  <a:pt x="3260512" y="1500060"/>
                </a:lnTo>
                <a:cubicBezTo>
                  <a:pt x="3258778" y="1554576"/>
                  <a:pt x="3238311" y="1601531"/>
                  <a:pt x="3199014" y="1640877"/>
                </a:cubicBezTo>
                <a:cubicBezTo>
                  <a:pt x="3158992" y="1678971"/>
                  <a:pt x="3110882" y="1697946"/>
                  <a:pt x="3054585" y="1697946"/>
                </a:cubicBezTo>
                <a:lnTo>
                  <a:pt x="3054535" y="1697994"/>
                </a:lnTo>
                <a:cubicBezTo>
                  <a:pt x="2999105" y="1696308"/>
                  <a:pt x="2951813" y="1675841"/>
                  <a:pt x="2912707" y="1636591"/>
                </a:cubicBezTo>
                <a:cubicBezTo>
                  <a:pt x="2874227" y="1595897"/>
                  <a:pt x="2855157" y="1547545"/>
                  <a:pt x="2855543" y="1491584"/>
                </a:cubicBezTo>
                <a:cubicBezTo>
                  <a:pt x="2857373" y="1436249"/>
                  <a:pt x="2877888" y="1389053"/>
                  <a:pt x="2917185" y="1349996"/>
                </a:cubicBezTo>
                <a:cubicBezTo>
                  <a:pt x="2957495" y="1311951"/>
                  <a:pt x="3005413" y="1292976"/>
                  <a:pt x="3060893" y="1293024"/>
                </a:cubicBezTo>
                <a:close/>
                <a:moveTo>
                  <a:pt x="560278" y="1283441"/>
                </a:moveTo>
                <a:cubicBezTo>
                  <a:pt x="565383" y="1283248"/>
                  <a:pt x="568995" y="1285463"/>
                  <a:pt x="571114" y="1290087"/>
                </a:cubicBezTo>
                <a:cubicBezTo>
                  <a:pt x="571595" y="1291387"/>
                  <a:pt x="571836" y="1292639"/>
                  <a:pt x="571836" y="1293939"/>
                </a:cubicBezTo>
                <a:lnTo>
                  <a:pt x="571836" y="1559441"/>
                </a:lnTo>
                <a:cubicBezTo>
                  <a:pt x="571836" y="1559922"/>
                  <a:pt x="571836" y="1560404"/>
                  <a:pt x="571788" y="1560789"/>
                </a:cubicBezTo>
                <a:lnTo>
                  <a:pt x="562657" y="1570115"/>
                </a:lnTo>
                <a:lnTo>
                  <a:pt x="551368" y="1563534"/>
                </a:lnTo>
                <a:cubicBezTo>
                  <a:pt x="550887" y="1562282"/>
                  <a:pt x="550646" y="1561030"/>
                  <a:pt x="550646" y="1559729"/>
                </a:cubicBezTo>
                <a:lnTo>
                  <a:pt x="550646" y="1383515"/>
                </a:lnTo>
                <a:cubicBezTo>
                  <a:pt x="550646" y="1383178"/>
                  <a:pt x="550646" y="1382937"/>
                  <a:pt x="550646" y="1382648"/>
                </a:cubicBezTo>
                <a:cubicBezTo>
                  <a:pt x="550646" y="1382600"/>
                  <a:pt x="550646" y="1382552"/>
                  <a:pt x="550646" y="1382504"/>
                </a:cubicBezTo>
                <a:lnTo>
                  <a:pt x="550646" y="1293939"/>
                </a:lnTo>
                <a:cubicBezTo>
                  <a:pt x="550646" y="1293265"/>
                  <a:pt x="550742" y="1292543"/>
                  <a:pt x="550839" y="1291917"/>
                </a:cubicBezTo>
                <a:cubicBezTo>
                  <a:pt x="552139" y="1286956"/>
                  <a:pt x="555269" y="1284163"/>
                  <a:pt x="560278" y="1283441"/>
                </a:cubicBezTo>
                <a:close/>
                <a:moveTo>
                  <a:pt x="10835700" y="1279395"/>
                </a:moveTo>
                <a:cubicBezTo>
                  <a:pt x="10786578" y="1279588"/>
                  <a:pt x="10743860" y="1296973"/>
                  <a:pt x="10707596" y="1331551"/>
                </a:cubicBezTo>
                <a:lnTo>
                  <a:pt x="10707548" y="1331551"/>
                </a:lnTo>
                <a:cubicBezTo>
                  <a:pt x="10672536" y="1366756"/>
                  <a:pt x="10654524" y="1409666"/>
                  <a:pt x="10653561" y="1460329"/>
                </a:cubicBezTo>
                <a:cubicBezTo>
                  <a:pt x="10653851" y="1508777"/>
                  <a:pt x="10670947" y="1551013"/>
                  <a:pt x="10704899" y="1587035"/>
                </a:cubicBezTo>
                <a:cubicBezTo>
                  <a:pt x="10740200" y="1622336"/>
                  <a:pt x="10782773" y="1640588"/>
                  <a:pt x="10832713" y="1641841"/>
                </a:cubicBezTo>
                <a:cubicBezTo>
                  <a:pt x="10882655" y="1641792"/>
                  <a:pt x="10925660" y="1624455"/>
                  <a:pt x="10961732" y="1589973"/>
                </a:cubicBezTo>
                <a:cubicBezTo>
                  <a:pt x="10996454" y="1555299"/>
                  <a:pt x="11014562" y="1512919"/>
                  <a:pt x="11016007" y="1462881"/>
                </a:cubicBezTo>
                <a:lnTo>
                  <a:pt x="11016007" y="1461340"/>
                </a:lnTo>
                <a:cubicBezTo>
                  <a:pt x="11015621" y="1412074"/>
                  <a:pt x="10998429" y="1369597"/>
                  <a:pt x="10964429" y="1333959"/>
                </a:cubicBezTo>
                <a:cubicBezTo>
                  <a:pt x="10929321" y="1298707"/>
                  <a:pt x="10886459" y="1280503"/>
                  <a:pt x="10835700" y="1279395"/>
                </a:cubicBezTo>
                <a:close/>
                <a:moveTo>
                  <a:pt x="7732050" y="1275013"/>
                </a:moveTo>
                <a:cubicBezTo>
                  <a:pt x="7731857" y="1274628"/>
                  <a:pt x="7731665" y="1275013"/>
                  <a:pt x="7731616" y="1276313"/>
                </a:cubicBezTo>
                <a:lnTo>
                  <a:pt x="7730266" y="1394688"/>
                </a:lnTo>
                <a:lnTo>
                  <a:pt x="7847440" y="1396181"/>
                </a:lnTo>
                <a:lnTo>
                  <a:pt x="7847440" y="1395989"/>
                </a:lnTo>
                <a:lnTo>
                  <a:pt x="7847390" y="1396037"/>
                </a:lnTo>
                <a:lnTo>
                  <a:pt x="7848884" y="1276602"/>
                </a:lnTo>
                <a:close/>
                <a:moveTo>
                  <a:pt x="3807167" y="1271449"/>
                </a:moveTo>
                <a:cubicBezTo>
                  <a:pt x="3806927" y="1271064"/>
                  <a:pt x="3806781" y="1271449"/>
                  <a:pt x="3806734" y="1272749"/>
                </a:cubicBezTo>
                <a:lnTo>
                  <a:pt x="3805384" y="1391124"/>
                </a:lnTo>
                <a:lnTo>
                  <a:pt x="3922508" y="1392665"/>
                </a:lnTo>
                <a:lnTo>
                  <a:pt x="3922508" y="1392473"/>
                </a:lnTo>
                <a:lnTo>
                  <a:pt x="3922508" y="1392424"/>
                </a:lnTo>
                <a:lnTo>
                  <a:pt x="3924001" y="1272990"/>
                </a:lnTo>
                <a:close/>
                <a:moveTo>
                  <a:pt x="0" y="1269819"/>
                </a:moveTo>
                <a:lnTo>
                  <a:pt x="83744" y="1270919"/>
                </a:lnTo>
                <a:cubicBezTo>
                  <a:pt x="89813" y="1271834"/>
                  <a:pt x="93087" y="1275446"/>
                  <a:pt x="93569" y="1281658"/>
                </a:cubicBezTo>
                <a:lnTo>
                  <a:pt x="93569" y="1282140"/>
                </a:lnTo>
                <a:lnTo>
                  <a:pt x="91690" y="1423391"/>
                </a:lnTo>
                <a:cubicBezTo>
                  <a:pt x="90633" y="1429507"/>
                  <a:pt x="86971" y="1432782"/>
                  <a:pt x="80854" y="1433119"/>
                </a:cubicBezTo>
                <a:lnTo>
                  <a:pt x="0" y="1432080"/>
                </a:lnTo>
                <a:lnTo>
                  <a:pt x="0" y="1410788"/>
                </a:lnTo>
                <a:lnTo>
                  <a:pt x="70644" y="1411688"/>
                </a:lnTo>
                <a:lnTo>
                  <a:pt x="70644" y="1411544"/>
                </a:lnTo>
                <a:lnTo>
                  <a:pt x="72137" y="1292109"/>
                </a:lnTo>
                <a:lnTo>
                  <a:pt x="0" y="1291128"/>
                </a:lnTo>
                <a:close/>
                <a:moveTo>
                  <a:pt x="10837674" y="1258205"/>
                </a:moveTo>
                <a:cubicBezTo>
                  <a:pt x="10894116" y="1260180"/>
                  <a:pt x="10941505" y="1280455"/>
                  <a:pt x="10979695" y="1319175"/>
                </a:cubicBezTo>
                <a:cubicBezTo>
                  <a:pt x="11018319" y="1360062"/>
                  <a:pt x="11037534" y="1408076"/>
                  <a:pt x="11037293" y="1463218"/>
                </a:cubicBezTo>
                <a:lnTo>
                  <a:pt x="11037293" y="1465241"/>
                </a:lnTo>
                <a:cubicBezTo>
                  <a:pt x="11035560" y="1519757"/>
                  <a:pt x="11015092" y="1566712"/>
                  <a:pt x="10975794" y="1606058"/>
                </a:cubicBezTo>
                <a:cubicBezTo>
                  <a:pt x="10935774" y="1644152"/>
                  <a:pt x="10887615" y="1663127"/>
                  <a:pt x="10831365" y="1663127"/>
                </a:cubicBezTo>
                <a:lnTo>
                  <a:pt x="10831316" y="1663175"/>
                </a:lnTo>
                <a:cubicBezTo>
                  <a:pt x="10775885" y="1661489"/>
                  <a:pt x="10728594" y="1641022"/>
                  <a:pt x="10689488" y="1601772"/>
                </a:cubicBezTo>
                <a:cubicBezTo>
                  <a:pt x="10651009" y="1561078"/>
                  <a:pt x="10631938" y="1512726"/>
                  <a:pt x="10632324" y="1456765"/>
                </a:cubicBezTo>
                <a:cubicBezTo>
                  <a:pt x="10634153" y="1401430"/>
                  <a:pt x="10654669" y="1354234"/>
                  <a:pt x="10693968" y="1315177"/>
                </a:cubicBezTo>
                <a:cubicBezTo>
                  <a:pt x="10734276" y="1277132"/>
                  <a:pt x="10782194" y="1258157"/>
                  <a:pt x="10837674" y="1258205"/>
                </a:cubicBezTo>
                <a:close/>
                <a:moveTo>
                  <a:pt x="7721261" y="1253486"/>
                </a:moveTo>
                <a:lnTo>
                  <a:pt x="7860539" y="1255316"/>
                </a:lnTo>
                <a:cubicBezTo>
                  <a:pt x="7866606" y="1256231"/>
                  <a:pt x="7869880" y="1259843"/>
                  <a:pt x="7870361" y="1266055"/>
                </a:cubicBezTo>
                <a:lnTo>
                  <a:pt x="7870361" y="1266537"/>
                </a:lnTo>
                <a:lnTo>
                  <a:pt x="7868484" y="1407788"/>
                </a:lnTo>
                <a:cubicBezTo>
                  <a:pt x="7867424" y="1413904"/>
                  <a:pt x="7863763" y="1417179"/>
                  <a:pt x="7857648" y="1417516"/>
                </a:cubicBezTo>
                <a:lnTo>
                  <a:pt x="7719047" y="1415734"/>
                </a:lnTo>
                <a:cubicBezTo>
                  <a:pt x="7716157" y="1415638"/>
                  <a:pt x="7713750" y="1414578"/>
                  <a:pt x="7711679" y="1412507"/>
                </a:cubicBezTo>
                <a:cubicBezTo>
                  <a:pt x="7709704" y="1410292"/>
                  <a:pt x="7708692" y="1407884"/>
                  <a:pt x="7708692" y="1405283"/>
                </a:cubicBezTo>
                <a:lnTo>
                  <a:pt x="7710523" y="1264659"/>
                </a:lnTo>
                <a:cubicBezTo>
                  <a:pt x="7710956" y="1257820"/>
                  <a:pt x="7714520" y="1254112"/>
                  <a:pt x="7721261" y="1253534"/>
                </a:cubicBezTo>
                <a:close/>
                <a:moveTo>
                  <a:pt x="3796330" y="1250018"/>
                </a:moveTo>
                <a:lnTo>
                  <a:pt x="3935608" y="1251848"/>
                </a:lnTo>
                <a:cubicBezTo>
                  <a:pt x="3941675" y="1252763"/>
                  <a:pt x="3944949" y="1256375"/>
                  <a:pt x="3945432" y="1262587"/>
                </a:cubicBezTo>
                <a:lnTo>
                  <a:pt x="3945432" y="1263069"/>
                </a:lnTo>
                <a:lnTo>
                  <a:pt x="3943553" y="1404320"/>
                </a:lnTo>
                <a:cubicBezTo>
                  <a:pt x="3942493" y="1410436"/>
                  <a:pt x="3938834" y="1413711"/>
                  <a:pt x="3932718" y="1414048"/>
                </a:cubicBezTo>
                <a:lnTo>
                  <a:pt x="3794116" y="1412266"/>
                </a:lnTo>
                <a:cubicBezTo>
                  <a:pt x="3791227" y="1412170"/>
                  <a:pt x="3788818" y="1411110"/>
                  <a:pt x="3786748" y="1409039"/>
                </a:cubicBezTo>
                <a:cubicBezTo>
                  <a:pt x="3784773" y="1406824"/>
                  <a:pt x="3783761" y="1404416"/>
                  <a:pt x="3783761" y="1401815"/>
                </a:cubicBezTo>
                <a:lnTo>
                  <a:pt x="3785591" y="1261191"/>
                </a:lnTo>
                <a:cubicBezTo>
                  <a:pt x="3786024" y="1254352"/>
                  <a:pt x="3789588" y="1250644"/>
                  <a:pt x="3796330" y="1250066"/>
                </a:cubicBezTo>
                <a:close/>
                <a:moveTo>
                  <a:pt x="8337121" y="1248622"/>
                </a:moveTo>
                <a:cubicBezTo>
                  <a:pt x="8342226" y="1248429"/>
                  <a:pt x="8345837" y="1250644"/>
                  <a:pt x="8347956" y="1255268"/>
                </a:cubicBezTo>
                <a:cubicBezTo>
                  <a:pt x="8348439" y="1256568"/>
                  <a:pt x="8348679" y="1257820"/>
                  <a:pt x="8348679" y="1259120"/>
                </a:cubicBezTo>
                <a:lnTo>
                  <a:pt x="8348679" y="1524621"/>
                </a:lnTo>
                <a:cubicBezTo>
                  <a:pt x="8348679" y="1525103"/>
                  <a:pt x="8348679" y="1525585"/>
                  <a:pt x="8348631" y="1525970"/>
                </a:cubicBezTo>
                <a:cubicBezTo>
                  <a:pt x="8347716" y="1531171"/>
                  <a:pt x="8344633" y="1534301"/>
                  <a:pt x="8339481" y="1535313"/>
                </a:cubicBezTo>
                <a:cubicBezTo>
                  <a:pt x="8334230" y="1535746"/>
                  <a:pt x="8330474" y="1533531"/>
                  <a:pt x="8328210" y="1528715"/>
                </a:cubicBezTo>
                <a:cubicBezTo>
                  <a:pt x="8327729" y="1527463"/>
                  <a:pt x="8327487" y="1526211"/>
                  <a:pt x="8327487" y="1524910"/>
                </a:cubicBezTo>
                <a:lnTo>
                  <a:pt x="8327487" y="1348696"/>
                </a:lnTo>
                <a:cubicBezTo>
                  <a:pt x="8327487" y="1348359"/>
                  <a:pt x="8327487" y="1348118"/>
                  <a:pt x="8327487" y="1347829"/>
                </a:cubicBezTo>
                <a:cubicBezTo>
                  <a:pt x="8327487" y="1347781"/>
                  <a:pt x="8327487" y="1347733"/>
                  <a:pt x="8327487" y="1347685"/>
                </a:cubicBezTo>
                <a:lnTo>
                  <a:pt x="8327487" y="1259120"/>
                </a:lnTo>
                <a:cubicBezTo>
                  <a:pt x="8327487" y="1258446"/>
                  <a:pt x="8327585" y="1257724"/>
                  <a:pt x="8327682" y="1257098"/>
                </a:cubicBezTo>
                <a:cubicBezTo>
                  <a:pt x="8328982" y="1252137"/>
                  <a:pt x="8332111" y="1249344"/>
                  <a:pt x="8337121" y="1248622"/>
                </a:cubicBezTo>
                <a:close/>
                <a:moveTo>
                  <a:pt x="11583898" y="1236726"/>
                </a:moveTo>
                <a:cubicBezTo>
                  <a:pt x="11583659" y="1236341"/>
                  <a:pt x="11583514" y="1236726"/>
                  <a:pt x="11583466" y="1238026"/>
                </a:cubicBezTo>
                <a:lnTo>
                  <a:pt x="11582117" y="1356401"/>
                </a:lnTo>
                <a:lnTo>
                  <a:pt x="11699240" y="1357894"/>
                </a:lnTo>
                <a:lnTo>
                  <a:pt x="11699240" y="1357702"/>
                </a:lnTo>
                <a:lnTo>
                  <a:pt x="11700733" y="1238267"/>
                </a:lnTo>
                <a:close/>
                <a:moveTo>
                  <a:pt x="12188970" y="1234463"/>
                </a:moveTo>
                <a:lnTo>
                  <a:pt x="12192000" y="1236322"/>
                </a:lnTo>
                <a:lnTo>
                  <a:pt x="12192000" y="1520422"/>
                </a:lnTo>
                <a:lnTo>
                  <a:pt x="12191330" y="1521106"/>
                </a:lnTo>
                <a:cubicBezTo>
                  <a:pt x="12186080" y="1521539"/>
                  <a:pt x="12182323" y="1519324"/>
                  <a:pt x="12180060" y="1514508"/>
                </a:cubicBezTo>
                <a:cubicBezTo>
                  <a:pt x="12179579" y="1513304"/>
                  <a:pt x="12179338" y="1512004"/>
                  <a:pt x="12179290" y="1510751"/>
                </a:cubicBezTo>
                <a:lnTo>
                  <a:pt x="12179290" y="1334537"/>
                </a:lnTo>
                <a:cubicBezTo>
                  <a:pt x="12179290" y="1334200"/>
                  <a:pt x="12179290" y="1333959"/>
                  <a:pt x="12179290" y="1333670"/>
                </a:cubicBezTo>
                <a:cubicBezTo>
                  <a:pt x="12179290" y="1333622"/>
                  <a:pt x="12179290" y="1333574"/>
                  <a:pt x="12179290" y="1333526"/>
                </a:cubicBezTo>
                <a:lnTo>
                  <a:pt x="12179290" y="1244961"/>
                </a:lnTo>
                <a:cubicBezTo>
                  <a:pt x="12179290" y="1244287"/>
                  <a:pt x="12179386" y="1243565"/>
                  <a:pt x="12179531" y="1242939"/>
                </a:cubicBezTo>
                <a:cubicBezTo>
                  <a:pt x="12180831" y="1237978"/>
                  <a:pt x="12183961" y="1235137"/>
                  <a:pt x="12188970" y="1234463"/>
                </a:cubicBezTo>
                <a:close/>
                <a:moveTo>
                  <a:pt x="4412190" y="1225939"/>
                </a:moveTo>
                <a:cubicBezTo>
                  <a:pt x="4417295" y="1225794"/>
                  <a:pt x="4420905" y="1228009"/>
                  <a:pt x="4423028" y="1232584"/>
                </a:cubicBezTo>
                <a:cubicBezTo>
                  <a:pt x="4423509" y="1233885"/>
                  <a:pt x="4423748" y="1235137"/>
                  <a:pt x="4423748" y="1236437"/>
                </a:cubicBezTo>
                <a:lnTo>
                  <a:pt x="4423748" y="1501938"/>
                </a:lnTo>
                <a:cubicBezTo>
                  <a:pt x="4423748" y="1502420"/>
                  <a:pt x="4423748" y="1502902"/>
                  <a:pt x="4423699" y="1503287"/>
                </a:cubicBezTo>
                <a:cubicBezTo>
                  <a:pt x="4422786" y="1508488"/>
                  <a:pt x="4419702" y="1511618"/>
                  <a:pt x="4414550" y="1512630"/>
                </a:cubicBezTo>
                <a:lnTo>
                  <a:pt x="4414550" y="1512582"/>
                </a:lnTo>
                <a:cubicBezTo>
                  <a:pt x="4409301" y="1513015"/>
                  <a:pt x="4405546" y="1510800"/>
                  <a:pt x="4403235" y="1505984"/>
                </a:cubicBezTo>
                <a:cubicBezTo>
                  <a:pt x="4402750" y="1504780"/>
                  <a:pt x="4402512" y="1503479"/>
                  <a:pt x="4402512" y="1502227"/>
                </a:cubicBezTo>
                <a:lnTo>
                  <a:pt x="4402512" y="1326013"/>
                </a:lnTo>
                <a:cubicBezTo>
                  <a:pt x="4402512" y="1325676"/>
                  <a:pt x="4402512" y="1325435"/>
                  <a:pt x="4402512" y="1325146"/>
                </a:cubicBezTo>
                <a:cubicBezTo>
                  <a:pt x="4402512" y="1325098"/>
                  <a:pt x="4402512" y="1325050"/>
                  <a:pt x="4402512" y="1325002"/>
                </a:cubicBezTo>
                <a:lnTo>
                  <a:pt x="4402512" y="1236437"/>
                </a:lnTo>
                <a:cubicBezTo>
                  <a:pt x="4402512" y="1235763"/>
                  <a:pt x="4402609" y="1235041"/>
                  <a:pt x="4402750" y="1234415"/>
                </a:cubicBezTo>
                <a:cubicBezTo>
                  <a:pt x="4404051" y="1229454"/>
                  <a:pt x="4407182" y="1226613"/>
                  <a:pt x="4412190" y="1225939"/>
                </a:cubicBezTo>
                <a:close/>
                <a:moveTo>
                  <a:pt x="562225" y="1216097"/>
                </a:moveTo>
                <a:lnTo>
                  <a:pt x="562252" y="1216114"/>
                </a:lnTo>
                <a:lnTo>
                  <a:pt x="562204" y="1216114"/>
                </a:lnTo>
                <a:close/>
                <a:moveTo>
                  <a:pt x="11573159" y="1215247"/>
                </a:moveTo>
                <a:lnTo>
                  <a:pt x="11712436" y="1217077"/>
                </a:lnTo>
                <a:cubicBezTo>
                  <a:pt x="11718504" y="1217992"/>
                  <a:pt x="11721779" y="1221604"/>
                  <a:pt x="11722260" y="1227816"/>
                </a:cubicBezTo>
                <a:lnTo>
                  <a:pt x="11722260" y="1228298"/>
                </a:lnTo>
                <a:lnTo>
                  <a:pt x="11720382" y="1369549"/>
                </a:lnTo>
                <a:cubicBezTo>
                  <a:pt x="11719322" y="1375665"/>
                  <a:pt x="11715662" y="1378940"/>
                  <a:pt x="11709546" y="1379277"/>
                </a:cubicBezTo>
                <a:lnTo>
                  <a:pt x="11570896" y="1377495"/>
                </a:lnTo>
                <a:cubicBezTo>
                  <a:pt x="11568007" y="1377399"/>
                  <a:pt x="11565551" y="1376339"/>
                  <a:pt x="11563527" y="1374268"/>
                </a:cubicBezTo>
                <a:cubicBezTo>
                  <a:pt x="11561553" y="1372053"/>
                  <a:pt x="11560542" y="1369645"/>
                  <a:pt x="11560542" y="1367044"/>
                </a:cubicBezTo>
                <a:lnTo>
                  <a:pt x="11562371" y="1226420"/>
                </a:lnTo>
                <a:cubicBezTo>
                  <a:pt x="11562805" y="1219581"/>
                  <a:pt x="11566369" y="1215873"/>
                  <a:pt x="11573111" y="1215295"/>
                </a:cubicBezTo>
                <a:close/>
                <a:moveTo>
                  <a:pt x="8338970" y="1181326"/>
                </a:moveTo>
                <a:lnTo>
                  <a:pt x="8338999" y="1181343"/>
                </a:lnTo>
                <a:lnTo>
                  <a:pt x="8338951" y="1181343"/>
                </a:lnTo>
                <a:close/>
                <a:moveTo>
                  <a:pt x="6206167" y="1167810"/>
                </a:moveTo>
                <a:cubicBezTo>
                  <a:pt x="6217578" y="1168003"/>
                  <a:pt x="6227551" y="1172241"/>
                  <a:pt x="6236072" y="1180476"/>
                </a:cubicBezTo>
                <a:cubicBezTo>
                  <a:pt x="6244116" y="1188807"/>
                  <a:pt x="6248216" y="1198921"/>
                  <a:pt x="6248359" y="1210720"/>
                </a:cubicBezTo>
                <a:lnTo>
                  <a:pt x="6248359" y="1211298"/>
                </a:lnTo>
                <a:cubicBezTo>
                  <a:pt x="6248072" y="1222567"/>
                  <a:pt x="6243780" y="1232439"/>
                  <a:pt x="6235495" y="1240964"/>
                </a:cubicBezTo>
                <a:cubicBezTo>
                  <a:pt x="6230776" y="1245442"/>
                  <a:pt x="6225477" y="1248573"/>
                  <a:pt x="6219652" y="1250547"/>
                </a:cubicBezTo>
                <a:cubicBezTo>
                  <a:pt x="6219652" y="1250547"/>
                  <a:pt x="6219652" y="1568157"/>
                  <a:pt x="6219652" y="1568157"/>
                </a:cubicBezTo>
                <a:lnTo>
                  <a:pt x="6219652" y="1928339"/>
                </a:lnTo>
                <a:cubicBezTo>
                  <a:pt x="6219845" y="1949769"/>
                  <a:pt x="6221048" y="1970044"/>
                  <a:pt x="6223216" y="1989212"/>
                </a:cubicBezTo>
                <a:cubicBezTo>
                  <a:pt x="6229041" y="2039634"/>
                  <a:pt x="6241515" y="2082833"/>
                  <a:pt x="6260591" y="2118808"/>
                </a:cubicBezTo>
                <a:cubicBezTo>
                  <a:pt x="6286214" y="2166967"/>
                  <a:pt x="6323054" y="2203135"/>
                  <a:pt x="6371214" y="2227262"/>
                </a:cubicBezTo>
                <a:cubicBezTo>
                  <a:pt x="6392547" y="2238050"/>
                  <a:pt x="6416098" y="2246574"/>
                  <a:pt x="6441912" y="2252835"/>
                </a:cubicBezTo>
                <a:cubicBezTo>
                  <a:pt x="6466858" y="2258903"/>
                  <a:pt x="6494599" y="2262900"/>
                  <a:pt x="6524891" y="2264778"/>
                </a:cubicBezTo>
                <a:cubicBezTo>
                  <a:pt x="6527009" y="2258758"/>
                  <a:pt x="6530333" y="2253220"/>
                  <a:pt x="6535197" y="2248356"/>
                </a:cubicBezTo>
                <a:cubicBezTo>
                  <a:pt x="6543431" y="2240458"/>
                  <a:pt x="6553497" y="2236412"/>
                  <a:pt x="6565342" y="2236268"/>
                </a:cubicBezTo>
                <a:cubicBezTo>
                  <a:pt x="6576756" y="2236461"/>
                  <a:pt x="6586727" y="2240699"/>
                  <a:pt x="6595251" y="2248934"/>
                </a:cubicBezTo>
                <a:cubicBezTo>
                  <a:pt x="6603293" y="2257314"/>
                  <a:pt x="6607433" y="2267379"/>
                  <a:pt x="6607532" y="2279178"/>
                </a:cubicBezTo>
                <a:lnTo>
                  <a:pt x="6607532" y="2279948"/>
                </a:lnTo>
                <a:cubicBezTo>
                  <a:pt x="6607290" y="2291025"/>
                  <a:pt x="6602956" y="2300849"/>
                  <a:pt x="6594673" y="2309422"/>
                </a:cubicBezTo>
                <a:cubicBezTo>
                  <a:pt x="6586439" y="2317368"/>
                  <a:pt x="6576373" y="2321413"/>
                  <a:pt x="6564524" y="2321558"/>
                </a:cubicBezTo>
                <a:cubicBezTo>
                  <a:pt x="6552917" y="2321317"/>
                  <a:pt x="6542904" y="2317079"/>
                  <a:pt x="6534473" y="2308796"/>
                </a:cubicBezTo>
                <a:cubicBezTo>
                  <a:pt x="6528212" y="2302246"/>
                  <a:pt x="6524457" y="2294637"/>
                  <a:pt x="6523011" y="2286016"/>
                </a:cubicBezTo>
                <a:cubicBezTo>
                  <a:pt x="6511213" y="2285294"/>
                  <a:pt x="6499511" y="2284283"/>
                  <a:pt x="6487999" y="2282886"/>
                </a:cubicBezTo>
                <a:cubicBezTo>
                  <a:pt x="6445186" y="2277637"/>
                  <a:pt x="6407238" y="2267716"/>
                  <a:pt x="6374202" y="2253172"/>
                </a:cubicBezTo>
                <a:cubicBezTo>
                  <a:pt x="6315397" y="2227310"/>
                  <a:pt x="6271332" y="2186664"/>
                  <a:pt x="6241999" y="2131233"/>
                </a:cubicBezTo>
                <a:cubicBezTo>
                  <a:pt x="6218785" y="2086975"/>
                  <a:pt x="6204866" y="2034337"/>
                  <a:pt x="6200242" y="1973416"/>
                </a:cubicBezTo>
                <a:cubicBezTo>
                  <a:pt x="6199088" y="1959112"/>
                  <a:pt x="6198461" y="1943461"/>
                  <a:pt x="6198365" y="1926557"/>
                </a:cubicBezTo>
                <a:lnTo>
                  <a:pt x="6198365" y="1568157"/>
                </a:lnTo>
                <a:cubicBezTo>
                  <a:pt x="6198365" y="1568060"/>
                  <a:pt x="6198365" y="1567916"/>
                  <a:pt x="6198365" y="1567916"/>
                </a:cubicBezTo>
                <a:lnTo>
                  <a:pt x="6198365" y="1252329"/>
                </a:lnTo>
                <a:cubicBezTo>
                  <a:pt x="6189695" y="1250836"/>
                  <a:pt x="6181989" y="1246935"/>
                  <a:pt x="6175294" y="1240338"/>
                </a:cubicBezTo>
                <a:lnTo>
                  <a:pt x="6175344" y="1240289"/>
                </a:lnTo>
                <a:cubicBezTo>
                  <a:pt x="6167350" y="1231958"/>
                  <a:pt x="6163255" y="1221845"/>
                  <a:pt x="6163161" y="1210045"/>
                </a:cubicBezTo>
                <a:cubicBezTo>
                  <a:pt x="6163401" y="1198247"/>
                  <a:pt x="6167686" y="1188229"/>
                  <a:pt x="6176018" y="1179898"/>
                </a:cubicBezTo>
                <a:cubicBezTo>
                  <a:pt x="6184253" y="1171952"/>
                  <a:pt x="6194318" y="1167954"/>
                  <a:pt x="6206167" y="1167810"/>
                </a:cubicBezTo>
                <a:close/>
                <a:moveTo>
                  <a:pt x="2281196" y="1164391"/>
                </a:moveTo>
                <a:cubicBezTo>
                  <a:pt x="2292611" y="1164584"/>
                  <a:pt x="2302580" y="1168822"/>
                  <a:pt x="2311104" y="1177057"/>
                </a:cubicBezTo>
                <a:cubicBezTo>
                  <a:pt x="2319146" y="1185388"/>
                  <a:pt x="2323240" y="1195502"/>
                  <a:pt x="2323383" y="1207301"/>
                </a:cubicBezTo>
                <a:lnTo>
                  <a:pt x="2323383" y="1207879"/>
                </a:lnTo>
                <a:cubicBezTo>
                  <a:pt x="2323143" y="1219148"/>
                  <a:pt x="2318857" y="1229020"/>
                  <a:pt x="2310574" y="1237545"/>
                </a:cubicBezTo>
                <a:cubicBezTo>
                  <a:pt x="2305853" y="1242023"/>
                  <a:pt x="2300556" y="1245154"/>
                  <a:pt x="2294730" y="1247128"/>
                </a:cubicBezTo>
                <a:cubicBezTo>
                  <a:pt x="2294730" y="1247128"/>
                  <a:pt x="2294730" y="1564738"/>
                  <a:pt x="2294730" y="1564738"/>
                </a:cubicBezTo>
                <a:lnTo>
                  <a:pt x="2294730" y="1924920"/>
                </a:lnTo>
                <a:cubicBezTo>
                  <a:pt x="2294921" y="1946350"/>
                  <a:pt x="2296125" y="1966625"/>
                  <a:pt x="2298293" y="1985793"/>
                </a:cubicBezTo>
                <a:cubicBezTo>
                  <a:pt x="2304120" y="2036215"/>
                  <a:pt x="2316594" y="2079414"/>
                  <a:pt x="2335664" y="2115389"/>
                </a:cubicBezTo>
                <a:cubicBezTo>
                  <a:pt x="2361285" y="2163548"/>
                  <a:pt x="2398127" y="2199715"/>
                  <a:pt x="2446287" y="2223843"/>
                </a:cubicBezTo>
                <a:cubicBezTo>
                  <a:pt x="2467620" y="2234631"/>
                  <a:pt x="2491170" y="2243155"/>
                  <a:pt x="2516983" y="2249416"/>
                </a:cubicBezTo>
                <a:cubicBezTo>
                  <a:pt x="2541979" y="2255484"/>
                  <a:pt x="2569669" y="2259433"/>
                  <a:pt x="2599961" y="2261359"/>
                </a:cubicBezTo>
                <a:cubicBezTo>
                  <a:pt x="2602080" y="2255339"/>
                  <a:pt x="2605404" y="2249801"/>
                  <a:pt x="2610268" y="2244937"/>
                </a:cubicBezTo>
                <a:cubicBezTo>
                  <a:pt x="2618503" y="2237039"/>
                  <a:pt x="2628568" y="2232994"/>
                  <a:pt x="2640417" y="2232849"/>
                </a:cubicBezTo>
                <a:cubicBezTo>
                  <a:pt x="2651829" y="2233042"/>
                  <a:pt x="2661798" y="2237280"/>
                  <a:pt x="2670323" y="2245515"/>
                </a:cubicBezTo>
                <a:cubicBezTo>
                  <a:pt x="2678412" y="2253846"/>
                  <a:pt x="2682506" y="2263960"/>
                  <a:pt x="2682602" y="2275759"/>
                </a:cubicBezTo>
                <a:lnTo>
                  <a:pt x="2682602" y="2276529"/>
                </a:lnTo>
                <a:cubicBezTo>
                  <a:pt x="2682411" y="2287606"/>
                  <a:pt x="2678124" y="2297430"/>
                  <a:pt x="2669792" y="2306003"/>
                </a:cubicBezTo>
                <a:cubicBezTo>
                  <a:pt x="2661557" y="2313949"/>
                  <a:pt x="2651492" y="2317994"/>
                  <a:pt x="2639644" y="2318139"/>
                </a:cubicBezTo>
                <a:cubicBezTo>
                  <a:pt x="2628038" y="2317946"/>
                  <a:pt x="2618021" y="2313660"/>
                  <a:pt x="2609593" y="2305377"/>
                </a:cubicBezTo>
                <a:cubicBezTo>
                  <a:pt x="2603332" y="2298827"/>
                  <a:pt x="2599576" y="2291218"/>
                  <a:pt x="2598131" y="2282597"/>
                </a:cubicBezTo>
                <a:cubicBezTo>
                  <a:pt x="2586332" y="2281875"/>
                  <a:pt x="2574632" y="2280863"/>
                  <a:pt x="2563120" y="2279467"/>
                </a:cubicBezTo>
                <a:cubicBezTo>
                  <a:pt x="2520306" y="2274170"/>
                  <a:pt x="2482357" y="2264297"/>
                  <a:pt x="2449319" y="2249705"/>
                </a:cubicBezTo>
                <a:cubicBezTo>
                  <a:pt x="2390519" y="2223843"/>
                  <a:pt x="2346452" y="2183197"/>
                  <a:pt x="2317123" y="2127766"/>
                </a:cubicBezTo>
                <a:cubicBezTo>
                  <a:pt x="2293911" y="2083508"/>
                  <a:pt x="2279992" y="2030870"/>
                  <a:pt x="2275370" y="1969948"/>
                </a:cubicBezTo>
                <a:cubicBezTo>
                  <a:pt x="2274214" y="1955645"/>
                  <a:pt x="2273588" y="1939993"/>
                  <a:pt x="2273491" y="1923090"/>
                </a:cubicBezTo>
                <a:lnTo>
                  <a:pt x="2273491" y="1564690"/>
                </a:lnTo>
                <a:cubicBezTo>
                  <a:pt x="2273491" y="1564593"/>
                  <a:pt x="2273491" y="1564449"/>
                  <a:pt x="2273491" y="1564449"/>
                </a:cubicBezTo>
                <a:lnTo>
                  <a:pt x="2273491" y="1248862"/>
                </a:lnTo>
                <a:cubicBezTo>
                  <a:pt x="2264774" y="1247369"/>
                  <a:pt x="2257069" y="1243468"/>
                  <a:pt x="2250374" y="1236870"/>
                </a:cubicBezTo>
                <a:cubicBezTo>
                  <a:pt x="2242380" y="1228491"/>
                  <a:pt x="2238286" y="1218425"/>
                  <a:pt x="2238191" y="1206626"/>
                </a:cubicBezTo>
                <a:cubicBezTo>
                  <a:pt x="2238431" y="1194827"/>
                  <a:pt x="2242717" y="1184810"/>
                  <a:pt x="2251048" y="1176479"/>
                </a:cubicBezTo>
                <a:cubicBezTo>
                  <a:pt x="2259285" y="1168533"/>
                  <a:pt x="2269350" y="1164535"/>
                  <a:pt x="2281196" y="1164391"/>
                </a:cubicBezTo>
                <a:close/>
                <a:moveTo>
                  <a:pt x="10058122" y="1129572"/>
                </a:moveTo>
                <a:cubicBezTo>
                  <a:pt x="10069535" y="1129765"/>
                  <a:pt x="10079504" y="1134003"/>
                  <a:pt x="10088029" y="1142238"/>
                </a:cubicBezTo>
                <a:cubicBezTo>
                  <a:pt x="10096071" y="1150569"/>
                  <a:pt x="10100165" y="1160683"/>
                  <a:pt x="10100309" y="1172482"/>
                </a:cubicBezTo>
                <a:lnTo>
                  <a:pt x="10100309" y="1173060"/>
                </a:lnTo>
                <a:cubicBezTo>
                  <a:pt x="10100020" y="1184329"/>
                  <a:pt x="10095733" y="1194201"/>
                  <a:pt x="10087450" y="1202726"/>
                </a:cubicBezTo>
                <a:cubicBezTo>
                  <a:pt x="10082731" y="1207204"/>
                  <a:pt x="10077434" y="1210335"/>
                  <a:pt x="10071606" y="1212309"/>
                </a:cubicBezTo>
                <a:cubicBezTo>
                  <a:pt x="10071606" y="1212309"/>
                  <a:pt x="10071606" y="1529919"/>
                  <a:pt x="10071606" y="1529919"/>
                </a:cubicBezTo>
                <a:lnTo>
                  <a:pt x="10071606" y="1890101"/>
                </a:lnTo>
                <a:cubicBezTo>
                  <a:pt x="10071798" y="1911531"/>
                  <a:pt x="10073002" y="1931806"/>
                  <a:pt x="10075169" y="1950974"/>
                </a:cubicBezTo>
                <a:cubicBezTo>
                  <a:pt x="10080998" y="2001396"/>
                  <a:pt x="10093470" y="2044595"/>
                  <a:pt x="10112541" y="2080570"/>
                </a:cubicBezTo>
                <a:cubicBezTo>
                  <a:pt x="10138162" y="2128729"/>
                  <a:pt x="10175004" y="2164897"/>
                  <a:pt x="10223163" y="2189024"/>
                </a:cubicBezTo>
                <a:cubicBezTo>
                  <a:pt x="10244497" y="2199812"/>
                  <a:pt x="10268047" y="2208336"/>
                  <a:pt x="10293861" y="2214597"/>
                </a:cubicBezTo>
                <a:cubicBezTo>
                  <a:pt x="10318807" y="2220665"/>
                  <a:pt x="10346546" y="2224614"/>
                  <a:pt x="10376839" y="2226540"/>
                </a:cubicBezTo>
                <a:cubicBezTo>
                  <a:pt x="10378909" y="2220520"/>
                  <a:pt x="10382232" y="2214982"/>
                  <a:pt x="10387096" y="2210118"/>
                </a:cubicBezTo>
                <a:cubicBezTo>
                  <a:pt x="10395332" y="2202220"/>
                  <a:pt x="10405397" y="2198174"/>
                  <a:pt x="10417244" y="2198030"/>
                </a:cubicBezTo>
                <a:cubicBezTo>
                  <a:pt x="10428658" y="2198223"/>
                  <a:pt x="10438627" y="2202461"/>
                  <a:pt x="10447151" y="2210696"/>
                </a:cubicBezTo>
                <a:cubicBezTo>
                  <a:pt x="10455194" y="2219027"/>
                  <a:pt x="10459335" y="2229141"/>
                  <a:pt x="10459431" y="2240940"/>
                </a:cubicBezTo>
                <a:lnTo>
                  <a:pt x="10459431" y="2241710"/>
                </a:lnTo>
                <a:cubicBezTo>
                  <a:pt x="10459191" y="2252787"/>
                  <a:pt x="10454904" y="2262611"/>
                  <a:pt x="10446573" y="2271184"/>
                </a:cubicBezTo>
                <a:cubicBezTo>
                  <a:pt x="10438338" y="2279130"/>
                  <a:pt x="10428272" y="2283175"/>
                  <a:pt x="10416425" y="2283320"/>
                </a:cubicBezTo>
                <a:cubicBezTo>
                  <a:pt x="10404819" y="2283127"/>
                  <a:pt x="10394802" y="2278841"/>
                  <a:pt x="10386374" y="2270558"/>
                </a:cubicBezTo>
                <a:cubicBezTo>
                  <a:pt x="10380113" y="2264008"/>
                  <a:pt x="10376357" y="2256399"/>
                  <a:pt x="10374913" y="2247778"/>
                </a:cubicBezTo>
                <a:cubicBezTo>
                  <a:pt x="10363113" y="2247056"/>
                  <a:pt x="10351410" y="2246045"/>
                  <a:pt x="10339901" y="2244648"/>
                </a:cubicBezTo>
                <a:cubicBezTo>
                  <a:pt x="10297039" y="2239350"/>
                  <a:pt x="10259138" y="2229478"/>
                  <a:pt x="10226100" y="2214886"/>
                </a:cubicBezTo>
                <a:cubicBezTo>
                  <a:pt x="10167298" y="2189024"/>
                  <a:pt x="10123233" y="2148378"/>
                  <a:pt x="10093904" y="2092947"/>
                </a:cubicBezTo>
                <a:cubicBezTo>
                  <a:pt x="10070691" y="2048689"/>
                  <a:pt x="10056773" y="1996051"/>
                  <a:pt x="10052150" y="1935129"/>
                </a:cubicBezTo>
                <a:cubicBezTo>
                  <a:pt x="10050994" y="1920826"/>
                  <a:pt x="10050368" y="1905174"/>
                  <a:pt x="10050271" y="1888271"/>
                </a:cubicBezTo>
                <a:lnTo>
                  <a:pt x="10050271" y="1529871"/>
                </a:lnTo>
                <a:cubicBezTo>
                  <a:pt x="10050271" y="1529774"/>
                  <a:pt x="10050271" y="1529630"/>
                  <a:pt x="10050271" y="1529630"/>
                </a:cubicBezTo>
                <a:lnTo>
                  <a:pt x="10050271" y="1214043"/>
                </a:lnTo>
                <a:cubicBezTo>
                  <a:pt x="10041554" y="1212550"/>
                  <a:pt x="10033850" y="1208649"/>
                  <a:pt x="10027155" y="1202051"/>
                </a:cubicBezTo>
                <a:lnTo>
                  <a:pt x="10027299" y="1202051"/>
                </a:lnTo>
                <a:cubicBezTo>
                  <a:pt x="10019305" y="1193672"/>
                  <a:pt x="10015211" y="1183607"/>
                  <a:pt x="10015115" y="1171807"/>
                </a:cubicBezTo>
                <a:cubicBezTo>
                  <a:pt x="10015356" y="1160009"/>
                  <a:pt x="10019691" y="1149991"/>
                  <a:pt x="10027974" y="1141660"/>
                </a:cubicBezTo>
                <a:cubicBezTo>
                  <a:pt x="10036209" y="1133714"/>
                  <a:pt x="10046274" y="1129716"/>
                  <a:pt x="10058122" y="1129572"/>
                </a:cubicBezTo>
                <a:close/>
                <a:moveTo>
                  <a:pt x="560326" y="1106408"/>
                </a:moveTo>
                <a:cubicBezTo>
                  <a:pt x="565431" y="1106215"/>
                  <a:pt x="569043" y="1108430"/>
                  <a:pt x="571163" y="1113054"/>
                </a:cubicBezTo>
                <a:cubicBezTo>
                  <a:pt x="571643" y="1114354"/>
                  <a:pt x="571884" y="1115606"/>
                  <a:pt x="571884" y="1116906"/>
                </a:cubicBezTo>
                <a:lnTo>
                  <a:pt x="571884" y="1205423"/>
                </a:lnTo>
                <a:cubicBezTo>
                  <a:pt x="571884" y="1206049"/>
                  <a:pt x="571836" y="1206819"/>
                  <a:pt x="571691" y="1207686"/>
                </a:cubicBezTo>
                <a:lnTo>
                  <a:pt x="562225" y="1216097"/>
                </a:lnTo>
                <a:lnTo>
                  <a:pt x="551417" y="1209420"/>
                </a:lnTo>
                <a:cubicBezTo>
                  <a:pt x="550935" y="1208216"/>
                  <a:pt x="550694" y="1206867"/>
                  <a:pt x="550694" y="1205471"/>
                </a:cubicBezTo>
                <a:lnTo>
                  <a:pt x="550694" y="1116906"/>
                </a:lnTo>
                <a:cubicBezTo>
                  <a:pt x="550694" y="1116232"/>
                  <a:pt x="550790" y="1115510"/>
                  <a:pt x="550887" y="1114883"/>
                </a:cubicBezTo>
                <a:cubicBezTo>
                  <a:pt x="552187" y="1109923"/>
                  <a:pt x="555318" y="1107130"/>
                  <a:pt x="560326" y="1106408"/>
                </a:cubicBezTo>
                <a:close/>
                <a:moveTo>
                  <a:pt x="8337072" y="1071637"/>
                </a:moveTo>
                <a:cubicBezTo>
                  <a:pt x="8342176" y="1071444"/>
                  <a:pt x="8345790" y="1073659"/>
                  <a:pt x="8347907" y="1078283"/>
                </a:cubicBezTo>
                <a:cubicBezTo>
                  <a:pt x="8348390" y="1079583"/>
                  <a:pt x="8348631" y="1080835"/>
                  <a:pt x="8348631" y="1082135"/>
                </a:cubicBezTo>
                <a:lnTo>
                  <a:pt x="8348631" y="1170652"/>
                </a:lnTo>
                <a:cubicBezTo>
                  <a:pt x="8348631" y="1171278"/>
                  <a:pt x="8348584" y="1172048"/>
                  <a:pt x="8348439" y="1172915"/>
                </a:cubicBezTo>
                <a:lnTo>
                  <a:pt x="8338970" y="1181326"/>
                </a:lnTo>
                <a:lnTo>
                  <a:pt x="8328164" y="1174649"/>
                </a:lnTo>
                <a:cubicBezTo>
                  <a:pt x="8327682" y="1173445"/>
                  <a:pt x="8327440" y="1172096"/>
                  <a:pt x="8327440" y="1170700"/>
                </a:cubicBezTo>
                <a:lnTo>
                  <a:pt x="8327440" y="1082135"/>
                </a:lnTo>
                <a:cubicBezTo>
                  <a:pt x="8327440" y="1081461"/>
                  <a:pt x="8327536" y="1080739"/>
                  <a:pt x="8327634" y="1080113"/>
                </a:cubicBezTo>
                <a:cubicBezTo>
                  <a:pt x="8328934" y="1075152"/>
                  <a:pt x="8332064" y="1072359"/>
                  <a:pt x="8337072" y="1071637"/>
                </a:cubicBezTo>
                <a:close/>
                <a:moveTo>
                  <a:pt x="12188922" y="1057430"/>
                </a:moveTo>
                <a:lnTo>
                  <a:pt x="12192000" y="1059318"/>
                </a:lnTo>
                <a:lnTo>
                  <a:pt x="12192000" y="1166022"/>
                </a:lnTo>
                <a:lnTo>
                  <a:pt x="12190800" y="1167088"/>
                </a:lnTo>
                <a:lnTo>
                  <a:pt x="12190848" y="1167136"/>
                </a:lnTo>
                <a:cubicBezTo>
                  <a:pt x="12185791" y="1167329"/>
                  <a:pt x="12182179" y="1165065"/>
                  <a:pt x="12180012" y="1160442"/>
                </a:cubicBezTo>
                <a:cubicBezTo>
                  <a:pt x="12179531" y="1159238"/>
                  <a:pt x="12179242" y="1157890"/>
                  <a:pt x="12179242" y="1156493"/>
                </a:cubicBezTo>
                <a:lnTo>
                  <a:pt x="12179242" y="1067928"/>
                </a:lnTo>
                <a:cubicBezTo>
                  <a:pt x="12179242" y="1067254"/>
                  <a:pt x="12179338" y="1066532"/>
                  <a:pt x="12179483" y="1065906"/>
                </a:cubicBezTo>
                <a:cubicBezTo>
                  <a:pt x="12180783" y="1060945"/>
                  <a:pt x="12183913" y="1058104"/>
                  <a:pt x="12188922" y="1057430"/>
                </a:cubicBezTo>
                <a:close/>
                <a:moveTo>
                  <a:pt x="4412190" y="1048858"/>
                </a:moveTo>
                <a:cubicBezTo>
                  <a:pt x="4417295" y="1048665"/>
                  <a:pt x="4420905" y="1050880"/>
                  <a:pt x="4423028" y="1055504"/>
                </a:cubicBezTo>
                <a:cubicBezTo>
                  <a:pt x="4423509" y="1056804"/>
                  <a:pt x="4423748" y="1058056"/>
                  <a:pt x="4423748" y="1059308"/>
                </a:cubicBezTo>
                <a:lnTo>
                  <a:pt x="4423748" y="1147825"/>
                </a:lnTo>
                <a:cubicBezTo>
                  <a:pt x="4423748" y="1148451"/>
                  <a:pt x="4423699" y="1149221"/>
                  <a:pt x="4423558" y="1150088"/>
                </a:cubicBezTo>
                <a:cubicBezTo>
                  <a:pt x="4422256" y="1155000"/>
                  <a:pt x="4419079" y="1157793"/>
                  <a:pt x="4414070" y="1158516"/>
                </a:cubicBezTo>
                <a:lnTo>
                  <a:pt x="4414070" y="1158564"/>
                </a:lnTo>
                <a:cubicBezTo>
                  <a:pt x="4409010" y="1158757"/>
                  <a:pt x="4405401" y="1156493"/>
                  <a:pt x="4403235" y="1151870"/>
                </a:cubicBezTo>
                <a:cubicBezTo>
                  <a:pt x="4402750" y="1150666"/>
                  <a:pt x="4402512" y="1149318"/>
                  <a:pt x="4402512" y="1147921"/>
                </a:cubicBezTo>
                <a:lnTo>
                  <a:pt x="4402512" y="1059356"/>
                </a:lnTo>
                <a:cubicBezTo>
                  <a:pt x="4402512" y="1058682"/>
                  <a:pt x="4402609" y="1057960"/>
                  <a:pt x="4402750" y="1057334"/>
                </a:cubicBezTo>
                <a:cubicBezTo>
                  <a:pt x="4404051" y="1052373"/>
                  <a:pt x="4407182" y="1049532"/>
                  <a:pt x="4412190" y="1048858"/>
                </a:cubicBezTo>
                <a:close/>
                <a:moveTo>
                  <a:pt x="7401584" y="1016831"/>
                </a:moveTo>
                <a:cubicBezTo>
                  <a:pt x="7376398" y="1017072"/>
                  <a:pt x="7355016" y="1025741"/>
                  <a:pt x="7337293" y="1042837"/>
                </a:cubicBezTo>
                <a:cubicBezTo>
                  <a:pt x="7328599" y="1051651"/>
                  <a:pt x="7322014" y="1061343"/>
                  <a:pt x="7317524" y="1071920"/>
                </a:cubicBezTo>
                <a:lnTo>
                  <a:pt x="7310329" y="1106289"/>
                </a:lnTo>
                <a:lnTo>
                  <a:pt x="7310324" y="1106263"/>
                </a:lnTo>
                <a:lnTo>
                  <a:pt x="7310324" y="1106311"/>
                </a:lnTo>
                <a:lnTo>
                  <a:pt x="7310329" y="1106289"/>
                </a:lnTo>
                <a:lnTo>
                  <a:pt x="7316957" y="1141215"/>
                </a:lnTo>
                <a:cubicBezTo>
                  <a:pt x="7321280" y="1151942"/>
                  <a:pt x="7327708" y="1161742"/>
                  <a:pt x="7336232" y="1170603"/>
                </a:cubicBezTo>
                <a:cubicBezTo>
                  <a:pt x="7353619" y="1187989"/>
                  <a:pt x="7374905" y="1197043"/>
                  <a:pt x="7400093" y="1197669"/>
                </a:cubicBezTo>
                <a:cubicBezTo>
                  <a:pt x="7424365" y="1197621"/>
                  <a:pt x="7445554" y="1189145"/>
                  <a:pt x="7463709" y="1172193"/>
                </a:cubicBezTo>
                <a:cubicBezTo>
                  <a:pt x="7481481" y="1154278"/>
                  <a:pt x="7490630" y="1133088"/>
                  <a:pt x="7491209" y="1108478"/>
                </a:cubicBezTo>
                <a:lnTo>
                  <a:pt x="7491209" y="1107515"/>
                </a:lnTo>
                <a:cubicBezTo>
                  <a:pt x="7491064" y="1083243"/>
                  <a:pt x="7482444" y="1062053"/>
                  <a:pt x="7465396" y="1043993"/>
                </a:cubicBezTo>
                <a:cubicBezTo>
                  <a:pt x="7448009" y="1026559"/>
                  <a:pt x="7426724" y="1017506"/>
                  <a:pt x="7401584" y="1016831"/>
                </a:cubicBezTo>
                <a:close/>
                <a:moveTo>
                  <a:pt x="3476651" y="1013364"/>
                </a:moveTo>
                <a:cubicBezTo>
                  <a:pt x="3451513" y="1013605"/>
                  <a:pt x="3430081" y="1022274"/>
                  <a:pt x="3412359" y="1039370"/>
                </a:cubicBezTo>
                <a:lnTo>
                  <a:pt x="3385400" y="1102821"/>
                </a:lnTo>
                <a:lnTo>
                  <a:pt x="3385391" y="1102796"/>
                </a:lnTo>
                <a:lnTo>
                  <a:pt x="3385391" y="1102844"/>
                </a:lnTo>
                <a:lnTo>
                  <a:pt x="3385400" y="1102821"/>
                </a:lnTo>
                <a:lnTo>
                  <a:pt x="3411300" y="1167136"/>
                </a:lnTo>
                <a:cubicBezTo>
                  <a:pt x="3428684" y="1184522"/>
                  <a:pt x="3449971" y="1193576"/>
                  <a:pt x="3475158" y="1194202"/>
                </a:cubicBezTo>
                <a:cubicBezTo>
                  <a:pt x="3499432" y="1194202"/>
                  <a:pt x="3520669" y="1185678"/>
                  <a:pt x="3538776" y="1168726"/>
                </a:cubicBezTo>
                <a:cubicBezTo>
                  <a:pt x="3556546" y="1150811"/>
                  <a:pt x="3565697" y="1129621"/>
                  <a:pt x="3566275" y="1105011"/>
                </a:cubicBezTo>
                <a:lnTo>
                  <a:pt x="3566275" y="1104048"/>
                </a:lnTo>
                <a:cubicBezTo>
                  <a:pt x="3566131" y="1079776"/>
                  <a:pt x="3557512" y="1058586"/>
                  <a:pt x="3540462" y="1040526"/>
                </a:cubicBezTo>
                <a:cubicBezTo>
                  <a:pt x="3523076" y="1023092"/>
                  <a:pt x="3501790" y="1014039"/>
                  <a:pt x="3476651" y="1013364"/>
                </a:cubicBezTo>
                <a:close/>
                <a:moveTo>
                  <a:pt x="7402644" y="995545"/>
                </a:moveTo>
                <a:cubicBezTo>
                  <a:pt x="7433033" y="996412"/>
                  <a:pt x="7459184" y="1007777"/>
                  <a:pt x="7481096" y="1029642"/>
                </a:cubicBezTo>
                <a:cubicBezTo>
                  <a:pt x="7501802" y="1051313"/>
                  <a:pt x="7512252" y="1077705"/>
                  <a:pt x="7512444" y="1108815"/>
                </a:cubicBezTo>
                <a:lnTo>
                  <a:pt x="7512444" y="1109827"/>
                </a:lnTo>
                <a:cubicBezTo>
                  <a:pt x="7511579" y="1139782"/>
                  <a:pt x="7500164" y="1165787"/>
                  <a:pt x="7478205" y="1187796"/>
                </a:cubicBezTo>
                <a:lnTo>
                  <a:pt x="7478158" y="1187748"/>
                </a:lnTo>
                <a:cubicBezTo>
                  <a:pt x="7456053" y="1208649"/>
                  <a:pt x="7429516" y="1219003"/>
                  <a:pt x="7398550" y="1218955"/>
                </a:cubicBezTo>
                <a:cubicBezTo>
                  <a:pt x="7368595" y="1218185"/>
                  <a:pt x="7342590" y="1206867"/>
                  <a:pt x="7320485" y="1185003"/>
                </a:cubicBezTo>
                <a:cubicBezTo>
                  <a:pt x="7299536" y="1162946"/>
                  <a:pt x="7289031" y="1136410"/>
                  <a:pt x="7289031" y="1105444"/>
                </a:cubicBezTo>
                <a:cubicBezTo>
                  <a:pt x="7289993" y="1074574"/>
                  <a:pt x="7301415" y="1048327"/>
                  <a:pt x="7323373" y="1026656"/>
                </a:cubicBezTo>
                <a:cubicBezTo>
                  <a:pt x="7345141" y="1006044"/>
                  <a:pt x="7371582" y="995689"/>
                  <a:pt x="7402644" y="995545"/>
                </a:cubicBezTo>
                <a:close/>
                <a:moveTo>
                  <a:pt x="3477758" y="992078"/>
                </a:moveTo>
                <a:cubicBezTo>
                  <a:pt x="3508147" y="992945"/>
                  <a:pt x="3534298" y="1004262"/>
                  <a:pt x="3556210" y="1026175"/>
                </a:cubicBezTo>
                <a:cubicBezTo>
                  <a:pt x="3576870" y="1047846"/>
                  <a:pt x="3587274" y="1074238"/>
                  <a:pt x="3587514" y="1105348"/>
                </a:cubicBezTo>
                <a:lnTo>
                  <a:pt x="3587514" y="1106360"/>
                </a:lnTo>
                <a:cubicBezTo>
                  <a:pt x="3586647" y="1136315"/>
                  <a:pt x="3575232" y="1162320"/>
                  <a:pt x="3553272" y="1184329"/>
                </a:cubicBezTo>
                <a:lnTo>
                  <a:pt x="3553272" y="1184281"/>
                </a:lnTo>
                <a:cubicBezTo>
                  <a:pt x="3531167" y="1205134"/>
                  <a:pt x="3504631" y="1215536"/>
                  <a:pt x="3473665" y="1215488"/>
                </a:cubicBezTo>
                <a:cubicBezTo>
                  <a:pt x="3443712" y="1214718"/>
                  <a:pt x="3417705" y="1203400"/>
                  <a:pt x="3395600" y="1181536"/>
                </a:cubicBezTo>
                <a:cubicBezTo>
                  <a:pt x="3374650" y="1159479"/>
                  <a:pt x="3364151" y="1132943"/>
                  <a:pt x="3364151" y="1101977"/>
                </a:cubicBezTo>
                <a:cubicBezTo>
                  <a:pt x="3365066" y="1071107"/>
                  <a:pt x="3376528" y="1044860"/>
                  <a:pt x="3398488" y="1023189"/>
                </a:cubicBezTo>
                <a:cubicBezTo>
                  <a:pt x="3420258" y="1002577"/>
                  <a:pt x="3446696" y="992223"/>
                  <a:pt x="3477758" y="992078"/>
                </a:cubicBezTo>
                <a:close/>
                <a:moveTo>
                  <a:pt x="11253431" y="978545"/>
                </a:moveTo>
                <a:cubicBezTo>
                  <a:pt x="11228292" y="978786"/>
                  <a:pt x="11206814" y="987455"/>
                  <a:pt x="11189139" y="1004551"/>
                </a:cubicBezTo>
                <a:cubicBezTo>
                  <a:pt x="11180447" y="1013340"/>
                  <a:pt x="11173849" y="1023032"/>
                  <a:pt x="11169352" y="1033615"/>
                </a:cubicBezTo>
                <a:lnTo>
                  <a:pt x="11162175" y="1068003"/>
                </a:lnTo>
                <a:lnTo>
                  <a:pt x="11162170" y="1067977"/>
                </a:lnTo>
                <a:lnTo>
                  <a:pt x="11162170" y="1068025"/>
                </a:lnTo>
                <a:lnTo>
                  <a:pt x="11162175" y="1068003"/>
                </a:lnTo>
                <a:lnTo>
                  <a:pt x="11168804" y="1102947"/>
                </a:lnTo>
                <a:cubicBezTo>
                  <a:pt x="11173126" y="1113668"/>
                  <a:pt x="11179555" y="1123456"/>
                  <a:pt x="11188079" y="1132317"/>
                </a:cubicBezTo>
                <a:cubicBezTo>
                  <a:pt x="11205465" y="1149703"/>
                  <a:pt x="11226751" y="1158757"/>
                  <a:pt x="11251938" y="1159383"/>
                </a:cubicBezTo>
                <a:cubicBezTo>
                  <a:pt x="11276211" y="1159383"/>
                  <a:pt x="11297448" y="1150859"/>
                  <a:pt x="11315556" y="1133907"/>
                </a:cubicBezTo>
                <a:cubicBezTo>
                  <a:pt x="11333327" y="1115991"/>
                  <a:pt x="11342478" y="1094801"/>
                  <a:pt x="11343055" y="1070192"/>
                </a:cubicBezTo>
                <a:lnTo>
                  <a:pt x="11343055" y="1069229"/>
                </a:lnTo>
                <a:cubicBezTo>
                  <a:pt x="11342911" y="1044957"/>
                  <a:pt x="11334291" y="1023767"/>
                  <a:pt x="11317242" y="1005707"/>
                </a:cubicBezTo>
                <a:cubicBezTo>
                  <a:pt x="11299856" y="988273"/>
                  <a:pt x="11278570" y="979220"/>
                  <a:pt x="11253431" y="978545"/>
                </a:cubicBezTo>
                <a:close/>
                <a:moveTo>
                  <a:pt x="11254491" y="957259"/>
                </a:moveTo>
                <a:cubicBezTo>
                  <a:pt x="11284879" y="958126"/>
                  <a:pt x="11311030" y="969443"/>
                  <a:pt x="11332942" y="991356"/>
                </a:cubicBezTo>
                <a:cubicBezTo>
                  <a:pt x="11353651" y="1013027"/>
                  <a:pt x="11364053" y="1039418"/>
                  <a:pt x="11364294" y="1070529"/>
                </a:cubicBezTo>
                <a:lnTo>
                  <a:pt x="11364294" y="1071540"/>
                </a:lnTo>
                <a:cubicBezTo>
                  <a:pt x="11363426" y="1101495"/>
                  <a:pt x="11352013" y="1127501"/>
                  <a:pt x="11330052" y="1149510"/>
                </a:cubicBezTo>
                <a:lnTo>
                  <a:pt x="11330004" y="1149462"/>
                </a:lnTo>
                <a:cubicBezTo>
                  <a:pt x="11307900" y="1170315"/>
                  <a:pt x="11281364" y="1180717"/>
                  <a:pt x="11250397" y="1180669"/>
                </a:cubicBezTo>
                <a:cubicBezTo>
                  <a:pt x="11220442" y="1179898"/>
                  <a:pt x="11194437" y="1168581"/>
                  <a:pt x="11172331" y="1146717"/>
                </a:cubicBezTo>
                <a:cubicBezTo>
                  <a:pt x="11151431" y="1124660"/>
                  <a:pt x="11140883" y="1098124"/>
                  <a:pt x="11140883" y="1067158"/>
                </a:cubicBezTo>
                <a:cubicBezTo>
                  <a:pt x="11141799" y="1036288"/>
                  <a:pt x="11153260" y="1010041"/>
                  <a:pt x="11175221" y="988370"/>
                </a:cubicBezTo>
                <a:cubicBezTo>
                  <a:pt x="11196989" y="967758"/>
                  <a:pt x="11223428" y="957403"/>
                  <a:pt x="11254491" y="957259"/>
                </a:cubicBezTo>
                <a:close/>
                <a:moveTo>
                  <a:pt x="2824371" y="880264"/>
                </a:moveTo>
                <a:lnTo>
                  <a:pt x="2824432" y="880300"/>
                </a:lnTo>
                <a:lnTo>
                  <a:pt x="2824334" y="880300"/>
                </a:lnTo>
                <a:close/>
                <a:moveTo>
                  <a:pt x="1963733" y="851308"/>
                </a:moveTo>
                <a:cubicBezTo>
                  <a:pt x="1968741" y="851982"/>
                  <a:pt x="1971920" y="854776"/>
                  <a:pt x="1973220" y="859688"/>
                </a:cubicBezTo>
                <a:cubicBezTo>
                  <a:pt x="1973412" y="860555"/>
                  <a:pt x="1973460" y="861277"/>
                  <a:pt x="1973460" y="861951"/>
                </a:cubicBezTo>
                <a:lnTo>
                  <a:pt x="1973749" y="950516"/>
                </a:lnTo>
                <a:cubicBezTo>
                  <a:pt x="1973749" y="951768"/>
                  <a:pt x="1973508" y="953020"/>
                  <a:pt x="1973027" y="954321"/>
                </a:cubicBezTo>
                <a:lnTo>
                  <a:pt x="1973027" y="954273"/>
                </a:lnTo>
                <a:cubicBezTo>
                  <a:pt x="1970908" y="958896"/>
                  <a:pt x="1967296" y="961111"/>
                  <a:pt x="1962240" y="960967"/>
                </a:cubicBezTo>
                <a:cubicBezTo>
                  <a:pt x="1957230" y="960292"/>
                  <a:pt x="1954052" y="957451"/>
                  <a:pt x="1952752" y="952539"/>
                </a:cubicBezTo>
                <a:cubicBezTo>
                  <a:pt x="1952607" y="951865"/>
                  <a:pt x="1952559" y="951190"/>
                  <a:pt x="1952559" y="950516"/>
                </a:cubicBezTo>
                <a:lnTo>
                  <a:pt x="1952223" y="861951"/>
                </a:lnTo>
                <a:cubicBezTo>
                  <a:pt x="1952223" y="860507"/>
                  <a:pt x="1952463" y="859158"/>
                  <a:pt x="1952945" y="858002"/>
                </a:cubicBezTo>
                <a:cubicBezTo>
                  <a:pt x="1955064" y="853379"/>
                  <a:pt x="1958675" y="851116"/>
                  <a:pt x="1963733" y="851308"/>
                </a:cubicBezTo>
                <a:close/>
                <a:moveTo>
                  <a:pt x="10601134" y="845463"/>
                </a:moveTo>
                <a:lnTo>
                  <a:pt x="10601165" y="845481"/>
                </a:lnTo>
                <a:lnTo>
                  <a:pt x="10601116" y="845481"/>
                </a:lnTo>
                <a:close/>
                <a:moveTo>
                  <a:pt x="9740464" y="816489"/>
                </a:moveTo>
                <a:cubicBezTo>
                  <a:pt x="9745472" y="817164"/>
                  <a:pt x="9748652" y="819957"/>
                  <a:pt x="9749952" y="824869"/>
                </a:cubicBezTo>
                <a:cubicBezTo>
                  <a:pt x="9750144" y="825736"/>
                  <a:pt x="9750192" y="826458"/>
                  <a:pt x="9750192" y="827084"/>
                </a:cubicBezTo>
                <a:lnTo>
                  <a:pt x="9750481" y="915649"/>
                </a:lnTo>
                <a:cubicBezTo>
                  <a:pt x="9750481" y="916901"/>
                  <a:pt x="9750240" y="918153"/>
                  <a:pt x="9749759" y="919454"/>
                </a:cubicBezTo>
                <a:cubicBezTo>
                  <a:pt x="9747640" y="924077"/>
                  <a:pt x="9744028" y="926292"/>
                  <a:pt x="9738971" y="926148"/>
                </a:cubicBezTo>
                <a:cubicBezTo>
                  <a:pt x="9733963" y="925473"/>
                  <a:pt x="9730785" y="922632"/>
                  <a:pt x="9729484" y="917720"/>
                </a:cubicBezTo>
                <a:cubicBezTo>
                  <a:pt x="9729340" y="917046"/>
                  <a:pt x="9729291" y="916371"/>
                  <a:pt x="9729291" y="915697"/>
                </a:cubicBezTo>
                <a:lnTo>
                  <a:pt x="9728954" y="827132"/>
                </a:lnTo>
                <a:cubicBezTo>
                  <a:pt x="9728954" y="825688"/>
                  <a:pt x="9729195" y="824339"/>
                  <a:pt x="9729676" y="823184"/>
                </a:cubicBezTo>
                <a:cubicBezTo>
                  <a:pt x="9731796" y="818560"/>
                  <a:pt x="9735408" y="816297"/>
                  <a:pt x="9740464" y="816489"/>
                </a:cubicBezTo>
                <a:close/>
                <a:moveTo>
                  <a:pt x="5815595" y="793758"/>
                </a:moveTo>
                <a:cubicBezTo>
                  <a:pt x="5820603" y="794433"/>
                  <a:pt x="5823781" y="797226"/>
                  <a:pt x="5825131" y="802138"/>
                </a:cubicBezTo>
                <a:cubicBezTo>
                  <a:pt x="5825324" y="803005"/>
                  <a:pt x="5825371" y="803727"/>
                  <a:pt x="5825371" y="804402"/>
                </a:cubicBezTo>
                <a:lnTo>
                  <a:pt x="5825660" y="892966"/>
                </a:lnTo>
                <a:cubicBezTo>
                  <a:pt x="5825660" y="894218"/>
                  <a:pt x="5825418" y="895470"/>
                  <a:pt x="5824938" y="896723"/>
                </a:cubicBezTo>
                <a:lnTo>
                  <a:pt x="5824890" y="896723"/>
                </a:lnTo>
                <a:cubicBezTo>
                  <a:pt x="5822771" y="901346"/>
                  <a:pt x="5819157" y="903561"/>
                  <a:pt x="5814102" y="903417"/>
                </a:cubicBezTo>
                <a:cubicBezTo>
                  <a:pt x="5809094" y="902742"/>
                  <a:pt x="5805914" y="899901"/>
                  <a:pt x="5804567" y="894989"/>
                </a:cubicBezTo>
                <a:cubicBezTo>
                  <a:pt x="5804421" y="894315"/>
                  <a:pt x="5804375" y="893640"/>
                  <a:pt x="5804375" y="892966"/>
                </a:cubicBezTo>
                <a:lnTo>
                  <a:pt x="5804038" y="804402"/>
                </a:lnTo>
                <a:cubicBezTo>
                  <a:pt x="5804038" y="802957"/>
                  <a:pt x="5804278" y="801608"/>
                  <a:pt x="5804808" y="800453"/>
                </a:cubicBezTo>
                <a:cubicBezTo>
                  <a:pt x="5806925" y="795829"/>
                  <a:pt x="5810490" y="793566"/>
                  <a:pt x="5815595" y="793758"/>
                </a:cubicBezTo>
                <a:close/>
                <a:moveTo>
                  <a:pt x="999682" y="700522"/>
                </a:moveTo>
                <a:cubicBezTo>
                  <a:pt x="974495" y="701148"/>
                  <a:pt x="953257" y="710202"/>
                  <a:pt x="935823" y="727588"/>
                </a:cubicBezTo>
                <a:cubicBezTo>
                  <a:pt x="918728" y="745310"/>
                  <a:pt x="910106" y="766741"/>
                  <a:pt x="909913" y="791928"/>
                </a:cubicBezTo>
                <a:cubicBezTo>
                  <a:pt x="910492" y="816682"/>
                  <a:pt x="919498" y="837824"/>
                  <a:pt x="936882" y="855402"/>
                </a:cubicBezTo>
                <a:cubicBezTo>
                  <a:pt x="954558" y="872498"/>
                  <a:pt x="975987" y="881167"/>
                  <a:pt x="1001176" y="881408"/>
                </a:cubicBezTo>
                <a:cubicBezTo>
                  <a:pt x="1026314" y="880734"/>
                  <a:pt x="1047601" y="871680"/>
                  <a:pt x="1064986" y="854246"/>
                </a:cubicBezTo>
                <a:cubicBezTo>
                  <a:pt x="1082034" y="836042"/>
                  <a:pt x="1090654" y="815045"/>
                  <a:pt x="1090752" y="791158"/>
                </a:cubicBezTo>
                <a:lnTo>
                  <a:pt x="1090799" y="791110"/>
                </a:lnTo>
                <a:lnTo>
                  <a:pt x="1090799" y="789713"/>
                </a:lnTo>
                <a:cubicBezTo>
                  <a:pt x="1090221" y="765104"/>
                  <a:pt x="1081071" y="743866"/>
                  <a:pt x="1063349" y="725998"/>
                </a:cubicBezTo>
                <a:cubicBezTo>
                  <a:pt x="1045145" y="709046"/>
                  <a:pt x="1023954" y="700522"/>
                  <a:pt x="999682" y="700522"/>
                </a:cubicBezTo>
                <a:close/>
                <a:moveTo>
                  <a:pt x="2133493" y="679910"/>
                </a:moveTo>
                <a:cubicBezTo>
                  <a:pt x="2145485" y="679910"/>
                  <a:pt x="2155647" y="683859"/>
                  <a:pt x="2163881" y="691757"/>
                </a:cubicBezTo>
                <a:cubicBezTo>
                  <a:pt x="2172261" y="700329"/>
                  <a:pt x="2176644" y="710058"/>
                  <a:pt x="2176932" y="720990"/>
                </a:cubicBezTo>
                <a:lnTo>
                  <a:pt x="2176932" y="722242"/>
                </a:lnTo>
                <a:cubicBezTo>
                  <a:pt x="2176837" y="734041"/>
                  <a:pt x="2172743" y="744106"/>
                  <a:pt x="2164651" y="752486"/>
                </a:cubicBezTo>
                <a:cubicBezTo>
                  <a:pt x="2159691" y="757350"/>
                  <a:pt x="2154107" y="760625"/>
                  <a:pt x="2148085" y="762696"/>
                </a:cubicBezTo>
                <a:lnTo>
                  <a:pt x="2148279" y="762696"/>
                </a:lnTo>
                <a:lnTo>
                  <a:pt x="2148279" y="1437116"/>
                </a:lnTo>
                <a:cubicBezTo>
                  <a:pt x="2148279" y="1437116"/>
                  <a:pt x="2148279" y="1437260"/>
                  <a:pt x="2148229" y="1437357"/>
                </a:cubicBezTo>
                <a:cubicBezTo>
                  <a:pt x="2148229" y="1437597"/>
                  <a:pt x="2148326" y="1437790"/>
                  <a:pt x="2148279" y="1438031"/>
                </a:cubicBezTo>
                <a:lnTo>
                  <a:pt x="2148279" y="1438705"/>
                </a:lnTo>
                <a:cubicBezTo>
                  <a:pt x="2147892" y="1563678"/>
                  <a:pt x="2115481" y="1656288"/>
                  <a:pt x="2050996" y="1716487"/>
                </a:cubicBezTo>
                <a:cubicBezTo>
                  <a:pt x="2016563" y="1748705"/>
                  <a:pt x="1973220" y="1771725"/>
                  <a:pt x="1921064" y="1785595"/>
                </a:cubicBezTo>
                <a:cubicBezTo>
                  <a:pt x="1890433" y="1793830"/>
                  <a:pt x="1856192" y="1798742"/>
                  <a:pt x="1818629" y="1800717"/>
                </a:cubicBezTo>
                <a:cubicBezTo>
                  <a:pt x="1816798" y="1807845"/>
                  <a:pt x="1813332" y="1814298"/>
                  <a:pt x="1807937" y="1819884"/>
                </a:cubicBezTo>
                <a:cubicBezTo>
                  <a:pt x="1799413" y="1828120"/>
                  <a:pt x="1789444" y="1832358"/>
                  <a:pt x="1778030" y="1832550"/>
                </a:cubicBezTo>
                <a:cubicBezTo>
                  <a:pt x="1766183" y="1832406"/>
                  <a:pt x="1756118" y="1828408"/>
                  <a:pt x="1747883" y="1820462"/>
                </a:cubicBezTo>
                <a:cubicBezTo>
                  <a:pt x="1739552" y="1812131"/>
                  <a:pt x="1735265" y="1802114"/>
                  <a:pt x="1734976" y="1790315"/>
                </a:cubicBezTo>
                <a:cubicBezTo>
                  <a:pt x="1735072" y="1778516"/>
                  <a:pt x="1739166" y="1768450"/>
                  <a:pt x="1747161" y="1760071"/>
                </a:cubicBezTo>
                <a:cubicBezTo>
                  <a:pt x="1755684" y="1751787"/>
                  <a:pt x="1765606" y="1747549"/>
                  <a:pt x="1776827" y="1747309"/>
                </a:cubicBezTo>
                <a:cubicBezTo>
                  <a:pt x="1788674" y="1747357"/>
                  <a:pt x="1798787" y="1751306"/>
                  <a:pt x="1807070" y="1759204"/>
                </a:cubicBezTo>
                <a:cubicBezTo>
                  <a:pt x="1813139" y="1765368"/>
                  <a:pt x="1816992" y="1772159"/>
                  <a:pt x="1818821" y="1779527"/>
                </a:cubicBezTo>
                <a:cubicBezTo>
                  <a:pt x="1863561" y="1776926"/>
                  <a:pt x="1903051" y="1769799"/>
                  <a:pt x="1937100" y="1757904"/>
                </a:cubicBezTo>
                <a:cubicBezTo>
                  <a:pt x="1976157" y="1744371"/>
                  <a:pt x="2008953" y="1725059"/>
                  <a:pt x="2035538" y="1699968"/>
                </a:cubicBezTo>
                <a:cubicBezTo>
                  <a:pt x="2061109" y="1675889"/>
                  <a:pt x="2081193" y="1646704"/>
                  <a:pt x="2095832" y="1612559"/>
                </a:cubicBezTo>
                <a:cubicBezTo>
                  <a:pt x="2115770" y="1566760"/>
                  <a:pt x="2126221" y="1509017"/>
                  <a:pt x="2127232" y="1439476"/>
                </a:cubicBezTo>
                <a:cubicBezTo>
                  <a:pt x="2127185" y="1439235"/>
                  <a:pt x="2127039" y="1439042"/>
                  <a:pt x="2126991" y="1438801"/>
                </a:cubicBezTo>
                <a:cubicBezTo>
                  <a:pt x="2126848" y="1437934"/>
                  <a:pt x="2126798" y="1437260"/>
                  <a:pt x="2126848" y="1436827"/>
                </a:cubicBezTo>
                <a:lnTo>
                  <a:pt x="2126848" y="764381"/>
                </a:lnTo>
                <a:cubicBezTo>
                  <a:pt x="2118371" y="762888"/>
                  <a:pt x="2110955" y="759180"/>
                  <a:pt x="2104646" y="753064"/>
                </a:cubicBezTo>
                <a:cubicBezTo>
                  <a:pt x="2096314" y="744732"/>
                  <a:pt x="2092028" y="734667"/>
                  <a:pt x="2091740" y="722916"/>
                </a:cubicBezTo>
                <a:cubicBezTo>
                  <a:pt x="2091836" y="711117"/>
                  <a:pt x="2095930" y="701004"/>
                  <a:pt x="2103924" y="692672"/>
                </a:cubicBezTo>
                <a:cubicBezTo>
                  <a:pt x="2112303" y="684437"/>
                  <a:pt x="2122175" y="680199"/>
                  <a:pt x="2133493" y="679910"/>
                </a:cubicBezTo>
                <a:close/>
                <a:moveTo>
                  <a:pt x="998189" y="679284"/>
                </a:moveTo>
                <a:cubicBezTo>
                  <a:pt x="1029107" y="679236"/>
                  <a:pt x="1055692" y="689638"/>
                  <a:pt x="1077796" y="710491"/>
                </a:cubicBezTo>
                <a:cubicBezTo>
                  <a:pt x="1099708" y="732693"/>
                  <a:pt x="1111171" y="758506"/>
                  <a:pt x="1112037" y="788027"/>
                </a:cubicBezTo>
                <a:lnTo>
                  <a:pt x="1112037" y="789472"/>
                </a:lnTo>
                <a:cubicBezTo>
                  <a:pt x="1111796" y="820535"/>
                  <a:pt x="1101394" y="846926"/>
                  <a:pt x="1080686" y="868646"/>
                </a:cubicBezTo>
                <a:cubicBezTo>
                  <a:pt x="1058773" y="890510"/>
                  <a:pt x="1032623" y="901876"/>
                  <a:pt x="1002235" y="902694"/>
                </a:cubicBezTo>
                <a:cubicBezTo>
                  <a:pt x="971172" y="902550"/>
                  <a:pt x="944780" y="892196"/>
                  <a:pt x="923012" y="871583"/>
                </a:cubicBezTo>
                <a:cubicBezTo>
                  <a:pt x="901052" y="849912"/>
                  <a:pt x="889590" y="823665"/>
                  <a:pt x="888675" y="792795"/>
                </a:cubicBezTo>
                <a:cubicBezTo>
                  <a:pt x="888675" y="761829"/>
                  <a:pt x="899174" y="735293"/>
                  <a:pt x="920123" y="713236"/>
                </a:cubicBezTo>
                <a:cubicBezTo>
                  <a:pt x="942228" y="691372"/>
                  <a:pt x="968234" y="680055"/>
                  <a:pt x="998189" y="679284"/>
                </a:cubicBezTo>
                <a:close/>
                <a:moveTo>
                  <a:pt x="8776421" y="665703"/>
                </a:moveTo>
                <a:cubicBezTo>
                  <a:pt x="8751283" y="666329"/>
                  <a:pt x="8729997" y="675383"/>
                  <a:pt x="8712562" y="692769"/>
                </a:cubicBezTo>
                <a:cubicBezTo>
                  <a:pt x="8695465" y="710491"/>
                  <a:pt x="8686847" y="731922"/>
                  <a:pt x="8686654" y="757109"/>
                </a:cubicBezTo>
                <a:cubicBezTo>
                  <a:pt x="8687230" y="781863"/>
                  <a:pt x="8696238" y="803005"/>
                  <a:pt x="8713622" y="820583"/>
                </a:cubicBezTo>
                <a:cubicBezTo>
                  <a:pt x="8731298" y="837679"/>
                  <a:pt x="8752727" y="846348"/>
                  <a:pt x="8777914" y="846589"/>
                </a:cubicBezTo>
                <a:cubicBezTo>
                  <a:pt x="8803054" y="845915"/>
                  <a:pt x="8824339" y="836861"/>
                  <a:pt x="8841725" y="819427"/>
                </a:cubicBezTo>
                <a:cubicBezTo>
                  <a:pt x="8858774" y="801223"/>
                  <a:pt x="8867394" y="780226"/>
                  <a:pt x="8867492" y="756339"/>
                </a:cubicBezTo>
                <a:lnTo>
                  <a:pt x="8867539" y="756291"/>
                </a:lnTo>
                <a:lnTo>
                  <a:pt x="8867539" y="754894"/>
                </a:lnTo>
                <a:cubicBezTo>
                  <a:pt x="8866961" y="730285"/>
                  <a:pt x="8857811" y="709047"/>
                  <a:pt x="8840087" y="691180"/>
                </a:cubicBezTo>
                <a:cubicBezTo>
                  <a:pt x="8821883" y="674228"/>
                  <a:pt x="8800694" y="665703"/>
                  <a:pt x="8776421" y="665703"/>
                </a:cubicBezTo>
                <a:close/>
                <a:moveTo>
                  <a:pt x="9910369" y="644995"/>
                </a:moveTo>
                <a:cubicBezTo>
                  <a:pt x="9922361" y="644995"/>
                  <a:pt x="9932523" y="648944"/>
                  <a:pt x="9940758" y="656842"/>
                </a:cubicBezTo>
                <a:cubicBezTo>
                  <a:pt x="9949137" y="665414"/>
                  <a:pt x="9953521" y="675143"/>
                  <a:pt x="9953809" y="686075"/>
                </a:cubicBezTo>
                <a:lnTo>
                  <a:pt x="9953809" y="687327"/>
                </a:lnTo>
                <a:cubicBezTo>
                  <a:pt x="9953712" y="699126"/>
                  <a:pt x="9949619" y="709239"/>
                  <a:pt x="9941528" y="717571"/>
                </a:cubicBezTo>
                <a:cubicBezTo>
                  <a:pt x="9936569" y="722435"/>
                  <a:pt x="9930981" y="725710"/>
                  <a:pt x="9924961" y="727781"/>
                </a:cubicBezTo>
                <a:lnTo>
                  <a:pt x="9925058" y="727877"/>
                </a:lnTo>
                <a:lnTo>
                  <a:pt x="9925058" y="1402297"/>
                </a:lnTo>
                <a:cubicBezTo>
                  <a:pt x="9925058" y="1402297"/>
                  <a:pt x="9925058" y="1402442"/>
                  <a:pt x="9925010" y="1402490"/>
                </a:cubicBezTo>
                <a:cubicBezTo>
                  <a:pt x="9925010" y="1402731"/>
                  <a:pt x="9925106" y="1402923"/>
                  <a:pt x="9925058" y="1403164"/>
                </a:cubicBezTo>
                <a:lnTo>
                  <a:pt x="9925058" y="1403838"/>
                </a:lnTo>
                <a:cubicBezTo>
                  <a:pt x="9924672" y="1528811"/>
                  <a:pt x="9892261" y="1621421"/>
                  <a:pt x="9827777" y="1681620"/>
                </a:cubicBezTo>
                <a:cubicBezTo>
                  <a:pt x="9793295" y="1713838"/>
                  <a:pt x="9750000" y="1736858"/>
                  <a:pt x="9697843" y="1750728"/>
                </a:cubicBezTo>
                <a:cubicBezTo>
                  <a:pt x="9667214" y="1758963"/>
                  <a:pt x="9632973" y="1763876"/>
                  <a:pt x="9595409" y="1765850"/>
                </a:cubicBezTo>
                <a:cubicBezTo>
                  <a:pt x="9593578" y="1772978"/>
                  <a:pt x="9590111" y="1779431"/>
                  <a:pt x="9584718" y="1784969"/>
                </a:cubicBezTo>
                <a:cubicBezTo>
                  <a:pt x="9576194" y="1793205"/>
                  <a:pt x="9566224" y="1797443"/>
                  <a:pt x="9554811" y="1797635"/>
                </a:cubicBezTo>
                <a:cubicBezTo>
                  <a:pt x="9542964" y="1797491"/>
                  <a:pt x="9532899" y="1793493"/>
                  <a:pt x="9524663" y="1785547"/>
                </a:cubicBezTo>
                <a:cubicBezTo>
                  <a:pt x="9516332" y="1777216"/>
                  <a:pt x="9512045" y="1767199"/>
                  <a:pt x="9511756" y="1755400"/>
                </a:cubicBezTo>
                <a:cubicBezTo>
                  <a:pt x="9511852" y="1743601"/>
                  <a:pt x="9515946" y="1733535"/>
                  <a:pt x="9523989" y="1725156"/>
                </a:cubicBezTo>
                <a:cubicBezTo>
                  <a:pt x="9532513" y="1716872"/>
                  <a:pt x="9542434" y="1712634"/>
                  <a:pt x="9553704" y="1712394"/>
                </a:cubicBezTo>
                <a:cubicBezTo>
                  <a:pt x="9565551" y="1712442"/>
                  <a:pt x="9575663" y="1716391"/>
                  <a:pt x="9583946" y="1724289"/>
                </a:cubicBezTo>
                <a:cubicBezTo>
                  <a:pt x="9590015" y="1730453"/>
                  <a:pt x="9593868" y="1737244"/>
                  <a:pt x="9595698" y="1744612"/>
                </a:cubicBezTo>
                <a:cubicBezTo>
                  <a:pt x="9640438" y="1742011"/>
                  <a:pt x="9679977" y="1734884"/>
                  <a:pt x="9713976" y="1722989"/>
                </a:cubicBezTo>
                <a:cubicBezTo>
                  <a:pt x="9753034" y="1709456"/>
                  <a:pt x="9785830" y="1690144"/>
                  <a:pt x="9812414" y="1665053"/>
                </a:cubicBezTo>
                <a:cubicBezTo>
                  <a:pt x="9837986" y="1640974"/>
                  <a:pt x="9858069" y="1611789"/>
                  <a:pt x="9872710" y="1577644"/>
                </a:cubicBezTo>
                <a:cubicBezTo>
                  <a:pt x="9892647" y="1531845"/>
                  <a:pt x="9903097" y="1474102"/>
                  <a:pt x="9904109" y="1404561"/>
                </a:cubicBezTo>
                <a:cubicBezTo>
                  <a:pt x="9904061" y="1404320"/>
                  <a:pt x="9903917" y="1404127"/>
                  <a:pt x="9903868" y="1403886"/>
                </a:cubicBezTo>
                <a:cubicBezTo>
                  <a:pt x="9903724" y="1403019"/>
                  <a:pt x="9903675" y="1402345"/>
                  <a:pt x="9903724" y="1401912"/>
                </a:cubicBezTo>
                <a:lnTo>
                  <a:pt x="9903724" y="729466"/>
                </a:lnTo>
                <a:cubicBezTo>
                  <a:pt x="9895248" y="727973"/>
                  <a:pt x="9887831" y="724265"/>
                  <a:pt x="9881522" y="718149"/>
                </a:cubicBezTo>
                <a:cubicBezTo>
                  <a:pt x="9873190" y="709817"/>
                  <a:pt x="9868905" y="699752"/>
                  <a:pt x="9868616" y="688001"/>
                </a:cubicBezTo>
                <a:cubicBezTo>
                  <a:pt x="9868712" y="676202"/>
                  <a:pt x="9872806" y="666089"/>
                  <a:pt x="9880800" y="657757"/>
                </a:cubicBezTo>
                <a:cubicBezTo>
                  <a:pt x="9889180" y="649522"/>
                  <a:pt x="9899052" y="645284"/>
                  <a:pt x="9910369" y="644995"/>
                </a:cubicBezTo>
                <a:close/>
                <a:moveTo>
                  <a:pt x="8774928" y="644465"/>
                </a:moveTo>
                <a:cubicBezTo>
                  <a:pt x="8805847" y="644417"/>
                  <a:pt x="8832431" y="654819"/>
                  <a:pt x="8854535" y="675672"/>
                </a:cubicBezTo>
                <a:cubicBezTo>
                  <a:pt x="8876448" y="697874"/>
                  <a:pt x="8887911" y="723687"/>
                  <a:pt x="8888777" y="753208"/>
                </a:cubicBezTo>
                <a:lnTo>
                  <a:pt x="8888777" y="754653"/>
                </a:lnTo>
                <a:cubicBezTo>
                  <a:pt x="8888536" y="785716"/>
                  <a:pt x="8878134" y="812107"/>
                  <a:pt x="8857425" y="833827"/>
                </a:cubicBezTo>
                <a:cubicBezTo>
                  <a:pt x="8835513" y="855691"/>
                  <a:pt x="8809362" y="867057"/>
                  <a:pt x="8778974" y="867875"/>
                </a:cubicBezTo>
                <a:cubicBezTo>
                  <a:pt x="8747912" y="867731"/>
                  <a:pt x="8721520" y="857377"/>
                  <a:pt x="8699752" y="836764"/>
                </a:cubicBezTo>
                <a:cubicBezTo>
                  <a:pt x="8677792" y="815093"/>
                  <a:pt x="8666330" y="788846"/>
                  <a:pt x="8665415" y="757976"/>
                </a:cubicBezTo>
                <a:cubicBezTo>
                  <a:pt x="8665415" y="727010"/>
                  <a:pt x="8675915" y="700474"/>
                  <a:pt x="8696863" y="678417"/>
                </a:cubicBezTo>
                <a:cubicBezTo>
                  <a:pt x="8718969" y="656553"/>
                  <a:pt x="8744973" y="645236"/>
                  <a:pt x="8774928" y="644465"/>
                </a:cubicBezTo>
                <a:close/>
                <a:moveTo>
                  <a:pt x="4851499" y="642972"/>
                </a:moveTo>
                <a:cubicBezTo>
                  <a:pt x="4826310" y="643598"/>
                  <a:pt x="4805071" y="652652"/>
                  <a:pt x="4787642" y="670038"/>
                </a:cubicBezTo>
                <a:cubicBezTo>
                  <a:pt x="4770541" y="687760"/>
                  <a:pt x="4761922" y="709191"/>
                  <a:pt x="4761729" y="734378"/>
                </a:cubicBezTo>
                <a:cubicBezTo>
                  <a:pt x="4762310" y="759132"/>
                  <a:pt x="4771314" y="780274"/>
                  <a:pt x="4788701" y="797852"/>
                </a:cubicBezTo>
                <a:cubicBezTo>
                  <a:pt x="4806371" y="814948"/>
                  <a:pt x="4827806" y="823617"/>
                  <a:pt x="4852989" y="823858"/>
                </a:cubicBezTo>
                <a:cubicBezTo>
                  <a:pt x="4878179" y="823184"/>
                  <a:pt x="4899419" y="814130"/>
                  <a:pt x="4916804" y="796696"/>
                </a:cubicBezTo>
                <a:cubicBezTo>
                  <a:pt x="4933850" y="778492"/>
                  <a:pt x="4942469" y="757447"/>
                  <a:pt x="4942566" y="733608"/>
                </a:cubicBezTo>
                <a:lnTo>
                  <a:pt x="4942614" y="733560"/>
                </a:lnTo>
                <a:lnTo>
                  <a:pt x="4942614" y="732163"/>
                </a:lnTo>
                <a:cubicBezTo>
                  <a:pt x="4942086" y="707554"/>
                  <a:pt x="4932887" y="686315"/>
                  <a:pt x="4915168" y="668448"/>
                </a:cubicBezTo>
                <a:cubicBezTo>
                  <a:pt x="4897008" y="651496"/>
                  <a:pt x="4875770" y="642972"/>
                  <a:pt x="4851499" y="642972"/>
                </a:cubicBezTo>
                <a:close/>
                <a:moveTo>
                  <a:pt x="5985359" y="622264"/>
                </a:moveTo>
                <a:cubicBezTo>
                  <a:pt x="5997396" y="622264"/>
                  <a:pt x="6007511" y="626261"/>
                  <a:pt x="6015746" y="634111"/>
                </a:cubicBezTo>
                <a:cubicBezTo>
                  <a:pt x="6024127" y="642683"/>
                  <a:pt x="6028508" y="652412"/>
                  <a:pt x="6028797" y="663344"/>
                </a:cubicBezTo>
                <a:lnTo>
                  <a:pt x="6028797" y="664596"/>
                </a:lnTo>
                <a:cubicBezTo>
                  <a:pt x="6028701" y="676395"/>
                  <a:pt x="6024559" y="686460"/>
                  <a:pt x="6016515" y="694840"/>
                </a:cubicBezTo>
                <a:cubicBezTo>
                  <a:pt x="6011557" y="699704"/>
                  <a:pt x="6005967" y="702979"/>
                  <a:pt x="5999951" y="705049"/>
                </a:cubicBezTo>
                <a:lnTo>
                  <a:pt x="6000093" y="705146"/>
                </a:lnTo>
                <a:lnTo>
                  <a:pt x="6000093" y="1379566"/>
                </a:lnTo>
                <a:cubicBezTo>
                  <a:pt x="6000093" y="1379566"/>
                  <a:pt x="6000093" y="1379710"/>
                  <a:pt x="6000046" y="1379807"/>
                </a:cubicBezTo>
                <a:cubicBezTo>
                  <a:pt x="6000046" y="1380048"/>
                  <a:pt x="6000093" y="1380240"/>
                  <a:pt x="6000093" y="1380481"/>
                </a:cubicBezTo>
                <a:lnTo>
                  <a:pt x="6000093" y="1381155"/>
                </a:lnTo>
                <a:cubicBezTo>
                  <a:pt x="5999710" y="1506128"/>
                  <a:pt x="5967299" y="1598738"/>
                  <a:pt x="5902814" y="1658937"/>
                </a:cubicBezTo>
                <a:cubicBezTo>
                  <a:pt x="5868331" y="1691155"/>
                  <a:pt x="5825036" y="1714175"/>
                  <a:pt x="5772881" y="1728045"/>
                </a:cubicBezTo>
                <a:cubicBezTo>
                  <a:pt x="5742252" y="1736281"/>
                  <a:pt x="5708007" y="1741193"/>
                  <a:pt x="5670446" y="1743167"/>
                </a:cubicBezTo>
                <a:cubicBezTo>
                  <a:pt x="5668615" y="1750295"/>
                  <a:pt x="5665149" y="1756748"/>
                  <a:pt x="5659751" y="1762286"/>
                </a:cubicBezTo>
                <a:cubicBezTo>
                  <a:pt x="5651231" y="1770522"/>
                  <a:pt x="5641260" y="1774760"/>
                  <a:pt x="5629844" y="1774952"/>
                </a:cubicBezTo>
                <a:cubicBezTo>
                  <a:pt x="5617999" y="1774808"/>
                  <a:pt x="5607936" y="1770811"/>
                  <a:pt x="5599700" y="1762864"/>
                </a:cubicBezTo>
                <a:cubicBezTo>
                  <a:pt x="5591369" y="1754533"/>
                  <a:pt x="5587082" y="1744516"/>
                  <a:pt x="5586794" y="1732717"/>
                </a:cubicBezTo>
                <a:cubicBezTo>
                  <a:pt x="5586889" y="1720918"/>
                  <a:pt x="5590983" y="1710804"/>
                  <a:pt x="5598977" y="1702473"/>
                </a:cubicBezTo>
                <a:cubicBezTo>
                  <a:pt x="5607499" y="1694189"/>
                  <a:pt x="5617420" y="1689951"/>
                  <a:pt x="5628689" y="1689711"/>
                </a:cubicBezTo>
                <a:cubicBezTo>
                  <a:pt x="5640536" y="1689759"/>
                  <a:pt x="5650652" y="1693708"/>
                  <a:pt x="5658935" y="1701558"/>
                </a:cubicBezTo>
                <a:cubicBezTo>
                  <a:pt x="5665001" y="1707722"/>
                  <a:pt x="5668853" y="1714513"/>
                  <a:pt x="5670687" y="1721881"/>
                </a:cubicBezTo>
                <a:cubicBezTo>
                  <a:pt x="5715423" y="1719280"/>
                  <a:pt x="5754918" y="1712153"/>
                  <a:pt x="5789012" y="1700258"/>
                </a:cubicBezTo>
                <a:cubicBezTo>
                  <a:pt x="5828069" y="1686725"/>
                  <a:pt x="5860864" y="1667413"/>
                  <a:pt x="5887447" y="1642322"/>
                </a:cubicBezTo>
                <a:cubicBezTo>
                  <a:pt x="5913025" y="1618243"/>
                  <a:pt x="5933103" y="1589058"/>
                  <a:pt x="5947743" y="1554913"/>
                </a:cubicBezTo>
                <a:cubicBezTo>
                  <a:pt x="5967683" y="1509114"/>
                  <a:pt x="5978134" y="1451371"/>
                  <a:pt x="5979144" y="1381830"/>
                </a:cubicBezTo>
                <a:cubicBezTo>
                  <a:pt x="5979096" y="1381589"/>
                  <a:pt x="5978953" y="1381396"/>
                  <a:pt x="5978906" y="1381155"/>
                </a:cubicBezTo>
                <a:cubicBezTo>
                  <a:pt x="5978761" y="1380288"/>
                  <a:pt x="5978713" y="1379614"/>
                  <a:pt x="5978761" y="1379181"/>
                </a:cubicBezTo>
                <a:lnTo>
                  <a:pt x="5978761" y="706735"/>
                </a:lnTo>
                <a:cubicBezTo>
                  <a:pt x="5970285" y="705242"/>
                  <a:pt x="5962868" y="701486"/>
                  <a:pt x="5956559" y="695418"/>
                </a:cubicBezTo>
                <a:cubicBezTo>
                  <a:pt x="5948227" y="687086"/>
                  <a:pt x="5943942" y="677021"/>
                  <a:pt x="5943649" y="665270"/>
                </a:cubicBezTo>
                <a:cubicBezTo>
                  <a:pt x="5943749" y="653471"/>
                  <a:pt x="5947841" y="643358"/>
                  <a:pt x="5955835" y="635026"/>
                </a:cubicBezTo>
                <a:cubicBezTo>
                  <a:pt x="5964217" y="626791"/>
                  <a:pt x="5974088" y="622553"/>
                  <a:pt x="5985359" y="622264"/>
                </a:cubicBezTo>
                <a:close/>
                <a:moveTo>
                  <a:pt x="4850056" y="621734"/>
                </a:moveTo>
                <a:cubicBezTo>
                  <a:pt x="4880971" y="621686"/>
                  <a:pt x="4907553" y="632088"/>
                  <a:pt x="4929659" y="652941"/>
                </a:cubicBezTo>
                <a:cubicBezTo>
                  <a:pt x="4951574" y="675094"/>
                  <a:pt x="4962990" y="700956"/>
                  <a:pt x="4963904" y="730477"/>
                </a:cubicBezTo>
                <a:lnTo>
                  <a:pt x="4963904" y="731922"/>
                </a:lnTo>
                <a:cubicBezTo>
                  <a:pt x="4963660" y="763033"/>
                  <a:pt x="4953208" y="789424"/>
                  <a:pt x="4932551" y="811096"/>
                </a:cubicBezTo>
                <a:lnTo>
                  <a:pt x="4932551" y="811048"/>
                </a:lnTo>
                <a:cubicBezTo>
                  <a:pt x="4910637" y="832960"/>
                  <a:pt x="4884485" y="844326"/>
                  <a:pt x="4854101" y="845144"/>
                </a:cubicBezTo>
                <a:cubicBezTo>
                  <a:pt x="4823037" y="845000"/>
                  <a:pt x="4796644" y="834646"/>
                  <a:pt x="4774880" y="814034"/>
                </a:cubicBezTo>
                <a:cubicBezTo>
                  <a:pt x="4752919" y="792362"/>
                  <a:pt x="4741455" y="766115"/>
                  <a:pt x="4740540" y="735245"/>
                </a:cubicBezTo>
                <a:cubicBezTo>
                  <a:pt x="4740540" y="704279"/>
                  <a:pt x="4751085" y="677743"/>
                  <a:pt x="4771989" y="655686"/>
                </a:cubicBezTo>
                <a:cubicBezTo>
                  <a:pt x="4794095" y="633822"/>
                  <a:pt x="4820097" y="622505"/>
                  <a:pt x="4850056" y="621734"/>
                </a:cubicBezTo>
                <a:close/>
                <a:moveTo>
                  <a:pt x="998092" y="605890"/>
                </a:moveTo>
                <a:cubicBezTo>
                  <a:pt x="948151" y="607094"/>
                  <a:pt x="905530" y="625347"/>
                  <a:pt x="870231" y="660647"/>
                </a:cubicBezTo>
                <a:cubicBezTo>
                  <a:pt x="836374" y="696381"/>
                  <a:pt x="819229" y="738858"/>
                  <a:pt x="818892" y="788076"/>
                </a:cubicBezTo>
                <a:cubicBezTo>
                  <a:pt x="820048" y="838692"/>
                  <a:pt x="838156" y="881505"/>
                  <a:pt x="873360" y="916613"/>
                </a:cubicBezTo>
                <a:cubicBezTo>
                  <a:pt x="909720" y="951095"/>
                  <a:pt x="952485" y="968336"/>
                  <a:pt x="1001656" y="968336"/>
                </a:cubicBezTo>
                <a:cubicBezTo>
                  <a:pt x="1051598" y="967228"/>
                  <a:pt x="1094267" y="949072"/>
                  <a:pt x="1129615" y="913868"/>
                </a:cubicBezTo>
                <a:cubicBezTo>
                  <a:pt x="1163615" y="878519"/>
                  <a:pt x="1180905" y="835802"/>
                  <a:pt x="1181338" y="785765"/>
                </a:cubicBezTo>
                <a:lnTo>
                  <a:pt x="1181338" y="784850"/>
                </a:lnTo>
                <a:cubicBezTo>
                  <a:pt x="1179894" y="734861"/>
                  <a:pt x="1161834" y="692480"/>
                  <a:pt x="1127111" y="657806"/>
                </a:cubicBezTo>
                <a:cubicBezTo>
                  <a:pt x="1091039" y="623324"/>
                  <a:pt x="1048033" y="605987"/>
                  <a:pt x="998092" y="605890"/>
                </a:cubicBezTo>
                <a:close/>
                <a:moveTo>
                  <a:pt x="6747915" y="597125"/>
                </a:moveTo>
                <a:cubicBezTo>
                  <a:pt x="6753020" y="596933"/>
                  <a:pt x="6756584" y="599196"/>
                  <a:pt x="6758750" y="603819"/>
                </a:cubicBezTo>
                <a:cubicBezTo>
                  <a:pt x="6759231" y="605120"/>
                  <a:pt x="6759471" y="606372"/>
                  <a:pt x="6759471" y="607624"/>
                </a:cubicBezTo>
                <a:lnTo>
                  <a:pt x="6759136" y="696189"/>
                </a:lnTo>
                <a:lnTo>
                  <a:pt x="6758511" y="873125"/>
                </a:lnTo>
                <a:cubicBezTo>
                  <a:pt x="6758511" y="873655"/>
                  <a:pt x="6758463" y="874088"/>
                  <a:pt x="6758463" y="874474"/>
                </a:cubicBezTo>
                <a:cubicBezTo>
                  <a:pt x="6757499" y="879675"/>
                  <a:pt x="6754465" y="882757"/>
                  <a:pt x="6749265" y="883768"/>
                </a:cubicBezTo>
                <a:cubicBezTo>
                  <a:pt x="6744013" y="884154"/>
                  <a:pt x="6740257" y="881938"/>
                  <a:pt x="6737994" y="877122"/>
                </a:cubicBezTo>
                <a:cubicBezTo>
                  <a:pt x="6737512" y="875918"/>
                  <a:pt x="6737270" y="874666"/>
                  <a:pt x="6737270" y="873366"/>
                </a:cubicBezTo>
                <a:lnTo>
                  <a:pt x="6737897" y="697200"/>
                </a:lnTo>
                <a:cubicBezTo>
                  <a:pt x="6737897" y="696863"/>
                  <a:pt x="6737897" y="696622"/>
                  <a:pt x="6737897" y="696333"/>
                </a:cubicBezTo>
                <a:cubicBezTo>
                  <a:pt x="6737897" y="696237"/>
                  <a:pt x="6737897" y="696140"/>
                  <a:pt x="6737897" y="696140"/>
                </a:cubicBezTo>
                <a:lnTo>
                  <a:pt x="6738234" y="607576"/>
                </a:lnTo>
                <a:cubicBezTo>
                  <a:pt x="6738234" y="606902"/>
                  <a:pt x="6738284" y="606227"/>
                  <a:pt x="6738427" y="605553"/>
                </a:cubicBezTo>
                <a:cubicBezTo>
                  <a:pt x="6739729" y="600641"/>
                  <a:pt x="6742904" y="597800"/>
                  <a:pt x="6747915" y="597125"/>
                </a:cubicBezTo>
                <a:close/>
                <a:moveTo>
                  <a:pt x="2823083" y="593657"/>
                </a:moveTo>
                <a:cubicBezTo>
                  <a:pt x="2828141" y="593465"/>
                  <a:pt x="2831751" y="595728"/>
                  <a:pt x="2833870" y="600351"/>
                </a:cubicBezTo>
                <a:cubicBezTo>
                  <a:pt x="2834352" y="601652"/>
                  <a:pt x="2834592" y="602904"/>
                  <a:pt x="2834592" y="604156"/>
                </a:cubicBezTo>
                <a:lnTo>
                  <a:pt x="2834255" y="692721"/>
                </a:lnTo>
                <a:lnTo>
                  <a:pt x="2833629" y="869657"/>
                </a:lnTo>
                <a:cubicBezTo>
                  <a:pt x="2833629" y="870187"/>
                  <a:pt x="2833533" y="870620"/>
                  <a:pt x="2833533" y="871006"/>
                </a:cubicBezTo>
                <a:lnTo>
                  <a:pt x="2824371" y="880264"/>
                </a:lnTo>
                <a:lnTo>
                  <a:pt x="2813162" y="873654"/>
                </a:lnTo>
                <a:cubicBezTo>
                  <a:pt x="2812681" y="872450"/>
                  <a:pt x="2812441" y="871198"/>
                  <a:pt x="2812441" y="869898"/>
                </a:cubicBezTo>
                <a:lnTo>
                  <a:pt x="2813065" y="693732"/>
                </a:lnTo>
                <a:cubicBezTo>
                  <a:pt x="2813065" y="693395"/>
                  <a:pt x="2813065" y="693154"/>
                  <a:pt x="2813065" y="692865"/>
                </a:cubicBezTo>
                <a:cubicBezTo>
                  <a:pt x="2813065" y="692769"/>
                  <a:pt x="2813065" y="692672"/>
                  <a:pt x="2813065" y="692672"/>
                </a:cubicBezTo>
                <a:lnTo>
                  <a:pt x="2813402" y="604108"/>
                </a:lnTo>
                <a:cubicBezTo>
                  <a:pt x="2813402" y="603434"/>
                  <a:pt x="2813451" y="602759"/>
                  <a:pt x="2813595" y="602085"/>
                </a:cubicBezTo>
                <a:cubicBezTo>
                  <a:pt x="2814896" y="597173"/>
                  <a:pt x="2818074" y="594332"/>
                  <a:pt x="2823083" y="593657"/>
                </a:cubicBezTo>
                <a:close/>
                <a:moveTo>
                  <a:pt x="996455" y="584604"/>
                </a:moveTo>
                <a:cubicBezTo>
                  <a:pt x="1052754" y="584556"/>
                  <a:pt x="1100913" y="603531"/>
                  <a:pt x="1140932" y="641576"/>
                </a:cubicBezTo>
                <a:cubicBezTo>
                  <a:pt x="1180182" y="680633"/>
                  <a:pt x="1200746" y="727781"/>
                  <a:pt x="1202576" y="783116"/>
                </a:cubicBezTo>
                <a:lnTo>
                  <a:pt x="1202576" y="784561"/>
                </a:lnTo>
                <a:cubicBezTo>
                  <a:pt x="1202769" y="839655"/>
                  <a:pt x="1183602" y="887669"/>
                  <a:pt x="1145026" y="928557"/>
                </a:cubicBezTo>
                <a:cubicBezTo>
                  <a:pt x="1106787" y="967276"/>
                  <a:pt x="1059447" y="987599"/>
                  <a:pt x="1003004" y="989574"/>
                </a:cubicBezTo>
                <a:cubicBezTo>
                  <a:pt x="947477" y="989622"/>
                  <a:pt x="899559" y="970648"/>
                  <a:pt x="859298" y="932650"/>
                </a:cubicBezTo>
                <a:cubicBezTo>
                  <a:pt x="820000" y="893593"/>
                  <a:pt x="799436" y="846445"/>
                  <a:pt x="797606" y="791159"/>
                </a:cubicBezTo>
                <a:cubicBezTo>
                  <a:pt x="797220" y="735246"/>
                  <a:pt x="816195" y="686894"/>
                  <a:pt x="854674" y="646151"/>
                </a:cubicBezTo>
                <a:cubicBezTo>
                  <a:pt x="893731" y="606854"/>
                  <a:pt x="940976" y="586338"/>
                  <a:pt x="996455" y="584604"/>
                </a:cubicBezTo>
                <a:close/>
                <a:moveTo>
                  <a:pt x="8774880" y="571071"/>
                </a:moveTo>
                <a:cubicBezTo>
                  <a:pt x="8724939" y="572275"/>
                  <a:pt x="8682318" y="590528"/>
                  <a:pt x="8647018" y="625828"/>
                </a:cubicBezTo>
                <a:cubicBezTo>
                  <a:pt x="8613162" y="661562"/>
                  <a:pt x="8596018" y="704039"/>
                  <a:pt x="8595680" y="753257"/>
                </a:cubicBezTo>
                <a:cubicBezTo>
                  <a:pt x="8596836" y="803873"/>
                  <a:pt x="8614943" y="846686"/>
                  <a:pt x="8650148" y="881794"/>
                </a:cubicBezTo>
                <a:cubicBezTo>
                  <a:pt x="8686509" y="916276"/>
                  <a:pt x="8729274" y="933517"/>
                  <a:pt x="8778444" y="933517"/>
                </a:cubicBezTo>
                <a:cubicBezTo>
                  <a:pt x="8828385" y="932409"/>
                  <a:pt x="8871054" y="914253"/>
                  <a:pt x="8906402" y="879049"/>
                </a:cubicBezTo>
                <a:cubicBezTo>
                  <a:pt x="8940404" y="843700"/>
                  <a:pt x="8957694" y="800983"/>
                  <a:pt x="8958126" y="750946"/>
                </a:cubicBezTo>
                <a:lnTo>
                  <a:pt x="8958126" y="750031"/>
                </a:lnTo>
                <a:cubicBezTo>
                  <a:pt x="8956681" y="700042"/>
                  <a:pt x="8938622" y="657661"/>
                  <a:pt x="8903899" y="622987"/>
                </a:cubicBezTo>
                <a:cubicBezTo>
                  <a:pt x="8867828" y="588505"/>
                  <a:pt x="8824822" y="571168"/>
                  <a:pt x="8774880" y="571071"/>
                </a:cubicBezTo>
                <a:close/>
                <a:moveTo>
                  <a:pt x="10599816" y="558838"/>
                </a:moveTo>
                <a:cubicBezTo>
                  <a:pt x="10604920" y="558646"/>
                  <a:pt x="10608485" y="560909"/>
                  <a:pt x="10610652" y="565532"/>
                </a:cubicBezTo>
                <a:cubicBezTo>
                  <a:pt x="10611133" y="566833"/>
                  <a:pt x="10611374" y="568085"/>
                  <a:pt x="10611374" y="569337"/>
                </a:cubicBezTo>
                <a:lnTo>
                  <a:pt x="10611036" y="657902"/>
                </a:lnTo>
                <a:lnTo>
                  <a:pt x="10610411" y="834838"/>
                </a:lnTo>
                <a:cubicBezTo>
                  <a:pt x="10610411" y="835368"/>
                  <a:pt x="10610314" y="835801"/>
                  <a:pt x="10610314" y="836187"/>
                </a:cubicBezTo>
                <a:lnTo>
                  <a:pt x="10601134" y="845463"/>
                </a:lnTo>
                <a:lnTo>
                  <a:pt x="10589895" y="838835"/>
                </a:lnTo>
                <a:cubicBezTo>
                  <a:pt x="10589413" y="837632"/>
                  <a:pt x="10589173" y="836379"/>
                  <a:pt x="10589173" y="835079"/>
                </a:cubicBezTo>
                <a:lnTo>
                  <a:pt x="10589799" y="658913"/>
                </a:lnTo>
                <a:cubicBezTo>
                  <a:pt x="10589799" y="658576"/>
                  <a:pt x="10589799" y="658335"/>
                  <a:pt x="10589799" y="658046"/>
                </a:cubicBezTo>
                <a:cubicBezTo>
                  <a:pt x="10589799" y="657950"/>
                  <a:pt x="10589799" y="657854"/>
                  <a:pt x="10589799" y="657854"/>
                </a:cubicBezTo>
                <a:lnTo>
                  <a:pt x="10590136" y="569289"/>
                </a:lnTo>
                <a:cubicBezTo>
                  <a:pt x="10590136" y="568615"/>
                  <a:pt x="10590184" y="567940"/>
                  <a:pt x="10590329" y="567266"/>
                </a:cubicBezTo>
                <a:cubicBezTo>
                  <a:pt x="10591629" y="562354"/>
                  <a:pt x="10594807" y="559513"/>
                  <a:pt x="10599816" y="558838"/>
                </a:cubicBezTo>
                <a:close/>
                <a:moveTo>
                  <a:pt x="8773243" y="549785"/>
                </a:moveTo>
                <a:cubicBezTo>
                  <a:pt x="8829541" y="549737"/>
                  <a:pt x="8877700" y="568712"/>
                  <a:pt x="8917720" y="606757"/>
                </a:cubicBezTo>
                <a:cubicBezTo>
                  <a:pt x="8956970" y="645814"/>
                  <a:pt x="8977535" y="692962"/>
                  <a:pt x="8979365" y="748297"/>
                </a:cubicBezTo>
                <a:lnTo>
                  <a:pt x="8979365" y="749742"/>
                </a:lnTo>
                <a:cubicBezTo>
                  <a:pt x="8979557" y="804836"/>
                  <a:pt x="8960389" y="852850"/>
                  <a:pt x="8921814" y="893737"/>
                </a:cubicBezTo>
                <a:cubicBezTo>
                  <a:pt x="8883576" y="932457"/>
                  <a:pt x="8836235" y="952781"/>
                  <a:pt x="8779793" y="954755"/>
                </a:cubicBezTo>
                <a:cubicBezTo>
                  <a:pt x="8724266" y="954803"/>
                  <a:pt x="8676347" y="935828"/>
                  <a:pt x="8636086" y="897831"/>
                </a:cubicBezTo>
                <a:cubicBezTo>
                  <a:pt x="8596787" y="858774"/>
                  <a:pt x="8576224" y="811626"/>
                  <a:pt x="8574394" y="756340"/>
                </a:cubicBezTo>
                <a:cubicBezTo>
                  <a:pt x="8574009" y="700427"/>
                  <a:pt x="8592985" y="652075"/>
                  <a:pt x="8631464" y="611332"/>
                </a:cubicBezTo>
                <a:cubicBezTo>
                  <a:pt x="8670519" y="572035"/>
                  <a:pt x="8717764" y="551519"/>
                  <a:pt x="8773243" y="549785"/>
                </a:cubicBezTo>
                <a:close/>
                <a:moveTo>
                  <a:pt x="4849960" y="548340"/>
                </a:moveTo>
                <a:cubicBezTo>
                  <a:pt x="4800022" y="549544"/>
                  <a:pt x="4757396" y="567797"/>
                  <a:pt x="4722097" y="603097"/>
                </a:cubicBezTo>
                <a:cubicBezTo>
                  <a:pt x="4688195" y="638831"/>
                  <a:pt x="4671094" y="681308"/>
                  <a:pt x="4670759" y="730526"/>
                </a:cubicBezTo>
                <a:cubicBezTo>
                  <a:pt x="4671914" y="781141"/>
                  <a:pt x="4690021" y="823955"/>
                  <a:pt x="4725230" y="859063"/>
                </a:cubicBezTo>
                <a:cubicBezTo>
                  <a:pt x="4761584" y="893545"/>
                  <a:pt x="4804355" y="910786"/>
                  <a:pt x="4853520" y="910786"/>
                </a:cubicBezTo>
                <a:cubicBezTo>
                  <a:pt x="4903467" y="909678"/>
                  <a:pt x="4946134" y="891522"/>
                  <a:pt x="4981478" y="856318"/>
                </a:cubicBezTo>
                <a:cubicBezTo>
                  <a:pt x="5015533" y="820969"/>
                  <a:pt x="5032772" y="778252"/>
                  <a:pt x="5033201" y="728215"/>
                </a:cubicBezTo>
                <a:lnTo>
                  <a:pt x="5033201" y="727300"/>
                </a:lnTo>
                <a:cubicBezTo>
                  <a:pt x="5031759" y="677310"/>
                  <a:pt x="5013699" y="634930"/>
                  <a:pt x="4978976" y="600256"/>
                </a:cubicBezTo>
                <a:cubicBezTo>
                  <a:pt x="4942906" y="565774"/>
                  <a:pt x="4899899" y="548437"/>
                  <a:pt x="4849960" y="548340"/>
                </a:cubicBezTo>
                <a:close/>
                <a:moveTo>
                  <a:pt x="4848320" y="527102"/>
                </a:moveTo>
                <a:cubicBezTo>
                  <a:pt x="4904624" y="527054"/>
                  <a:pt x="4952778" y="546029"/>
                  <a:pt x="4992799" y="584074"/>
                </a:cubicBezTo>
                <a:cubicBezTo>
                  <a:pt x="5032094" y="623083"/>
                  <a:pt x="5052615" y="670231"/>
                  <a:pt x="5054439" y="725566"/>
                </a:cubicBezTo>
                <a:lnTo>
                  <a:pt x="5054439" y="727011"/>
                </a:lnTo>
                <a:cubicBezTo>
                  <a:pt x="5054639" y="782105"/>
                  <a:pt x="5035471" y="830119"/>
                  <a:pt x="4996892" y="871006"/>
                </a:cubicBezTo>
                <a:lnTo>
                  <a:pt x="4996892" y="871055"/>
                </a:lnTo>
                <a:cubicBezTo>
                  <a:pt x="4958655" y="909774"/>
                  <a:pt x="4911313" y="930097"/>
                  <a:pt x="4854869" y="932072"/>
                </a:cubicBezTo>
                <a:cubicBezTo>
                  <a:pt x="4799344" y="932120"/>
                  <a:pt x="4751471" y="913146"/>
                  <a:pt x="4711161" y="875148"/>
                </a:cubicBezTo>
                <a:cubicBezTo>
                  <a:pt x="4671866" y="836091"/>
                  <a:pt x="4651304" y="788943"/>
                  <a:pt x="4649474" y="733657"/>
                </a:cubicBezTo>
                <a:cubicBezTo>
                  <a:pt x="4649091" y="677744"/>
                  <a:pt x="4668106" y="629392"/>
                  <a:pt x="4706540" y="588649"/>
                </a:cubicBezTo>
                <a:cubicBezTo>
                  <a:pt x="4745597" y="549352"/>
                  <a:pt x="4792843" y="528836"/>
                  <a:pt x="4848320" y="527102"/>
                </a:cubicBezTo>
                <a:close/>
                <a:moveTo>
                  <a:pt x="1962913" y="497291"/>
                </a:moveTo>
                <a:cubicBezTo>
                  <a:pt x="1968114" y="498302"/>
                  <a:pt x="1971197" y="501384"/>
                  <a:pt x="1972111" y="506586"/>
                </a:cubicBezTo>
                <a:cubicBezTo>
                  <a:pt x="1972111" y="506971"/>
                  <a:pt x="1972160" y="507452"/>
                  <a:pt x="1972160" y="507934"/>
                </a:cubicBezTo>
                <a:lnTo>
                  <a:pt x="1972785" y="684871"/>
                </a:lnTo>
                <a:lnTo>
                  <a:pt x="1973123" y="773435"/>
                </a:lnTo>
                <a:cubicBezTo>
                  <a:pt x="1973123" y="774687"/>
                  <a:pt x="1972882" y="775939"/>
                  <a:pt x="1972401" y="777240"/>
                </a:cubicBezTo>
                <a:cubicBezTo>
                  <a:pt x="1970281" y="781863"/>
                  <a:pt x="1966669" y="784078"/>
                  <a:pt x="1961612" y="783934"/>
                </a:cubicBezTo>
                <a:cubicBezTo>
                  <a:pt x="1956604" y="783260"/>
                  <a:pt x="1953425" y="780418"/>
                  <a:pt x="1952077" y="775506"/>
                </a:cubicBezTo>
                <a:cubicBezTo>
                  <a:pt x="1951932" y="774784"/>
                  <a:pt x="1951884" y="774158"/>
                  <a:pt x="1951884" y="773435"/>
                </a:cubicBezTo>
                <a:lnTo>
                  <a:pt x="1951548" y="684871"/>
                </a:lnTo>
                <a:cubicBezTo>
                  <a:pt x="1951548" y="684871"/>
                  <a:pt x="1951548" y="684774"/>
                  <a:pt x="1951548" y="684726"/>
                </a:cubicBezTo>
                <a:cubicBezTo>
                  <a:pt x="1951548" y="684437"/>
                  <a:pt x="1951548" y="684196"/>
                  <a:pt x="1951548" y="683859"/>
                </a:cubicBezTo>
                <a:lnTo>
                  <a:pt x="1950921" y="507693"/>
                </a:lnTo>
                <a:cubicBezTo>
                  <a:pt x="1950921" y="506393"/>
                  <a:pt x="1951162" y="505141"/>
                  <a:pt x="1951644" y="503937"/>
                </a:cubicBezTo>
                <a:cubicBezTo>
                  <a:pt x="1953907" y="499121"/>
                  <a:pt x="1957663" y="496906"/>
                  <a:pt x="1962913" y="497291"/>
                </a:cubicBezTo>
                <a:close/>
                <a:moveTo>
                  <a:pt x="9739646" y="462520"/>
                </a:moveTo>
                <a:cubicBezTo>
                  <a:pt x="9744847" y="463531"/>
                  <a:pt x="9747881" y="466613"/>
                  <a:pt x="9748845" y="471815"/>
                </a:cubicBezTo>
                <a:cubicBezTo>
                  <a:pt x="9748845" y="472200"/>
                  <a:pt x="9748892" y="472681"/>
                  <a:pt x="9748892" y="473163"/>
                </a:cubicBezTo>
                <a:lnTo>
                  <a:pt x="9749518" y="650100"/>
                </a:lnTo>
                <a:lnTo>
                  <a:pt x="9749856" y="738664"/>
                </a:lnTo>
                <a:cubicBezTo>
                  <a:pt x="9749856" y="739916"/>
                  <a:pt x="9749615" y="741168"/>
                  <a:pt x="9749133" y="742469"/>
                </a:cubicBezTo>
                <a:cubicBezTo>
                  <a:pt x="9747014" y="747092"/>
                  <a:pt x="9743402" y="749307"/>
                  <a:pt x="9738345" y="749163"/>
                </a:cubicBezTo>
                <a:cubicBezTo>
                  <a:pt x="9733336" y="748489"/>
                  <a:pt x="9730158" y="745647"/>
                  <a:pt x="9728810" y="740735"/>
                </a:cubicBezTo>
                <a:cubicBezTo>
                  <a:pt x="9728665" y="740013"/>
                  <a:pt x="9728617" y="739387"/>
                  <a:pt x="9728617" y="738664"/>
                </a:cubicBezTo>
                <a:lnTo>
                  <a:pt x="9728281" y="650100"/>
                </a:lnTo>
                <a:cubicBezTo>
                  <a:pt x="9728281" y="650100"/>
                  <a:pt x="9728281" y="650003"/>
                  <a:pt x="9728281" y="649955"/>
                </a:cubicBezTo>
                <a:cubicBezTo>
                  <a:pt x="9728281" y="649666"/>
                  <a:pt x="9728281" y="649425"/>
                  <a:pt x="9728281" y="649088"/>
                </a:cubicBezTo>
                <a:lnTo>
                  <a:pt x="9727654" y="472922"/>
                </a:lnTo>
                <a:cubicBezTo>
                  <a:pt x="9727654" y="471622"/>
                  <a:pt x="9727895" y="470370"/>
                  <a:pt x="9728377" y="469166"/>
                </a:cubicBezTo>
                <a:cubicBezTo>
                  <a:pt x="9730640" y="464350"/>
                  <a:pt x="9734397" y="462135"/>
                  <a:pt x="9739646" y="462520"/>
                </a:cubicBezTo>
                <a:close/>
                <a:moveTo>
                  <a:pt x="5814776" y="439741"/>
                </a:moveTo>
                <a:cubicBezTo>
                  <a:pt x="5819977" y="440752"/>
                  <a:pt x="5823059" y="443834"/>
                  <a:pt x="5823975" y="449036"/>
                </a:cubicBezTo>
                <a:cubicBezTo>
                  <a:pt x="5823975" y="449421"/>
                  <a:pt x="5824023" y="449902"/>
                  <a:pt x="5824023" y="450384"/>
                </a:cubicBezTo>
                <a:lnTo>
                  <a:pt x="5824648" y="627321"/>
                </a:lnTo>
                <a:lnTo>
                  <a:pt x="5824986" y="715885"/>
                </a:lnTo>
                <a:cubicBezTo>
                  <a:pt x="5824986" y="717137"/>
                  <a:pt x="5824745" y="718389"/>
                  <a:pt x="5824264" y="719690"/>
                </a:cubicBezTo>
                <a:cubicBezTo>
                  <a:pt x="5822097" y="724313"/>
                  <a:pt x="5818533" y="726528"/>
                  <a:pt x="5813476" y="726384"/>
                </a:cubicBezTo>
                <a:cubicBezTo>
                  <a:pt x="5808468" y="725710"/>
                  <a:pt x="5805288" y="722868"/>
                  <a:pt x="5803989" y="717956"/>
                </a:cubicBezTo>
                <a:cubicBezTo>
                  <a:pt x="5803844" y="717234"/>
                  <a:pt x="5803747" y="716608"/>
                  <a:pt x="5803747" y="715885"/>
                </a:cubicBezTo>
                <a:lnTo>
                  <a:pt x="5803411" y="627321"/>
                </a:lnTo>
                <a:cubicBezTo>
                  <a:pt x="5803411" y="627321"/>
                  <a:pt x="5803411" y="627224"/>
                  <a:pt x="5803411" y="627176"/>
                </a:cubicBezTo>
                <a:cubicBezTo>
                  <a:pt x="5803411" y="626887"/>
                  <a:pt x="5803411" y="626646"/>
                  <a:pt x="5803411" y="626309"/>
                </a:cubicBezTo>
                <a:lnTo>
                  <a:pt x="5802784" y="450143"/>
                </a:lnTo>
                <a:cubicBezTo>
                  <a:pt x="5802784" y="448843"/>
                  <a:pt x="5803026" y="447591"/>
                  <a:pt x="5803507" y="446387"/>
                </a:cubicBezTo>
                <a:cubicBezTo>
                  <a:pt x="5805771" y="441571"/>
                  <a:pt x="5809527" y="439356"/>
                  <a:pt x="5814776" y="439741"/>
                </a:cubicBezTo>
                <a:close/>
                <a:moveTo>
                  <a:pt x="6748494" y="420044"/>
                </a:moveTo>
                <a:cubicBezTo>
                  <a:pt x="6753596" y="419899"/>
                  <a:pt x="6757209" y="422114"/>
                  <a:pt x="6759328" y="426786"/>
                </a:cubicBezTo>
                <a:cubicBezTo>
                  <a:pt x="6759809" y="428038"/>
                  <a:pt x="6760051" y="429290"/>
                  <a:pt x="6760051" y="430542"/>
                </a:cubicBezTo>
                <a:lnTo>
                  <a:pt x="6759761" y="519107"/>
                </a:lnTo>
                <a:cubicBezTo>
                  <a:pt x="6759761" y="519733"/>
                  <a:pt x="6759713" y="520504"/>
                  <a:pt x="6759521" y="521370"/>
                </a:cubicBezTo>
                <a:cubicBezTo>
                  <a:pt x="6758220" y="526234"/>
                  <a:pt x="6755044" y="529028"/>
                  <a:pt x="6750034" y="529750"/>
                </a:cubicBezTo>
                <a:lnTo>
                  <a:pt x="6749986" y="529702"/>
                </a:lnTo>
                <a:cubicBezTo>
                  <a:pt x="6744928" y="529846"/>
                  <a:pt x="6741316" y="527631"/>
                  <a:pt x="6739197" y="523008"/>
                </a:cubicBezTo>
                <a:cubicBezTo>
                  <a:pt x="6738717" y="521804"/>
                  <a:pt x="6738477" y="520504"/>
                  <a:pt x="6738477" y="519059"/>
                </a:cubicBezTo>
                <a:lnTo>
                  <a:pt x="6738764" y="430494"/>
                </a:lnTo>
                <a:cubicBezTo>
                  <a:pt x="6738764" y="429820"/>
                  <a:pt x="6738860" y="429146"/>
                  <a:pt x="6739003" y="428471"/>
                </a:cubicBezTo>
                <a:cubicBezTo>
                  <a:pt x="6740354" y="423559"/>
                  <a:pt x="6743484" y="420718"/>
                  <a:pt x="6748494" y="420044"/>
                </a:cubicBezTo>
                <a:close/>
                <a:moveTo>
                  <a:pt x="2823613" y="416577"/>
                </a:moveTo>
                <a:cubicBezTo>
                  <a:pt x="2828669" y="416432"/>
                  <a:pt x="2832282" y="418647"/>
                  <a:pt x="2834400" y="423319"/>
                </a:cubicBezTo>
                <a:cubicBezTo>
                  <a:pt x="2834882" y="424571"/>
                  <a:pt x="2835122" y="425823"/>
                  <a:pt x="2835122" y="427075"/>
                </a:cubicBezTo>
                <a:lnTo>
                  <a:pt x="2834833" y="515640"/>
                </a:lnTo>
                <a:cubicBezTo>
                  <a:pt x="2834833" y="516266"/>
                  <a:pt x="2834785" y="517037"/>
                  <a:pt x="2834592" y="517903"/>
                </a:cubicBezTo>
                <a:cubicBezTo>
                  <a:pt x="2833293" y="522767"/>
                  <a:pt x="2830114" y="525561"/>
                  <a:pt x="2825105" y="526283"/>
                </a:cubicBezTo>
                <a:lnTo>
                  <a:pt x="2825105" y="526235"/>
                </a:lnTo>
                <a:cubicBezTo>
                  <a:pt x="2820049" y="526379"/>
                  <a:pt x="2816437" y="524164"/>
                  <a:pt x="2814319" y="519541"/>
                </a:cubicBezTo>
                <a:cubicBezTo>
                  <a:pt x="2813838" y="518385"/>
                  <a:pt x="2813595" y="517037"/>
                  <a:pt x="2813595" y="515592"/>
                </a:cubicBezTo>
                <a:lnTo>
                  <a:pt x="2813885" y="427027"/>
                </a:lnTo>
                <a:cubicBezTo>
                  <a:pt x="2813885" y="426353"/>
                  <a:pt x="2813981" y="425679"/>
                  <a:pt x="2814126" y="425004"/>
                </a:cubicBezTo>
                <a:cubicBezTo>
                  <a:pt x="2815473" y="420092"/>
                  <a:pt x="2818604" y="417251"/>
                  <a:pt x="2823613" y="416577"/>
                </a:cubicBezTo>
                <a:close/>
                <a:moveTo>
                  <a:pt x="10600346" y="381806"/>
                </a:moveTo>
                <a:cubicBezTo>
                  <a:pt x="10605451" y="381661"/>
                  <a:pt x="10609063" y="383877"/>
                  <a:pt x="10611181" y="388548"/>
                </a:cubicBezTo>
                <a:cubicBezTo>
                  <a:pt x="10611663" y="389800"/>
                  <a:pt x="10611904" y="391052"/>
                  <a:pt x="10611904" y="392304"/>
                </a:cubicBezTo>
                <a:lnTo>
                  <a:pt x="10611615" y="480869"/>
                </a:lnTo>
                <a:cubicBezTo>
                  <a:pt x="10611615" y="481495"/>
                  <a:pt x="10611567" y="482266"/>
                  <a:pt x="10611374" y="483132"/>
                </a:cubicBezTo>
                <a:cubicBezTo>
                  <a:pt x="10610074" y="487996"/>
                  <a:pt x="10606896" y="490790"/>
                  <a:pt x="10601887" y="491512"/>
                </a:cubicBezTo>
                <a:lnTo>
                  <a:pt x="10601791" y="491464"/>
                </a:lnTo>
                <a:cubicBezTo>
                  <a:pt x="10596734" y="491608"/>
                  <a:pt x="10593122" y="489393"/>
                  <a:pt x="10591003" y="484770"/>
                </a:cubicBezTo>
                <a:cubicBezTo>
                  <a:pt x="10590521" y="483566"/>
                  <a:pt x="10590281" y="482266"/>
                  <a:pt x="10590281" y="480821"/>
                </a:cubicBezTo>
                <a:lnTo>
                  <a:pt x="10590617" y="392256"/>
                </a:lnTo>
                <a:cubicBezTo>
                  <a:pt x="10590617" y="391582"/>
                  <a:pt x="10590714" y="390908"/>
                  <a:pt x="10590858" y="390233"/>
                </a:cubicBezTo>
                <a:cubicBezTo>
                  <a:pt x="10592207" y="385321"/>
                  <a:pt x="10595337" y="382528"/>
                  <a:pt x="10600346" y="381806"/>
                </a:cubicBezTo>
                <a:close/>
                <a:moveTo>
                  <a:pt x="7749435" y="294975"/>
                </a:moveTo>
                <a:cubicBezTo>
                  <a:pt x="7718373" y="295167"/>
                  <a:pt x="7691789" y="305762"/>
                  <a:pt x="7669781" y="326760"/>
                </a:cubicBezTo>
                <a:cubicBezTo>
                  <a:pt x="7648205" y="348238"/>
                  <a:pt x="7636936" y="374485"/>
                  <a:pt x="7635973" y="405596"/>
                </a:cubicBezTo>
                <a:cubicBezTo>
                  <a:pt x="7636212" y="436659"/>
                  <a:pt x="7646808" y="463194"/>
                  <a:pt x="7667902" y="485203"/>
                </a:cubicBezTo>
                <a:cubicBezTo>
                  <a:pt x="7689574" y="506682"/>
                  <a:pt x="7715723" y="517903"/>
                  <a:pt x="7746256" y="518818"/>
                </a:cubicBezTo>
                <a:cubicBezTo>
                  <a:pt x="7776694" y="518914"/>
                  <a:pt x="7803276" y="508368"/>
                  <a:pt x="7825960" y="487129"/>
                </a:cubicBezTo>
                <a:cubicBezTo>
                  <a:pt x="7847534" y="465650"/>
                  <a:pt x="7858852" y="439404"/>
                  <a:pt x="7859863" y="408293"/>
                </a:cubicBezTo>
                <a:lnTo>
                  <a:pt x="7859863" y="408100"/>
                </a:lnTo>
                <a:cubicBezTo>
                  <a:pt x="7859575" y="376989"/>
                  <a:pt x="7848884" y="350502"/>
                  <a:pt x="7827837" y="328541"/>
                </a:cubicBezTo>
                <a:cubicBezTo>
                  <a:pt x="7806119" y="307014"/>
                  <a:pt x="7779969" y="295841"/>
                  <a:pt x="7749435" y="294975"/>
                </a:cubicBezTo>
                <a:close/>
                <a:moveTo>
                  <a:pt x="0" y="294969"/>
                </a:moveTo>
                <a:lnTo>
                  <a:pt x="23848" y="300061"/>
                </a:lnTo>
                <a:cubicBezTo>
                  <a:pt x="39475" y="306761"/>
                  <a:pt x="53694" y="316526"/>
                  <a:pt x="66504" y="329360"/>
                </a:cubicBezTo>
                <a:cubicBezTo>
                  <a:pt x="91787" y="356233"/>
                  <a:pt x="104356" y="387825"/>
                  <a:pt x="104356" y="424089"/>
                </a:cubicBezTo>
                <a:lnTo>
                  <a:pt x="104356" y="424185"/>
                </a:lnTo>
                <a:cubicBezTo>
                  <a:pt x="103152" y="461075"/>
                  <a:pt x="89717" y="492330"/>
                  <a:pt x="64000" y="517903"/>
                </a:cubicBezTo>
                <a:cubicBezTo>
                  <a:pt x="50780" y="530376"/>
                  <a:pt x="36308" y="539755"/>
                  <a:pt x="20597" y="546040"/>
                </a:cubicBezTo>
                <a:lnTo>
                  <a:pt x="0" y="549917"/>
                </a:lnTo>
                <a:lnTo>
                  <a:pt x="0" y="528723"/>
                </a:lnTo>
                <a:lnTo>
                  <a:pt x="12223" y="526481"/>
                </a:lnTo>
                <a:cubicBezTo>
                  <a:pt x="25509" y="521202"/>
                  <a:pt x="37825" y="513256"/>
                  <a:pt x="49166" y="502636"/>
                </a:cubicBezTo>
                <a:cubicBezTo>
                  <a:pt x="70743" y="481157"/>
                  <a:pt x="82060" y="454911"/>
                  <a:pt x="83070" y="423800"/>
                </a:cubicBezTo>
                <a:lnTo>
                  <a:pt x="83118" y="423848"/>
                </a:lnTo>
                <a:lnTo>
                  <a:pt x="83118" y="423607"/>
                </a:lnTo>
                <a:cubicBezTo>
                  <a:pt x="82829" y="392496"/>
                  <a:pt x="72139" y="366009"/>
                  <a:pt x="51093" y="344048"/>
                </a:cubicBezTo>
                <a:cubicBezTo>
                  <a:pt x="40234" y="333285"/>
                  <a:pt x="28266" y="325110"/>
                  <a:pt x="15197" y="319517"/>
                </a:cubicBezTo>
                <a:lnTo>
                  <a:pt x="0" y="316287"/>
                </a:lnTo>
                <a:close/>
                <a:moveTo>
                  <a:pt x="3824503" y="291459"/>
                </a:moveTo>
                <a:cubicBezTo>
                  <a:pt x="3793441" y="291652"/>
                  <a:pt x="3766857" y="302247"/>
                  <a:pt x="3744849" y="323244"/>
                </a:cubicBezTo>
                <a:cubicBezTo>
                  <a:pt x="3723273" y="344723"/>
                  <a:pt x="3712003" y="370970"/>
                  <a:pt x="3711041" y="402081"/>
                </a:cubicBezTo>
                <a:cubicBezTo>
                  <a:pt x="3711283" y="433143"/>
                  <a:pt x="3721876" y="459679"/>
                  <a:pt x="3742970" y="481688"/>
                </a:cubicBezTo>
                <a:cubicBezTo>
                  <a:pt x="3764643" y="503167"/>
                  <a:pt x="3790792" y="514388"/>
                  <a:pt x="3821326" y="515303"/>
                </a:cubicBezTo>
                <a:cubicBezTo>
                  <a:pt x="3851761" y="515399"/>
                  <a:pt x="3878346" y="504852"/>
                  <a:pt x="3901028" y="483614"/>
                </a:cubicBezTo>
                <a:cubicBezTo>
                  <a:pt x="3922604" y="462183"/>
                  <a:pt x="3933921" y="435937"/>
                  <a:pt x="3934933" y="404826"/>
                </a:cubicBezTo>
                <a:lnTo>
                  <a:pt x="3934933" y="404585"/>
                </a:lnTo>
                <a:cubicBezTo>
                  <a:pt x="3934643" y="373474"/>
                  <a:pt x="3923952" y="346987"/>
                  <a:pt x="3902908" y="325026"/>
                </a:cubicBezTo>
                <a:cubicBezTo>
                  <a:pt x="3881187" y="303499"/>
                  <a:pt x="3855037" y="292326"/>
                  <a:pt x="3824503" y="291459"/>
                </a:cubicBezTo>
                <a:close/>
                <a:moveTo>
                  <a:pt x="7749483" y="273640"/>
                </a:moveTo>
                <a:cubicBezTo>
                  <a:pt x="7786373" y="274796"/>
                  <a:pt x="7817629" y="288184"/>
                  <a:pt x="7843250" y="313853"/>
                </a:cubicBezTo>
                <a:cubicBezTo>
                  <a:pt x="7868533" y="340726"/>
                  <a:pt x="7881102" y="372318"/>
                  <a:pt x="7881102" y="408582"/>
                </a:cubicBezTo>
                <a:lnTo>
                  <a:pt x="7881102" y="408678"/>
                </a:lnTo>
                <a:cubicBezTo>
                  <a:pt x="7879898" y="445568"/>
                  <a:pt x="7866461" y="476823"/>
                  <a:pt x="7840745" y="502396"/>
                </a:cubicBezTo>
                <a:cubicBezTo>
                  <a:pt x="7814305" y="527342"/>
                  <a:pt x="7782858" y="539912"/>
                  <a:pt x="7746498" y="540104"/>
                </a:cubicBezTo>
                <a:cubicBezTo>
                  <a:pt x="7709559" y="539045"/>
                  <a:pt x="7678304" y="525657"/>
                  <a:pt x="7652636" y="500036"/>
                </a:cubicBezTo>
                <a:cubicBezTo>
                  <a:pt x="7627303" y="473163"/>
                  <a:pt x="7614638" y="441619"/>
                  <a:pt x="7614638" y="405355"/>
                </a:cubicBezTo>
                <a:cubicBezTo>
                  <a:pt x="7615456" y="369091"/>
                  <a:pt x="7628845" y="337836"/>
                  <a:pt x="7654755" y="311541"/>
                </a:cubicBezTo>
                <a:cubicBezTo>
                  <a:pt x="7681001" y="286499"/>
                  <a:pt x="7712546" y="273881"/>
                  <a:pt x="7749483" y="273640"/>
                </a:cubicBezTo>
                <a:close/>
                <a:moveTo>
                  <a:pt x="3824600" y="270173"/>
                </a:moveTo>
                <a:cubicBezTo>
                  <a:pt x="3861490" y="271329"/>
                  <a:pt x="3892746" y="284717"/>
                  <a:pt x="3918367" y="310386"/>
                </a:cubicBezTo>
                <a:cubicBezTo>
                  <a:pt x="3943649" y="337259"/>
                  <a:pt x="3956221" y="368851"/>
                  <a:pt x="3956221" y="405115"/>
                </a:cubicBezTo>
                <a:lnTo>
                  <a:pt x="3956221" y="405163"/>
                </a:lnTo>
                <a:lnTo>
                  <a:pt x="3956221" y="405259"/>
                </a:lnTo>
                <a:cubicBezTo>
                  <a:pt x="3955017" y="442149"/>
                  <a:pt x="3941579" y="473404"/>
                  <a:pt x="3915863" y="498977"/>
                </a:cubicBezTo>
                <a:cubicBezTo>
                  <a:pt x="3889422" y="523923"/>
                  <a:pt x="3858023" y="536493"/>
                  <a:pt x="3821616" y="536686"/>
                </a:cubicBezTo>
                <a:cubicBezTo>
                  <a:pt x="3784724" y="535626"/>
                  <a:pt x="3753420" y="522238"/>
                  <a:pt x="3727753" y="496617"/>
                </a:cubicBezTo>
                <a:cubicBezTo>
                  <a:pt x="3702422" y="469793"/>
                  <a:pt x="3689754" y="438200"/>
                  <a:pt x="3689754" y="401936"/>
                </a:cubicBezTo>
                <a:cubicBezTo>
                  <a:pt x="3690574" y="365672"/>
                  <a:pt x="3703962" y="334417"/>
                  <a:pt x="3729871" y="308122"/>
                </a:cubicBezTo>
                <a:cubicBezTo>
                  <a:pt x="3756118" y="283031"/>
                  <a:pt x="3787663" y="270414"/>
                  <a:pt x="3824600" y="270173"/>
                </a:cubicBezTo>
                <a:close/>
                <a:moveTo>
                  <a:pt x="11601284" y="256640"/>
                </a:moveTo>
                <a:cubicBezTo>
                  <a:pt x="11570222" y="256833"/>
                  <a:pt x="11543638" y="267428"/>
                  <a:pt x="11521629" y="288425"/>
                </a:cubicBezTo>
                <a:cubicBezTo>
                  <a:pt x="11500054" y="309904"/>
                  <a:pt x="11488784" y="336151"/>
                  <a:pt x="11487821" y="367262"/>
                </a:cubicBezTo>
                <a:cubicBezTo>
                  <a:pt x="11488062" y="398324"/>
                  <a:pt x="11498657" y="424860"/>
                  <a:pt x="11519751" y="446869"/>
                </a:cubicBezTo>
                <a:cubicBezTo>
                  <a:pt x="11541423" y="468348"/>
                  <a:pt x="11567573" y="479569"/>
                  <a:pt x="11598106" y="480484"/>
                </a:cubicBezTo>
                <a:cubicBezTo>
                  <a:pt x="11628542" y="480580"/>
                  <a:pt x="11655126" y="470033"/>
                  <a:pt x="11677808" y="448795"/>
                </a:cubicBezTo>
                <a:cubicBezTo>
                  <a:pt x="11699384" y="427364"/>
                  <a:pt x="11710701" y="401118"/>
                  <a:pt x="11711713" y="370007"/>
                </a:cubicBezTo>
                <a:lnTo>
                  <a:pt x="11711713" y="369766"/>
                </a:lnTo>
                <a:cubicBezTo>
                  <a:pt x="11711423" y="338655"/>
                  <a:pt x="11700780" y="312168"/>
                  <a:pt x="11679687" y="290207"/>
                </a:cubicBezTo>
                <a:cubicBezTo>
                  <a:pt x="11657967" y="268680"/>
                  <a:pt x="11631817" y="257507"/>
                  <a:pt x="11601284" y="256640"/>
                </a:cubicBezTo>
                <a:close/>
                <a:moveTo>
                  <a:pt x="11601381" y="235354"/>
                </a:moveTo>
                <a:cubicBezTo>
                  <a:pt x="11638270" y="236510"/>
                  <a:pt x="11669525" y="249898"/>
                  <a:pt x="11695146" y="275567"/>
                </a:cubicBezTo>
                <a:cubicBezTo>
                  <a:pt x="11720430" y="302440"/>
                  <a:pt x="11733000" y="334032"/>
                  <a:pt x="11733000" y="370296"/>
                </a:cubicBezTo>
                <a:lnTo>
                  <a:pt x="11733000" y="370344"/>
                </a:lnTo>
                <a:lnTo>
                  <a:pt x="11733000" y="370440"/>
                </a:lnTo>
                <a:cubicBezTo>
                  <a:pt x="11731796" y="407330"/>
                  <a:pt x="11718359" y="438585"/>
                  <a:pt x="11692642" y="464158"/>
                </a:cubicBezTo>
                <a:cubicBezTo>
                  <a:pt x="11666203" y="489104"/>
                  <a:pt x="11634754" y="501674"/>
                  <a:pt x="11598394" y="501867"/>
                </a:cubicBezTo>
                <a:cubicBezTo>
                  <a:pt x="11561456" y="500807"/>
                  <a:pt x="11530201" y="487419"/>
                  <a:pt x="11504532" y="461798"/>
                </a:cubicBezTo>
                <a:cubicBezTo>
                  <a:pt x="11479200" y="434974"/>
                  <a:pt x="11466535" y="403381"/>
                  <a:pt x="11466535" y="367117"/>
                </a:cubicBezTo>
                <a:cubicBezTo>
                  <a:pt x="11467353" y="330854"/>
                  <a:pt x="11480742" y="299598"/>
                  <a:pt x="11506652" y="273303"/>
                </a:cubicBezTo>
                <a:cubicBezTo>
                  <a:pt x="11532898" y="248212"/>
                  <a:pt x="11564443" y="235595"/>
                  <a:pt x="11601381" y="235354"/>
                </a:cubicBezTo>
                <a:close/>
                <a:moveTo>
                  <a:pt x="7612438" y="199951"/>
                </a:moveTo>
                <a:lnTo>
                  <a:pt x="7612565" y="200005"/>
                </a:lnTo>
                <a:lnTo>
                  <a:pt x="7612421" y="199957"/>
                </a:lnTo>
                <a:close/>
                <a:moveTo>
                  <a:pt x="10894790" y="181994"/>
                </a:moveTo>
                <a:lnTo>
                  <a:pt x="10894792" y="181994"/>
                </a:lnTo>
                <a:lnTo>
                  <a:pt x="10894838" y="182042"/>
                </a:lnTo>
                <a:close/>
                <a:moveTo>
                  <a:pt x="0" y="178670"/>
                </a:moveTo>
                <a:lnTo>
                  <a:pt x="59105" y="201956"/>
                </a:lnTo>
                <a:cubicBezTo>
                  <a:pt x="80482" y="213478"/>
                  <a:pt x="99661" y="227239"/>
                  <a:pt x="116637" y="243252"/>
                </a:cubicBezTo>
                <a:cubicBezTo>
                  <a:pt x="181122" y="304414"/>
                  <a:pt x="213292" y="397361"/>
                  <a:pt x="213149" y="522094"/>
                </a:cubicBezTo>
                <a:cubicBezTo>
                  <a:pt x="213149" y="522094"/>
                  <a:pt x="213149" y="522382"/>
                  <a:pt x="213149" y="522382"/>
                </a:cubicBezTo>
                <a:lnTo>
                  <a:pt x="213149" y="1230177"/>
                </a:lnTo>
                <a:cubicBezTo>
                  <a:pt x="213149" y="1230177"/>
                  <a:pt x="213149" y="1230658"/>
                  <a:pt x="213149" y="1230658"/>
                </a:cubicBezTo>
                <a:lnTo>
                  <a:pt x="213149" y="1562427"/>
                </a:lnTo>
                <a:cubicBezTo>
                  <a:pt x="218061" y="1564546"/>
                  <a:pt x="222635" y="1567628"/>
                  <a:pt x="226873" y="1571721"/>
                </a:cubicBezTo>
                <a:cubicBezTo>
                  <a:pt x="234916" y="1580053"/>
                  <a:pt x="239010" y="1590166"/>
                  <a:pt x="239155" y="1602013"/>
                </a:cubicBezTo>
                <a:cubicBezTo>
                  <a:pt x="238914" y="1613764"/>
                  <a:pt x="234627" y="1623830"/>
                  <a:pt x="226295" y="1632161"/>
                </a:cubicBezTo>
                <a:cubicBezTo>
                  <a:pt x="218061" y="1640107"/>
                  <a:pt x="208043" y="1644153"/>
                  <a:pt x="196147" y="1644297"/>
                </a:cubicBezTo>
                <a:cubicBezTo>
                  <a:pt x="184541" y="1644056"/>
                  <a:pt x="174573" y="1639818"/>
                  <a:pt x="166145" y="1631535"/>
                </a:cubicBezTo>
                <a:cubicBezTo>
                  <a:pt x="158150" y="1623155"/>
                  <a:pt x="154057" y="1613042"/>
                  <a:pt x="153961" y="1601243"/>
                </a:cubicBezTo>
                <a:cubicBezTo>
                  <a:pt x="154250" y="1589492"/>
                  <a:pt x="158536" y="1579427"/>
                  <a:pt x="166867" y="1571095"/>
                </a:cubicBezTo>
                <a:cubicBezTo>
                  <a:pt x="173851" y="1564353"/>
                  <a:pt x="182280" y="1560597"/>
                  <a:pt x="191910" y="1559489"/>
                </a:cubicBezTo>
                <a:lnTo>
                  <a:pt x="191910" y="1230658"/>
                </a:lnTo>
                <a:cubicBezTo>
                  <a:pt x="191910" y="1230658"/>
                  <a:pt x="191910" y="521853"/>
                  <a:pt x="191910" y="521853"/>
                </a:cubicBezTo>
                <a:lnTo>
                  <a:pt x="191910" y="521178"/>
                </a:lnTo>
                <a:cubicBezTo>
                  <a:pt x="192006" y="520745"/>
                  <a:pt x="192151" y="520456"/>
                  <a:pt x="192248" y="520071"/>
                </a:cubicBezTo>
                <a:cubicBezTo>
                  <a:pt x="191428" y="451589"/>
                  <a:pt x="181170" y="393990"/>
                  <a:pt x="161330" y="347517"/>
                </a:cubicBezTo>
                <a:cubicBezTo>
                  <a:pt x="146834" y="313324"/>
                  <a:pt x="126895" y="284091"/>
                  <a:pt x="101420" y="259867"/>
                </a:cubicBezTo>
                <a:cubicBezTo>
                  <a:pt x="74690" y="234535"/>
                  <a:pt x="42184" y="215175"/>
                  <a:pt x="3945" y="201739"/>
                </a:cubicBezTo>
                <a:lnTo>
                  <a:pt x="0" y="200718"/>
                </a:lnTo>
                <a:close/>
                <a:moveTo>
                  <a:pt x="1635624" y="153242"/>
                </a:moveTo>
                <a:cubicBezTo>
                  <a:pt x="1605044" y="154206"/>
                  <a:pt x="1578893" y="165475"/>
                  <a:pt x="1557222" y="187098"/>
                </a:cubicBezTo>
                <a:cubicBezTo>
                  <a:pt x="1536465" y="208674"/>
                  <a:pt x="1525870" y="235065"/>
                  <a:pt x="1525484" y="266272"/>
                </a:cubicBezTo>
                <a:lnTo>
                  <a:pt x="1525436" y="266320"/>
                </a:lnTo>
                <a:cubicBezTo>
                  <a:pt x="1526351" y="297431"/>
                  <a:pt x="1537573" y="323726"/>
                  <a:pt x="1559099" y="345253"/>
                </a:cubicBezTo>
                <a:cubicBezTo>
                  <a:pt x="1581108" y="366347"/>
                  <a:pt x="1607693" y="376990"/>
                  <a:pt x="1638850" y="377182"/>
                </a:cubicBezTo>
                <a:cubicBezTo>
                  <a:pt x="1669480" y="376315"/>
                  <a:pt x="1695631" y="365143"/>
                  <a:pt x="1717398" y="343615"/>
                </a:cubicBezTo>
                <a:cubicBezTo>
                  <a:pt x="1738493" y="321414"/>
                  <a:pt x="1749135" y="295071"/>
                  <a:pt x="1749376" y="264490"/>
                </a:cubicBezTo>
                <a:lnTo>
                  <a:pt x="1749376" y="263768"/>
                </a:lnTo>
                <a:cubicBezTo>
                  <a:pt x="1748365" y="232657"/>
                  <a:pt x="1737048" y="206410"/>
                  <a:pt x="1715472" y="184931"/>
                </a:cubicBezTo>
                <a:cubicBezTo>
                  <a:pt x="1692741" y="163645"/>
                  <a:pt x="1666110" y="153098"/>
                  <a:pt x="1635624" y="153242"/>
                </a:cubicBezTo>
                <a:close/>
                <a:moveTo>
                  <a:pt x="1636010" y="131908"/>
                </a:moveTo>
                <a:cubicBezTo>
                  <a:pt x="1672515" y="132101"/>
                  <a:pt x="1703962" y="144718"/>
                  <a:pt x="1730402" y="169761"/>
                </a:cubicBezTo>
                <a:cubicBezTo>
                  <a:pt x="1756118" y="195767"/>
                  <a:pt x="1769506" y="226685"/>
                  <a:pt x="1770664" y="262515"/>
                </a:cubicBezTo>
                <a:lnTo>
                  <a:pt x="1770664" y="263431"/>
                </a:lnTo>
                <a:cubicBezTo>
                  <a:pt x="1770711" y="299694"/>
                  <a:pt x="1758044" y="331287"/>
                  <a:pt x="1732761" y="358208"/>
                </a:cubicBezTo>
                <a:cubicBezTo>
                  <a:pt x="1707141" y="383925"/>
                  <a:pt x="1675790" y="397313"/>
                  <a:pt x="1638850" y="398421"/>
                </a:cubicBezTo>
                <a:cubicBezTo>
                  <a:pt x="1602347" y="398276"/>
                  <a:pt x="1570898" y="385658"/>
                  <a:pt x="1544459" y="360616"/>
                </a:cubicBezTo>
                <a:cubicBezTo>
                  <a:pt x="1518790" y="334658"/>
                  <a:pt x="1505353" y="303740"/>
                  <a:pt x="1504246" y="267909"/>
                </a:cubicBezTo>
                <a:cubicBezTo>
                  <a:pt x="1503861" y="231260"/>
                  <a:pt x="1516478" y="199331"/>
                  <a:pt x="1542099" y="172121"/>
                </a:cubicBezTo>
                <a:lnTo>
                  <a:pt x="1542051" y="172073"/>
                </a:lnTo>
                <a:cubicBezTo>
                  <a:pt x="1567719" y="146404"/>
                  <a:pt x="1599023" y="133016"/>
                  <a:pt x="1636010" y="131908"/>
                </a:cubicBezTo>
                <a:close/>
                <a:moveTo>
                  <a:pt x="9412364" y="118472"/>
                </a:moveTo>
                <a:cubicBezTo>
                  <a:pt x="9381781" y="119435"/>
                  <a:pt x="9355631" y="130704"/>
                  <a:pt x="9333959" y="152328"/>
                </a:cubicBezTo>
                <a:cubicBezTo>
                  <a:pt x="9313204" y="173903"/>
                  <a:pt x="9302608" y="200294"/>
                  <a:pt x="9302222" y="231501"/>
                </a:cubicBezTo>
                <a:lnTo>
                  <a:pt x="9302175" y="231597"/>
                </a:lnTo>
                <a:cubicBezTo>
                  <a:pt x="9303091" y="262660"/>
                  <a:pt x="9314310" y="288955"/>
                  <a:pt x="9335838" y="310482"/>
                </a:cubicBezTo>
                <a:cubicBezTo>
                  <a:pt x="9357846" y="331576"/>
                  <a:pt x="9384430" y="342219"/>
                  <a:pt x="9415590" y="342412"/>
                </a:cubicBezTo>
                <a:cubicBezTo>
                  <a:pt x="9446213" y="341545"/>
                  <a:pt x="9472363" y="330372"/>
                  <a:pt x="9494131" y="308845"/>
                </a:cubicBezTo>
                <a:cubicBezTo>
                  <a:pt x="9515225" y="286643"/>
                  <a:pt x="9525868" y="260300"/>
                  <a:pt x="9526109" y="229719"/>
                </a:cubicBezTo>
                <a:lnTo>
                  <a:pt x="9526109" y="228997"/>
                </a:lnTo>
                <a:cubicBezTo>
                  <a:pt x="9525097" y="197886"/>
                  <a:pt x="9513780" y="171639"/>
                  <a:pt x="9492205" y="150160"/>
                </a:cubicBezTo>
                <a:cubicBezTo>
                  <a:pt x="9469474" y="128874"/>
                  <a:pt x="9442842" y="118327"/>
                  <a:pt x="9412364" y="118472"/>
                </a:cubicBezTo>
                <a:close/>
                <a:moveTo>
                  <a:pt x="7613288" y="114715"/>
                </a:moveTo>
                <a:cubicBezTo>
                  <a:pt x="7624750" y="114908"/>
                  <a:pt x="7634719" y="119146"/>
                  <a:pt x="7643196" y="127381"/>
                </a:cubicBezTo>
                <a:cubicBezTo>
                  <a:pt x="7647481" y="131860"/>
                  <a:pt x="7650612" y="136820"/>
                  <a:pt x="7652634" y="142262"/>
                </a:cubicBezTo>
                <a:cubicBezTo>
                  <a:pt x="7654176" y="142310"/>
                  <a:pt x="7655765" y="142406"/>
                  <a:pt x="7657403" y="142455"/>
                </a:cubicBezTo>
                <a:cubicBezTo>
                  <a:pt x="7697133" y="144333"/>
                  <a:pt x="7733060" y="149727"/>
                  <a:pt x="7765231" y="158540"/>
                </a:cubicBezTo>
                <a:cubicBezTo>
                  <a:pt x="7816762" y="172650"/>
                  <a:pt x="7859526" y="195670"/>
                  <a:pt x="7893478" y="227696"/>
                </a:cubicBezTo>
                <a:cubicBezTo>
                  <a:pt x="7957964" y="288858"/>
                  <a:pt x="7990133" y="381805"/>
                  <a:pt x="7989989" y="506537"/>
                </a:cubicBezTo>
                <a:cubicBezTo>
                  <a:pt x="7989989" y="506537"/>
                  <a:pt x="7989989" y="506827"/>
                  <a:pt x="7989989" y="506827"/>
                </a:cubicBezTo>
                <a:lnTo>
                  <a:pt x="7989989" y="1214621"/>
                </a:lnTo>
                <a:cubicBezTo>
                  <a:pt x="7989989" y="1214621"/>
                  <a:pt x="7989989" y="1215103"/>
                  <a:pt x="7989989" y="1215103"/>
                </a:cubicBezTo>
                <a:lnTo>
                  <a:pt x="7989989" y="1546871"/>
                </a:lnTo>
                <a:cubicBezTo>
                  <a:pt x="7994902" y="1548990"/>
                  <a:pt x="7999476" y="1552072"/>
                  <a:pt x="8003714" y="1556165"/>
                </a:cubicBezTo>
                <a:cubicBezTo>
                  <a:pt x="8011757" y="1564497"/>
                  <a:pt x="8015851" y="1574610"/>
                  <a:pt x="8015994" y="1586457"/>
                </a:cubicBezTo>
                <a:cubicBezTo>
                  <a:pt x="8015754" y="1598208"/>
                  <a:pt x="8011468" y="1608273"/>
                  <a:pt x="8003135" y="1616605"/>
                </a:cubicBezTo>
                <a:cubicBezTo>
                  <a:pt x="7994902" y="1624551"/>
                  <a:pt x="7984885" y="1628597"/>
                  <a:pt x="7972989" y="1628741"/>
                </a:cubicBezTo>
                <a:cubicBezTo>
                  <a:pt x="7961383" y="1628500"/>
                  <a:pt x="7951414" y="1624262"/>
                  <a:pt x="7942986" y="1615979"/>
                </a:cubicBezTo>
                <a:cubicBezTo>
                  <a:pt x="7934943" y="1607599"/>
                  <a:pt x="7930848" y="1597486"/>
                  <a:pt x="7930754" y="1585687"/>
                </a:cubicBezTo>
                <a:cubicBezTo>
                  <a:pt x="7931042" y="1573936"/>
                  <a:pt x="7935329" y="1563871"/>
                  <a:pt x="7943661" y="1555539"/>
                </a:cubicBezTo>
                <a:cubicBezTo>
                  <a:pt x="7950644" y="1548797"/>
                  <a:pt x="7959070" y="1545041"/>
                  <a:pt x="7968702" y="1543933"/>
                </a:cubicBezTo>
                <a:lnTo>
                  <a:pt x="7968702" y="1215103"/>
                </a:lnTo>
                <a:cubicBezTo>
                  <a:pt x="7968702" y="1215103"/>
                  <a:pt x="7968702" y="506297"/>
                  <a:pt x="7968702" y="506297"/>
                </a:cubicBezTo>
                <a:lnTo>
                  <a:pt x="7968702" y="505623"/>
                </a:lnTo>
                <a:cubicBezTo>
                  <a:pt x="7968799" y="505189"/>
                  <a:pt x="7968944" y="504900"/>
                  <a:pt x="7969041" y="504515"/>
                </a:cubicBezTo>
                <a:cubicBezTo>
                  <a:pt x="7968221" y="436033"/>
                  <a:pt x="7957964" y="378482"/>
                  <a:pt x="7938122" y="331961"/>
                </a:cubicBezTo>
                <a:cubicBezTo>
                  <a:pt x="7923626" y="297768"/>
                  <a:pt x="7903687" y="268535"/>
                  <a:pt x="7878212" y="244311"/>
                </a:cubicBezTo>
                <a:cubicBezTo>
                  <a:pt x="7851484" y="218979"/>
                  <a:pt x="7818977" y="199619"/>
                  <a:pt x="7780738" y="186183"/>
                </a:cubicBezTo>
                <a:cubicBezTo>
                  <a:pt x="7744281" y="173373"/>
                  <a:pt x="7702238" y="165908"/>
                  <a:pt x="7654754" y="163597"/>
                </a:cubicBezTo>
                <a:cubicBezTo>
                  <a:pt x="7653406" y="172843"/>
                  <a:pt x="7649408" y="180934"/>
                  <a:pt x="7642570" y="187821"/>
                </a:cubicBezTo>
                <a:lnTo>
                  <a:pt x="7612438" y="199951"/>
                </a:lnTo>
                <a:lnTo>
                  <a:pt x="7582516" y="187243"/>
                </a:lnTo>
                <a:cubicBezTo>
                  <a:pt x="7574425" y="178863"/>
                  <a:pt x="7570379" y="168798"/>
                  <a:pt x="7570283" y="156951"/>
                </a:cubicBezTo>
                <a:cubicBezTo>
                  <a:pt x="7570524" y="145200"/>
                  <a:pt x="7574810" y="135134"/>
                  <a:pt x="7583142" y="126803"/>
                </a:cubicBezTo>
                <a:cubicBezTo>
                  <a:pt x="7591424" y="118905"/>
                  <a:pt x="7601442" y="114859"/>
                  <a:pt x="7613288" y="114715"/>
                </a:cubicBezTo>
                <a:close/>
                <a:moveTo>
                  <a:pt x="3688311" y="111248"/>
                </a:moveTo>
                <a:cubicBezTo>
                  <a:pt x="3699724" y="111441"/>
                  <a:pt x="3709741" y="115679"/>
                  <a:pt x="3718218" y="123914"/>
                </a:cubicBezTo>
                <a:cubicBezTo>
                  <a:pt x="3722503" y="128393"/>
                  <a:pt x="3725634" y="133353"/>
                  <a:pt x="3727656" y="138795"/>
                </a:cubicBezTo>
                <a:cubicBezTo>
                  <a:pt x="3729246" y="138843"/>
                  <a:pt x="3730835" y="138939"/>
                  <a:pt x="3732474" y="138988"/>
                </a:cubicBezTo>
                <a:cubicBezTo>
                  <a:pt x="3772155" y="140866"/>
                  <a:pt x="3808082" y="146212"/>
                  <a:pt x="3840300" y="155073"/>
                </a:cubicBezTo>
                <a:cubicBezTo>
                  <a:pt x="3891830" y="169183"/>
                  <a:pt x="3934597" y="192203"/>
                  <a:pt x="3968549" y="224229"/>
                </a:cubicBezTo>
                <a:cubicBezTo>
                  <a:pt x="4033034" y="285391"/>
                  <a:pt x="4065203" y="378338"/>
                  <a:pt x="4065060" y="503071"/>
                </a:cubicBezTo>
                <a:cubicBezTo>
                  <a:pt x="4065060" y="503071"/>
                  <a:pt x="4065060" y="503360"/>
                  <a:pt x="4065060" y="503360"/>
                </a:cubicBezTo>
                <a:lnTo>
                  <a:pt x="4065060" y="1211154"/>
                </a:lnTo>
                <a:cubicBezTo>
                  <a:pt x="4065060" y="1211154"/>
                  <a:pt x="4065060" y="1211636"/>
                  <a:pt x="4065060" y="1211636"/>
                </a:cubicBezTo>
                <a:lnTo>
                  <a:pt x="4065060" y="1543404"/>
                </a:lnTo>
                <a:cubicBezTo>
                  <a:pt x="4069971" y="1545523"/>
                  <a:pt x="4074546" y="1548605"/>
                  <a:pt x="4078784" y="1552698"/>
                </a:cubicBezTo>
                <a:cubicBezTo>
                  <a:pt x="4086827" y="1561030"/>
                  <a:pt x="4090922" y="1571143"/>
                  <a:pt x="4091066" y="1582990"/>
                </a:cubicBezTo>
                <a:cubicBezTo>
                  <a:pt x="4090825" y="1594741"/>
                  <a:pt x="4086538" y="1604806"/>
                  <a:pt x="4078206" y="1613138"/>
                </a:cubicBezTo>
                <a:cubicBezTo>
                  <a:pt x="4069971" y="1621084"/>
                  <a:pt x="4059907" y="1625130"/>
                  <a:pt x="4048060" y="1625274"/>
                </a:cubicBezTo>
                <a:cubicBezTo>
                  <a:pt x="4036502" y="1625033"/>
                  <a:pt x="4026485" y="1620795"/>
                  <a:pt x="4018056" y="1612512"/>
                </a:cubicBezTo>
                <a:cubicBezTo>
                  <a:pt x="4010013" y="1604132"/>
                  <a:pt x="4005919" y="1594019"/>
                  <a:pt x="4005823" y="1582220"/>
                </a:cubicBezTo>
                <a:cubicBezTo>
                  <a:pt x="4006113" y="1570469"/>
                  <a:pt x="4010400" y="1560404"/>
                  <a:pt x="4018732" y="1552072"/>
                </a:cubicBezTo>
                <a:cubicBezTo>
                  <a:pt x="4025713" y="1545282"/>
                  <a:pt x="4034142" y="1541574"/>
                  <a:pt x="4043773" y="1540466"/>
                </a:cubicBezTo>
                <a:lnTo>
                  <a:pt x="4043773" y="1211636"/>
                </a:lnTo>
                <a:cubicBezTo>
                  <a:pt x="4043773" y="1211636"/>
                  <a:pt x="4043773" y="502830"/>
                  <a:pt x="4043773" y="502830"/>
                </a:cubicBezTo>
                <a:lnTo>
                  <a:pt x="4043773" y="502156"/>
                </a:lnTo>
                <a:cubicBezTo>
                  <a:pt x="4043870" y="501722"/>
                  <a:pt x="4044014" y="501433"/>
                  <a:pt x="4044110" y="501048"/>
                </a:cubicBezTo>
                <a:cubicBezTo>
                  <a:pt x="4043293" y="432566"/>
                  <a:pt x="4033034" y="374967"/>
                  <a:pt x="4013192" y="328494"/>
                </a:cubicBezTo>
                <a:cubicBezTo>
                  <a:pt x="3998696" y="294301"/>
                  <a:pt x="3978758" y="265068"/>
                  <a:pt x="3953281" y="240844"/>
                </a:cubicBezTo>
                <a:cubicBezTo>
                  <a:pt x="3926555" y="215512"/>
                  <a:pt x="3894046" y="196152"/>
                  <a:pt x="3855807" y="182716"/>
                </a:cubicBezTo>
                <a:cubicBezTo>
                  <a:pt x="3819351" y="169906"/>
                  <a:pt x="3777308" y="162441"/>
                  <a:pt x="3729824" y="160130"/>
                </a:cubicBezTo>
                <a:cubicBezTo>
                  <a:pt x="3728427" y="169376"/>
                  <a:pt x="3724479" y="177467"/>
                  <a:pt x="3717639" y="184354"/>
                </a:cubicBezTo>
                <a:cubicBezTo>
                  <a:pt x="3709404" y="192300"/>
                  <a:pt x="3699338" y="196345"/>
                  <a:pt x="3687492" y="196490"/>
                </a:cubicBezTo>
                <a:lnTo>
                  <a:pt x="3687540" y="196538"/>
                </a:lnTo>
                <a:cubicBezTo>
                  <a:pt x="3675933" y="196297"/>
                  <a:pt x="3665916" y="192059"/>
                  <a:pt x="3657488" y="183776"/>
                </a:cubicBezTo>
                <a:cubicBezTo>
                  <a:pt x="3649446" y="175396"/>
                  <a:pt x="3645401" y="165331"/>
                  <a:pt x="3645305" y="153484"/>
                </a:cubicBezTo>
                <a:cubicBezTo>
                  <a:pt x="3645545" y="141733"/>
                  <a:pt x="3649832" y="131667"/>
                  <a:pt x="3658164" y="123336"/>
                </a:cubicBezTo>
                <a:cubicBezTo>
                  <a:pt x="3666447" y="115438"/>
                  <a:pt x="3676464" y="111392"/>
                  <a:pt x="3688311" y="111248"/>
                </a:cubicBezTo>
                <a:close/>
                <a:moveTo>
                  <a:pt x="9412797" y="97089"/>
                </a:moveTo>
                <a:cubicBezTo>
                  <a:pt x="9449246" y="97282"/>
                  <a:pt x="9480742" y="109899"/>
                  <a:pt x="9507182" y="134942"/>
                </a:cubicBezTo>
                <a:cubicBezTo>
                  <a:pt x="9532899" y="160948"/>
                  <a:pt x="9546287" y="191866"/>
                  <a:pt x="9547443" y="227697"/>
                </a:cubicBezTo>
                <a:lnTo>
                  <a:pt x="9547443" y="228612"/>
                </a:lnTo>
                <a:cubicBezTo>
                  <a:pt x="9547491" y="264875"/>
                  <a:pt x="9534825" y="296468"/>
                  <a:pt x="9509541" y="323389"/>
                </a:cubicBezTo>
                <a:cubicBezTo>
                  <a:pt x="9483922" y="349106"/>
                  <a:pt x="9452570" y="362494"/>
                  <a:pt x="9415638" y="363602"/>
                </a:cubicBezTo>
                <a:cubicBezTo>
                  <a:pt x="9379133" y="363457"/>
                  <a:pt x="9347685" y="350839"/>
                  <a:pt x="9321247" y="325797"/>
                </a:cubicBezTo>
                <a:cubicBezTo>
                  <a:pt x="9295577" y="299839"/>
                  <a:pt x="9282141" y="268921"/>
                  <a:pt x="9281034" y="233090"/>
                </a:cubicBezTo>
                <a:cubicBezTo>
                  <a:pt x="9280647" y="196441"/>
                  <a:pt x="9293265" y="164512"/>
                  <a:pt x="9318887" y="137302"/>
                </a:cubicBezTo>
                <a:lnTo>
                  <a:pt x="9318838" y="137254"/>
                </a:lnTo>
                <a:cubicBezTo>
                  <a:pt x="9344506" y="111585"/>
                  <a:pt x="9375809" y="98197"/>
                  <a:pt x="9412797" y="97089"/>
                </a:cubicBezTo>
                <a:close/>
                <a:moveTo>
                  <a:pt x="5487445" y="95692"/>
                </a:moveTo>
                <a:cubicBezTo>
                  <a:pt x="5456858" y="96656"/>
                  <a:pt x="5430711" y="107925"/>
                  <a:pt x="5409036" y="129548"/>
                </a:cubicBezTo>
                <a:cubicBezTo>
                  <a:pt x="5388279" y="151124"/>
                  <a:pt x="5377731" y="177515"/>
                  <a:pt x="5377300" y="208722"/>
                </a:cubicBezTo>
                <a:lnTo>
                  <a:pt x="5377251" y="208770"/>
                </a:lnTo>
                <a:cubicBezTo>
                  <a:pt x="5378169" y="239881"/>
                  <a:pt x="5389386" y="266176"/>
                  <a:pt x="5410914" y="287703"/>
                </a:cubicBezTo>
                <a:cubicBezTo>
                  <a:pt x="5432927" y="308797"/>
                  <a:pt x="5459509" y="319440"/>
                  <a:pt x="5490666" y="319632"/>
                </a:cubicBezTo>
                <a:cubicBezTo>
                  <a:pt x="5521300" y="318765"/>
                  <a:pt x="5547445" y="307593"/>
                  <a:pt x="5569215" y="286065"/>
                </a:cubicBezTo>
                <a:cubicBezTo>
                  <a:pt x="5590310" y="263864"/>
                  <a:pt x="5600952" y="237521"/>
                  <a:pt x="5601191" y="206940"/>
                </a:cubicBezTo>
                <a:lnTo>
                  <a:pt x="5601191" y="206218"/>
                </a:lnTo>
                <a:cubicBezTo>
                  <a:pt x="5600177" y="175107"/>
                  <a:pt x="5588862" y="148812"/>
                  <a:pt x="5567287" y="127381"/>
                </a:cubicBezTo>
                <a:cubicBezTo>
                  <a:pt x="5544554" y="106095"/>
                  <a:pt x="5517923" y="95548"/>
                  <a:pt x="5487445" y="95692"/>
                </a:cubicBezTo>
                <a:close/>
                <a:moveTo>
                  <a:pt x="11465091" y="76477"/>
                </a:moveTo>
                <a:cubicBezTo>
                  <a:pt x="11476553" y="76670"/>
                  <a:pt x="11486521" y="80908"/>
                  <a:pt x="11494997" y="89143"/>
                </a:cubicBezTo>
                <a:cubicBezTo>
                  <a:pt x="11499284" y="93622"/>
                  <a:pt x="11502414" y="98582"/>
                  <a:pt x="11504436" y="104024"/>
                </a:cubicBezTo>
                <a:cubicBezTo>
                  <a:pt x="11506026" y="104072"/>
                  <a:pt x="11507616" y="104168"/>
                  <a:pt x="11509252" y="104217"/>
                </a:cubicBezTo>
                <a:cubicBezTo>
                  <a:pt x="11548984" y="106095"/>
                  <a:pt x="11584911" y="111441"/>
                  <a:pt x="11617081" y="120302"/>
                </a:cubicBezTo>
                <a:cubicBezTo>
                  <a:pt x="11668611" y="134412"/>
                  <a:pt x="11711376" y="157432"/>
                  <a:pt x="11745328" y="189458"/>
                </a:cubicBezTo>
                <a:cubicBezTo>
                  <a:pt x="11809814" y="250620"/>
                  <a:pt x="11841984" y="343567"/>
                  <a:pt x="11841839" y="468300"/>
                </a:cubicBezTo>
                <a:cubicBezTo>
                  <a:pt x="11841839" y="468300"/>
                  <a:pt x="11841839" y="468589"/>
                  <a:pt x="11841839" y="468589"/>
                </a:cubicBezTo>
                <a:lnTo>
                  <a:pt x="11841839" y="1176383"/>
                </a:lnTo>
                <a:cubicBezTo>
                  <a:pt x="11841839" y="1176383"/>
                  <a:pt x="11841839" y="1176865"/>
                  <a:pt x="11841839" y="1176865"/>
                </a:cubicBezTo>
                <a:lnTo>
                  <a:pt x="11841839" y="1508633"/>
                </a:lnTo>
                <a:cubicBezTo>
                  <a:pt x="11846752" y="1510752"/>
                  <a:pt x="11851327" y="1513834"/>
                  <a:pt x="11855565" y="1517927"/>
                </a:cubicBezTo>
                <a:cubicBezTo>
                  <a:pt x="11863607" y="1526259"/>
                  <a:pt x="11867701" y="1536372"/>
                  <a:pt x="11867846" y="1548219"/>
                </a:cubicBezTo>
                <a:cubicBezTo>
                  <a:pt x="11867605" y="1559970"/>
                  <a:pt x="11863318" y="1570035"/>
                  <a:pt x="11854987" y="1578367"/>
                </a:cubicBezTo>
                <a:cubicBezTo>
                  <a:pt x="11846752" y="1586313"/>
                  <a:pt x="11836734" y="1590359"/>
                  <a:pt x="11824839" y="1590503"/>
                </a:cubicBezTo>
                <a:cubicBezTo>
                  <a:pt x="11813233" y="1590262"/>
                  <a:pt x="11803216" y="1586024"/>
                  <a:pt x="11794788" y="1577741"/>
                </a:cubicBezTo>
                <a:cubicBezTo>
                  <a:pt x="11786794" y="1569361"/>
                  <a:pt x="11782700" y="1559248"/>
                  <a:pt x="11782603" y="1547449"/>
                </a:cubicBezTo>
                <a:cubicBezTo>
                  <a:pt x="11782893" y="1535698"/>
                  <a:pt x="11787180" y="1525633"/>
                  <a:pt x="11795511" y="1517301"/>
                </a:cubicBezTo>
                <a:cubicBezTo>
                  <a:pt x="11802494" y="1510511"/>
                  <a:pt x="11810922" y="1506803"/>
                  <a:pt x="11820553" y="1505695"/>
                </a:cubicBezTo>
                <a:lnTo>
                  <a:pt x="11820553" y="1176865"/>
                </a:lnTo>
                <a:cubicBezTo>
                  <a:pt x="11820553" y="1176865"/>
                  <a:pt x="11820553" y="468059"/>
                  <a:pt x="11820553" y="468059"/>
                </a:cubicBezTo>
                <a:lnTo>
                  <a:pt x="11820553" y="467385"/>
                </a:lnTo>
                <a:cubicBezTo>
                  <a:pt x="11820650" y="466951"/>
                  <a:pt x="11820795" y="466662"/>
                  <a:pt x="11820891" y="466277"/>
                </a:cubicBezTo>
                <a:cubicBezTo>
                  <a:pt x="11820071" y="397795"/>
                  <a:pt x="11809862" y="340244"/>
                  <a:pt x="11789972" y="293723"/>
                </a:cubicBezTo>
                <a:cubicBezTo>
                  <a:pt x="11775476" y="259530"/>
                  <a:pt x="11755539" y="230297"/>
                  <a:pt x="11730062" y="206073"/>
                </a:cubicBezTo>
                <a:cubicBezTo>
                  <a:pt x="11703334" y="180741"/>
                  <a:pt x="11670826" y="161382"/>
                  <a:pt x="11632588" y="147945"/>
                </a:cubicBezTo>
                <a:cubicBezTo>
                  <a:pt x="11596132" y="135135"/>
                  <a:pt x="11554089" y="127670"/>
                  <a:pt x="11506604" y="125359"/>
                </a:cubicBezTo>
                <a:cubicBezTo>
                  <a:pt x="11505256" y="134605"/>
                  <a:pt x="11501258" y="142696"/>
                  <a:pt x="11494420" y="149583"/>
                </a:cubicBezTo>
                <a:cubicBezTo>
                  <a:pt x="11486137" y="157529"/>
                  <a:pt x="11476119" y="161574"/>
                  <a:pt x="11464272" y="161719"/>
                </a:cubicBezTo>
                <a:lnTo>
                  <a:pt x="11464321" y="161767"/>
                </a:lnTo>
                <a:cubicBezTo>
                  <a:pt x="11452714" y="161526"/>
                  <a:pt x="11442697" y="157288"/>
                  <a:pt x="11434269" y="149005"/>
                </a:cubicBezTo>
                <a:cubicBezTo>
                  <a:pt x="11426226" y="140625"/>
                  <a:pt x="11422181" y="130560"/>
                  <a:pt x="11422085" y="118713"/>
                </a:cubicBezTo>
                <a:cubicBezTo>
                  <a:pt x="11422326" y="106962"/>
                  <a:pt x="11426612" y="96896"/>
                  <a:pt x="11434943" y="88565"/>
                </a:cubicBezTo>
                <a:cubicBezTo>
                  <a:pt x="11443226" y="80667"/>
                  <a:pt x="11453244" y="76621"/>
                  <a:pt x="11465091" y="76477"/>
                </a:cubicBezTo>
                <a:close/>
                <a:moveTo>
                  <a:pt x="5487923" y="74358"/>
                </a:moveTo>
                <a:cubicBezTo>
                  <a:pt x="5524377" y="74551"/>
                  <a:pt x="5555874" y="87168"/>
                  <a:pt x="5582311" y="112211"/>
                </a:cubicBezTo>
                <a:cubicBezTo>
                  <a:pt x="5607979" y="138217"/>
                  <a:pt x="5621368" y="169135"/>
                  <a:pt x="5622526" y="204965"/>
                </a:cubicBezTo>
                <a:lnTo>
                  <a:pt x="5622526" y="205881"/>
                </a:lnTo>
                <a:cubicBezTo>
                  <a:pt x="5622573" y="242144"/>
                  <a:pt x="5609908" y="273737"/>
                  <a:pt x="5584623" y="300658"/>
                </a:cubicBezTo>
                <a:cubicBezTo>
                  <a:pt x="5559003" y="326375"/>
                  <a:pt x="5527705" y="339763"/>
                  <a:pt x="5490719" y="340871"/>
                </a:cubicBezTo>
                <a:cubicBezTo>
                  <a:pt x="5454260" y="340726"/>
                  <a:pt x="5422759" y="328108"/>
                  <a:pt x="5396321" y="303066"/>
                </a:cubicBezTo>
                <a:cubicBezTo>
                  <a:pt x="5370609" y="277108"/>
                  <a:pt x="5357217" y="246190"/>
                  <a:pt x="5356109" y="210359"/>
                </a:cubicBezTo>
                <a:cubicBezTo>
                  <a:pt x="5355774" y="173710"/>
                  <a:pt x="5368393" y="141781"/>
                  <a:pt x="5393963" y="114571"/>
                </a:cubicBezTo>
                <a:lnTo>
                  <a:pt x="5393963" y="114523"/>
                </a:lnTo>
                <a:cubicBezTo>
                  <a:pt x="5419631" y="88854"/>
                  <a:pt x="5450938" y="75466"/>
                  <a:pt x="5487923" y="74358"/>
                </a:cubicBezTo>
                <a:close/>
                <a:moveTo>
                  <a:pt x="1013166" y="32941"/>
                </a:moveTo>
                <a:lnTo>
                  <a:pt x="846439" y="35108"/>
                </a:lnTo>
                <a:cubicBezTo>
                  <a:pt x="846343" y="35301"/>
                  <a:pt x="846343" y="35590"/>
                  <a:pt x="846343" y="35878"/>
                </a:cubicBezTo>
                <a:lnTo>
                  <a:pt x="848510" y="205928"/>
                </a:lnTo>
                <a:lnTo>
                  <a:pt x="1015093" y="204050"/>
                </a:lnTo>
                <a:lnTo>
                  <a:pt x="1015141" y="204050"/>
                </a:lnTo>
                <a:lnTo>
                  <a:pt x="1013166" y="33663"/>
                </a:lnTo>
                <a:close/>
                <a:moveTo>
                  <a:pt x="7056518" y="28173"/>
                </a:moveTo>
                <a:cubicBezTo>
                  <a:pt x="7056518" y="28173"/>
                  <a:pt x="7054351" y="198704"/>
                  <a:pt x="7054351" y="198704"/>
                </a:cubicBezTo>
                <a:lnTo>
                  <a:pt x="7054351" y="199138"/>
                </a:lnTo>
                <a:lnTo>
                  <a:pt x="7221127" y="201305"/>
                </a:lnTo>
                <a:lnTo>
                  <a:pt x="7221127" y="200968"/>
                </a:lnTo>
                <a:lnTo>
                  <a:pt x="7223198" y="30148"/>
                </a:lnTo>
                <a:close/>
                <a:moveTo>
                  <a:pt x="3131639" y="24706"/>
                </a:moveTo>
                <a:cubicBezTo>
                  <a:pt x="3131639" y="24706"/>
                  <a:pt x="3129472" y="195238"/>
                  <a:pt x="3129472" y="195238"/>
                </a:cubicBezTo>
                <a:lnTo>
                  <a:pt x="3129472" y="195671"/>
                </a:lnTo>
                <a:lnTo>
                  <a:pt x="3296246" y="197838"/>
                </a:lnTo>
                <a:lnTo>
                  <a:pt x="3296246" y="197501"/>
                </a:lnTo>
                <a:lnTo>
                  <a:pt x="3298319" y="26681"/>
                </a:lnTo>
                <a:close/>
                <a:moveTo>
                  <a:pt x="1023136" y="11510"/>
                </a:moveTo>
                <a:cubicBezTo>
                  <a:pt x="1029686" y="11943"/>
                  <a:pt x="1033394" y="15218"/>
                  <a:pt x="1034212" y="21383"/>
                </a:cubicBezTo>
                <a:lnTo>
                  <a:pt x="1036716" y="213826"/>
                </a:lnTo>
                <a:lnTo>
                  <a:pt x="1036716" y="214404"/>
                </a:lnTo>
                <a:cubicBezTo>
                  <a:pt x="1036427" y="220617"/>
                  <a:pt x="1033008" y="224181"/>
                  <a:pt x="1026506" y="225144"/>
                </a:cubicBezTo>
                <a:lnTo>
                  <a:pt x="838686" y="227600"/>
                </a:lnTo>
                <a:cubicBezTo>
                  <a:pt x="831318" y="227070"/>
                  <a:pt x="827562" y="223266"/>
                  <a:pt x="827369" y="216138"/>
                </a:cubicBezTo>
                <a:lnTo>
                  <a:pt x="824913" y="24561"/>
                </a:lnTo>
                <a:cubicBezTo>
                  <a:pt x="825201" y="21479"/>
                  <a:pt x="826165" y="19071"/>
                  <a:pt x="827850" y="17241"/>
                </a:cubicBezTo>
                <a:cubicBezTo>
                  <a:pt x="829583" y="15459"/>
                  <a:pt x="831895" y="14351"/>
                  <a:pt x="834881" y="13966"/>
                </a:cubicBezTo>
                <a:close/>
                <a:moveTo>
                  <a:pt x="7046598" y="6694"/>
                </a:moveTo>
                <a:lnTo>
                  <a:pt x="7234515" y="9102"/>
                </a:lnTo>
                <a:cubicBezTo>
                  <a:pt x="7241016" y="10065"/>
                  <a:pt x="7244434" y="13629"/>
                  <a:pt x="7244772" y="19841"/>
                </a:cubicBezTo>
                <a:lnTo>
                  <a:pt x="7244772" y="20323"/>
                </a:lnTo>
                <a:lnTo>
                  <a:pt x="7242219" y="212767"/>
                </a:lnTo>
                <a:cubicBezTo>
                  <a:pt x="7241644" y="216234"/>
                  <a:pt x="7240437" y="218690"/>
                  <a:pt x="7238559" y="220183"/>
                </a:cubicBezTo>
                <a:cubicBezTo>
                  <a:pt x="7236729" y="221773"/>
                  <a:pt x="7234273" y="222591"/>
                  <a:pt x="7231239" y="222736"/>
                </a:cubicBezTo>
                <a:lnTo>
                  <a:pt x="7042939" y="220280"/>
                </a:lnTo>
                <a:lnTo>
                  <a:pt x="7042939" y="220328"/>
                </a:lnTo>
                <a:cubicBezTo>
                  <a:pt x="7036917" y="219557"/>
                  <a:pt x="7033546" y="216042"/>
                  <a:pt x="7032920" y="209829"/>
                </a:cubicBezTo>
                <a:lnTo>
                  <a:pt x="7035426" y="17819"/>
                </a:lnTo>
                <a:cubicBezTo>
                  <a:pt x="7035664" y="13966"/>
                  <a:pt x="7036823" y="11173"/>
                  <a:pt x="7038894" y="9487"/>
                </a:cubicBezTo>
                <a:cubicBezTo>
                  <a:pt x="7040625" y="7898"/>
                  <a:pt x="7043179" y="6983"/>
                  <a:pt x="7046598" y="6694"/>
                </a:cubicBezTo>
                <a:close/>
                <a:moveTo>
                  <a:pt x="3121717" y="3179"/>
                </a:moveTo>
                <a:lnTo>
                  <a:pt x="3309587" y="5587"/>
                </a:lnTo>
                <a:cubicBezTo>
                  <a:pt x="3316089" y="6550"/>
                  <a:pt x="3319507" y="10114"/>
                  <a:pt x="3319844" y="16326"/>
                </a:cubicBezTo>
                <a:lnTo>
                  <a:pt x="3319844" y="16808"/>
                </a:lnTo>
                <a:lnTo>
                  <a:pt x="3317292" y="209252"/>
                </a:lnTo>
                <a:cubicBezTo>
                  <a:pt x="3316716" y="212719"/>
                  <a:pt x="3315510" y="215175"/>
                  <a:pt x="3313632" y="216668"/>
                </a:cubicBezTo>
                <a:cubicBezTo>
                  <a:pt x="3311754" y="218258"/>
                  <a:pt x="3309345" y="219076"/>
                  <a:pt x="3306311" y="219221"/>
                </a:cubicBezTo>
                <a:lnTo>
                  <a:pt x="3118010" y="216765"/>
                </a:lnTo>
                <a:lnTo>
                  <a:pt x="3118058" y="216861"/>
                </a:lnTo>
                <a:cubicBezTo>
                  <a:pt x="3112038" y="216042"/>
                  <a:pt x="3108666" y="212527"/>
                  <a:pt x="3108041" y="206314"/>
                </a:cubicBezTo>
                <a:lnTo>
                  <a:pt x="3110545" y="14304"/>
                </a:lnTo>
                <a:cubicBezTo>
                  <a:pt x="3110785" y="10451"/>
                  <a:pt x="3111942" y="7658"/>
                  <a:pt x="3114012" y="5972"/>
                </a:cubicBezTo>
                <a:cubicBezTo>
                  <a:pt x="3115746" y="4383"/>
                  <a:pt x="3118300" y="3468"/>
                  <a:pt x="3121717" y="3179"/>
                </a:cubicBezTo>
                <a:close/>
                <a:moveTo>
                  <a:pt x="10887058" y="0"/>
                </a:moveTo>
                <a:lnTo>
                  <a:pt x="10908242" y="0"/>
                </a:lnTo>
                <a:lnTo>
                  <a:pt x="10908031" y="16581"/>
                </a:lnTo>
                <a:cubicBezTo>
                  <a:pt x="10907422" y="64543"/>
                  <a:pt x="10906203" y="160467"/>
                  <a:pt x="10906203" y="160467"/>
                </a:cubicBezTo>
                <a:lnTo>
                  <a:pt x="10906203" y="160900"/>
                </a:lnTo>
                <a:lnTo>
                  <a:pt x="11072979" y="163067"/>
                </a:lnTo>
                <a:lnTo>
                  <a:pt x="11072979" y="162730"/>
                </a:lnTo>
                <a:lnTo>
                  <a:pt x="11074952" y="0"/>
                </a:lnTo>
                <a:lnTo>
                  <a:pt x="11096387" y="0"/>
                </a:lnTo>
                <a:lnTo>
                  <a:pt x="11094072" y="174481"/>
                </a:lnTo>
                <a:cubicBezTo>
                  <a:pt x="11093495" y="177948"/>
                  <a:pt x="11092291" y="180404"/>
                  <a:pt x="11090412" y="181897"/>
                </a:cubicBezTo>
                <a:cubicBezTo>
                  <a:pt x="11088582" y="183487"/>
                  <a:pt x="11086126" y="184305"/>
                  <a:pt x="11083092" y="184450"/>
                </a:cubicBezTo>
                <a:lnTo>
                  <a:pt x="10894792" y="181994"/>
                </a:lnTo>
                <a:lnTo>
                  <a:pt x="10884821" y="171543"/>
                </a:lnTo>
                <a:close/>
                <a:moveTo>
                  <a:pt x="10758259" y="0"/>
                </a:moveTo>
                <a:lnTo>
                  <a:pt x="10779545" y="0"/>
                </a:lnTo>
                <a:lnTo>
                  <a:pt x="10779545" y="468781"/>
                </a:lnTo>
                <a:cubicBezTo>
                  <a:pt x="10779497" y="469215"/>
                  <a:pt x="10779305" y="469552"/>
                  <a:pt x="10779209" y="469985"/>
                </a:cubicBezTo>
                <a:cubicBezTo>
                  <a:pt x="10780076" y="539238"/>
                  <a:pt x="10790429" y="597029"/>
                  <a:pt x="10810416" y="643262"/>
                </a:cubicBezTo>
                <a:cubicBezTo>
                  <a:pt x="10824960" y="677407"/>
                  <a:pt x="10844994" y="706591"/>
                  <a:pt x="10870518" y="730767"/>
                </a:cubicBezTo>
                <a:cubicBezTo>
                  <a:pt x="10897102" y="755906"/>
                  <a:pt x="10929899" y="775314"/>
                  <a:pt x="10968859" y="788895"/>
                </a:cubicBezTo>
                <a:cubicBezTo>
                  <a:pt x="11012781" y="804162"/>
                  <a:pt x="11064793" y="811819"/>
                  <a:pt x="11124943" y="811867"/>
                </a:cubicBezTo>
                <a:cubicBezTo>
                  <a:pt x="11125183" y="811915"/>
                  <a:pt x="11125569" y="812108"/>
                  <a:pt x="11125569" y="812108"/>
                </a:cubicBezTo>
                <a:lnTo>
                  <a:pt x="11147578" y="812108"/>
                </a:lnTo>
                <a:cubicBezTo>
                  <a:pt x="11189332" y="813601"/>
                  <a:pt x="11226992" y="818850"/>
                  <a:pt x="11260511" y="827856"/>
                </a:cubicBezTo>
                <a:cubicBezTo>
                  <a:pt x="11312668" y="841726"/>
                  <a:pt x="11355963" y="864746"/>
                  <a:pt x="11390444" y="896964"/>
                </a:cubicBezTo>
                <a:cubicBezTo>
                  <a:pt x="11454929" y="957163"/>
                  <a:pt x="11487341" y="1049773"/>
                  <a:pt x="11487725" y="1174746"/>
                </a:cubicBezTo>
                <a:lnTo>
                  <a:pt x="11487725" y="1175420"/>
                </a:lnTo>
                <a:cubicBezTo>
                  <a:pt x="11487774" y="1175661"/>
                  <a:pt x="11487677" y="1175805"/>
                  <a:pt x="11487677" y="1176046"/>
                </a:cubicBezTo>
                <a:cubicBezTo>
                  <a:pt x="11487677" y="1176142"/>
                  <a:pt x="11487725" y="1176239"/>
                  <a:pt x="11487725" y="1176335"/>
                </a:cubicBezTo>
                <a:cubicBezTo>
                  <a:pt x="11487725" y="1176335"/>
                  <a:pt x="11487725" y="1176913"/>
                  <a:pt x="11487725" y="1176913"/>
                </a:cubicBezTo>
                <a:lnTo>
                  <a:pt x="11487725" y="1530208"/>
                </a:lnTo>
                <a:cubicBezTo>
                  <a:pt x="11487725" y="1530256"/>
                  <a:pt x="11487725" y="1530353"/>
                  <a:pt x="11487725" y="1530353"/>
                </a:cubicBezTo>
                <a:lnTo>
                  <a:pt x="11487725" y="1531075"/>
                </a:lnTo>
                <a:cubicBezTo>
                  <a:pt x="11487532" y="1656000"/>
                  <a:pt x="11455314" y="1748706"/>
                  <a:pt x="11391118" y="1809146"/>
                </a:cubicBezTo>
                <a:cubicBezTo>
                  <a:pt x="11356781" y="1841461"/>
                  <a:pt x="11313534" y="1864625"/>
                  <a:pt x="11261426" y="1878640"/>
                </a:cubicBezTo>
                <a:cubicBezTo>
                  <a:pt x="11228389" y="1887597"/>
                  <a:pt x="11191257" y="1892895"/>
                  <a:pt x="11149986" y="1894532"/>
                </a:cubicBezTo>
                <a:cubicBezTo>
                  <a:pt x="11143388" y="1894773"/>
                  <a:pt x="11138043" y="1894869"/>
                  <a:pt x="11133659" y="1894965"/>
                </a:cubicBezTo>
                <a:lnTo>
                  <a:pt x="11133659" y="2238388"/>
                </a:lnTo>
                <a:cubicBezTo>
                  <a:pt x="11133659" y="2238436"/>
                  <a:pt x="11133659" y="2238484"/>
                  <a:pt x="11133659" y="2238484"/>
                </a:cubicBezTo>
                <a:lnTo>
                  <a:pt x="11133659" y="2239207"/>
                </a:lnTo>
                <a:cubicBezTo>
                  <a:pt x="11133467" y="2364180"/>
                  <a:pt x="11101248" y="2456838"/>
                  <a:pt x="11037053" y="2517277"/>
                </a:cubicBezTo>
                <a:cubicBezTo>
                  <a:pt x="11002715" y="2549592"/>
                  <a:pt x="10959468" y="2572757"/>
                  <a:pt x="10907360" y="2586771"/>
                </a:cubicBezTo>
                <a:cubicBezTo>
                  <a:pt x="10874275" y="2595729"/>
                  <a:pt x="10837145" y="2601026"/>
                  <a:pt x="10795872" y="2602663"/>
                </a:cubicBezTo>
                <a:cubicBezTo>
                  <a:pt x="10789274" y="2602856"/>
                  <a:pt x="10783929" y="2603001"/>
                  <a:pt x="10779545" y="2603097"/>
                </a:cubicBezTo>
                <a:lnTo>
                  <a:pt x="10779545" y="2946471"/>
                </a:lnTo>
                <a:cubicBezTo>
                  <a:pt x="10779545" y="2946520"/>
                  <a:pt x="10779545" y="2946568"/>
                  <a:pt x="10779545" y="2946568"/>
                </a:cubicBezTo>
                <a:lnTo>
                  <a:pt x="10779545" y="2947675"/>
                </a:lnTo>
                <a:cubicBezTo>
                  <a:pt x="10779545" y="2947675"/>
                  <a:pt x="10779545" y="3290424"/>
                  <a:pt x="10779545" y="3290424"/>
                </a:cubicBezTo>
                <a:lnTo>
                  <a:pt x="10793464" y="3290424"/>
                </a:lnTo>
                <a:cubicBezTo>
                  <a:pt x="10835217" y="3291917"/>
                  <a:pt x="10872878" y="3297166"/>
                  <a:pt x="10906397" y="3306172"/>
                </a:cubicBezTo>
                <a:cubicBezTo>
                  <a:pt x="10958554" y="3320042"/>
                  <a:pt x="11001849" y="3343062"/>
                  <a:pt x="11036330" y="3375280"/>
                </a:cubicBezTo>
                <a:cubicBezTo>
                  <a:pt x="11100816" y="3435479"/>
                  <a:pt x="11133227" y="3528089"/>
                  <a:pt x="11133611" y="3653062"/>
                </a:cubicBezTo>
                <a:lnTo>
                  <a:pt x="11133611" y="3653736"/>
                </a:lnTo>
                <a:cubicBezTo>
                  <a:pt x="11133611" y="3653929"/>
                  <a:pt x="11133563" y="3654121"/>
                  <a:pt x="11133563" y="3654314"/>
                </a:cubicBezTo>
                <a:cubicBezTo>
                  <a:pt x="11133563" y="3654410"/>
                  <a:pt x="11133611" y="3654603"/>
                  <a:pt x="11133611" y="3654603"/>
                </a:cubicBezTo>
                <a:lnTo>
                  <a:pt x="11133611" y="4008476"/>
                </a:lnTo>
                <a:cubicBezTo>
                  <a:pt x="11133611" y="4008476"/>
                  <a:pt x="11133611" y="4008572"/>
                  <a:pt x="11133611" y="4008572"/>
                </a:cubicBezTo>
                <a:cubicBezTo>
                  <a:pt x="11133611" y="4008621"/>
                  <a:pt x="11133611" y="4008621"/>
                  <a:pt x="11133611" y="4008621"/>
                </a:cubicBezTo>
                <a:cubicBezTo>
                  <a:pt x="11133611" y="4008621"/>
                  <a:pt x="11133611" y="4009198"/>
                  <a:pt x="11133611" y="4009198"/>
                </a:cubicBezTo>
                <a:lnTo>
                  <a:pt x="11133611" y="4321319"/>
                </a:lnTo>
                <a:cubicBezTo>
                  <a:pt x="11139920" y="4323342"/>
                  <a:pt x="11145796" y="4326665"/>
                  <a:pt x="11150997" y="4331768"/>
                </a:cubicBezTo>
                <a:cubicBezTo>
                  <a:pt x="11159039" y="4340148"/>
                  <a:pt x="11163182" y="4350213"/>
                  <a:pt x="11163278" y="4362012"/>
                </a:cubicBezTo>
                <a:lnTo>
                  <a:pt x="11163278" y="4363265"/>
                </a:lnTo>
                <a:cubicBezTo>
                  <a:pt x="11162892" y="4374198"/>
                  <a:pt x="11158558" y="4383926"/>
                  <a:pt x="11150322" y="4392353"/>
                </a:cubicBezTo>
                <a:cubicBezTo>
                  <a:pt x="11142039" y="4400252"/>
                  <a:pt x="11131975" y="4404248"/>
                  <a:pt x="11120128" y="4404344"/>
                </a:cubicBezTo>
                <a:cubicBezTo>
                  <a:pt x="11108713" y="4404103"/>
                  <a:pt x="11098744" y="4399865"/>
                  <a:pt x="11090268" y="4391582"/>
                </a:cubicBezTo>
                <a:cubicBezTo>
                  <a:pt x="11082226" y="4383202"/>
                  <a:pt x="11078132" y="4373090"/>
                  <a:pt x="11078037" y="4361290"/>
                </a:cubicBezTo>
                <a:cubicBezTo>
                  <a:pt x="11078325" y="4349539"/>
                  <a:pt x="11082611" y="4339474"/>
                  <a:pt x="11090943" y="4331142"/>
                </a:cubicBezTo>
                <a:cubicBezTo>
                  <a:pt x="11097059" y="4325267"/>
                  <a:pt x="11104187" y="4321560"/>
                  <a:pt x="11112325" y="4319969"/>
                </a:cubicBezTo>
                <a:cubicBezTo>
                  <a:pt x="11112325" y="4319969"/>
                  <a:pt x="11112325" y="4008765"/>
                  <a:pt x="11112325" y="4008765"/>
                </a:cubicBezTo>
                <a:lnTo>
                  <a:pt x="11112325" y="3654699"/>
                </a:lnTo>
                <a:cubicBezTo>
                  <a:pt x="11112325" y="3653977"/>
                  <a:pt x="11112518" y="3653110"/>
                  <a:pt x="11112711" y="3652243"/>
                </a:cubicBezTo>
                <a:cubicBezTo>
                  <a:pt x="11111700" y="3582750"/>
                  <a:pt x="11101248" y="3524959"/>
                  <a:pt x="11081311" y="3479207"/>
                </a:cubicBezTo>
                <a:cubicBezTo>
                  <a:pt x="11066670" y="3445063"/>
                  <a:pt x="11046589" y="3415878"/>
                  <a:pt x="11021016" y="3391799"/>
                </a:cubicBezTo>
                <a:cubicBezTo>
                  <a:pt x="10994432" y="3366708"/>
                  <a:pt x="10961635" y="3347396"/>
                  <a:pt x="10922579" y="3333863"/>
                </a:cubicBezTo>
                <a:cubicBezTo>
                  <a:pt x="10882414" y="3319849"/>
                  <a:pt x="10834640" y="3312384"/>
                  <a:pt x="10779593" y="3311325"/>
                </a:cubicBezTo>
                <a:lnTo>
                  <a:pt x="10779593" y="3630138"/>
                </a:lnTo>
                <a:cubicBezTo>
                  <a:pt x="10785422" y="3632209"/>
                  <a:pt x="10790767" y="3635436"/>
                  <a:pt x="10795631" y="3640155"/>
                </a:cubicBezTo>
                <a:cubicBezTo>
                  <a:pt x="10803673" y="3648487"/>
                  <a:pt x="10807815" y="3658600"/>
                  <a:pt x="10807912" y="3670399"/>
                </a:cubicBezTo>
                <a:lnTo>
                  <a:pt x="10807912" y="3671459"/>
                </a:lnTo>
                <a:cubicBezTo>
                  <a:pt x="10807574" y="3682391"/>
                  <a:pt x="10803289" y="3692119"/>
                  <a:pt x="10795054" y="3700595"/>
                </a:cubicBezTo>
                <a:cubicBezTo>
                  <a:pt x="10786817" y="3708541"/>
                  <a:pt x="10776801" y="3712587"/>
                  <a:pt x="10764954" y="3712731"/>
                </a:cubicBezTo>
                <a:cubicBezTo>
                  <a:pt x="10753347" y="3712490"/>
                  <a:pt x="10743331" y="3708252"/>
                  <a:pt x="10734903" y="3699969"/>
                </a:cubicBezTo>
                <a:cubicBezTo>
                  <a:pt x="10726811" y="3691637"/>
                  <a:pt x="10722767" y="3681524"/>
                  <a:pt x="10722670" y="3669725"/>
                </a:cubicBezTo>
                <a:cubicBezTo>
                  <a:pt x="10722958" y="3657926"/>
                  <a:pt x="10727245" y="3647909"/>
                  <a:pt x="10735577" y="3639577"/>
                </a:cubicBezTo>
                <a:cubicBezTo>
                  <a:pt x="10742030" y="3633365"/>
                  <a:pt x="10749639" y="3629609"/>
                  <a:pt x="10758356" y="3628212"/>
                </a:cubicBezTo>
                <a:lnTo>
                  <a:pt x="10758356" y="3311132"/>
                </a:lnTo>
                <a:cubicBezTo>
                  <a:pt x="10752818" y="3311036"/>
                  <a:pt x="10745930" y="3310843"/>
                  <a:pt x="10737743" y="3310506"/>
                </a:cubicBezTo>
                <a:cubicBezTo>
                  <a:pt x="10698301" y="3308676"/>
                  <a:pt x="10662134" y="3303331"/>
                  <a:pt x="10629193" y="3294373"/>
                </a:cubicBezTo>
                <a:cubicBezTo>
                  <a:pt x="10577663" y="3280310"/>
                  <a:pt x="10534898" y="3257242"/>
                  <a:pt x="10500945" y="3225265"/>
                </a:cubicBezTo>
                <a:cubicBezTo>
                  <a:pt x="10436412" y="3164102"/>
                  <a:pt x="10404193" y="3071155"/>
                  <a:pt x="10404338" y="2946423"/>
                </a:cubicBezTo>
                <a:cubicBezTo>
                  <a:pt x="10404338" y="2946279"/>
                  <a:pt x="10404386" y="2946038"/>
                  <a:pt x="10404386" y="2946038"/>
                </a:cubicBezTo>
                <a:lnTo>
                  <a:pt x="10404627" y="2924944"/>
                </a:lnTo>
                <a:cubicBezTo>
                  <a:pt x="10408287" y="2806906"/>
                  <a:pt x="10442336" y="2719305"/>
                  <a:pt x="10506773" y="2662236"/>
                </a:cubicBezTo>
                <a:cubicBezTo>
                  <a:pt x="10541302" y="2631704"/>
                  <a:pt x="10584213" y="2609887"/>
                  <a:pt x="10635502" y="2596836"/>
                </a:cubicBezTo>
                <a:cubicBezTo>
                  <a:pt x="10669454" y="2588216"/>
                  <a:pt x="10706633" y="2583304"/>
                  <a:pt x="10747086" y="2582051"/>
                </a:cubicBezTo>
                <a:lnTo>
                  <a:pt x="10758356" y="2581859"/>
                </a:lnTo>
                <a:lnTo>
                  <a:pt x="10758356" y="2237714"/>
                </a:lnTo>
                <a:cubicBezTo>
                  <a:pt x="10758356" y="2237666"/>
                  <a:pt x="10758356" y="2237569"/>
                  <a:pt x="10758356" y="2237569"/>
                </a:cubicBezTo>
                <a:lnTo>
                  <a:pt x="10758645" y="2216813"/>
                </a:lnTo>
                <a:cubicBezTo>
                  <a:pt x="10762305" y="2098775"/>
                  <a:pt x="10796353" y="2011222"/>
                  <a:pt x="10860790" y="1954153"/>
                </a:cubicBezTo>
                <a:cubicBezTo>
                  <a:pt x="10895368" y="1923620"/>
                  <a:pt x="10938279" y="1901852"/>
                  <a:pt x="10989568" y="1888753"/>
                </a:cubicBezTo>
                <a:cubicBezTo>
                  <a:pt x="11023472" y="1880132"/>
                  <a:pt x="11060651" y="1875220"/>
                  <a:pt x="11101104" y="1873968"/>
                </a:cubicBezTo>
                <a:cubicBezTo>
                  <a:pt x="11101104" y="1873968"/>
                  <a:pt x="11112373" y="1873824"/>
                  <a:pt x="11112373" y="1873824"/>
                </a:cubicBezTo>
                <a:lnTo>
                  <a:pt x="11112373" y="1529678"/>
                </a:lnTo>
                <a:cubicBezTo>
                  <a:pt x="11112422" y="1529197"/>
                  <a:pt x="11112663" y="1528812"/>
                  <a:pt x="11112759" y="1528330"/>
                </a:cubicBezTo>
                <a:cubicBezTo>
                  <a:pt x="11111748" y="1458596"/>
                  <a:pt x="11101345" y="1400660"/>
                  <a:pt x="11081311" y="1354813"/>
                </a:cubicBezTo>
                <a:cubicBezTo>
                  <a:pt x="11066670" y="1320668"/>
                  <a:pt x="11046589" y="1291484"/>
                  <a:pt x="11021016" y="1267404"/>
                </a:cubicBezTo>
                <a:cubicBezTo>
                  <a:pt x="10994432" y="1242313"/>
                  <a:pt x="10961635" y="1223001"/>
                  <a:pt x="10922579" y="1209469"/>
                </a:cubicBezTo>
                <a:cubicBezTo>
                  <a:pt x="10879861" y="1194587"/>
                  <a:pt x="10828717" y="1187026"/>
                  <a:pt x="10769192" y="1186738"/>
                </a:cubicBezTo>
                <a:cubicBezTo>
                  <a:pt x="10762979" y="1186930"/>
                  <a:pt x="10752480" y="1186738"/>
                  <a:pt x="10737695" y="1186160"/>
                </a:cubicBezTo>
                <a:cubicBezTo>
                  <a:pt x="10698253" y="1184378"/>
                  <a:pt x="10662086" y="1178984"/>
                  <a:pt x="10629144" y="1170026"/>
                </a:cubicBezTo>
                <a:cubicBezTo>
                  <a:pt x="10577614" y="1155964"/>
                  <a:pt x="10534850" y="1132944"/>
                  <a:pt x="10500897" y="1100966"/>
                </a:cubicBezTo>
                <a:cubicBezTo>
                  <a:pt x="10436363" y="1039852"/>
                  <a:pt x="10404193" y="946953"/>
                  <a:pt x="10404290" y="822317"/>
                </a:cubicBezTo>
                <a:cubicBezTo>
                  <a:pt x="10404290" y="822317"/>
                  <a:pt x="10404290" y="806714"/>
                  <a:pt x="10404290" y="806714"/>
                </a:cubicBezTo>
                <a:lnTo>
                  <a:pt x="10404290" y="146453"/>
                </a:lnTo>
                <a:lnTo>
                  <a:pt x="10404290" y="146404"/>
                </a:lnTo>
                <a:cubicBezTo>
                  <a:pt x="10396103" y="144767"/>
                  <a:pt x="10388831" y="140818"/>
                  <a:pt x="10382474" y="134557"/>
                </a:cubicBezTo>
                <a:cubicBezTo>
                  <a:pt x="10374431" y="126226"/>
                  <a:pt x="10370337" y="116112"/>
                  <a:pt x="10370241" y="104313"/>
                </a:cubicBezTo>
                <a:cubicBezTo>
                  <a:pt x="10370530" y="92563"/>
                  <a:pt x="10374817" y="82497"/>
                  <a:pt x="10383148" y="74166"/>
                </a:cubicBezTo>
                <a:cubicBezTo>
                  <a:pt x="10391384" y="66268"/>
                  <a:pt x="10401448" y="62222"/>
                  <a:pt x="10413296" y="62078"/>
                </a:cubicBezTo>
                <a:cubicBezTo>
                  <a:pt x="10424709" y="62270"/>
                  <a:pt x="10434679" y="66460"/>
                  <a:pt x="10443203" y="74744"/>
                </a:cubicBezTo>
                <a:cubicBezTo>
                  <a:pt x="10451245" y="83123"/>
                  <a:pt x="10455339" y="93189"/>
                  <a:pt x="10455484" y="104988"/>
                </a:cubicBezTo>
                <a:lnTo>
                  <a:pt x="10455484" y="105373"/>
                </a:lnTo>
                <a:cubicBezTo>
                  <a:pt x="10455243" y="116835"/>
                  <a:pt x="10450956" y="126804"/>
                  <a:pt x="10442624" y="135232"/>
                </a:cubicBezTo>
                <a:cubicBezTo>
                  <a:pt x="10437616" y="140047"/>
                  <a:pt x="10431837" y="143274"/>
                  <a:pt x="10425481" y="145200"/>
                </a:cubicBezTo>
                <a:lnTo>
                  <a:pt x="10425481" y="822703"/>
                </a:lnTo>
                <a:cubicBezTo>
                  <a:pt x="10425384" y="823088"/>
                  <a:pt x="10425240" y="823377"/>
                  <a:pt x="10425143" y="823714"/>
                </a:cubicBezTo>
                <a:cubicBezTo>
                  <a:pt x="10425961" y="893015"/>
                  <a:pt x="10436316" y="950902"/>
                  <a:pt x="10456302" y="997183"/>
                </a:cubicBezTo>
                <a:cubicBezTo>
                  <a:pt x="10470846" y="1031376"/>
                  <a:pt x="10490880" y="1060561"/>
                  <a:pt x="10516404" y="1084737"/>
                </a:cubicBezTo>
                <a:cubicBezTo>
                  <a:pt x="10542988" y="1109876"/>
                  <a:pt x="10575785" y="1129284"/>
                  <a:pt x="10614745" y="1142865"/>
                </a:cubicBezTo>
                <a:cubicBezTo>
                  <a:pt x="10658667" y="1158131"/>
                  <a:pt x="10710679" y="1165788"/>
                  <a:pt x="10770829" y="1165836"/>
                </a:cubicBezTo>
                <a:cubicBezTo>
                  <a:pt x="10771069" y="1165885"/>
                  <a:pt x="10771455" y="1166077"/>
                  <a:pt x="10771455" y="1166077"/>
                </a:cubicBezTo>
                <a:lnTo>
                  <a:pt x="10793464" y="1166077"/>
                </a:lnTo>
                <a:cubicBezTo>
                  <a:pt x="10835217" y="1167570"/>
                  <a:pt x="10872878" y="1172820"/>
                  <a:pt x="10906397" y="1181825"/>
                </a:cubicBezTo>
                <a:cubicBezTo>
                  <a:pt x="10958554" y="1195695"/>
                  <a:pt x="11001849" y="1218763"/>
                  <a:pt x="11036330" y="1250934"/>
                </a:cubicBezTo>
                <a:cubicBezTo>
                  <a:pt x="11100816" y="1311132"/>
                  <a:pt x="11133227" y="1403742"/>
                  <a:pt x="11133611" y="1528715"/>
                </a:cubicBezTo>
                <a:lnTo>
                  <a:pt x="11133611" y="1529390"/>
                </a:lnTo>
                <a:cubicBezTo>
                  <a:pt x="11133611" y="1529630"/>
                  <a:pt x="11133563" y="1529775"/>
                  <a:pt x="11133563" y="1530016"/>
                </a:cubicBezTo>
                <a:cubicBezTo>
                  <a:pt x="11133563" y="1530112"/>
                  <a:pt x="11133611" y="1530160"/>
                  <a:pt x="11133611" y="1530256"/>
                </a:cubicBezTo>
                <a:cubicBezTo>
                  <a:pt x="11133611" y="1530256"/>
                  <a:pt x="11133611" y="1531364"/>
                  <a:pt x="11133611" y="1531364"/>
                </a:cubicBezTo>
                <a:lnTo>
                  <a:pt x="11133611" y="1873631"/>
                </a:lnTo>
                <a:cubicBezTo>
                  <a:pt x="11188465" y="1872571"/>
                  <a:pt x="11236335" y="1865059"/>
                  <a:pt x="11277174" y="1850900"/>
                </a:cubicBezTo>
                <a:cubicBezTo>
                  <a:pt x="11316135" y="1837271"/>
                  <a:pt x="11348932" y="1817911"/>
                  <a:pt x="11375466" y="1792772"/>
                </a:cubicBezTo>
                <a:cubicBezTo>
                  <a:pt x="11400991" y="1768596"/>
                  <a:pt x="11421026" y="1739411"/>
                  <a:pt x="11435570" y="1705219"/>
                </a:cubicBezTo>
                <a:cubicBezTo>
                  <a:pt x="11455555" y="1658938"/>
                  <a:pt x="11465909" y="1601050"/>
                  <a:pt x="11466729" y="1531701"/>
                </a:cubicBezTo>
                <a:cubicBezTo>
                  <a:pt x="11466632" y="1531027"/>
                  <a:pt x="11466391" y="1530449"/>
                  <a:pt x="11466391" y="1529678"/>
                </a:cubicBezTo>
                <a:lnTo>
                  <a:pt x="11466391" y="1175757"/>
                </a:lnTo>
                <a:cubicBezTo>
                  <a:pt x="11466439" y="1175228"/>
                  <a:pt x="11466680" y="1174842"/>
                  <a:pt x="11466777" y="1174361"/>
                </a:cubicBezTo>
                <a:cubicBezTo>
                  <a:pt x="11465764" y="1104578"/>
                  <a:pt x="11455363" y="1046691"/>
                  <a:pt x="11435329" y="1000795"/>
                </a:cubicBezTo>
                <a:cubicBezTo>
                  <a:pt x="11420688" y="966602"/>
                  <a:pt x="11400606" y="937466"/>
                  <a:pt x="11375033" y="913386"/>
                </a:cubicBezTo>
                <a:cubicBezTo>
                  <a:pt x="11348449" y="888296"/>
                  <a:pt x="11315653" y="868984"/>
                  <a:pt x="11276596" y="855451"/>
                </a:cubicBezTo>
                <a:cubicBezTo>
                  <a:pt x="11233782" y="840522"/>
                  <a:pt x="11182493" y="832961"/>
                  <a:pt x="11122824" y="832720"/>
                </a:cubicBezTo>
                <a:cubicBezTo>
                  <a:pt x="11116516" y="832913"/>
                  <a:pt x="11106161" y="832720"/>
                  <a:pt x="11091713" y="832142"/>
                </a:cubicBezTo>
                <a:cubicBezTo>
                  <a:pt x="11052271" y="830360"/>
                  <a:pt x="11016103" y="824966"/>
                  <a:pt x="10983162" y="816009"/>
                </a:cubicBezTo>
                <a:cubicBezTo>
                  <a:pt x="10931584" y="801898"/>
                  <a:pt x="10888819" y="778878"/>
                  <a:pt x="10854867" y="746900"/>
                </a:cubicBezTo>
                <a:cubicBezTo>
                  <a:pt x="10790333" y="685786"/>
                  <a:pt x="10758115" y="592839"/>
                  <a:pt x="10758259" y="468204"/>
                </a:cubicBezTo>
                <a:close/>
                <a:moveTo>
                  <a:pt x="9541613" y="0"/>
                </a:moveTo>
                <a:lnTo>
                  <a:pt x="9617873" y="0"/>
                </a:lnTo>
                <a:lnTo>
                  <a:pt x="9611302" y="16182"/>
                </a:lnTo>
                <a:cubicBezTo>
                  <a:pt x="9602826" y="24465"/>
                  <a:pt x="9592808" y="28655"/>
                  <a:pt x="9581395" y="28848"/>
                </a:cubicBezTo>
                <a:lnTo>
                  <a:pt x="9581443" y="28944"/>
                </a:lnTo>
                <a:cubicBezTo>
                  <a:pt x="9569595" y="28799"/>
                  <a:pt x="9559531" y="24802"/>
                  <a:pt x="9551296" y="16904"/>
                </a:cubicBezTo>
                <a:close/>
                <a:moveTo>
                  <a:pt x="9407487" y="0"/>
                </a:moveTo>
                <a:lnTo>
                  <a:pt x="9516842" y="0"/>
                </a:lnTo>
                <a:lnTo>
                  <a:pt x="9439229" y="9873"/>
                </a:lnTo>
                <a:cubicBezTo>
                  <a:pt x="9413423" y="16134"/>
                  <a:pt x="9389872" y="24658"/>
                  <a:pt x="9368537" y="35445"/>
                </a:cubicBezTo>
                <a:cubicBezTo>
                  <a:pt x="9320378" y="59573"/>
                  <a:pt x="9283538" y="95741"/>
                  <a:pt x="9257916" y="143900"/>
                </a:cubicBezTo>
                <a:cubicBezTo>
                  <a:pt x="9238845" y="179875"/>
                  <a:pt x="9226371" y="223121"/>
                  <a:pt x="9220544" y="273496"/>
                </a:cubicBezTo>
                <a:cubicBezTo>
                  <a:pt x="9218377" y="292663"/>
                  <a:pt x="9217173" y="312938"/>
                  <a:pt x="9216980" y="334369"/>
                </a:cubicBezTo>
                <a:lnTo>
                  <a:pt x="9216980" y="650678"/>
                </a:lnTo>
                <a:cubicBezTo>
                  <a:pt x="9225938" y="651930"/>
                  <a:pt x="9233836" y="655494"/>
                  <a:pt x="9240386" y="661706"/>
                </a:cubicBezTo>
                <a:cubicBezTo>
                  <a:pt x="9248959" y="670327"/>
                  <a:pt x="9253389" y="680103"/>
                  <a:pt x="9253727" y="690987"/>
                </a:cubicBezTo>
                <a:lnTo>
                  <a:pt x="9253727" y="692432"/>
                </a:lnTo>
                <a:cubicBezTo>
                  <a:pt x="9253631" y="704231"/>
                  <a:pt x="9249488" y="714344"/>
                  <a:pt x="9241446" y="722628"/>
                </a:cubicBezTo>
                <a:cubicBezTo>
                  <a:pt x="9232971" y="730911"/>
                  <a:pt x="9223000" y="735149"/>
                  <a:pt x="9211539" y="735294"/>
                </a:cubicBezTo>
                <a:cubicBezTo>
                  <a:pt x="9199692" y="735197"/>
                  <a:pt x="9189626" y="731152"/>
                  <a:pt x="9181391" y="723206"/>
                </a:cubicBezTo>
                <a:cubicBezTo>
                  <a:pt x="9173060" y="714874"/>
                  <a:pt x="9168773" y="704857"/>
                  <a:pt x="9168486" y="693058"/>
                </a:cubicBezTo>
                <a:cubicBezTo>
                  <a:pt x="9168580" y="681259"/>
                  <a:pt x="9172626" y="671146"/>
                  <a:pt x="9180716" y="662766"/>
                </a:cubicBezTo>
                <a:cubicBezTo>
                  <a:pt x="9185245" y="658335"/>
                  <a:pt x="9190301" y="655157"/>
                  <a:pt x="9195694" y="653038"/>
                </a:cubicBezTo>
                <a:lnTo>
                  <a:pt x="9195694" y="336055"/>
                </a:lnTo>
                <a:cubicBezTo>
                  <a:pt x="9195792" y="319103"/>
                  <a:pt x="9196465" y="303499"/>
                  <a:pt x="9197573" y="289148"/>
                </a:cubicBezTo>
                <a:cubicBezTo>
                  <a:pt x="9202197" y="228226"/>
                  <a:pt x="9216114" y="175637"/>
                  <a:pt x="9239327" y="131330"/>
                </a:cubicBezTo>
                <a:cubicBezTo>
                  <a:pt x="9268655" y="75947"/>
                  <a:pt x="9312721" y="35301"/>
                  <a:pt x="9371523" y="9391"/>
                </a:cubicBezTo>
                <a:close/>
                <a:moveTo>
                  <a:pt x="8997086" y="0"/>
                </a:moveTo>
                <a:lnTo>
                  <a:pt x="9018276" y="0"/>
                </a:lnTo>
                <a:lnTo>
                  <a:pt x="9018276" y="62415"/>
                </a:lnTo>
                <a:cubicBezTo>
                  <a:pt x="9018276" y="62945"/>
                  <a:pt x="9018276" y="63378"/>
                  <a:pt x="9018180" y="63764"/>
                </a:cubicBezTo>
                <a:cubicBezTo>
                  <a:pt x="9017264" y="68965"/>
                  <a:pt x="9014231" y="72095"/>
                  <a:pt x="9009030" y="73107"/>
                </a:cubicBezTo>
                <a:lnTo>
                  <a:pt x="9009175" y="73203"/>
                </a:lnTo>
                <a:cubicBezTo>
                  <a:pt x="9003924" y="73588"/>
                  <a:pt x="9000119" y="71421"/>
                  <a:pt x="8997856" y="66605"/>
                </a:cubicBezTo>
                <a:cubicBezTo>
                  <a:pt x="8997376" y="65353"/>
                  <a:pt x="8997135" y="64101"/>
                  <a:pt x="8997086" y="62801"/>
                </a:cubicBezTo>
                <a:close/>
                <a:moveTo>
                  <a:pt x="8601831" y="0"/>
                </a:moveTo>
                <a:lnTo>
                  <a:pt x="8649144" y="0"/>
                </a:lnTo>
                <a:lnTo>
                  <a:pt x="8623228" y="337"/>
                </a:lnTo>
                <a:cubicBezTo>
                  <a:pt x="8623132" y="530"/>
                  <a:pt x="8623132" y="819"/>
                  <a:pt x="8623132" y="1107"/>
                </a:cubicBezTo>
                <a:lnTo>
                  <a:pt x="8625300" y="171157"/>
                </a:lnTo>
                <a:lnTo>
                  <a:pt x="8791881" y="169279"/>
                </a:lnTo>
                <a:lnTo>
                  <a:pt x="8791930" y="169279"/>
                </a:lnTo>
                <a:lnTo>
                  <a:pt x="8789967" y="0"/>
                </a:lnTo>
                <a:lnTo>
                  <a:pt x="8811173" y="0"/>
                </a:lnTo>
                <a:lnTo>
                  <a:pt x="8813505" y="179055"/>
                </a:lnTo>
                <a:lnTo>
                  <a:pt x="8813505" y="179633"/>
                </a:lnTo>
                <a:lnTo>
                  <a:pt x="8813553" y="179633"/>
                </a:lnTo>
                <a:cubicBezTo>
                  <a:pt x="8813217" y="185846"/>
                  <a:pt x="8809796" y="189410"/>
                  <a:pt x="8803295" y="190373"/>
                </a:cubicBezTo>
                <a:lnTo>
                  <a:pt x="8615474" y="192829"/>
                </a:lnTo>
                <a:cubicBezTo>
                  <a:pt x="8608107" y="192299"/>
                  <a:pt x="8604349" y="188446"/>
                  <a:pt x="8604157" y="181367"/>
                </a:cubicBezTo>
                <a:close/>
                <a:moveTo>
                  <a:pt x="8487179" y="0"/>
                </a:moveTo>
                <a:lnTo>
                  <a:pt x="8508368" y="0"/>
                </a:lnTo>
                <a:lnTo>
                  <a:pt x="8508368" y="693107"/>
                </a:lnTo>
                <a:cubicBezTo>
                  <a:pt x="8508368" y="693107"/>
                  <a:pt x="8508368" y="694263"/>
                  <a:pt x="8508368" y="694263"/>
                </a:cubicBezTo>
                <a:cubicBezTo>
                  <a:pt x="8508224" y="695515"/>
                  <a:pt x="8507935" y="696575"/>
                  <a:pt x="8507597" y="697586"/>
                </a:cubicBezTo>
                <a:cubicBezTo>
                  <a:pt x="8509573" y="818514"/>
                  <a:pt x="8541888" y="906645"/>
                  <a:pt x="8604783" y="961739"/>
                </a:cubicBezTo>
                <a:cubicBezTo>
                  <a:pt x="8631416" y="985385"/>
                  <a:pt x="8663586" y="1003493"/>
                  <a:pt x="8701246" y="1016062"/>
                </a:cubicBezTo>
                <a:cubicBezTo>
                  <a:pt x="8742662" y="1030077"/>
                  <a:pt x="8792266" y="1037252"/>
                  <a:pt x="8849864" y="1037734"/>
                </a:cubicBezTo>
                <a:cubicBezTo>
                  <a:pt x="8852514" y="1037493"/>
                  <a:pt x="8862050" y="1037638"/>
                  <a:pt x="8878663" y="1038119"/>
                </a:cubicBezTo>
                <a:cubicBezTo>
                  <a:pt x="8919936" y="1039757"/>
                  <a:pt x="8957067" y="1045054"/>
                  <a:pt x="8990105" y="1054013"/>
                </a:cubicBezTo>
                <a:cubicBezTo>
                  <a:pt x="9042211" y="1068027"/>
                  <a:pt x="9085459" y="1091192"/>
                  <a:pt x="9119796" y="1123506"/>
                </a:cubicBezTo>
                <a:cubicBezTo>
                  <a:pt x="9183993" y="1183946"/>
                  <a:pt x="9216211" y="1276604"/>
                  <a:pt x="9216404" y="1401577"/>
                </a:cubicBezTo>
                <a:lnTo>
                  <a:pt x="9216404" y="1402299"/>
                </a:lnTo>
                <a:lnTo>
                  <a:pt x="9216933" y="1402299"/>
                </a:lnTo>
                <a:cubicBezTo>
                  <a:pt x="9216933" y="1402299"/>
                  <a:pt x="9216933" y="1402348"/>
                  <a:pt x="9216933" y="1402396"/>
                </a:cubicBezTo>
                <a:lnTo>
                  <a:pt x="9216933" y="1745626"/>
                </a:lnTo>
                <a:cubicBezTo>
                  <a:pt x="9272028" y="1744566"/>
                  <a:pt x="9319753" y="1737102"/>
                  <a:pt x="9359966" y="1723087"/>
                </a:cubicBezTo>
                <a:cubicBezTo>
                  <a:pt x="9399024" y="1709555"/>
                  <a:pt x="9431816" y="1690243"/>
                  <a:pt x="9458397" y="1665152"/>
                </a:cubicBezTo>
                <a:cubicBezTo>
                  <a:pt x="9483970" y="1641072"/>
                  <a:pt x="9504052" y="1611888"/>
                  <a:pt x="9518693" y="1577743"/>
                </a:cubicBezTo>
                <a:cubicBezTo>
                  <a:pt x="9538726" y="1531799"/>
                  <a:pt x="9549176" y="1473816"/>
                  <a:pt x="9550141" y="1403985"/>
                </a:cubicBezTo>
                <a:cubicBezTo>
                  <a:pt x="9549996" y="1403311"/>
                  <a:pt x="9549803" y="1402781"/>
                  <a:pt x="9549755" y="1402059"/>
                </a:cubicBezTo>
                <a:lnTo>
                  <a:pt x="9549755" y="730045"/>
                </a:lnTo>
                <a:cubicBezTo>
                  <a:pt x="9543783" y="728071"/>
                  <a:pt x="9538341" y="724941"/>
                  <a:pt x="9533573" y="720365"/>
                </a:cubicBezTo>
                <a:cubicBezTo>
                  <a:pt x="9525242" y="712034"/>
                  <a:pt x="9520956" y="702017"/>
                  <a:pt x="9520715" y="690218"/>
                </a:cubicBezTo>
                <a:cubicBezTo>
                  <a:pt x="9520811" y="678419"/>
                  <a:pt x="9524857" y="668354"/>
                  <a:pt x="9532899" y="659926"/>
                </a:cubicBezTo>
                <a:cubicBezTo>
                  <a:pt x="9541279" y="651739"/>
                  <a:pt x="9551152" y="647501"/>
                  <a:pt x="9562420" y="647164"/>
                </a:cubicBezTo>
                <a:cubicBezTo>
                  <a:pt x="9574460" y="647260"/>
                  <a:pt x="9584574" y="651209"/>
                  <a:pt x="9592664" y="658914"/>
                </a:cubicBezTo>
                <a:cubicBezTo>
                  <a:pt x="9601189" y="667583"/>
                  <a:pt x="9605572" y="677359"/>
                  <a:pt x="9605860" y="688243"/>
                </a:cubicBezTo>
                <a:lnTo>
                  <a:pt x="9605860" y="689495"/>
                </a:lnTo>
                <a:cubicBezTo>
                  <a:pt x="9605763" y="701294"/>
                  <a:pt x="9601622" y="711360"/>
                  <a:pt x="9593579" y="719739"/>
                </a:cubicBezTo>
                <a:cubicBezTo>
                  <a:pt x="9586934" y="726193"/>
                  <a:pt x="9579372" y="730094"/>
                  <a:pt x="9570944" y="731635"/>
                </a:cubicBezTo>
                <a:lnTo>
                  <a:pt x="9570944" y="1401144"/>
                </a:lnTo>
                <a:cubicBezTo>
                  <a:pt x="9570944" y="1401144"/>
                  <a:pt x="9570944" y="1402299"/>
                  <a:pt x="9570944" y="1402299"/>
                </a:cubicBezTo>
                <a:cubicBezTo>
                  <a:pt x="9570944" y="1402396"/>
                  <a:pt x="9570944" y="1402444"/>
                  <a:pt x="9570896" y="1402540"/>
                </a:cubicBezTo>
                <a:cubicBezTo>
                  <a:pt x="9570896" y="1402781"/>
                  <a:pt x="9570944" y="1402926"/>
                  <a:pt x="9570944" y="1403166"/>
                </a:cubicBezTo>
                <a:lnTo>
                  <a:pt x="9570944" y="1403840"/>
                </a:lnTo>
                <a:cubicBezTo>
                  <a:pt x="9570560" y="1528813"/>
                  <a:pt x="9538149" y="1621423"/>
                  <a:pt x="9473663" y="1681622"/>
                </a:cubicBezTo>
                <a:cubicBezTo>
                  <a:pt x="9439182" y="1713841"/>
                  <a:pt x="9395894" y="1736861"/>
                  <a:pt x="9343736" y="1750731"/>
                </a:cubicBezTo>
                <a:cubicBezTo>
                  <a:pt x="9309977" y="1759736"/>
                  <a:pt x="9272557" y="1764986"/>
                  <a:pt x="9231525" y="1766479"/>
                </a:cubicBezTo>
                <a:lnTo>
                  <a:pt x="9216211" y="1766479"/>
                </a:lnTo>
                <a:cubicBezTo>
                  <a:pt x="9219294" y="1883891"/>
                  <a:pt x="9251560" y="1969710"/>
                  <a:pt x="9313252" y="2023793"/>
                </a:cubicBezTo>
                <a:cubicBezTo>
                  <a:pt x="9339883" y="2047439"/>
                  <a:pt x="9372053" y="2065547"/>
                  <a:pt x="9409715" y="2078116"/>
                </a:cubicBezTo>
                <a:cubicBezTo>
                  <a:pt x="9451270" y="2092179"/>
                  <a:pt x="9501066" y="2099355"/>
                  <a:pt x="9559001" y="2099836"/>
                </a:cubicBezTo>
                <a:cubicBezTo>
                  <a:pt x="9559098" y="2099836"/>
                  <a:pt x="9559146" y="2099788"/>
                  <a:pt x="9559242" y="2099740"/>
                </a:cubicBezTo>
                <a:cubicBezTo>
                  <a:pt x="9585585" y="2099691"/>
                  <a:pt x="9610339" y="2100992"/>
                  <a:pt x="9633551" y="2103785"/>
                </a:cubicBezTo>
                <a:cubicBezTo>
                  <a:pt x="9676798" y="2108938"/>
                  <a:pt x="9715229" y="2118907"/>
                  <a:pt x="9748797" y="2133644"/>
                </a:cubicBezTo>
                <a:cubicBezTo>
                  <a:pt x="9807599" y="2159457"/>
                  <a:pt x="9851712" y="2200055"/>
                  <a:pt x="9881042" y="2255342"/>
                </a:cubicBezTo>
                <a:cubicBezTo>
                  <a:pt x="9904302" y="2299600"/>
                  <a:pt x="9918269" y="2352142"/>
                  <a:pt x="9922940" y="2413015"/>
                </a:cubicBezTo>
                <a:cubicBezTo>
                  <a:pt x="9924192" y="2428763"/>
                  <a:pt x="9924818" y="2444896"/>
                  <a:pt x="9924866" y="2461318"/>
                </a:cubicBezTo>
                <a:lnTo>
                  <a:pt x="9924866" y="2817551"/>
                </a:lnTo>
                <a:cubicBezTo>
                  <a:pt x="9924866" y="2817551"/>
                  <a:pt x="9924866" y="2818418"/>
                  <a:pt x="9924866" y="2818418"/>
                </a:cubicBezTo>
                <a:cubicBezTo>
                  <a:pt x="9924866" y="2818418"/>
                  <a:pt x="9924866" y="2818466"/>
                  <a:pt x="9924866" y="2818514"/>
                </a:cubicBezTo>
                <a:lnTo>
                  <a:pt x="9924866" y="3171906"/>
                </a:lnTo>
                <a:cubicBezTo>
                  <a:pt x="9924866" y="3171906"/>
                  <a:pt x="9924866" y="3172484"/>
                  <a:pt x="9924866" y="3172484"/>
                </a:cubicBezTo>
                <a:cubicBezTo>
                  <a:pt x="9924866" y="3172580"/>
                  <a:pt x="9924866" y="3172628"/>
                  <a:pt x="9924818" y="3172773"/>
                </a:cubicBezTo>
                <a:cubicBezTo>
                  <a:pt x="9924818" y="3172966"/>
                  <a:pt x="9924866" y="3173158"/>
                  <a:pt x="9924866" y="3173399"/>
                </a:cubicBezTo>
                <a:lnTo>
                  <a:pt x="9924866" y="3174073"/>
                </a:lnTo>
                <a:cubicBezTo>
                  <a:pt x="9924481" y="3299046"/>
                  <a:pt x="9892070" y="3391656"/>
                  <a:pt x="9827585" y="3451855"/>
                </a:cubicBezTo>
                <a:cubicBezTo>
                  <a:pt x="9793103" y="3484073"/>
                  <a:pt x="9749808" y="3507093"/>
                  <a:pt x="9697651" y="3520963"/>
                </a:cubicBezTo>
                <a:cubicBezTo>
                  <a:pt x="9664133" y="3529969"/>
                  <a:pt x="9626472" y="3535218"/>
                  <a:pt x="9584719" y="3536711"/>
                </a:cubicBezTo>
                <a:lnTo>
                  <a:pt x="9562709" y="3536711"/>
                </a:lnTo>
                <a:cubicBezTo>
                  <a:pt x="9562709" y="3536711"/>
                  <a:pt x="9562324" y="3536904"/>
                  <a:pt x="9562132" y="3536952"/>
                </a:cubicBezTo>
                <a:cubicBezTo>
                  <a:pt x="9515706" y="3537097"/>
                  <a:pt x="9474674" y="3541527"/>
                  <a:pt x="9439037" y="3550244"/>
                </a:cubicBezTo>
                <a:cubicBezTo>
                  <a:pt x="9413230" y="3556504"/>
                  <a:pt x="9389680" y="3565029"/>
                  <a:pt x="9368347" y="3575816"/>
                </a:cubicBezTo>
                <a:cubicBezTo>
                  <a:pt x="9320187" y="3599944"/>
                  <a:pt x="9283344" y="3636112"/>
                  <a:pt x="9257724" y="3684271"/>
                </a:cubicBezTo>
                <a:cubicBezTo>
                  <a:pt x="9238653" y="3720245"/>
                  <a:pt x="9226180" y="3763444"/>
                  <a:pt x="9220352" y="3813867"/>
                </a:cubicBezTo>
                <a:cubicBezTo>
                  <a:pt x="9218185" y="3832986"/>
                  <a:pt x="9216981" y="3853309"/>
                  <a:pt x="9216788" y="3874788"/>
                </a:cubicBezTo>
                <a:lnTo>
                  <a:pt x="9216788" y="4188063"/>
                </a:lnTo>
                <a:cubicBezTo>
                  <a:pt x="9222665" y="4190038"/>
                  <a:pt x="9228058" y="4193168"/>
                  <a:pt x="9232777" y="4197695"/>
                </a:cubicBezTo>
                <a:cubicBezTo>
                  <a:pt x="9241012" y="4206124"/>
                  <a:pt x="9245299" y="4215899"/>
                  <a:pt x="9245588" y="4227025"/>
                </a:cubicBezTo>
                <a:lnTo>
                  <a:pt x="9245588" y="4227940"/>
                </a:lnTo>
                <a:cubicBezTo>
                  <a:pt x="9245493" y="4239787"/>
                  <a:pt x="9241350" y="4249803"/>
                  <a:pt x="9233308" y="4258183"/>
                </a:cubicBezTo>
                <a:cubicBezTo>
                  <a:pt x="9224783" y="4266466"/>
                  <a:pt x="9214814" y="4270657"/>
                  <a:pt x="9203401" y="4270850"/>
                </a:cubicBezTo>
                <a:cubicBezTo>
                  <a:pt x="9191553" y="4270704"/>
                  <a:pt x="9181488" y="4266707"/>
                  <a:pt x="9173253" y="4258761"/>
                </a:cubicBezTo>
                <a:cubicBezTo>
                  <a:pt x="9164922" y="4250429"/>
                  <a:pt x="9160636" y="4240364"/>
                  <a:pt x="9160346" y="4228614"/>
                </a:cubicBezTo>
                <a:cubicBezTo>
                  <a:pt x="9160442" y="4216814"/>
                  <a:pt x="9164536" y="4206702"/>
                  <a:pt x="9172579" y="4198369"/>
                </a:cubicBezTo>
                <a:cubicBezTo>
                  <a:pt x="9179226" y="4191820"/>
                  <a:pt x="9186882" y="4187919"/>
                  <a:pt x="9195503" y="4186378"/>
                </a:cubicBezTo>
                <a:lnTo>
                  <a:pt x="9195503" y="3876522"/>
                </a:lnTo>
                <a:cubicBezTo>
                  <a:pt x="9195599" y="3859618"/>
                  <a:pt x="9196272" y="3843966"/>
                  <a:pt x="9197381" y="3829663"/>
                </a:cubicBezTo>
                <a:cubicBezTo>
                  <a:pt x="9202004" y="3768742"/>
                  <a:pt x="9215922" y="3716152"/>
                  <a:pt x="9239135" y="3671846"/>
                </a:cubicBezTo>
                <a:cubicBezTo>
                  <a:pt x="9268464" y="3616463"/>
                  <a:pt x="9312529" y="3575816"/>
                  <a:pt x="9371331" y="3549907"/>
                </a:cubicBezTo>
                <a:cubicBezTo>
                  <a:pt x="9404370" y="3535315"/>
                  <a:pt x="9442263" y="3525442"/>
                  <a:pt x="9485126" y="3520193"/>
                </a:cubicBezTo>
                <a:cubicBezTo>
                  <a:pt x="9508820" y="3517303"/>
                  <a:pt x="9534055" y="3515858"/>
                  <a:pt x="9560880" y="3515906"/>
                </a:cubicBezTo>
                <a:cubicBezTo>
                  <a:pt x="9560976" y="3515906"/>
                  <a:pt x="9561025" y="3515906"/>
                  <a:pt x="9561120" y="3515955"/>
                </a:cubicBezTo>
                <a:cubicBezTo>
                  <a:pt x="9620308" y="3515617"/>
                  <a:pt x="9671212" y="3508105"/>
                  <a:pt x="9713737" y="3493224"/>
                </a:cubicBezTo>
                <a:cubicBezTo>
                  <a:pt x="9752793" y="3479691"/>
                  <a:pt x="9785590" y="3460379"/>
                  <a:pt x="9812174" y="3435288"/>
                </a:cubicBezTo>
                <a:cubicBezTo>
                  <a:pt x="9837747" y="3411209"/>
                  <a:pt x="9857829" y="3382024"/>
                  <a:pt x="9872469" y="3347879"/>
                </a:cubicBezTo>
                <a:cubicBezTo>
                  <a:pt x="9892455" y="3301984"/>
                  <a:pt x="9902906" y="3244048"/>
                  <a:pt x="9903917" y="3174314"/>
                </a:cubicBezTo>
                <a:cubicBezTo>
                  <a:pt x="9903821" y="3173832"/>
                  <a:pt x="9903628" y="3173447"/>
                  <a:pt x="9903532" y="3172917"/>
                </a:cubicBezTo>
                <a:lnTo>
                  <a:pt x="9903532" y="2818996"/>
                </a:lnTo>
                <a:cubicBezTo>
                  <a:pt x="9903532" y="2818996"/>
                  <a:pt x="9903532" y="2818803"/>
                  <a:pt x="9903532" y="2818707"/>
                </a:cubicBezTo>
                <a:cubicBezTo>
                  <a:pt x="9903532" y="2818707"/>
                  <a:pt x="9903532" y="2818659"/>
                  <a:pt x="9903532" y="2818611"/>
                </a:cubicBezTo>
                <a:lnTo>
                  <a:pt x="9903532" y="2458044"/>
                </a:lnTo>
                <a:cubicBezTo>
                  <a:pt x="9903339" y="2438057"/>
                  <a:pt x="9902183" y="2418264"/>
                  <a:pt x="9900016" y="2398615"/>
                </a:cubicBezTo>
                <a:cubicBezTo>
                  <a:pt x="9894430" y="2348482"/>
                  <a:pt x="9881908" y="2304849"/>
                  <a:pt x="9862355" y="2267767"/>
                </a:cubicBezTo>
                <a:cubicBezTo>
                  <a:pt x="9836736" y="2219704"/>
                  <a:pt x="9799845" y="2183585"/>
                  <a:pt x="9751686" y="2159505"/>
                </a:cubicBezTo>
                <a:cubicBezTo>
                  <a:pt x="9702082" y="2134318"/>
                  <a:pt x="9638705" y="2121411"/>
                  <a:pt x="9561795" y="2120641"/>
                </a:cubicBezTo>
                <a:lnTo>
                  <a:pt x="9559772" y="2120930"/>
                </a:lnTo>
                <a:lnTo>
                  <a:pt x="9538196" y="2120593"/>
                </a:lnTo>
                <a:cubicBezTo>
                  <a:pt x="9497743" y="2119340"/>
                  <a:pt x="9460564" y="2114428"/>
                  <a:pt x="9426615" y="2105808"/>
                </a:cubicBezTo>
                <a:cubicBezTo>
                  <a:pt x="9375329" y="2092709"/>
                  <a:pt x="9332419" y="2070941"/>
                  <a:pt x="9297889" y="2040408"/>
                </a:cubicBezTo>
                <a:cubicBezTo>
                  <a:pt x="9233452" y="1983532"/>
                  <a:pt x="9199403" y="1895738"/>
                  <a:pt x="9195695" y="1776977"/>
                </a:cubicBezTo>
                <a:lnTo>
                  <a:pt x="9195551" y="1766912"/>
                </a:lnTo>
                <a:cubicBezTo>
                  <a:pt x="9140699" y="1767972"/>
                  <a:pt x="9092731" y="1775484"/>
                  <a:pt x="9051891" y="1789691"/>
                </a:cubicBezTo>
                <a:cubicBezTo>
                  <a:pt x="9012932" y="1803272"/>
                  <a:pt x="8980135" y="1822680"/>
                  <a:pt x="8953552" y="1847819"/>
                </a:cubicBezTo>
                <a:cubicBezTo>
                  <a:pt x="8928026" y="1871995"/>
                  <a:pt x="8907993" y="1901180"/>
                  <a:pt x="8893448" y="1935325"/>
                </a:cubicBezTo>
                <a:cubicBezTo>
                  <a:pt x="8873463" y="1981557"/>
                  <a:pt x="8863109" y="2039396"/>
                  <a:pt x="8862241" y="2108601"/>
                </a:cubicBezTo>
                <a:cubicBezTo>
                  <a:pt x="8862339" y="2109034"/>
                  <a:pt x="8862531" y="2109420"/>
                  <a:pt x="8862579" y="2109853"/>
                </a:cubicBezTo>
                <a:lnTo>
                  <a:pt x="8862579" y="2463774"/>
                </a:lnTo>
                <a:cubicBezTo>
                  <a:pt x="8862579" y="2463774"/>
                  <a:pt x="8862579" y="2464352"/>
                  <a:pt x="8862579" y="2464352"/>
                </a:cubicBezTo>
                <a:cubicBezTo>
                  <a:pt x="8862579" y="2464449"/>
                  <a:pt x="8862531" y="2464545"/>
                  <a:pt x="8862531" y="2464641"/>
                </a:cubicBezTo>
                <a:cubicBezTo>
                  <a:pt x="8862531" y="2464834"/>
                  <a:pt x="8862579" y="2465027"/>
                  <a:pt x="8862579" y="2465267"/>
                </a:cubicBezTo>
                <a:lnTo>
                  <a:pt x="8862579" y="2465990"/>
                </a:lnTo>
                <a:cubicBezTo>
                  <a:pt x="8862193" y="2590963"/>
                  <a:pt x="8829782" y="2683573"/>
                  <a:pt x="8765297" y="2743772"/>
                </a:cubicBezTo>
                <a:cubicBezTo>
                  <a:pt x="8730816" y="2775990"/>
                  <a:pt x="8687520" y="2799010"/>
                  <a:pt x="8635364" y="2812880"/>
                </a:cubicBezTo>
                <a:cubicBezTo>
                  <a:pt x="8601604" y="2821886"/>
                  <a:pt x="8564184" y="2827135"/>
                  <a:pt x="8523154" y="2828628"/>
                </a:cubicBezTo>
                <a:lnTo>
                  <a:pt x="8500422" y="2828628"/>
                </a:lnTo>
                <a:cubicBezTo>
                  <a:pt x="8500422" y="2828628"/>
                  <a:pt x="8500037" y="2828869"/>
                  <a:pt x="8499796" y="2828917"/>
                </a:cubicBezTo>
                <a:cubicBezTo>
                  <a:pt x="8439650" y="2829013"/>
                  <a:pt x="8387640" y="2836622"/>
                  <a:pt x="8343670" y="2851889"/>
                </a:cubicBezTo>
                <a:cubicBezTo>
                  <a:pt x="8304709" y="2865469"/>
                  <a:pt x="8271913" y="2884830"/>
                  <a:pt x="8245329" y="2910017"/>
                </a:cubicBezTo>
                <a:cubicBezTo>
                  <a:pt x="8219806" y="2934193"/>
                  <a:pt x="8199770" y="2963329"/>
                  <a:pt x="8185227" y="2997522"/>
                </a:cubicBezTo>
                <a:cubicBezTo>
                  <a:pt x="8165241" y="3043755"/>
                  <a:pt x="8154886" y="3101546"/>
                  <a:pt x="8154019" y="3170798"/>
                </a:cubicBezTo>
                <a:cubicBezTo>
                  <a:pt x="8154116" y="3171232"/>
                  <a:pt x="8154309" y="3171569"/>
                  <a:pt x="8154356" y="3172002"/>
                </a:cubicBezTo>
                <a:lnTo>
                  <a:pt x="8154356" y="3836935"/>
                </a:lnTo>
                <a:cubicBezTo>
                  <a:pt x="8161100" y="3838813"/>
                  <a:pt x="8167215" y="3842088"/>
                  <a:pt x="8172464" y="3847097"/>
                </a:cubicBezTo>
                <a:cubicBezTo>
                  <a:pt x="8180749" y="3855525"/>
                  <a:pt x="8185034" y="3865253"/>
                  <a:pt x="8185420" y="3876233"/>
                </a:cubicBezTo>
                <a:lnTo>
                  <a:pt x="8185420" y="3877437"/>
                </a:lnTo>
                <a:cubicBezTo>
                  <a:pt x="8185323" y="3889284"/>
                  <a:pt x="8181229" y="3899349"/>
                  <a:pt x="8173186" y="3907681"/>
                </a:cubicBezTo>
                <a:cubicBezTo>
                  <a:pt x="8164664" y="3915964"/>
                  <a:pt x="8154692" y="3920202"/>
                  <a:pt x="8143280" y="3920395"/>
                </a:cubicBezTo>
                <a:cubicBezTo>
                  <a:pt x="8131434" y="3920250"/>
                  <a:pt x="8121369" y="3916253"/>
                  <a:pt x="8113132" y="3908307"/>
                </a:cubicBezTo>
                <a:cubicBezTo>
                  <a:pt x="8104800" y="3899975"/>
                  <a:pt x="8100515" y="3889910"/>
                  <a:pt x="8100275" y="3878159"/>
                </a:cubicBezTo>
                <a:cubicBezTo>
                  <a:pt x="8100371" y="3866312"/>
                  <a:pt x="8104464" y="3856247"/>
                  <a:pt x="8112458" y="3847915"/>
                </a:cubicBezTo>
                <a:cubicBezTo>
                  <a:pt x="8118575" y="3841944"/>
                  <a:pt x="8125461" y="3838139"/>
                  <a:pt x="8133119" y="3836357"/>
                </a:cubicBezTo>
                <a:lnTo>
                  <a:pt x="8133119" y="3172580"/>
                </a:lnTo>
                <a:lnTo>
                  <a:pt x="8133119" y="3172436"/>
                </a:lnTo>
                <a:cubicBezTo>
                  <a:pt x="8132975" y="3047800"/>
                  <a:pt x="8165193" y="2954901"/>
                  <a:pt x="8229726" y="2893739"/>
                </a:cubicBezTo>
                <a:cubicBezTo>
                  <a:pt x="8263678" y="2861761"/>
                  <a:pt x="8306443" y="2838741"/>
                  <a:pt x="8357974" y="2824679"/>
                </a:cubicBezTo>
                <a:cubicBezTo>
                  <a:pt x="8390913" y="2815721"/>
                  <a:pt x="8427081" y="2810327"/>
                  <a:pt x="8466521" y="2808545"/>
                </a:cubicBezTo>
                <a:cubicBezTo>
                  <a:pt x="8481255" y="2807967"/>
                  <a:pt x="8491706" y="2807775"/>
                  <a:pt x="8497918" y="2807967"/>
                </a:cubicBezTo>
                <a:cubicBezTo>
                  <a:pt x="8557443" y="2807679"/>
                  <a:pt x="8608637" y="2800118"/>
                  <a:pt x="8651401" y="2785237"/>
                </a:cubicBezTo>
                <a:cubicBezTo>
                  <a:pt x="8690458" y="2771704"/>
                  <a:pt x="8723255" y="2752392"/>
                  <a:pt x="8749838" y="2727301"/>
                </a:cubicBezTo>
                <a:cubicBezTo>
                  <a:pt x="8775410" y="2703221"/>
                  <a:pt x="8795493" y="2674037"/>
                  <a:pt x="8810133" y="2639892"/>
                </a:cubicBezTo>
                <a:cubicBezTo>
                  <a:pt x="8830120" y="2593997"/>
                  <a:pt x="8840570" y="2536109"/>
                  <a:pt x="8841533" y="2466327"/>
                </a:cubicBezTo>
                <a:cubicBezTo>
                  <a:pt x="8841436" y="2465845"/>
                  <a:pt x="8841243" y="2465460"/>
                  <a:pt x="8841148" y="2464930"/>
                </a:cubicBezTo>
                <a:lnTo>
                  <a:pt x="8841148" y="2111057"/>
                </a:lnTo>
                <a:cubicBezTo>
                  <a:pt x="8841148" y="2111057"/>
                  <a:pt x="8841148" y="2110864"/>
                  <a:pt x="8841148" y="2110768"/>
                </a:cubicBezTo>
                <a:cubicBezTo>
                  <a:pt x="8841148" y="2110672"/>
                  <a:pt x="8841100" y="2110575"/>
                  <a:pt x="8841100" y="2110479"/>
                </a:cubicBezTo>
                <a:cubicBezTo>
                  <a:pt x="8840956" y="1985795"/>
                  <a:pt x="8873174" y="1892848"/>
                  <a:pt x="8937706" y="1831686"/>
                </a:cubicBezTo>
                <a:cubicBezTo>
                  <a:pt x="8971659" y="1799708"/>
                  <a:pt x="9014425" y="1776688"/>
                  <a:pt x="9066003" y="1762626"/>
                </a:cubicBezTo>
                <a:cubicBezTo>
                  <a:pt x="9098943" y="1753668"/>
                  <a:pt x="9135110" y="1748275"/>
                  <a:pt x="9174555" y="1746493"/>
                </a:cubicBezTo>
                <a:cubicBezTo>
                  <a:pt x="9182741" y="1746156"/>
                  <a:pt x="9189628" y="1745963"/>
                  <a:pt x="9195213" y="1745867"/>
                </a:cubicBezTo>
                <a:lnTo>
                  <a:pt x="9195213" y="1402974"/>
                </a:lnTo>
                <a:cubicBezTo>
                  <a:pt x="9195213" y="1402203"/>
                  <a:pt x="9195454" y="1401625"/>
                  <a:pt x="9195551" y="1400951"/>
                </a:cubicBezTo>
                <a:cubicBezTo>
                  <a:pt x="9194733" y="1331602"/>
                  <a:pt x="9184377" y="1273715"/>
                  <a:pt x="9164392" y="1227434"/>
                </a:cubicBezTo>
                <a:cubicBezTo>
                  <a:pt x="9149847" y="1193241"/>
                  <a:pt x="9129814" y="1164008"/>
                  <a:pt x="9104289" y="1139880"/>
                </a:cubicBezTo>
                <a:cubicBezTo>
                  <a:pt x="9077753" y="1114741"/>
                  <a:pt x="9045005" y="1095381"/>
                  <a:pt x="9005997" y="1081752"/>
                </a:cubicBezTo>
                <a:cubicBezTo>
                  <a:pt x="8962702" y="1066727"/>
                  <a:pt x="8911461" y="1059118"/>
                  <a:pt x="8852417" y="1058829"/>
                </a:cubicBezTo>
                <a:lnTo>
                  <a:pt x="8851550" y="1058973"/>
                </a:lnTo>
                <a:lnTo>
                  <a:pt x="8829975" y="1058636"/>
                </a:lnTo>
                <a:cubicBezTo>
                  <a:pt x="8789521" y="1057384"/>
                  <a:pt x="8752342" y="1052472"/>
                  <a:pt x="8718439" y="1043850"/>
                </a:cubicBezTo>
                <a:cubicBezTo>
                  <a:pt x="8667149" y="1030799"/>
                  <a:pt x="8624239" y="1008983"/>
                  <a:pt x="8589660" y="978450"/>
                </a:cubicBezTo>
                <a:cubicBezTo>
                  <a:pt x="8525225" y="921382"/>
                  <a:pt x="8491176" y="833780"/>
                  <a:pt x="8487467" y="715790"/>
                </a:cubicBezTo>
                <a:lnTo>
                  <a:pt x="8487227" y="694359"/>
                </a:lnTo>
                <a:cubicBezTo>
                  <a:pt x="8487227" y="694359"/>
                  <a:pt x="8487179" y="694167"/>
                  <a:pt x="8487179" y="694071"/>
                </a:cubicBezTo>
                <a:close/>
                <a:moveTo>
                  <a:pt x="6906454" y="0"/>
                </a:moveTo>
                <a:lnTo>
                  <a:pt x="6927740" y="0"/>
                </a:lnTo>
                <a:lnTo>
                  <a:pt x="6927740" y="506972"/>
                </a:lnTo>
                <a:cubicBezTo>
                  <a:pt x="6927693" y="507406"/>
                  <a:pt x="6927500" y="507743"/>
                  <a:pt x="6927403" y="508176"/>
                </a:cubicBezTo>
                <a:cubicBezTo>
                  <a:pt x="6928271" y="577429"/>
                  <a:pt x="6938623" y="635220"/>
                  <a:pt x="6958612" y="681453"/>
                </a:cubicBezTo>
                <a:cubicBezTo>
                  <a:pt x="6973155" y="715598"/>
                  <a:pt x="6993189" y="744782"/>
                  <a:pt x="7018713" y="768958"/>
                </a:cubicBezTo>
                <a:cubicBezTo>
                  <a:pt x="7045298" y="794097"/>
                  <a:pt x="7078094" y="813505"/>
                  <a:pt x="7117055" y="827086"/>
                </a:cubicBezTo>
                <a:cubicBezTo>
                  <a:pt x="7160975" y="842352"/>
                  <a:pt x="7212988" y="850010"/>
                  <a:pt x="7273139" y="850058"/>
                </a:cubicBezTo>
                <a:cubicBezTo>
                  <a:pt x="7273378" y="850106"/>
                  <a:pt x="7273765" y="850299"/>
                  <a:pt x="7273765" y="850299"/>
                </a:cubicBezTo>
                <a:lnTo>
                  <a:pt x="7295778" y="850299"/>
                </a:lnTo>
                <a:cubicBezTo>
                  <a:pt x="7337533" y="851792"/>
                  <a:pt x="7375193" y="857041"/>
                  <a:pt x="7408712" y="866047"/>
                </a:cubicBezTo>
                <a:cubicBezTo>
                  <a:pt x="7460868" y="879917"/>
                  <a:pt x="7504162" y="902937"/>
                  <a:pt x="7538642" y="935155"/>
                </a:cubicBezTo>
                <a:cubicBezTo>
                  <a:pt x="7603127" y="995354"/>
                  <a:pt x="7635539" y="1087964"/>
                  <a:pt x="7635924" y="1212937"/>
                </a:cubicBezTo>
                <a:lnTo>
                  <a:pt x="7635924" y="1213611"/>
                </a:lnTo>
                <a:cubicBezTo>
                  <a:pt x="7635973" y="1213852"/>
                  <a:pt x="7635876" y="1213996"/>
                  <a:pt x="7635876" y="1214237"/>
                </a:cubicBezTo>
                <a:cubicBezTo>
                  <a:pt x="7635924" y="1214333"/>
                  <a:pt x="7635924" y="1214430"/>
                  <a:pt x="7635924" y="1214526"/>
                </a:cubicBezTo>
                <a:cubicBezTo>
                  <a:pt x="7635924" y="1214526"/>
                  <a:pt x="7635924" y="1215104"/>
                  <a:pt x="7635924" y="1215104"/>
                </a:cubicBezTo>
                <a:lnTo>
                  <a:pt x="7635924" y="1568400"/>
                </a:lnTo>
                <a:cubicBezTo>
                  <a:pt x="7635924" y="1568448"/>
                  <a:pt x="7635924" y="1568545"/>
                  <a:pt x="7635924" y="1568545"/>
                </a:cubicBezTo>
                <a:lnTo>
                  <a:pt x="7635924" y="1569267"/>
                </a:lnTo>
                <a:cubicBezTo>
                  <a:pt x="7635731" y="1694192"/>
                  <a:pt x="7603512" y="1786898"/>
                  <a:pt x="7539317" y="1847338"/>
                </a:cubicBezTo>
                <a:cubicBezTo>
                  <a:pt x="7504979" y="1879653"/>
                  <a:pt x="7461735" y="1902817"/>
                  <a:pt x="7409628" y="1916831"/>
                </a:cubicBezTo>
                <a:cubicBezTo>
                  <a:pt x="7376590" y="1925789"/>
                  <a:pt x="7339459" y="1931086"/>
                  <a:pt x="7298186" y="1932724"/>
                </a:cubicBezTo>
                <a:cubicBezTo>
                  <a:pt x="7291583" y="1932917"/>
                  <a:pt x="7286238" y="1933061"/>
                  <a:pt x="7281855" y="1933157"/>
                </a:cubicBezTo>
                <a:lnTo>
                  <a:pt x="7281855" y="2276580"/>
                </a:lnTo>
                <a:cubicBezTo>
                  <a:pt x="7281855" y="2276628"/>
                  <a:pt x="7281855" y="2276676"/>
                  <a:pt x="7281855" y="2276676"/>
                </a:cubicBezTo>
                <a:lnTo>
                  <a:pt x="7281855" y="2277399"/>
                </a:lnTo>
                <a:cubicBezTo>
                  <a:pt x="7281661" y="2402323"/>
                  <a:pt x="7249445" y="2495030"/>
                  <a:pt x="7185248" y="2555469"/>
                </a:cubicBezTo>
                <a:cubicBezTo>
                  <a:pt x="7150908" y="2587784"/>
                  <a:pt x="7107663" y="2610949"/>
                  <a:pt x="7055554" y="2624963"/>
                </a:cubicBezTo>
                <a:cubicBezTo>
                  <a:pt x="7022518" y="2633921"/>
                  <a:pt x="6985387" y="2639218"/>
                  <a:pt x="6944114" y="2640855"/>
                </a:cubicBezTo>
                <a:cubicBezTo>
                  <a:pt x="6937566" y="2641048"/>
                  <a:pt x="6932172" y="2641192"/>
                  <a:pt x="6927790" y="2641289"/>
                </a:cubicBezTo>
                <a:lnTo>
                  <a:pt x="6927790" y="2984711"/>
                </a:lnTo>
                <a:cubicBezTo>
                  <a:pt x="6927790" y="2984760"/>
                  <a:pt x="6927790" y="2984808"/>
                  <a:pt x="6927790" y="2984808"/>
                </a:cubicBezTo>
                <a:lnTo>
                  <a:pt x="6927790" y="2985915"/>
                </a:lnTo>
                <a:cubicBezTo>
                  <a:pt x="6927790" y="2985915"/>
                  <a:pt x="6927790" y="3328664"/>
                  <a:pt x="6927790" y="3328664"/>
                </a:cubicBezTo>
                <a:lnTo>
                  <a:pt x="6941707" y="3328664"/>
                </a:lnTo>
                <a:cubicBezTo>
                  <a:pt x="6983464" y="3330157"/>
                  <a:pt x="7021121" y="3335406"/>
                  <a:pt x="7054640" y="3344412"/>
                </a:cubicBezTo>
                <a:cubicBezTo>
                  <a:pt x="7106748" y="3358282"/>
                  <a:pt x="7150091" y="3381302"/>
                  <a:pt x="7184526" y="3413520"/>
                </a:cubicBezTo>
                <a:cubicBezTo>
                  <a:pt x="7249011" y="3473719"/>
                  <a:pt x="7281421" y="3566329"/>
                  <a:pt x="7281807" y="3691302"/>
                </a:cubicBezTo>
                <a:lnTo>
                  <a:pt x="7281807" y="3692024"/>
                </a:lnTo>
                <a:cubicBezTo>
                  <a:pt x="7281807" y="3692217"/>
                  <a:pt x="7281760" y="3692410"/>
                  <a:pt x="7281760" y="3692602"/>
                </a:cubicBezTo>
                <a:cubicBezTo>
                  <a:pt x="7281760" y="3692699"/>
                  <a:pt x="7281807" y="3692891"/>
                  <a:pt x="7281807" y="3692891"/>
                </a:cubicBezTo>
                <a:lnTo>
                  <a:pt x="7281807" y="4046765"/>
                </a:lnTo>
                <a:cubicBezTo>
                  <a:pt x="7281807" y="4046765"/>
                  <a:pt x="7281807" y="4046861"/>
                  <a:pt x="7281807" y="4046861"/>
                </a:cubicBezTo>
                <a:cubicBezTo>
                  <a:pt x="7281807" y="4046861"/>
                  <a:pt x="7281807" y="4046909"/>
                  <a:pt x="7281807" y="4046909"/>
                </a:cubicBezTo>
                <a:cubicBezTo>
                  <a:pt x="7281807" y="4046909"/>
                  <a:pt x="7281807" y="4047487"/>
                  <a:pt x="7281807" y="4047487"/>
                </a:cubicBezTo>
                <a:lnTo>
                  <a:pt x="7281807" y="4359606"/>
                </a:lnTo>
                <a:cubicBezTo>
                  <a:pt x="7288115" y="4361630"/>
                  <a:pt x="7293992" y="4364951"/>
                  <a:pt x="7299199" y="4370057"/>
                </a:cubicBezTo>
                <a:cubicBezTo>
                  <a:pt x="7307241" y="4378388"/>
                  <a:pt x="7311383" y="4388453"/>
                  <a:pt x="7311478" y="4400300"/>
                </a:cubicBezTo>
                <a:lnTo>
                  <a:pt x="7311478" y="4401504"/>
                </a:lnTo>
                <a:cubicBezTo>
                  <a:pt x="7311094" y="4412437"/>
                  <a:pt x="7306760" y="4422165"/>
                  <a:pt x="7298525" y="4430592"/>
                </a:cubicBezTo>
                <a:cubicBezTo>
                  <a:pt x="7290235" y="4438491"/>
                  <a:pt x="7280168" y="4442488"/>
                  <a:pt x="7268323" y="4442585"/>
                </a:cubicBezTo>
                <a:cubicBezTo>
                  <a:pt x="7256907" y="4442343"/>
                  <a:pt x="7246938" y="4438106"/>
                  <a:pt x="7238464" y="4429823"/>
                </a:cubicBezTo>
                <a:cubicBezTo>
                  <a:pt x="7230422" y="4421442"/>
                  <a:pt x="7226328" y="4411329"/>
                  <a:pt x="7226232" y="4399531"/>
                </a:cubicBezTo>
                <a:cubicBezTo>
                  <a:pt x="7226521" y="4387779"/>
                  <a:pt x="7230805" y="4377714"/>
                  <a:pt x="7239137" y="4369383"/>
                </a:cubicBezTo>
                <a:cubicBezTo>
                  <a:pt x="7245255" y="4363507"/>
                  <a:pt x="7252382" y="4359799"/>
                  <a:pt x="7260519" y="4358209"/>
                </a:cubicBezTo>
                <a:cubicBezTo>
                  <a:pt x="7260519" y="4358209"/>
                  <a:pt x="7260519" y="4047005"/>
                  <a:pt x="7260519" y="4047005"/>
                </a:cubicBezTo>
                <a:lnTo>
                  <a:pt x="7260519" y="3692891"/>
                </a:lnTo>
                <a:cubicBezTo>
                  <a:pt x="7260474" y="3692169"/>
                  <a:pt x="7260713" y="3691302"/>
                  <a:pt x="7260906" y="3690435"/>
                </a:cubicBezTo>
                <a:cubicBezTo>
                  <a:pt x="7259847" y="3620941"/>
                  <a:pt x="7249396" y="3563199"/>
                  <a:pt x="7229458" y="3517399"/>
                </a:cubicBezTo>
                <a:cubicBezTo>
                  <a:pt x="7214816" y="3483255"/>
                  <a:pt x="7194738" y="3454070"/>
                  <a:pt x="7169164" y="3429991"/>
                </a:cubicBezTo>
                <a:cubicBezTo>
                  <a:pt x="7142578" y="3404900"/>
                  <a:pt x="7109784" y="3385588"/>
                  <a:pt x="7070726" y="3372055"/>
                </a:cubicBezTo>
                <a:cubicBezTo>
                  <a:pt x="7030513" y="3358041"/>
                  <a:pt x="6982788" y="3350576"/>
                  <a:pt x="6927693" y="3349517"/>
                </a:cubicBezTo>
                <a:lnTo>
                  <a:pt x="6927693" y="3668330"/>
                </a:lnTo>
                <a:cubicBezTo>
                  <a:pt x="6933519" y="3670449"/>
                  <a:pt x="6938866" y="3673676"/>
                  <a:pt x="6943730" y="3678395"/>
                </a:cubicBezTo>
                <a:cubicBezTo>
                  <a:pt x="6951774" y="3686727"/>
                  <a:pt x="6955916" y="3696840"/>
                  <a:pt x="6956009" y="3708639"/>
                </a:cubicBezTo>
                <a:lnTo>
                  <a:pt x="6956009" y="3709699"/>
                </a:lnTo>
                <a:cubicBezTo>
                  <a:pt x="6955675" y="3720631"/>
                  <a:pt x="6951388" y="3730359"/>
                  <a:pt x="6943153" y="3738835"/>
                </a:cubicBezTo>
                <a:cubicBezTo>
                  <a:pt x="6934965" y="3746781"/>
                  <a:pt x="6924899" y="3750827"/>
                  <a:pt x="6913052" y="3750971"/>
                </a:cubicBezTo>
                <a:cubicBezTo>
                  <a:pt x="6901446" y="3750730"/>
                  <a:pt x="6891380" y="3746492"/>
                  <a:pt x="6883000" y="3738209"/>
                </a:cubicBezTo>
                <a:cubicBezTo>
                  <a:pt x="6874912" y="3729877"/>
                  <a:pt x="6870867" y="3719764"/>
                  <a:pt x="6870768" y="3707965"/>
                </a:cubicBezTo>
                <a:cubicBezTo>
                  <a:pt x="6871057" y="3696166"/>
                  <a:pt x="6875345" y="3686149"/>
                  <a:pt x="6883677" y="3677817"/>
                </a:cubicBezTo>
                <a:cubicBezTo>
                  <a:pt x="6890127" y="3671605"/>
                  <a:pt x="6897739" y="3667896"/>
                  <a:pt x="6906454" y="3666452"/>
                </a:cubicBezTo>
                <a:lnTo>
                  <a:pt x="6906454" y="3349372"/>
                </a:lnTo>
                <a:cubicBezTo>
                  <a:pt x="6900869" y="3349276"/>
                  <a:pt x="6894028" y="3349083"/>
                  <a:pt x="6885843" y="3348746"/>
                </a:cubicBezTo>
                <a:cubicBezTo>
                  <a:pt x="6846398" y="3346964"/>
                  <a:pt x="6810234" y="3341570"/>
                  <a:pt x="6777293" y="3332613"/>
                </a:cubicBezTo>
                <a:cubicBezTo>
                  <a:pt x="6725808" y="3318550"/>
                  <a:pt x="6683046" y="3295482"/>
                  <a:pt x="6649043" y="3263505"/>
                </a:cubicBezTo>
                <a:cubicBezTo>
                  <a:pt x="6584463" y="3202391"/>
                  <a:pt x="6552294" y="3109444"/>
                  <a:pt x="6552437" y="2984711"/>
                </a:cubicBezTo>
                <a:cubicBezTo>
                  <a:pt x="6552437" y="2984567"/>
                  <a:pt x="6552486" y="2984326"/>
                  <a:pt x="6552486" y="2984326"/>
                </a:cubicBezTo>
                <a:lnTo>
                  <a:pt x="6552727" y="2963232"/>
                </a:lnTo>
                <a:cubicBezTo>
                  <a:pt x="6556434" y="2845243"/>
                  <a:pt x="6590484" y="2757641"/>
                  <a:pt x="6654918" y="2700573"/>
                </a:cubicBezTo>
                <a:cubicBezTo>
                  <a:pt x="6689451" y="2670040"/>
                  <a:pt x="6732360" y="2648224"/>
                  <a:pt x="6783651" y="2635173"/>
                </a:cubicBezTo>
                <a:cubicBezTo>
                  <a:pt x="6817601" y="2626552"/>
                  <a:pt x="6854780" y="2621592"/>
                  <a:pt x="6895235" y="2620388"/>
                </a:cubicBezTo>
                <a:lnTo>
                  <a:pt x="6906504" y="2620195"/>
                </a:lnTo>
                <a:lnTo>
                  <a:pt x="6906504" y="2276050"/>
                </a:lnTo>
                <a:cubicBezTo>
                  <a:pt x="6906504" y="2276002"/>
                  <a:pt x="6906504" y="2275906"/>
                  <a:pt x="6906504" y="2275906"/>
                </a:cubicBezTo>
                <a:lnTo>
                  <a:pt x="6906790" y="2255149"/>
                </a:lnTo>
                <a:cubicBezTo>
                  <a:pt x="6910451" y="2137159"/>
                  <a:pt x="6944500" y="2049558"/>
                  <a:pt x="7008935" y="1992489"/>
                </a:cubicBezTo>
                <a:cubicBezTo>
                  <a:pt x="7043516" y="1961956"/>
                  <a:pt x="7086425" y="1940189"/>
                  <a:pt x="7137714" y="1927089"/>
                </a:cubicBezTo>
                <a:cubicBezTo>
                  <a:pt x="7171618" y="1918517"/>
                  <a:pt x="7208799" y="1913557"/>
                  <a:pt x="7249251" y="1912304"/>
                </a:cubicBezTo>
                <a:cubicBezTo>
                  <a:pt x="7249251" y="1912304"/>
                  <a:pt x="7260519" y="1912160"/>
                  <a:pt x="7260519" y="1912160"/>
                </a:cubicBezTo>
                <a:lnTo>
                  <a:pt x="7260519" y="1568015"/>
                </a:lnTo>
                <a:cubicBezTo>
                  <a:pt x="7260568" y="1567533"/>
                  <a:pt x="7260810" y="1567148"/>
                  <a:pt x="7260906" y="1566666"/>
                </a:cubicBezTo>
                <a:cubicBezTo>
                  <a:pt x="7259894" y="1496932"/>
                  <a:pt x="7249492" y="1438997"/>
                  <a:pt x="7229458" y="1393149"/>
                </a:cubicBezTo>
                <a:cubicBezTo>
                  <a:pt x="7214816" y="1359004"/>
                  <a:pt x="7194738" y="1329820"/>
                  <a:pt x="7169164" y="1305740"/>
                </a:cubicBezTo>
                <a:cubicBezTo>
                  <a:pt x="7142578" y="1280649"/>
                  <a:pt x="7109784" y="1261338"/>
                  <a:pt x="7070726" y="1247805"/>
                </a:cubicBezTo>
                <a:cubicBezTo>
                  <a:pt x="7028008" y="1232924"/>
                  <a:pt x="6976864" y="1225363"/>
                  <a:pt x="6917339" y="1225074"/>
                </a:cubicBezTo>
                <a:cubicBezTo>
                  <a:pt x="6911080" y="1225266"/>
                  <a:pt x="6900628" y="1225074"/>
                  <a:pt x="6885843" y="1224496"/>
                </a:cubicBezTo>
                <a:cubicBezTo>
                  <a:pt x="6846398" y="1222714"/>
                  <a:pt x="6810234" y="1217319"/>
                  <a:pt x="6777293" y="1208362"/>
                </a:cubicBezTo>
                <a:cubicBezTo>
                  <a:pt x="6725808" y="1194299"/>
                  <a:pt x="6683046" y="1171279"/>
                  <a:pt x="6649043" y="1139301"/>
                </a:cubicBezTo>
                <a:cubicBezTo>
                  <a:pt x="6584512" y="1078139"/>
                  <a:pt x="6552294" y="985289"/>
                  <a:pt x="6552437" y="860605"/>
                </a:cubicBezTo>
                <a:cubicBezTo>
                  <a:pt x="6552437" y="860605"/>
                  <a:pt x="6552437" y="845001"/>
                  <a:pt x="6552437" y="845001"/>
                </a:cubicBezTo>
                <a:lnTo>
                  <a:pt x="6552437" y="184740"/>
                </a:lnTo>
                <a:lnTo>
                  <a:pt x="6552486" y="184740"/>
                </a:lnTo>
                <a:cubicBezTo>
                  <a:pt x="6544298" y="183102"/>
                  <a:pt x="6537026" y="179153"/>
                  <a:pt x="6530670" y="172893"/>
                </a:cubicBezTo>
                <a:cubicBezTo>
                  <a:pt x="6522628" y="164561"/>
                  <a:pt x="6518533" y="154448"/>
                  <a:pt x="6518438" y="142649"/>
                </a:cubicBezTo>
                <a:cubicBezTo>
                  <a:pt x="6518726" y="130898"/>
                  <a:pt x="6523011" y="120833"/>
                  <a:pt x="6531343" y="112501"/>
                </a:cubicBezTo>
                <a:cubicBezTo>
                  <a:pt x="6539580" y="104603"/>
                  <a:pt x="6549643" y="100558"/>
                  <a:pt x="6561492" y="100413"/>
                </a:cubicBezTo>
                <a:cubicBezTo>
                  <a:pt x="6572906" y="100606"/>
                  <a:pt x="6582872" y="104796"/>
                  <a:pt x="6591399" y="113079"/>
                </a:cubicBezTo>
                <a:cubicBezTo>
                  <a:pt x="6599441" y="121459"/>
                  <a:pt x="6603533" y="131524"/>
                  <a:pt x="6603676" y="143323"/>
                </a:cubicBezTo>
                <a:lnTo>
                  <a:pt x="6603676" y="143708"/>
                </a:lnTo>
                <a:cubicBezTo>
                  <a:pt x="6603438" y="155170"/>
                  <a:pt x="6599151" y="165139"/>
                  <a:pt x="6590820" y="173567"/>
                </a:cubicBezTo>
                <a:cubicBezTo>
                  <a:pt x="6585812" y="178383"/>
                  <a:pt x="6580035" y="181609"/>
                  <a:pt x="6573674" y="183536"/>
                </a:cubicBezTo>
                <a:lnTo>
                  <a:pt x="6573674" y="860990"/>
                </a:lnTo>
                <a:cubicBezTo>
                  <a:pt x="6573580" y="861375"/>
                  <a:pt x="6573434" y="861664"/>
                  <a:pt x="6573337" y="862001"/>
                </a:cubicBezTo>
                <a:cubicBezTo>
                  <a:pt x="6574157" y="931302"/>
                  <a:pt x="6584512" y="989190"/>
                  <a:pt x="6604496" y="1035470"/>
                </a:cubicBezTo>
                <a:cubicBezTo>
                  <a:pt x="6619039" y="1069663"/>
                  <a:pt x="6639078" y="1098848"/>
                  <a:pt x="6664600" y="1123024"/>
                </a:cubicBezTo>
                <a:cubicBezTo>
                  <a:pt x="6691135" y="1148163"/>
                  <a:pt x="6723933" y="1167571"/>
                  <a:pt x="6762892" y="1181152"/>
                </a:cubicBezTo>
                <a:cubicBezTo>
                  <a:pt x="6806813" y="1196418"/>
                  <a:pt x="6858825" y="1204075"/>
                  <a:pt x="6918976" y="1204124"/>
                </a:cubicBezTo>
                <a:cubicBezTo>
                  <a:pt x="6919218" y="1204172"/>
                  <a:pt x="6919602" y="1204364"/>
                  <a:pt x="6919602" y="1204364"/>
                </a:cubicBezTo>
                <a:lnTo>
                  <a:pt x="6941610" y="1204364"/>
                </a:lnTo>
                <a:cubicBezTo>
                  <a:pt x="6983364" y="1205857"/>
                  <a:pt x="7021024" y="1211107"/>
                  <a:pt x="7054544" y="1220112"/>
                </a:cubicBezTo>
                <a:cubicBezTo>
                  <a:pt x="7106653" y="1233983"/>
                  <a:pt x="7149996" y="1257052"/>
                  <a:pt x="7184429" y="1289222"/>
                </a:cubicBezTo>
                <a:cubicBezTo>
                  <a:pt x="7248916" y="1349421"/>
                  <a:pt x="7281327" y="1442031"/>
                  <a:pt x="7281710" y="1567003"/>
                </a:cubicBezTo>
                <a:lnTo>
                  <a:pt x="7281710" y="1567678"/>
                </a:lnTo>
                <a:cubicBezTo>
                  <a:pt x="7281710" y="1567919"/>
                  <a:pt x="7281661" y="1568063"/>
                  <a:pt x="7281661" y="1568304"/>
                </a:cubicBezTo>
                <a:cubicBezTo>
                  <a:pt x="7281661" y="1568400"/>
                  <a:pt x="7281710" y="1568448"/>
                  <a:pt x="7281710" y="1568545"/>
                </a:cubicBezTo>
                <a:cubicBezTo>
                  <a:pt x="7281710" y="1568545"/>
                  <a:pt x="7281710" y="1569652"/>
                  <a:pt x="7281710" y="1569652"/>
                </a:cubicBezTo>
                <a:lnTo>
                  <a:pt x="7281710" y="1911919"/>
                </a:lnTo>
                <a:cubicBezTo>
                  <a:pt x="7336569" y="1910860"/>
                  <a:pt x="7384488" y="1903299"/>
                  <a:pt x="7425278" y="1889140"/>
                </a:cubicBezTo>
                <a:cubicBezTo>
                  <a:pt x="7464288" y="1875511"/>
                  <a:pt x="7497085" y="1856151"/>
                  <a:pt x="7523615" y="1831012"/>
                </a:cubicBezTo>
                <a:cubicBezTo>
                  <a:pt x="7549140" y="1806836"/>
                  <a:pt x="7569176" y="1777652"/>
                  <a:pt x="7583720" y="1743459"/>
                </a:cubicBezTo>
                <a:cubicBezTo>
                  <a:pt x="7603705" y="1697178"/>
                  <a:pt x="7614058" y="1639290"/>
                  <a:pt x="7614878" y="1569941"/>
                </a:cubicBezTo>
                <a:cubicBezTo>
                  <a:pt x="7614782" y="1569267"/>
                  <a:pt x="7614541" y="1568689"/>
                  <a:pt x="7614541" y="1567919"/>
                </a:cubicBezTo>
                <a:lnTo>
                  <a:pt x="7614541" y="1213996"/>
                </a:lnTo>
                <a:cubicBezTo>
                  <a:pt x="7614589" y="1213466"/>
                  <a:pt x="7614831" y="1213081"/>
                  <a:pt x="7614927" y="1212600"/>
                </a:cubicBezTo>
                <a:cubicBezTo>
                  <a:pt x="7613915" y="1142817"/>
                  <a:pt x="7603512" y="1084930"/>
                  <a:pt x="7583479" y="1039034"/>
                </a:cubicBezTo>
                <a:cubicBezTo>
                  <a:pt x="7568837" y="1004889"/>
                  <a:pt x="7548756" y="975705"/>
                  <a:pt x="7523184" y="951625"/>
                </a:cubicBezTo>
                <a:cubicBezTo>
                  <a:pt x="7496603" y="926535"/>
                  <a:pt x="7463806" y="907223"/>
                  <a:pt x="7424749" y="893690"/>
                </a:cubicBezTo>
                <a:cubicBezTo>
                  <a:pt x="7381937" y="878761"/>
                  <a:pt x="7330647" y="871200"/>
                  <a:pt x="7270969" y="870959"/>
                </a:cubicBezTo>
                <a:cubicBezTo>
                  <a:pt x="7264662" y="871152"/>
                  <a:pt x="7254309" y="870959"/>
                  <a:pt x="7239861" y="870381"/>
                </a:cubicBezTo>
                <a:cubicBezTo>
                  <a:pt x="7200417" y="868599"/>
                  <a:pt x="7164250" y="863205"/>
                  <a:pt x="7131308" y="854248"/>
                </a:cubicBezTo>
                <a:cubicBezTo>
                  <a:pt x="7079779" y="840137"/>
                  <a:pt x="7037014" y="817165"/>
                  <a:pt x="7003060" y="785139"/>
                </a:cubicBezTo>
                <a:cubicBezTo>
                  <a:pt x="6938528" y="724025"/>
                  <a:pt x="6906311" y="631078"/>
                  <a:pt x="6906454" y="506443"/>
                </a:cubicBezTo>
                <a:close/>
                <a:moveTo>
                  <a:pt x="5640971" y="0"/>
                </a:moveTo>
                <a:lnTo>
                  <a:pt x="5670875" y="0"/>
                </a:lnTo>
                <a:lnTo>
                  <a:pt x="5656430" y="6117"/>
                </a:lnTo>
                <a:lnTo>
                  <a:pt x="5656528" y="6213"/>
                </a:lnTo>
                <a:close/>
                <a:moveTo>
                  <a:pt x="5425936" y="0"/>
                </a:moveTo>
                <a:lnTo>
                  <a:pt x="5478633" y="0"/>
                </a:lnTo>
                <a:lnTo>
                  <a:pt x="5443616" y="12666"/>
                </a:lnTo>
                <a:cubicBezTo>
                  <a:pt x="5395456" y="36794"/>
                  <a:pt x="5358613" y="72961"/>
                  <a:pt x="5332993" y="121121"/>
                </a:cubicBezTo>
                <a:cubicBezTo>
                  <a:pt x="5313923" y="157095"/>
                  <a:pt x="5301447" y="200342"/>
                  <a:pt x="5295623" y="250717"/>
                </a:cubicBezTo>
                <a:cubicBezTo>
                  <a:pt x="5293456" y="269836"/>
                  <a:pt x="5292248" y="290159"/>
                  <a:pt x="5292055" y="311590"/>
                </a:cubicBezTo>
                <a:lnTo>
                  <a:pt x="5292055" y="627899"/>
                </a:lnTo>
                <a:cubicBezTo>
                  <a:pt x="5301017" y="629151"/>
                  <a:pt x="5308911" y="632715"/>
                  <a:pt x="5315466" y="638927"/>
                </a:cubicBezTo>
                <a:cubicBezTo>
                  <a:pt x="5324038" y="647596"/>
                  <a:pt x="5328468" y="657324"/>
                  <a:pt x="5328802" y="668208"/>
                </a:cubicBezTo>
                <a:lnTo>
                  <a:pt x="5328802" y="669653"/>
                </a:lnTo>
                <a:cubicBezTo>
                  <a:pt x="5328706" y="681452"/>
                  <a:pt x="5324611" y="691517"/>
                  <a:pt x="5316524" y="699849"/>
                </a:cubicBezTo>
                <a:cubicBezTo>
                  <a:pt x="5308049" y="708132"/>
                  <a:pt x="5298077" y="712370"/>
                  <a:pt x="5286617" y="712514"/>
                </a:cubicBezTo>
                <a:cubicBezTo>
                  <a:pt x="5274769" y="712370"/>
                  <a:pt x="5264707" y="708373"/>
                  <a:pt x="5256470" y="700427"/>
                </a:cubicBezTo>
                <a:cubicBezTo>
                  <a:pt x="5248138" y="692095"/>
                  <a:pt x="5243853" y="682078"/>
                  <a:pt x="5243564" y="670327"/>
                </a:cubicBezTo>
                <a:cubicBezTo>
                  <a:pt x="5243660" y="658480"/>
                  <a:pt x="5247754" y="648415"/>
                  <a:pt x="5255746" y="640035"/>
                </a:cubicBezTo>
                <a:cubicBezTo>
                  <a:pt x="5260321" y="635604"/>
                  <a:pt x="5265329" y="632426"/>
                  <a:pt x="5270722" y="630307"/>
                </a:cubicBezTo>
                <a:lnTo>
                  <a:pt x="5270722" y="313324"/>
                </a:lnTo>
                <a:cubicBezTo>
                  <a:pt x="5270820" y="296372"/>
                  <a:pt x="5271447" y="280768"/>
                  <a:pt x="5272602" y="266417"/>
                </a:cubicBezTo>
                <a:cubicBezTo>
                  <a:pt x="5277225" y="205495"/>
                  <a:pt x="5291142" y="152906"/>
                  <a:pt x="5314355" y="108599"/>
                </a:cubicBezTo>
                <a:cubicBezTo>
                  <a:pt x="5329020" y="80907"/>
                  <a:pt x="5347369" y="56900"/>
                  <a:pt x="5369402" y="36577"/>
                </a:cubicBezTo>
                <a:close/>
                <a:moveTo>
                  <a:pt x="5072162" y="0"/>
                </a:moveTo>
                <a:lnTo>
                  <a:pt x="5093399" y="0"/>
                </a:lnTo>
                <a:lnTo>
                  <a:pt x="5093399" y="39636"/>
                </a:lnTo>
                <a:cubicBezTo>
                  <a:pt x="5093399" y="40166"/>
                  <a:pt x="5093399" y="40599"/>
                  <a:pt x="5093353" y="40985"/>
                </a:cubicBezTo>
                <a:cubicBezTo>
                  <a:pt x="5092437" y="46186"/>
                  <a:pt x="5089402" y="49316"/>
                  <a:pt x="5084201" y="50328"/>
                </a:cubicBezTo>
                <a:lnTo>
                  <a:pt x="5084250" y="50424"/>
                </a:lnTo>
                <a:cubicBezTo>
                  <a:pt x="5079000" y="50809"/>
                  <a:pt x="5075244" y="48642"/>
                  <a:pt x="5072932" y="43826"/>
                </a:cubicBezTo>
                <a:cubicBezTo>
                  <a:pt x="5072451" y="42574"/>
                  <a:pt x="5072162" y="41322"/>
                  <a:pt x="5072162" y="40022"/>
                </a:cubicBezTo>
                <a:close/>
                <a:moveTo>
                  <a:pt x="4677202" y="0"/>
                </a:moveTo>
                <a:lnTo>
                  <a:pt x="4698484" y="0"/>
                </a:lnTo>
                <a:lnTo>
                  <a:pt x="4700376" y="148378"/>
                </a:lnTo>
                <a:lnTo>
                  <a:pt x="4866960" y="146500"/>
                </a:lnTo>
                <a:lnTo>
                  <a:pt x="4867009" y="146548"/>
                </a:lnTo>
                <a:lnTo>
                  <a:pt x="4865310" y="0"/>
                </a:lnTo>
                <a:lnTo>
                  <a:pt x="4886549" y="0"/>
                </a:lnTo>
                <a:lnTo>
                  <a:pt x="4888579" y="156276"/>
                </a:lnTo>
                <a:lnTo>
                  <a:pt x="4888579" y="156854"/>
                </a:lnTo>
                <a:lnTo>
                  <a:pt x="4888532" y="156854"/>
                </a:lnTo>
                <a:cubicBezTo>
                  <a:pt x="4888245" y="163067"/>
                  <a:pt x="4884826" y="166631"/>
                  <a:pt x="4878328" y="167594"/>
                </a:cubicBezTo>
                <a:lnTo>
                  <a:pt x="4690504" y="170050"/>
                </a:lnTo>
                <a:cubicBezTo>
                  <a:pt x="4683186" y="169520"/>
                  <a:pt x="4679425" y="165716"/>
                  <a:pt x="4679232" y="158588"/>
                </a:cubicBezTo>
                <a:close/>
                <a:moveTo>
                  <a:pt x="4562550" y="0"/>
                </a:moveTo>
                <a:lnTo>
                  <a:pt x="4583786" y="0"/>
                </a:lnTo>
                <a:lnTo>
                  <a:pt x="4583786" y="670327"/>
                </a:lnTo>
                <a:cubicBezTo>
                  <a:pt x="4583786" y="670327"/>
                  <a:pt x="4583786" y="671483"/>
                  <a:pt x="4583786" y="671483"/>
                </a:cubicBezTo>
                <a:cubicBezTo>
                  <a:pt x="4583689" y="672735"/>
                  <a:pt x="4583348" y="673795"/>
                  <a:pt x="4583012" y="674806"/>
                </a:cubicBezTo>
                <a:cubicBezTo>
                  <a:pt x="4584989" y="795734"/>
                  <a:pt x="4617307" y="883865"/>
                  <a:pt x="4680199" y="938959"/>
                </a:cubicBezTo>
                <a:cubicBezTo>
                  <a:pt x="4706829" y="962605"/>
                  <a:pt x="4739050" y="980713"/>
                  <a:pt x="4776714" y="993282"/>
                </a:cubicBezTo>
                <a:cubicBezTo>
                  <a:pt x="4818128" y="1007297"/>
                  <a:pt x="4867733" y="1014472"/>
                  <a:pt x="4925326" y="1015002"/>
                </a:cubicBezTo>
                <a:cubicBezTo>
                  <a:pt x="4927977" y="1014761"/>
                  <a:pt x="4937515" y="1014906"/>
                  <a:pt x="4954132" y="1015387"/>
                </a:cubicBezTo>
                <a:cubicBezTo>
                  <a:pt x="4995403" y="1017025"/>
                  <a:pt x="5032531" y="1022370"/>
                  <a:pt x="5065568" y="1031281"/>
                </a:cubicBezTo>
                <a:cubicBezTo>
                  <a:pt x="5117674" y="1045295"/>
                  <a:pt x="5160921" y="1068460"/>
                  <a:pt x="5195260" y="1100774"/>
                </a:cubicBezTo>
                <a:cubicBezTo>
                  <a:pt x="5259457" y="1161214"/>
                  <a:pt x="5291672" y="1253872"/>
                  <a:pt x="5291866" y="1378845"/>
                </a:cubicBezTo>
                <a:lnTo>
                  <a:pt x="5291866" y="1379568"/>
                </a:lnTo>
                <a:lnTo>
                  <a:pt x="5292017" y="1379568"/>
                </a:lnTo>
                <a:cubicBezTo>
                  <a:pt x="5292017" y="1379568"/>
                  <a:pt x="5292017" y="1379616"/>
                  <a:pt x="5292017" y="1379664"/>
                </a:cubicBezTo>
                <a:lnTo>
                  <a:pt x="5292017" y="1722894"/>
                </a:lnTo>
                <a:cubicBezTo>
                  <a:pt x="5347109" y="1721835"/>
                  <a:pt x="5394831" y="1714370"/>
                  <a:pt x="5434997" y="1700355"/>
                </a:cubicBezTo>
                <a:cubicBezTo>
                  <a:pt x="5474054" y="1686823"/>
                  <a:pt x="5506851" y="1667511"/>
                  <a:pt x="5533433" y="1642420"/>
                </a:cubicBezTo>
                <a:cubicBezTo>
                  <a:pt x="5559007" y="1618340"/>
                  <a:pt x="5579087" y="1589156"/>
                  <a:pt x="5593727" y="1555011"/>
                </a:cubicBezTo>
                <a:cubicBezTo>
                  <a:pt x="5613760" y="1509067"/>
                  <a:pt x="5624214" y="1451084"/>
                  <a:pt x="5625177" y="1381253"/>
                </a:cubicBezTo>
                <a:cubicBezTo>
                  <a:pt x="5625035" y="1380579"/>
                  <a:pt x="5624842" y="1380049"/>
                  <a:pt x="5624793" y="1379327"/>
                </a:cubicBezTo>
                <a:lnTo>
                  <a:pt x="5624793" y="707314"/>
                </a:lnTo>
                <a:cubicBezTo>
                  <a:pt x="5618820" y="705339"/>
                  <a:pt x="5613380" y="702209"/>
                  <a:pt x="5608608" y="697634"/>
                </a:cubicBezTo>
                <a:cubicBezTo>
                  <a:pt x="5600283" y="689302"/>
                  <a:pt x="5595990" y="679285"/>
                  <a:pt x="5595749" y="667486"/>
                </a:cubicBezTo>
                <a:cubicBezTo>
                  <a:pt x="5595846" y="655687"/>
                  <a:pt x="5599891" y="645574"/>
                  <a:pt x="5607937" y="637194"/>
                </a:cubicBezTo>
                <a:cubicBezTo>
                  <a:pt x="5616314" y="629007"/>
                  <a:pt x="5626186" y="624769"/>
                  <a:pt x="5637461" y="624432"/>
                </a:cubicBezTo>
                <a:cubicBezTo>
                  <a:pt x="5649496" y="624528"/>
                  <a:pt x="5659615" y="628477"/>
                  <a:pt x="5667746" y="636183"/>
                </a:cubicBezTo>
                <a:cubicBezTo>
                  <a:pt x="5676272" y="644851"/>
                  <a:pt x="5680658" y="654627"/>
                  <a:pt x="5680948" y="665511"/>
                </a:cubicBezTo>
                <a:lnTo>
                  <a:pt x="5680948" y="666764"/>
                </a:lnTo>
                <a:cubicBezTo>
                  <a:pt x="5680850" y="678563"/>
                  <a:pt x="5676709" y="688676"/>
                  <a:pt x="5668664" y="697008"/>
                </a:cubicBezTo>
                <a:cubicBezTo>
                  <a:pt x="5662019" y="703461"/>
                  <a:pt x="5654458" y="707362"/>
                  <a:pt x="5646078" y="708903"/>
                </a:cubicBezTo>
                <a:lnTo>
                  <a:pt x="5646078" y="1378412"/>
                </a:lnTo>
                <a:cubicBezTo>
                  <a:pt x="5646078" y="1378412"/>
                  <a:pt x="5646078" y="1379568"/>
                  <a:pt x="5646078" y="1379568"/>
                </a:cubicBezTo>
                <a:cubicBezTo>
                  <a:pt x="5646078" y="1379664"/>
                  <a:pt x="5646078" y="1379712"/>
                  <a:pt x="5646033" y="1379808"/>
                </a:cubicBezTo>
                <a:cubicBezTo>
                  <a:pt x="5646033" y="1380001"/>
                  <a:pt x="5646126" y="1380194"/>
                  <a:pt x="5646078" y="1380434"/>
                </a:cubicBezTo>
                <a:lnTo>
                  <a:pt x="5646078" y="1381109"/>
                </a:lnTo>
                <a:cubicBezTo>
                  <a:pt x="5645689" y="1506082"/>
                  <a:pt x="5613284" y="1598692"/>
                  <a:pt x="5548793" y="1658890"/>
                </a:cubicBezTo>
                <a:cubicBezTo>
                  <a:pt x="5514315" y="1691109"/>
                  <a:pt x="5471018" y="1714129"/>
                  <a:pt x="5418865" y="1727999"/>
                </a:cubicBezTo>
                <a:cubicBezTo>
                  <a:pt x="5385105" y="1737005"/>
                  <a:pt x="5347682" y="1742254"/>
                  <a:pt x="5306648" y="1743747"/>
                </a:cubicBezTo>
                <a:lnTo>
                  <a:pt x="5291338" y="1743747"/>
                </a:lnTo>
                <a:cubicBezTo>
                  <a:pt x="5294420" y="1861159"/>
                  <a:pt x="5326685" y="1946978"/>
                  <a:pt x="5388380" y="2001061"/>
                </a:cubicBezTo>
                <a:cubicBezTo>
                  <a:pt x="5415008" y="2024707"/>
                  <a:pt x="5447179" y="2042815"/>
                  <a:pt x="5484887" y="2055385"/>
                </a:cubicBezTo>
                <a:cubicBezTo>
                  <a:pt x="5526455" y="2069447"/>
                  <a:pt x="5576250" y="2076623"/>
                  <a:pt x="5634179" y="2077104"/>
                </a:cubicBezTo>
                <a:cubicBezTo>
                  <a:pt x="5634282" y="2077104"/>
                  <a:pt x="5634323" y="2077056"/>
                  <a:pt x="5634425" y="2077008"/>
                </a:cubicBezTo>
                <a:cubicBezTo>
                  <a:pt x="5660768" y="2076960"/>
                  <a:pt x="5685519" y="2078308"/>
                  <a:pt x="5708730" y="2081053"/>
                </a:cubicBezTo>
                <a:cubicBezTo>
                  <a:pt x="5752029" y="2086206"/>
                  <a:pt x="5790408" y="2096175"/>
                  <a:pt x="5823975" y="2110912"/>
                </a:cubicBezTo>
                <a:cubicBezTo>
                  <a:pt x="5882779" y="2136725"/>
                  <a:pt x="5926896" y="2177323"/>
                  <a:pt x="5956275" y="2232610"/>
                </a:cubicBezTo>
                <a:cubicBezTo>
                  <a:pt x="5979536" y="2276820"/>
                  <a:pt x="5993499" y="2329410"/>
                  <a:pt x="5998166" y="2390283"/>
                </a:cubicBezTo>
                <a:cubicBezTo>
                  <a:pt x="5999370" y="2406031"/>
                  <a:pt x="6000049" y="2422164"/>
                  <a:pt x="6000093" y="2438586"/>
                </a:cubicBezTo>
                <a:lnTo>
                  <a:pt x="6000093" y="2794819"/>
                </a:lnTo>
                <a:cubicBezTo>
                  <a:pt x="6000093" y="2794819"/>
                  <a:pt x="6000093" y="2795686"/>
                  <a:pt x="6000093" y="2795686"/>
                </a:cubicBezTo>
                <a:cubicBezTo>
                  <a:pt x="6000093" y="2795686"/>
                  <a:pt x="6000093" y="2795686"/>
                  <a:pt x="6000093" y="2795783"/>
                </a:cubicBezTo>
                <a:lnTo>
                  <a:pt x="6000093" y="3149174"/>
                </a:lnTo>
                <a:cubicBezTo>
                  <a:pt x="6000093" y="3149174"/>
                  <a:pt x="6000093" y="3149752"/>
                  <a:pt x="6000093" y="3149752"/>
                </a:cubicBezTo>
                <a:cubicBezTo>
                  <a:pt x="6000093" y="3149848"/>
                  <a:pt x="6000093" y="3149896"/>
                  <a:pt x="6000049" y="3150041"/>
                </a:cubicBezTo>
                <a:cubicBezTo>
                  <a:pt x="6000049" y="3150234"/>
                  <a:pt x="6000093" y="3150426"/>
                  <a:pt x="6000093" y="3150667"/>
                </a:cubicBezTo>
                <a:lnTo>
                  <a:pt x="6000093" y="3151389"/>
                </a:lnTo>
                <a:cubicBezTo>
                  <a:pt x="5999715" y="3276362"/>
                  <a:pt x="5967300" y="3368972"/>
                  <a:pt x="5902815" y="3429171"/>
                </a:cubicBezTo>
                <a:cubicBezTo>
                  <a:pt x="5868331" y="3461389"/>
                  <a:pt x="5825036" y="3484410"/>
                  <a:pt x="5772881" y="3498280"/>
                </a:cubicBezTo>
                <a:cubicBezTo>
                  <a:pt x="5739359" y="3507285"/>
                  <a:pt x="5701747" y="3512534"/>
                  <a:pt x="5659947" y="3514028"/>
                </a:cubicBezTo>
                <a:lnTo>
                  <a:pt x="5637938" y="3514028"/>
                </a:lnTo>
                <a:cubicBezTo>
                  <a:pt x="5637938" y="3514028"/>
                  <a:pt x="5637602" y="3514220"/>
                  <a:pt x="5637358" y="3514268"/>
                </a:cubicBezTo>
                <a:cubicBezTo>
                  <a:pt x="5590940" y="3514413"/>
                  <a:pt x="5549955" y="3518844"/>
                  <a:pt x="5514266" y="3527560"/>
                </a:cubicBezTo>
                <a:cubicBezTo>
                  <a:pt x="5488451" y="3533821"/>
                  <a:pt x="5464901" y="3542345"/>
                  <a:pt x="5443568" y="3553133"/>
                </a:cubicBezTo>
                <a:cubicBezTo>
                  <a:pt x="5395407" y="3577260"/>
                  <a:pt x="5358565" y="3613428"/>
                  <a:pt x="5332945" y="3661587"/>
                </a:cubicBezTo>
                <a:cubicBezTo>
                  <a:pt x="5313875" y="3697562"/>
                  <a:pt x="5301408" y="3740761"/>
                  <a:pt x="5295577" y="3791183"/>
                </a:cubicBezTo>
                <a:cubicBezTo>
                  <a:pt x="5293410" y="3810302"/>
                  <a:pt x="5292201" y="3830626"/>
                  <a:pt x="5292017" y="3852104"/>
                </a:cubicBezTo>
                <a:lnTo>
                  <a:pt x="5292017" y="4165380"/>
                </a:lnTo>
                <a:cubicBezTo>
                  <a:pt x="5297887" y="4167354"/>
                  <a:pt x="5303279" y="4170485"/>
                  <a:pt x="5308003" y="4175012"/>
                </a:cubicBezTo>
                <a:cubicBezTo>
                  <a:pt x="5316233" y="4183439"/>
                  <a:pt x="5320527" y="4193216"/>
                  <a:pt x="5320862" y="4204340"/>
                </a:cubicBezTo>
                <a:lnTo>
                  <a:pt x="5320862" y="4205256"/>
                </a:lnTo>
                <a:cubicBezTo>
                  <a:pt x="5320765" y="4217104"/>
                  <a:pt x="5316623" y="4227119"/>
                  <a:pt x="5308577" y="4235499"/>
                </a:cubicBezTo>
                <a:cubicBezTo>
                  <a:pt x="5300054" y="4243783"/>
                  <a:pt x="5290089" y="4247973"/>
                  <a:pt x="5278674" y="4248165"/>
                </a:cubicBezTo>
                <a:cubicBezTo>
                  <a:pt x="5266828" y="4248021"/>
                  <a:pt x="5256758" y="4244023"/>
                  <a:pt x="5248521" y="4236077"/>
                </a:cubicBezTo>
                <a:cubicBezTo>
                  <a:pt x="5240192" y="4227746"/>
                  <a:pt x="5235905" y="4217681"/>
                  <a:pt x="5235618" y="4205931"/>
                </a:cubicBezTo>
                <a:cubicBezTo>
                  <a:pt x="5235712" y="4194131"/>
                  <a:pt x="5239807" y="4184017"/>
                  <a:pt x="5247852" y="4175686"/>
                </a:cubicBezTo>
                <a:cubicBezTo>
                  <a:pt x="5254495" y="4169136"/>
                  <a:pt x="5262152" y="4165235"/>
                  <a:pt x="5270772" y="4163694"/>
                </a:cubicBezTo>
                <a:lnTo>
                  <a:pt x="5270772" y="3853838"/>
                </a:lnTo>
                <a:cubicBezTo>
                  <a:pt x="5270868" y="3836935"/>
                  <a:pt x="5271495" y="3821283"/>
                  <a:pt x="5272651" y="3806979"/>
                </a:cubicBezTo>
                <a:cubicBezTo>
                  <a:pt x="5277274" y="3746058"/>
                  <a:pt x="5291196" y="3693468"/>
                  <a:pt x="5314410" y="3649162"/>
                </a:cubicBezTo>
                <a:cubicBezTo>
                  <a:pt x="5343739" y="3593779"/>
                  <a:pt x="5387799" y="3553133"/>
                  <a:pt x="5446603" y="3527223"/>
                </a:cubicBezTo>
                <a:cubicBezTo>
                  <a:pt x="5479639" y="3512679"/>
                  <a:pt x="5517540" y="3502758"/>
                  <a:pt x="5560405" y="3497509"/>
                </a:cubicBezTo>
                <a:cubicBezTo>
                  <a:pt x="5584095" y="3494619"/>
                  <a:pt x="5609332" y="3493175"/>
                  <a:pt x="5636154" y="3493223"/>
                </a:cubicBezTo>
                <a:cubicBezTo>
                  <a:pt x="5636251" y="3493223"/>
                  <a:pt x="5636305" y="3493223"/>
                  <a:pt x="5636400" y="3493271"/>
                </a:cubicBezTo>
                <a:cubicBezTo>
                  <a:pt x="5695589" y="3492934"/>
                  <a:pt x="5746491" y="3485421"/>
                  <a:pt x="5789012" y="3470588"/>
                </a:cubicBezTo>
                <a:cubicBezTo>
                  <a:pt x="5828069" y="3457055"/>
                  <a:pt x="5860864" y="3437744"/>
                  <a:pt x="5887449" y="3412653"/>
                </a:cubicBezTo>
                <a:cubicBezTo>
                  <a:pt x="5913027" y="3388573"/>
                  <a:pt x="5933108" y="3359389"/>
                  <a:pt x="5947743" y="3325244"/>
                </a:cubicBezTo>
                <a:cubicBezTo>
                  <a:pt x="5967730" y="3279348"/>
                  <a:pt x="5978182" y="3221413"/>
                  <a:pt x="5979193" y="3151678"/>
                </a:cubicBezTo>
                <a:cubicBezTo>
                  <a:pt x="5979096" y="3151197"/>
                  <a:pt x="5978906" y="3150811"/>
                  <a:pt x="5978809" y="3150282"/>
                </a:cubicBezTo>
                <a:lnTo>
                  <a:pt x="5978809" y="2796361"/>
                </a:lnTo>
                <a:cubicBezTo>
                  <a:pt x="5978809" y="2796361"/>
                  <a:pt x="5978809" y="2796168"/>
                  <a:pt x="5978809" y="2796072"/>
                </a:cubicBezTo>
                <a:cubicBezTo>
                  <a:pt x="5978809" y="2796072"/>
                  <a:pt x="5978809" y="2795975"/>
                  <a:pt x="5978809" y="2795975"/>
                </a:cubicBezTo>
                <a:lnTo>
                  <a:pt x="5978809" y="2435408"/>
                </a:lnTo>
                <a:cubicBezTo>
                  <a:pt x="5978612" y="2415422"/>
                  <a:pt x="5977458" y="2395628"/>
                  <a:pt x="5975296" y="2376028"/>
                </a:cubicBezTo>
                <a:cubicBezTo>
                  <a:pt x="5969753" y="2325894"/>
                  <a:pt x="5957184" y="2282262"/>
                  <a:pt x="5937634" y="2245179"/>
                </a:cubicBezTo>
                <a:cubicBezTo>
                  <a:pt x="5912017" y="2197117"/>
                  <a:pt x="5875125" y="2160997"/>
                  <a:pt x="5826962" y="2136918"/>
                </a:cubicBezTo>
                <a:cubicBezTo>
                  <a:pt x="5777358" y="2111730"/>
                  <a:pt x="5713981" y="2098824"/>
                  <a:pt x="5637070" y="2098053"/>
                </a:cubicBezTo>
                <a:lnTo>
                  <a:pt x="5635047" y="2098342"/>
                </a:lnTo>
                <a:lnTo>
                  <a:pt x="5613474" y="2098005"/>
                </a:lnTo>
                <a:cubicBezTo>
                  <a:pt x="5572977" y="2096753"/>
                  <a:pt x="5535847" y="2091841"/>
                  <a:pt x="5501889" y="2083220"/>
                </a:cubicBezTo>
                <a:cubicBezTo>
                  <a:pt x="5450603" y="2070169"/>
                  <a:pt x="5407691" y="2048353"/>
                  <a:pt x="5373111" y="2017820"/>
                </a:cubicBezTo>
                <a:cubicBezTo>
                  <a:pt x="5308674" y="1960944"/>
                  <a:pt x="5274627" y="1873150"/>
                  <a:pt x="5270915" y="1754390"/>
                </a:cubicBezTo>
                <a:lnTo>
                  <a:pt x="5270820" y="1744325"/>
                </a:lnTo>
                <a:cubicBezTo>
                  <a:pt x="5215965" y="1745384"/>
                  <a:pt x="5168002" y="1752897"/>
                  <a:pt x="5127161" y="1767104"/>
                </a:cubicBezTo>
                <a:cubicBezTo>
                  <a:pt x="5088199" y="1780685"/>
                  <a:pt x="5055404" y="1800093"/>
                  <a:pt x="5028820" y="1825232"/>
                </a:cubicBezTo>
                <a:cubicBezTo>
                  <a:pt x="5003298" y="1849408"/>
                  <a:pt x="4983260" y="1878592"/>
                  <a:pt x="4968725" y="1912737"/>
                </a:cubicBezTo>
                <a:cubicBezTo>
                  <a:pt x="4948732" y="1958970"/>
                  <a:pt x="4938383" y="2016809"/>
                  <a:pt x="4937515" y="2086014"/>
                </a:cubicBezTo>
                <a:cubicBezTo>
                  <a:pt x="4937609" y="2086447"/>
                  <a:pt x="4937802" y="2086784"/>
                  <a:pt x="4937849" y="2087266"/>
                </a:cubicBezTo>
                <a:lnTo>
                  <a:pt x="4937849" y="2441187"/>
                </a:lnTo>
                <a:cubicBezTo>
                  <a:pt x="4937849" y="2441187"/>
                  <a:pt x="4937849" y="2441765"/>
                  <a:pt x="4937849" y="2441765"/>
                </a:cubicBezTo>
                <a:cubicBezTo>
                  <a:pt x="4937849" y="2441861"/>
                  <a:pt x="4937802" y="2441958"/>
                  <a:pt x="4937802" y="2442054"/>
                </a:cubicBezTo>
                <a:cubicBezTo>
                  <a:pt x="4937802" y="2442246"/>
                  <a:pt x="4937849" y="2442439"/>
                  <a:pt x="4937849" y="2442680"/>
                </a:cubicBezTo>
                <a:lnTo>
                  <a:pt x="4937849" y="2443354"/>
                </a:lnTo>
                <a:cubicBezTo>
                  <a:pt x="4937466" y="2568327"/>
                  <a:pt x="4905054" y="2660937"/>
                  <a:pt x="4840568" y="2721136"/>
                </a:cubicBezTo>
                <a:cubicBezTo>
                  <a:pt x="4806084" y="2753354"/>
                  <a:pt x="4762787" y="2776374"/>
                  <a:pt x="4710681" y="2790244"/>
                </a:cubicBezTo>
                <a:cubicBezTo>
                  <a:pt x="4676922" y="2799250"/>
                  <a:pt x="4639506" y="2804499"/>
                  <a:pt x="4598475" y="2805992"/>
                </a:cubicBezTo>
                <a:lnTo>
                  <a:pt x="4575740" y="2805992"/>
                </a:lnTo>
                <a:cubicBezTo>
                  <a:pt x="4575740" y="2805992"/>
                  <a:pt x="4575357" y="2806233"/>
                  <a:pt x="4575112" y="2806281"/>
                </a:cubicBezTo>
                <a:cubicBezTo>
                  <a:pt x="4514966" y="2806329"/>
                  <a:pt x="4462950" y="2813987"/>
                  <a:pt x="4419032" y="2829253"/>
                </a:cubicBezTo>
                <a:cubicBezTo>
                  <a:pt x="4380072" y="2842834"/>
                  <a:pt x="4347273" y="2862242"/>
                  <a:pt x="4320691" y="2887381"/>
                </a:cubicBezTo>
                <a:cubicBezTo>
                  <a:pt x="4295171" y="2911557"/>
                  <a:pt x="4275129" y="2940693"/>
                  <a:pt x="4260591" y="2974886"/>
                </a:cubicBezTo>
                <a:cubicBezTo>
                  <a:pt x="4240604" y="3021119"/>
                  <a:pt x="4230247" y="3078910"/>
                  <a:pt x="4229381" y="3148163"/>
                </a:cubicBezTo>
                <a:cubicBezTo>
                  <a:pt x="4229474" y="3148596"/>
                  <a:pt x="4229667" y="3148933"/>
                  <a:pt x="4229716" y="3149367"/>
                </a:cubicBezTo>
                <a:lnTo>
                  <a:pt x="4229716" y="3814300"/>
                </a:lnTo>
                <a:cubicBezTo>
                  <a:pt x="4236460" y="3816130"/>
                  <a:pt x="4242580" y="3819405"/>
                  <a:pt x="4247877" y="3824461"/>
                </a:cubicBezTo>
                <a:cubicBezTo>
                  <a:pt x="4256161" y="3832889"/>
                  <a:pt x="4260440" y="3842617"/>
                  <a:pt x="4260829" y="3853597"/>
                </a:cubicBezTo>
                <a:lnTo>
                  <a:pt x="4260829" y="3854801"/>
                </a:lnTo>
                <a:cubicBezTo>
                  <a:pt x="4260733" y="3866649"/>
                  <a:pt x="4256639" y="3876666"/>
                  <a:pt x="4248547" y="3885045"/>
                </a:cubicBezTo>
                <a:cubicBezTo>
                  <a:pt x="4240023" y="3893329"/>
                  <a:pt x="4230055" y="3897567"/>
                  <a:pt x="4218639" y="3897760"/>
                </a:cubicBezTo>
                <a:cubicBezTo>
                  <a:pt x="4206747" y="3897615"/>
                  <a:pt x="4196728" y="3893570"/>
                  <a:pt x="4188443" y="3885672"/>
                </a:cubicBezTo>
                <a:cubicBezTo>
                  <a:pt x="4180111" y="3877340"/>
                  <a:pt x="4175831" y="3867275"/>
                  <a:pt x="4175584" y="3855524"/>
                </a:cubicBezTo>
                <a:cubicBezTo>
                  <a:pt x="4175681" y="3843677"/>
                  <a:pt x="4179728" y="3833612"/>
                  <a:pt x="4187773" y="3825232"/>
                </a:cubicBezTo>
                <a:cubicBezTo>
                  <a:pt x="4193891" y="3819260"/>
                  <a:pt x="4200773" y="3815455"/>
                  <a:pt x="4208431" y="3813674"/>
                </a:cubicBezTo>
                <a:lnTo>
                  <a:pt x="4208431" y="3149896"/>
                </a:lnTo>
                <a:lnTo>
                  <a:pt x="4208431" y="3149800"/>
                </a:lnTo>
                <a:cubicBezTo>
                  <a:pt x="4208334" y="3025164"/>
                  <a:pt x="4240507" y="2932265"/>
                  <a:pt x="4305039" y="2871104"/>
                </a:cubicBezTo>
                <a:cubicBezTo>
                  <a:pt x="4338990" y="2839126"/>
                  <a:pt x="4381760" y="2816106"/>
                  <a:pt x="4433285" y="2802043"/>
                </a:cubicBezTo>
                <a:cubicBezTo>
                  <a:pt x="4466223" y="2793086"/>
                  <a:pt x="4502397" y="2787692"/>
                  <a:pt x="4541834" y="2785910"/>
                </a:cubicBezTo>
                <a:cubicBezTo>
                  <a:pt x="4556574" y="2785332"/>
                  <a:pt x="4567024" y="2785139"/>
                  <a:pt x="4573237" y="2785332"/>
                </a:cubicBezTo>
                <a:cubicBezTo>
                  <a:pt x="4632807" y="2785043"/>
                  <a:pt x="4683957" y="2777482"/>
                  <a:pt x="4726717" y="2762601"/>
                </a:cubicBezTo>
                <a:cubicBezTo>
                  <a:pt x="4765774" y="2749068"/>
                  <a:pt x="4798572" y="2729756"/>
                  <a:pt x="4825155" y="2704665"/>
                </a:cubicBezTo>
                <a:cubicBezTo>
                  <a:pt x="4850733" y="2680586"/>
                  <a:pt x="4870816" y="2651401"/>
                  <a:pt x="4885457" y="2617257"/>
                </a:cubicBezTo>
                <a:cubicBezTo>
                  <a:pt x="4905436" y="2571361"/>
                  <a:pt x="4915888" y="2513474"/>
                  <a:pt x="4916900" y="2443691"/>
                </a:cubicBezTo>
                <a:cubicBezTo>
                  <a:pt x="4916804" y="2443210"/>
                  <a:pt x="4916611" y="2442824"/>
                  <a:pt x="4916517" y="2442246"/>
                </a:cubicBezTo>
                <a:lnTo>
                  <a:pt x="4916517" y="2088373"/>
                </a:lnTo>
                <a:cubicBezTo>
                  <a:pt x="4916517" y="2088373"/>
                  <a:pt x="4916517" y="2088181"/>
                  <a:pt x="4916517" y="2088084"/>
                </a:cubicBezTo>
                <a:cubicBezTo>
                  <a:pt x="4916517" y="2087988"/>
                  <a:pt x="4916517" y="2087892"/>
                  <a:pt x="4916517" y="2087796"/>
                </a:cubicBezTo>
                <a:cubicBezTo>
                  <a:pt x="4916372" y="1963063"/>
                  <a:pt x="4948539" y="1870165"/>
                  <a:pt x="5013119" y="1809002"/>
                </a:cubicBezTo>
                <a:cubicBezTo>
                  <a:pt x="5047079" y="1777025"/>
                  <a:pt x="5089839" y="1754005"/>
                  <a:pt x="5141419" y="1739942"/>
                </a:cubicBezTo>
                <a:cubicBezTo>
                  <a:pt x="5174358" y="1730985"/>
                  <a:pt x="5210523" y="1725591"/>
                  <a:pt x="5249972" y="1723809"/>
                </a:cubicBezTo>
                <a:cubicBezTo>
                  <a:pt x="5258155" y="1723472"/>
                  <a:pt x="5265041" y="1723279"/>
                  <a:pt x="5270627" y="1723183"/>
                </a:cubicBezTo>
                <a:lnTo>
                  <a:pt x="5270627" y="1380290"/>
                </a:lnTo>
                <a:cubicBezTo>
                  <a:pt x="5270627" y="1379519"/>
                  <a:pt x="5270868" y="1378942"/>
                  <a:pt x="5270969" y="1378267"/>
                </a:cubicBezTo>
                <a:cubicBezTo>
                  <a:pt x="5270149" y="1308918"/>
                  <a:pt x="5259793" y="1251031"/>
                  <a:pt x="5239807" y="1204750"/>
                </a:cubicBezTo>
                <a:cubicBezTo>
                  <a:pt x="5225213" y="1170557"/>
                  <a:pt x="5205227" y="1141325"/>
                  <a:pt x="5179705" y="1117197"/>
                </a:cubicBezTo>
                <a:cubicBezTo>
                  <a:pt x="5153121" y="1092058"/>
                  <a:pt x="5120372" y="1072698"/>
                  <a:pt x="5081365" y="1059069"/>
                </a:cubicBezTo>
                <a:cubicBezTo>
                  <a:pt x="5038066" y="1044043"/>
                  <a:pt x="4986830" y="1036434"/>
                  <a:pt x="4927788" y="1036145"/>
                </a:cubicBezTo>
                <a:lnTo>
                  <a:pt x="4926919" y="1036289"/>
                </a:lnTo>
                <a:lnTo>
                  <a:pt x="4905339" y="1035952"/>
                </a:lnTo>
                <a:cubicBezTo>
                  <a:pt x="4864839" y="1034700"/>
                  <a:pt x="4827709" y="1029788"/>
                  <a:pt x="4793807" y="1021166"/>
                </a:cubicBezTo>
                <a:cubicBezTo>
                  <a:pt x="4742513" y="1008067"/>
                  <a:pt x="4699556" y="986299"/>
                  <a:pt x="4665029" y="955766"/>
                </a:cubicBezTo>
                <a:cubicBezTo>
                  <a:pt x="4600592" y="898698"/>
                  <a:pt x="4566541" y="811096"/>
                  <a:pt x="4562835" y="693059"/>
                </a:cubicBezTo>
                <a:lnTo>
                  <a:pt x="4562595" y="671628"/>
                </a:lnTo>
                <a:cubicBezTo>
                  <a:pt x="4562595" y="671628"/>
                  <a:pt x="4562550" y="671435"/>
                  <a:pt x="4562550" y="671339"/>
                </a:cubicBezTo>
                <a:close/>
                <a:moveTo>
                  <a:pt x="2981575" y="0"/>
                </a:moveTo>
                <a:lnTo>
                  <a:pt x="3002909" y="0"/>
                </a:lnTo>
                <a:lnTo>
                  <a:pt x="3002909" y="503504"/>
                </a:lnTo>
                <a:cubicBezTo>
                  <a:pt x="3002862" y="503938"/>
                  <a:pt x="3002669" y="504275"/>
                  <a:pt x="3002572" y="504708"/>
                </a:cubicBezTo>
                <a:cubicBezTo>
                  <a:pt x="3003439" y="573961"/>
                  <a:pt x="3013792" y="631752"/>
                  <a:pt x="3033779" y="677985"/>
                </a:cubicBezTo>
                <a:cubicBezTo>
                  <a:pt x="3048324" y="712130"/>
                  <a:pt x="3068357" y="741314"/>
                  <a:pt x="3093883" y="765490"/>
                </a:cubicBezTo>
                <a:cubicBezTo>
                  <a:pt x="3120465" y="790629"/>
                  <a:pt x="3153263" y="810037"/>
                  <a:pt x="3192223" y="823618"/>
                </a:cubicBezTo>
                <a:cubicBezTo>
                  <a:pt x="3236144" y="838884"/>
                  <a:pt x="3288157" y="846542"/>
                  <a:pt x="3348306" y="846590"/>
                </a:cubicBezTo>
                <a:cubicBezTo>
                  <a:pt x="3348548" y="846638"/>
                  <a:pt x="3348931" y="846831"/>
                  <a:pt x="3348931" y="846831"/>
                </a:cubicBezTo>
                <a:lnTo>
                  <a:pt x="3370940" y="846831"/>
                </a:lnTo>
                <a:cubicBezTo>
                  <a:pt x="3412696" y="848324"/>
                  <a:pt x="3450356" y="853573"/>
                  <a:pt x="3483875" y="862579"/>
                </a:cubicBezTo>
                <a:cubicBezTo>
                  <a:pt x="3536032" y="876449"/>
                  <a:pt x="3579326" y="899469"/>
                  <a:pt x="3613807" y="931687"/>
                </a:cubicBezTo>
                <a:cubicBezTo>
                  <a:pt x="3678292" y="991886"/>
                  <a:pt x="3710703" y="1084496"/>
                  <a:pt x="3711090" y="1209469"/>
                </a:cubicBezTo>
                <a:lnTo>
                  <a:pt x="3711090" y="1210143"/>
                </a:lnTo>
                <a:cubicBezTo>
                  <a:pt x="3711137" y="1210384"/>
                  <a:pt x="3711041" y="1210528"/>
                  <a:pt x="3711041" y="1210769"/>
                </a:cubicBezTo>
                <a:cubicBezTo>
                  <a:pt x="3711090" y="1210865"/>
                  <a:pt x="3711090" y="1210962"/>
                  <a:pt x="3711090" y="1211058"/>
                </a:cubicBezTo>
                <a:cubicBezTo>
                  <a:pt x="3711090" y="1211058"/>
                  <a:pt x="3711090" y="1211636"/>
                  <a:pt x="3711090" y="1211636"/>
                </a:cubicBezTo>
                <a:lnTo>
                  <a:pt x="3711090" y="1564931"/>
                </a:lnTo>
                <a:cubicBezTo>
                  <a:pt x="3711090" y="1564979"/>
                  <a:pt x="3711090" y="1565076"/>
                  <a:pt x="3711090" y="1565076"/>
                </a:cubicBezTo>
                <a:lnTo>
                  <a:pt x="3711090" y="1565798"/>
                </a:lnTo>
                <a:cubicBezTo>
                  <a:pt x="3710896" y="1690723"/>
                  <a:pt x="3678727" y="1783429"/>
                  <a:pt x="3614483" y="1843869"/>
                </a:cubicBezTo>
                <a:cubicBezTo>
                  <a:pt x="3580144" y="1876184"/>
                  <a:pt x="3536898" y="1899348"/>
                  <a:pt x="3484790" y="1913362"/>
                </a:cubicBezTo>
                <a:cubicBezTo>
                  <a:pt x="3451753" y="1922320"/>
                  <a:pt x="3414623" y="1927617"/>
                  <a:pt x="3373349" y="1929255"/>
                </a:cubicBezTo>
                <a:cubicBezTo>
                  <a:pt x="3366751" y="1929496"/>
                  <a:pt x="3361405" y="1929592"/>
                  <a:pt x="3357022" y="1929688"/>
                </a:cubicBezTo>
                <a:lnTo>
                  <a:pt x="3357022" y="2273111"/>
                </a:lnTo>
                <a:cubicBezTo>
                  <a:pt x="3357022" y="2273159"/>
                  <a:pt x="3357022" y="2273207"/>
                  <a:pt x="3357022" y="2273207"/>
                </a:cubicBezTo>
                <a:lnTo>
                  <a:pt x="3357022" y="2273930"/>
                </a:lnTo>
                <a:cubicBezTo>
                  <a:pt x="3356829" y="2398902"/>
                  <a:pt x="3324611" y="2491560"/>
                  <a:pt x="3260416" y="2552000"/>
                </a:cubicBezTo>
                <a:cubicBezTo>
                  <a:pt x="3226080" y="2584315"/>
                  <a:pt x="3182832" y="2607479"/>
                  <a:pt x="3130723" y="2621494"/>
                </a:cubicBezTo>
                <a:cubicBezTo>
                  <a:pt x="3097686" y="2630451"/>
                  <a:pt x="3060556" y="2635749"/>
                  <a:pt x="3019282" y="2637386"/>
                </a:cubicBezTo>
                <a:cubicBezTo>
                  <a:pt x="3012685" y="2637627"/>
                  <a:pt x="3007340" y="2637724"/>
                  <a:pt x="3002959" y="2637820"/>
                </a:cubicBezTo>
                <a:lnTo>
                  <a:pt x="3002959" y="2981194"/>
                </a:lnTo>
                <a:cubicBezTo>
                  <a:pt x="3002959" y="2981243"/>
                  <a:pt x="3002959" y="2981290"/>
                  <a:pt x="3002959" y="2981290"/>
                </a:cubicBezTo>
                <a:lnTo>
                  <a:pt x="3002959" y="2982398"/>
                </a:lnTo>
                <a:cubicBezTo>
                  <a:pt x="3002959" y="2982398"/>
                  <a:pt x="3002959" y="3325147"/>
                  <a:pt x="3002959" y="3325147"/>
                </a:cubicBezTo>
                <a:lnTo>
                  <a:pt x="3016875" y="3325147"/>
                </a:lnTo>
                <a:cubicBezTo>
                  <a:pt x="3058629" y="3326640"/>
                  <a:pt x="3096290" y="3331889"/>
                  <a:pt x="3129809" y="3340895"/>
                </a:cubicBezTo>
                <a:cubicBezTo>
                  <a:pt x="3181964" y="3354765"/>
                  <a:pt x="3225259" y="3377784"/>
                  <a:pt x="3259742" y="3410003"/>
                </a:cubicBezTo>
                <a:cubicBezTo>
                  <a:pt x="3324227" y="3470202"/>
                  <a:pt x="3356639" y="3562812"/>
                  <a:pt x="3356974" y="3687785"/>
                </a:cubicBezTo>
                <a:lnTo>
                  <a:pt x="3356974" y="3688459"/>
                </a:lnTo>
                <a:cubicBezTo>
                  <a:pt x="3356974" y="3688700"/>
                  <a:pt x="3356926" y="3688893"/>
                  <a:pt x="3356926" y="3689085"/>
                </a:cubicBezTo>
                <a:cubicBezTo>
                  <a:pt x="3356926" y="3689181"/>
                  <a:pt x="3356974" y="3689374"/>
                  <a:pt x="3356974" y="3689374"/>
                </a:cubicBezTo>
                <a:lnTo>
                  <a:pt x="3356974" y="4043247"/>
                </a:lnTo>
                <a:cubicBezTo>
                  <a:pt x="3356974" y="4043247"/>
                  <a:pt x="3356974" y="4043344"/>
                  <a:pt x="3356974" y="4043344"/>
                </a:cubicBezTo>
                <a:cubicBezTo>
                  <a:pt x="3356974" y="4043392"/>
                  <a:pt x="3356974" y="4043392"/>
                  <a:pt x="3356974" y="4043392"/>
                </a:cubicBezTo>
                <a:cubicBezTo>
                  <a:pt x="3356974" y="4043392"/>
                  <a:pt x="3356974" y="4043970"/>
                  <a:pt x="3356974" y="4043970"/>
                </a:cubicBezTo>
                <a:lnTo>
                  <a:pt x="3356974" y="4356090"/>
                </a:lnTo>
                <a:cubicBezTo>
                  <a:pt x="3363284" y="4358112"/>
                  <a:pt x="3369159" y="4361434"/>
                  <a:pt x="3374360" y="4366539"/>
                </a:cubicBezTo>
                <a:cubicBezTo>
                  <a:pt x="3382404" y="4374919"/>
                  <a:pt x="3386546" y="4384984"/>
                  <a:pt x="3386641" y="4396784"/>
                </a:cubicBezTo>
                <a:lnTo>
                  <a:pt x="3386641" y="4398036"/>
                </a:lnTo>
                <a:cubicBezTo>
                  <a:pt x="3386256" y="4408967"/>
                  <a:pt x="3381921" y="4418697"/>
                  <a:pt x="3373685" y="4427124"/>
                </a:cubicBezTo>
                <a:cubicBezTo>
                  <a:pt x="3365404" y="4435023"/>
                  <a:pt x="3355339" y="4439019"/>
                  <a:pt x="3343490" y="4439115"/>
                </a:cubicBezTo>
                <a:cubicBezTo>
                  <a:pt x="3332078" y="4438874"/>
                  <a:pt x="3322107" y="4434636"/>
                  <a:pt x="3313632" y="4426353"/>
                </a:cubicBezTo>
                <a:cubicBezTo>
                  <a:pt x="3305590" y="4417973"/>
                  <a:pt x="3301496" y="4407908"/>
                  <a:pt x="3301399" y="4396061"/>
                </a:cubicBezTo>
                <a:cubicBezTo>
                  <a:pt x="3301689" y="4384310"/>
                  <a:pt x="3305973" y="4374245"/>
                  <a:pt x="3314305" y="4365913"/>
                </a:cubicBezTo>
                <a:cubicBezTo>
                  <a:pt x="3320421" y="4360038"/>
                  <a:pt x="3327549" y="4356330"/>
                  <a:pt x="3335688" y="4354740"/>
                </a:cubicBezTo>
                <a:cubicBezTo>
                  <a:pt x="3335688" y="4354740"/>
                  <a:pt x="3335688" y="4043536"/>
                  <a:pt x="3335688" y="4043536"/>
                </a:cubicBezTo>
                <a:lnTo>
                  <a:pt x="3335688" y="3689422"/>
                </a:lnTo>
                <a:cubicBezTo>
                  <a:pt x="3335688" y="3688700"/>
                  <a:pt x="3335880" y="3687833"/>
                  <a:pt x="3336073" y="3686966"/>
                </a:cubicBezTo>
                <a:cubicBezTo>
                  <a:pt x="3335062" y="3617472"/>
                  <a:pt x="3324611" y="3559682"/>
                  <a:pt x="3304674" y="3513930"/>
                </a:cubicBezTo>
                <a:cubicBezTo>
                  <a:pt x="3290034" y="3479785"/>
                  <a:pt x="3269950" y="3450601"/>
                  <a:pt x="3244379" y="3426521"/>
                </a:cubicBezTo>
                <a:cubicBezTo>
                  <a:pt x="3217795" y="3401431"/>
                  <a:pt x="3184998" y="3382119"/>
                  <a:pt x="3145941" y="3368586"/>
                </a:cubicBezTo>
                <a:cubicBezTo>
                  <a:pt x="3105777" y="3354572"/>
                  <a:pt x="3058050" y="3347107"/>
                  <a:pt x="3002959" y="3346048"/>
                </a:cubicBezTo>
                <a:lnTo>
                  <a:pt x="3002959" y="3664861"/>
                </a:lnTo>
                <a:cubicBezTo>
                  <a:pt x="3008784" y="3666932"/>
                  <a:pt x="3014129" y="3670159"/>
                  <a:pt x="3018993" y="3674878"/>
                </a:cubicBezTo>
                <a:cubicBezTo>
                  <a:pt x="3027036" y="3683209"/>
                  <a:pt x="3031178" y="3693323"/>
                  <a:pt x="3031275" y="3705122"/>
                </a:cubicBezTo>
                <a:lnTo>
                  <a:pt x="3031275" y="3706181"/>
                </a:lnTo>
                <a:cubicBezTo>
                  <a:pt x="3030937" y="3717114"/>
                  <a:pt x="3026650" y="3726842"/>
                  <a:pt x="3018416" y="3735318"/>
                </a:cubicBezTo>
                <a:cubicBezTo>
                  <a:pt x="3010180" y="3743264"/>
                  <a:pt x="3000165" y="3747309"/>
                  <a:pt x="2988316" y="3747454"/>
                </a:cubicBezTo>
                <a:cubicBezTo>
                  <a:pt x="2976711" y="3747213"/>
                  <a:pt x="2966694" y="3742975"/>
                  <a:pt x="2958265" y="3734692"/>
                </a:cubicBezTo>
                <a:cubicBezTo>
                  <a:pt x="2950174" y="3726360"/>
                  <a:pt x="2946130" y="3716247"/>
                  <a:pt x="2946034" y="3704448"/>
                </a:cubicBezTo>
                <a:cubicBezTo>
                  <a:pt x="2946322" y="3692649"/>
                  <a:pt x="2950607" y="3682632"/>
                  <a:pt x="2958941" y="3674300"/>
                </a:cubicBezTo>
                <a:cubicBezTo>
                  <a:pt x="2965393" y="3668088"/>
                  <a:pt x="2973002" y="3664331"/>
                  <a:pt x="2981718" y="3662935"/>
                </a:cubicBezTo>
                <a:lnTo>
                  <a:pt x="2981718" y="3345855"/>
                </a:lnTo>
                <a:cubicBezTo>
                  <a:pt x="2976181" y="3345759"/>
                  <a:pt x="2969294" y="3345566"/>
                  <a:pt x="2961106" y="3345229"/>
                </a:cubicBezTo>
                <a:cubicBezTo>
                  <a:pt x="2921666" y="3343447"/>
                  <a:pt x="2885496" y="3338053"/>
                  <a:pt x="2852555" y="3329096"/>
                </a:cubicBezTo>
                <a:cubicBezTo>
                  <a:pt x="2801026" y="3315033"/>
                  <a:pt x="2758262" y="3291965"/>
                  <a:pt x="2724260" y="3259987"/>
                </a:cubicBezTo>
                <a:cubicBezTo>
                  <a:pt x="2659679" y="3198825"/>
                  <a:pt x="2627509" y="3105878"/>
                  <a:pt x="2627652" y="2981146"/>
                </a:cubicBezTo>
                <a:cubicBezTo>
                  <a:pt x="2627652" y="2981002"/>
                  <a:pt x="2627701" y="2980761"/>
                  <a:pt x="2627701" y="2980761"/>
                </a:cubicBezTo>
                <a:lnTo>
                  <a:pt x="2627941" y="2959667"/>
                </a:lnTo>
                <a:cubicBezTo>
                  <a:pt x="2631602" y="2841677"/>
                  <a:pt x="2665651" y="2754076"/>
                  <a:pt x="2730087" y="2697007"/>
                </a:cubicBezTo>
                <a:cubicBezTo>
                  <a:pt x="2764619" y="2666474"/>
                  <a:pt x="2807527" y="2644658"/>
                  <a:pt x="2858816" y="2631607"/>
                </a:cubicBezTo>
                <a:cubicBezTo>
                  <a:pt x="2892769" y="2622987"/>
                  <a:pt x="2929947" y="2618075"/>
                  <a:pt x="2970403" y="2616822"/>
                </a:cubicBezTo>
                <a:cubicBezTo>
                  <a:pt x="2970403" y="2616822"/>
                  <a:pt x="2981670" y="2616630"/>
                  <a:pt x="2981670" y="2616630"/>
                </a:cubicBezTo>
                <a:lnTo>
                  <a:pt x="2981670" y="2272485"/>
                </a:lnTo>
                <a:cubicBezTo>
                  <a:pt x="2981670" y="2272437"/>
                  <a:pt x="2981670" y="2272340"/>
                  <a:pt x="2981670" y="2272340"/>
                </a:cubicBezTo>
                <a:lnTo>
                  <a:pt x="2981912" y="2251584"/>
                </a:lnTo>
                <a:cubicBezTo>
                  <a:pt x="2985619" y="2133546"/>
                  <a:pt x="3019620" y="2045993"/>
                  <a:pt x="3084105" y="1988924"/>
                </a:cubicBezTo>
                <a:cubicBezTo>
                  <a:pt x="3118683" y="1958391"/>
                  <a:pt x="3161592" y="1936623"/>
                  <a:pt x="3212884" y="1923524"/>
                </a:cubicBezTo>
                <a:cubicBezTo>
                  <a:pt x="3246786" y="1914903"/>
                  <a:pt x="3283966" y="1909991"/>
                  <a:pt x="3324418" y="1908739"/>
                </a:cubicBezTo>
                <a:cubicBezTo>
                  <a:pt x="3324418" y="1908739"/>
                  <a:pt x="3335688" y="1908595"/>
                  <a:pt x="3335688" y="1908595"/>
                </a:cubicBezTo>
                <a:lnTo>
                  <a:pt x="3335688" y="1564449"/>
                </a:lnTo>
                <a:cubicBezTo>
                  <a:pt x="3335737" y="1563968"/>
                  <a:pt x="3335979" y="1563583"/>
                  <a:pt x="3336073" y="1563101"/>
                </a:cubicBezTo>
                <a:cubicBezTo>
                  <a:pt x="3335062" y="1493367"/>
                  <a:pt x="3324660" y="1435431"/>
                  <a:pt x="3304627" y="1389584"/>
                </a:cubicBezTo>
                <a:cubicBezTo>
                  <a:pt x="3289985" y="1355439"/>
                  <a:pt x="3269903" y="1326255"/>
                  <a:pt x="3244330" y="1302175"/>
                </a:cubicBezTo>
                <a:cubicBezTo>
                  <a:pt x="3217748" y="1277084"/>
                  <a:pt x="3184950" y="1257772"/>
                  <a:pt x="3145892" y="1244240"/>
                </a:cubicBezTo>
                <a:cubicBezTo>
                  <a:pt x="3103175" y="1229358"/>
                  <a:pt x="3052031" y="1221797"/>
                  <a:pt x="2992507" y="1221509"/>
                </a:cubicBezTo>
                <a:cubicBezTo>
                  <a:pt x="2986293" y="1221701"/>
                  <a:pt x="2975794" y="1221509"/>
                  <a:pt x="2961011" y="1220931"/>
                </a:cubicBezTo>
                <a:cubicBezTo>
                  <a:pt x="2921567" y="1219149"/>
                  <a:pt x="2885401" y="1213755"/>
                  <a:pt x="2852460" y="1204797"/>
                </a:cubicBezTo>
                <a:cubicBezTo>
                  <a:pt x="2800930" y="1190735"/>
                  <a:pt x="2758163" y="1167715"/>
                  <a:pt x="2724165" y="1135737"/>
                </a:cubicBezTo>
                <a:cubicBezTo>
                  <a:pt x="2659631" y="1074623"/>
                  <a:pt x="2627413" y="981724"/>
                  <a:pt x="2627556" y="857088"/>
                </a:cubicBezTo>
                <a:cubicBezTo>
                  <a:pt x="2627556" y="857088"/>
                  <a:pt x="2627556" y="841485"/>
                  <a:pt x="2627556" y="841485"/>
                </a:cubicBezTo>
                <a:lnTo>
                  <a:pt x="2627556" y="181224"/>
                </a:lnTo>
                <a:lnTo>
                  <a:pt x="2627701" y="181224"/>
                </a:lnTo>
                <a:cubicBezTo>
                  <a:pt x="2619513" y="179586"/>
                  <a:pt x="2612242" y="175637"/>
                  <a:pt x="2605884" y="169376"/>
                </a:cubicBezTo>
                <a:cubicBezTo>
                  <a:pt x="2597843" y="161045"/>
                  <a:pt x="2593748" y="150931"/>
                  <a:pt x="2593653" y="139132"/>
                </a:cubicBezTo>
                <a:cubicBezTo>
                  <a:pt x="2593942" y="127382"/>
                  <a:pt x="2598227" y="117316"/>
                  <a:pt x="2606559" y="108985"/>
                </a:cubicBezTo>
                <a:cubicBezTo>
                  <a:pt x="2614794" y="101087"/>
                  <a:pt x="2624859" y="97041"/>
                  <a:pt x="2636706" y="96897"/>
                </a:cubicBezTo>
                <a:cubicBezTo>
                  <a:pt x="2648122" y="97090"/>
                  <a:pt x="2658090" y="101279"/>
                  <a:pt x="2666613" y="109563"/>
                </a:cubicBezTo>
                <a:cubicBezTo>
                  <a:pt x="2674656" y="117942"/>
                  <a:pt x="2678750" y="128008"/>
                  <a:pt x="2678894" y="139807"/>
                </a:cubicBezTo>
                <a:lnTo>
                  <a:pt x="2678894" y="140192"/>
                </a:lnTo>
                <a:cubicBezTo>
                  <a:pt x="2678654" y="151654"/>
                  <a:pt x="2674367" y="161623"/>
                  <a:pt x="2666036" y="170051"/>
                </a:cubicBezTo>
                <a:cubicBezTo>
                  <a:pt x="2661028" y="174867"/>
                  <a:pt x="2655247" y="178093"/>
                  <a:pt x="2648890" y="180020"/>
                </a:cubicBezTo>
                <a:lnTo>
                  <a:pt x="2648890" y="857474"/>
                </a:lnTo>
                <a:cubicBezTo>
                  <a:pt x="2648795" y="857859"/>
                  <a:pt x="2648650" y="858148"/>
                  <a:pt x="2648555" y="858485"/>
                </a:cubicBezTo>
                <a:cubicBezTo>
                  <a:pt x="2649373" y="927786"/>
                  <a:pt x="2659727" y="985673"/>
                  <a:pt x="2679712" y="1031954"/>
                </a:cubicBezTo>
                <a:cubicBezTo>
                  <a:pt x="2694256" y="1066147"/>
                  <a:pt x="2714292" y="1095332"/>
                  <a:pt x="2739815" y="1119508"/>
                </a:cubicBezTo>
                <a:cubicBezTo>
                  <a:pt x="2766351" y="1144647"/>
                  <a:pt x="2799147" y="1164055"/>
                  <a:pt x="2838109" y="1177636"/>
                </a:cubicBezTo>
                <a:cubicBezTo>
                  <a:pt x="2882077" y="1192902"/>
                  <a:pt x="2934090" y="1200559"/>
                  <a:pt x="2994240" y="1200607"/>
                </a:cubicBezTo>
                <a:cubicBezTo>
                  <a:pt x="2994480" y="1200656"/>
                  <a:pt x="2994867" y="1200848"/>
                  <a:pt x="2994867" y="1200848"/>
                </a:cubicBezTo>
                <a:lnTo>
                  <a:pt x="3016875" y="1200848"/>
                </a:lnTo>
                <a:cubicBezTo>
                  <a:pt x="3058629" y="1202341"/>
                  <a:pt x="3096290" y="1207590"/>
                  <a:pt x="3129809" y="1216596"/>
                </a:cubicBezTo>
                <a:cubicBezTo>
                  <a:pt x="3181964" y="1230466"/>
                  <a:pt x="3225259" y="1253486"/>
                  <a:pt x="3259742" y="1285705"/>
                </a:cubicBezTo>
                <a:cubicBezTo>
                  <a:pt x="3324227" y="1345903"/>
                  <a:pt x="3356639" y="1438513"/>
                  <a:pt x="3356974" y="1563486"/>
                </a:cubicBezTo>
                <a:lnTo>
                  <a:pt x="3356974" y="1564161"/>
                </a:lnTo>
                <a:cubicBezTo>
                  <a:pt x="3356974" y="1564401"/>
                  <a:pt x="3356926" y="1564546"/>
                  <a:pt x="3356926" y="1564787"/>
                </a:cubicBezTo>
                <a:cubicBezTo>
                  <a:pt x="3356926" y="1564883"/>
                  <a:pt x="3356974" y="1565027"/>
                  <a:pt x="3356974" y="1565027"/>
                </a:cubicBezTo>
                <a:lnTo>
                  <a:pt x="3356974" y="1908402"/>
                </a:lnTo>
                <a:cubicBezTo>
                  <a:pt x="3411780" y="1907342"/>
                  <a:pt x="3459651" y="1899830"/>
                  <a:pt x="3500490" y="1885671"/>
                </a:cubicBezTo>
                <a:cubicBezTo>
                  <a:pt x="3539452" y="1872042"/>
                  <a:pt x="3572246" y="1852682"/>
                  <a:pt x="3598783" y="1827543"/>
                </a:cubicBezTo>
                <a:cubicBezTo>
                  <a:pt x="3624307" y="1803367"/>
                  <a:pt x="3644342" y="1774182"/>
                  <a:pt x="3658884" y="1739990"/>
                </a:cubicBezTo>
                <a:cubicBezTo>
                  <a:pt x="3678871" y="1693709"/>
                  <a:pt x="3689226" y="1635821"/>
                  <a:pt x="3690044" y="1566472"/>
                </a:cubicBezTo>
                <a:cubicBezTo>
                  <a:pt x="3689947" y="1565798"/>
                  <a:pt x="3689706" y="1565220"/>
                  <a:pt x="3689706" y="1564449"/>
                </a:cubicBezTo>
                <a:lnTo>
                  <a:pt x="3689706" y="1210528"/>
                </a:lnTo>
                <a:cubicBezTo>
                  <a:pt x="3689754" y="1209998"/>
                  <a:pt x="3689996" y="1209613"/>
                  <a:pt x="3690093" y="1209132"/>
                </a:cubicBezTo>
                <a:cubicBezTo>
                  <a:pt x="3689080" y="1139349"/>
                  <a:pt x="3678678" y="1081462"/>
                  <a:pt x="3658645" y="1035566"/>
                </a:cubicBezTo>
                <a:cubicBezTo>
                  <a:pt x="3644004" y="1001373"/>
                  <a:pt x="3623921" y="972237"/>
                  <a:pt x="3598349" y="948157"/>
                </a:cubicBezTo>
                <a:cubicBezTo>
                  <a:pt x="3571764" y="923067"/>
                  <a:pt x="3538969" y="903755"/>
                  <a:pt x="3499912" y="890222"/>
                </a:cubicBezTo>
                <a:cubicBezTo>
                  <a:pt x="3457147" y="875293"/>
                  <a:pt x="3405809" y="867732"/>
                  <a:pt x="3346141" y="867491"/>
                </a:cubicBezTo>
                <a:cubicBezTo>
                  <a:pt x="3339829" y="867684"/>
                  <a:pt x="3329475" y="867491"/>
                  <a:pt x="3315028" y="866913"/>
                </a:cubicBezTo>
                <a:cubicBezTo>
                  <a:pt x="3275585" y="865131"/>
                  <a:pt x="3239418" y="859737"/>
                  <a:pt x="3206479" y="850780"/>
                </a:cubicBezTo>
                <a:cubicBezTo>
                  <a:pt x="3154899" y="836669"/>
                  <a:pt x="3112133" y="813649"/>
                  <a:pt x="3078183" y="781671"/>
                </a:cubicBezTo>
                <a:cubicBezTo>
                  <a:pt x="3013651" y="720557"/>
                  <a:pt x="2981429" y="627610"/>
                  <a:pt x="2981575" y="502975"/>
                </a:cubicBezTo>
                <a:close/>
                <a:moveTo>
                  <a:pt x="1768866" y="0"/>
                </a:moveTo>
                <a:lnTo>
                  <a:pt x="1837927" y="0"/>
                </a:lnTo>
                <a:lnTo>
                  <a:pt x="1846754" y="19505"/>
                </a:lnTo>
                <a:lnTo>
                  <a:pt x="1846754" y="20757"/>
                </a:lnTo>
                <a:cubicBezTo>
                  <a:pt x="1846657" y="32604"/>
                  <a:pt x="1842515" y="42669"/>
                  <a:pt x="1834473" y="51001"/>
                </a:cubicBezTo>
                <a:cubicBezTo>
                  <a:pt x="1825949" y="59284"/>
                  <a:pt x="1815982" y="63474"/>
                  <a:pt x="1804566" y="63667"/>
                </a:cubicBezTo>
                <a:lnTo>
                  <a:pt x="1804663" y="63763"/>
                </a:lnTo>
                <a:cubicBezTo>
                  <a:pt x="1792815" y="63618"/>
                  <a:pt x="1782750" y="59621"/>
                  <a:pt x="1774515" y="51723"/>
                </a:cubicBezTo>
                <a:cubicBezTo>
                  <a:pt x="1768736" y="45944"/>
                  <a:pt x="1765028" y="39298"/>
                  <a:pt x="1763149" y="31833"/>
                </a:cubicBezTo>
                <a:cubicBezTo>
                  <a:pt x="1725826" y="33134"/>
                  <a:pt x="1692211" y="37372"/>
                  <a:pt x="1662449" y="44644"/>
                </a:cubicBezTo>
                <a:cubicBezTo>
                  <a:pt x="1636635" y="50904"/>
                  <a:pt x="1613087" y="59429"/>
                  <a:pt x="1591751" y="70216"/>
                </a:cubicBezTo>
                <a:cubicBezTo>
                  <a:pt x="1543593" y="94344"/>
                  <a:pt x="1506750" y="130511"/>
                  <a:pt x="1481130" y="178671"/>
                </a:cubicBezTo>
                <a:cubicBezTo>
                  <a:pt x="1462058" y="214645"/>
                  <a:pt x="1449586" y="257892"/>
                  <a:pt x="1443758" y="308267"/>
                </a:cubicBezTo>
                <a:cubicBezTo>
                  <a:pt x="1441591" y="327434"/>
                  <a:pt x="1440387" y="347709"/>
                  <a:pt x="1440194" y="369140"/>
                </a:cubicBezTo>
                <a:lnTo>
                  <a:pt x="1440194" y="685449"/>
                </a:lnTo>
                <a:cubicBezTo>
                  <a:pt x="1449152" y="686701"/>
                  <a:pt x="1457050" y="690265"/>
                  <a:pt x="1463600" y="696477"/>
                </a:cubicBezTo>
                <a:cubicBezTo>
                  <a:pt x="1472172" y="705146"/>
                  <a:pt x="1476603" y="714874"/>
                  <a:pt x="1476941" y="725758"/>
                </a:cubicBezTo>
                <a:lnTo>
                  <a:pt x="1476941" y="727203"/>
                </a:lnTo>
                <a:cubicBezTo>
                  <a:pt x="1476843" y="739002"/>
                  <a:pt x="1472702" y="749115"/>
                  <a:pt x="1464659" y="757399"/>
                </a:cubicBezTo>
                <a:cubicBezTo>
                  <a:pt x="1456184" y="765682"/>
                  <a:pt x="1446214" y="769920"/>
                  <a:pt x="1434752" y="770064"/>
                </a:cubicBezTo>
                <a:cubicBezTo>
                  <a:pt x="1422905" y="769968"/>
                  <a:pt x="1412840" y="765923"/>
                  <a:pt x="1404605" y="757977"/>
                </a:cubicBezTo>
                <a:cubicBezTo>
                  <a:pt x="1396273" y="749645"/>
                  <a:pt x="1391987" y="739628"/>
                  <a:pt x="1391699" y="727877"/>
                </a:cubicBezTo>
                <a:cubicBezTo>
                  <a:pt x="1391794" y="716078"/>
                  <a:pt x="1395840" y="705965"/>
                  <a:pt x="1403882" y="697585"/>
                </a:cubicBezTo>
                <a:cubicBezTo>
                  <a:pt x="1408409" y="693154"/>
                  <a:pt x="1413467" y="689976"/>
                  <a:pt x="1418860" y="687857"/>
                </a:cubicBezTo>
                <a:lnTo>
                  <a:pt x="1418860" y="370874"/>
                </a:lnTo>
                <a:cubicBezTo>
                  <a:pt x="1418957" y="353922"/>
                  <a:pt x="1419631" y="338318"/>
                  <a:pt x="1420738" y="323967"/>
                </a:cubicBezTo>
                <a:cubicBezTo>
                  <a:pt x="1425361" y="263045"/>
                  <a:pt x="1439281" y="210456"/>
                  <a:pt x="1462493" y="166149"/>
                </a:cubicBezTo>
                <a:cubicBezTo>
                  <a:pt x="1491821" y="110766"/>
                  <a:pt x="1535886" y="70120"/>
                  <a:pt x="1594690" y="44210"/>
                </a:cubicBezTo>
                <a:cubicBezTo>
                  <a:pt x="1627726" y="29666"/>
                  <a:pt x="1665676" y="19746"/>
                  <a:pt x="1708489" y="14496"/>
                </a:cubicBezTo>
                <a:cubicBezTo>
                  <a:pt x="1726356" y="12377"/>
                  <a:pt x="1744560" y="11077"/>
                  <a:pt x="1763054" y="10499"/>
                </a:cubicBezTo>
                <a:close/>
                <a:moveTo>
                  <a:pt x="1220299" y="0"/>
                </a:moveTo>
                <a:lnTo>
                  <a:pt x="1241489" y="0"/>
                </a:lnTo>
                <a:lnTo>
                  <a:pt x="1241489" y="97186"/>
                </a:lnTo>
                <a:cubicBezTo>
                  <a:pt x="1241489" y="97716"/>
                  <a:pt x="1241489" y="98149"/>
                  <a:pt x="1241393" y="98534"/>
                </a:cubicBezTo>
                <a:cubicBezTo>
                  <a:pt x="1240478" y="103736"/>
                  <a:pt x="1237444" y="106866"/>
                  <a:pt x="1232242" y="107877"/>
                </a:cubicBezTo>
                <a:lnTo>
                  <a:pt x="1232387" y="107974"/>
                </a:lnTo>
                <a:cubicBezTo>
                  <a:pt x="1227138" y="108359"/>
                  <a:pt x="1223333" y="106192"/>
                  <a:pt x="1221070" y="101376"/>
                </a:cubicBezTo>
                <a:cubicBezTo>
                  <a:pt x="1220588" y="100124"/>
                  <a:pt x="1220348" y="98872"/>
                  <a:pt x="1220299" y="97571"/>
                </a:cubicBezTo>
                <a:close/>
                <a:moveTo>
                  <a:pt x="710534" y="0"/>
                </a:moveTo>
                <a:lnTo>
                  <a:pt x="731725" y="0"/>
                </a:lnTo>
                <a:lnTo>
                  <a:pt x="731725" y="20469"/>
                </a:lnTo>
                <a:cubicBezTo>
                  <a:pt x="731725" y="20469"/>
                  <a:pt x="731725" y="20999"/>
                  <a:pt x="731725" y="20999"/>
                </a:cubicBezTo>
                <a:cubicBezTo>
                  <a:pt x="731725" y="20999"/>
                  <a:pt x="731725" y="20999"/>
                  <a:pt x="731725" y="21047"/>
                </a:cubicBezTo>
                <a:lnTo>
                  <a:pt x="731725" y="727927"/>
                </a:lnTo>
                <a:cubicBezTo>
                  <a:pt x="731725" y="727927"/>
                  <a:pt x="731725" y="729082"/>
                  <a:pt x="731725" y="729082"/>
                </a:cubicBezTo>
                <a:cubicBezTo>
                  <a:pt x="731580" y="730334"/>
                  <a:pt x="731291" y="731394"/>
                  <a:pt x="730954" y="732405"/>
                </a:cubicBezTo>
                <a:cubicBezTo>
                  <a:pt x="732929" y="853333"/>
                  <a:pt x="765244" y="941416"/>
                  <a:pt x="828139" y="996558"/>
                </a:cubicBezTo>
                <a:cubicBezTo>
                  <a:pt x="854772" y="1020204"/>
                  <a:pt x="886942" y="1038312"/>
                  <a:pt x="924602" y="1050882"/>
                </a:cubicBezTo>
                <a:cubicBezTo>
                  <a:pt x="966019" y="1064896"/>
                  <a:pt x="1015622" y="1072072"/>
                  <a:pt x="1073221" y="1072601"/>
                </a:cubicBezTo>
                <a:cubicBezTo>
                  <a:pt x="1075870" y="1072360"/>
                  <a:pt x="1085406" y="1072505"/>
                  <a:pt x="1102020" y="1072987"/>
                </a:cubicBezTo>
                <a:cubicBezTo>
                  <a:pt x="1143293" y="1074624"/>
                  <a:pt x="1180424" y="1079922"/>
                  <a:pt x="1213461" y="1088880"/>
                </a:cubicBezTo>
                <a:cubicBezTo>
                  <a:pt x="1265568" y="1102894"/>
                  <a:pt x="1308815" y="1126059"/>
                  <a:pt x="1343152" y="1158374"/>
                </a:cubicBezTo>
                <a:cubicBezTo>
                  <a:pt x="1407349" y="1218813"/>
                  <a:pt x="1439567" y="1311471"/>
                  <a:pt x="1439760" y="1436444"/>
                </a:cubicBezTo>
                <a:lnTo>
                  <a:pt x="1439760" y="1437167"/>
                </a:lnTo>
                <a:lnTo>
                  <a:pt x="1440194" y="1437119"/>
                </a:lnTo>
                <a:cubicBezTo>
                  <a:pt x="1440194" y="1437119"/>
                  <a:pt x="1440194" y="1437167"/>
                  <a:pt x="1440194" y="1437215"/>
                </a:cubicBezTo>
                <a:lnTo>
                  <a:pt x="1440194" y="1780445"/>
                </a:lnTo>
                <a:cubicBezTo>
                  <a:pt x="1495287" y="1779385"/>
                  <a:pt x="1543013" y="1771921"/>
                  <a:pt x="1583180" y="1757906"/>
                </a:cubicBezTo>
                <a:cubicBezTo>
                  <a:pt x="1622237" y="1744374"/>
                  <a:pt x="1655033" y="1725062"/>
                  <a:pt x="1681616" y="1699971"/>
                </a:cubicBezTo>
                <a:cubicBezTo>
                  <a:pt x="1707189" y="1675891"/>
                  <a:pt x="1727271" y="1646707"/>
                  <a:pt x="1741912" y="1612562"/>
                </a:cubicBezTo>
                <a:cubicBezTo>
                  <a:pt x="1761945" y="1566618"/>
                  <a:pt x="1772396" y="1508635"/>
                  <a:pt x="1773361" y="1438804"/>
                </a:cubicBezTo>
                <a:cubicBezTo>
                  <a:pt x="1773215" y="1438130"/>
                  <a:pt x="1773022" y="1437600"/>
                  <a:pt x="1772974" y="1436878"/>
                </a:cubicBezTo>
                <a:lnTo>
                  <a:pt x="1772974" y="764865"/>
                </a:lnTo>
                <a:cubicBezTo>
                  <a:pt x="1767003" y="762890"/>
                  <a:pt x="1761561" y="759760"/>
                  <a:pt x="1756792" y="755185"/>
                </a:cubicBezTo>
                <a:cubicBezTo>
                  <a:pt x="1748461" y="746853"/>
                  <a:pt x="1744174" y="736836"/>
                  <a:pt x="1743934" y="725037"/>
                </a:cubicBezTo>
                <a:cubicBezTo>
                  <a:pt x="1744030" y="713238"/>
                  <a:pt x="1748075" y="703173"/>
                  <a:pt x="1756118" y="694745"/>
                </a:cubicBezTo>
                <a:cubicBezTo>
                  <a:pt x="1764499" y="686558"/>
                  <a:pt x="1774322" y="682320"/>
                  <a:pt x="1785639" y="681983"/>
                </a:cubicBezTo>
                <a:cubicBezTo>
                  <a:pt x="1797680" y="682079"/>
                  <a:pt x="1807793" y="686028"/>
                  <a:pt x="1815884" y="693734"/>
                </a:cubicBezTo>
                <a:cubicBezTo>
                  <a:pt x="1824408" y="702402"/>
                  <a:pt x="1828791" y="712179"/>
                  <a:pt x="1829079" y="723062"/>
                </a:cubicBezTo>
                <a:lnTo>
                  <a:pt x="1829079" y="724315"/>
                </a:lnTo>
                <a:cubicBezTo>
                  <a:pt x="1828984" y="736114"/>
                  <a:pt x="1824841" y="746179"/>
                  <a:pt x="1816798" y="754559"/>
                </a:cubicBezTo>
                <a:cubicBezTo>
                  <a:pt x="1810152" y="761012"/>
                  <a:pt x="1802591" y="764913"/>
                  <a:pt x="1794165" y="766454"/>
                </a:cubicBezTo>
                <a:lnTo>
                  <a:pt x="1794165" y="1435963"/>
                </a:lnTo>
                <a:cubicBezTo>
                  <a:pt x="1794165" y="1435963"/>
                  <a:pt x="1794165" y="1437119"/>
                  <a:pt x="1794165" y="1437119"/>
                </a:cubicBezTo>
                <a:cubicBezTo>
                  <a:pt x="1794165" y="1437215"/>
                  <a:pt x="1794165" y="1437263"/>
                  <a:pt x="1794115" y="1437359"/>
                </a:cubicBezTo>
                <a:cubicBezTo>
                  <a:pt x="1794115" y="1437600"/>
                  <a:pt x="1794165" y="1437745"/>
                  <a:pt x="1794165" y="1437986"/>
                </a:cubicBezTo>
                <a:lnTo>
                  <a:pt x="1794165" y="1438660"/>
                </a:lnTo>
                <a:cubicBezTo>
                  <a:pt x="1793779" y="1563633"/>
                  <a:pt x="1761368" y="1656242"/>
                  <a:pt x="1696884" y="1716441"/>
                </a:cubicBezTo>
                <a:cubicBezTo>
                  <a:pt x="1662400" y="1748660"/>
                  <a:pt x="1619106" y="1771680"/>
                  <a:pt x="1566949" y="1785550"/>
                </a:cubicBezTo>
                <a:cubicBezTo>
                  <a:pt x="1533189" y="1794556"/>
                  <a:pt x="1495771" y="1799805"/>
                  <a:pt x="1454737" y="1801298"/>
                </a:cubicBezTo>
                <a:lnTo>
                  <a:pt x="1439424" y="1801298"/>
                </a:lnTo>
                <a:cubicBezTo>
                  <a:pt x="1442505" y="1918710"/>
                  <a:pt x="1474772" y="2004529"/>
                  <a:pt x="1536463" y="2058612"/>
                </a:cubicBezTo>
                <a:cubicBezTo>
                  <a:pt x="1563096" y="2082258"/>
                  <a:pt x="1595267" y="2100366"/>
                  <a:pt x="1632927" y="2112935"/>
                </a:cubicBezTo>
                <a:cubicBezTo>
                  <a:pt x="1674488" y="2126998"/>
                  <a:pt x="1724286" y="2134174"/>
                  <a:pt x="1782221" y="2134655"/>
                </a:cubicBezTo>
                <a:cubicBezTo>
                  <a:pt x="1782316" y="2134655"/>
                  <a:pt x="1782366" y="2134607"/>
                  <a:pt x="1782462" y="2134559"/>
                </a:cubicBezTo>
                <a:cubicBezTo>
                  <a:pt x="1808804" y="2134511"/>
                  <a:pt x="1833558" y="2135811"/>
                  <a:pt x="1856770" y="2138604"/>
                </a:cubicBezTo>
                <a:cubicBezTo>
                  <a:pt x="1900018" y="2143757"/>
                  <a:pt x="1938448" y="2153726"/>
                  <a:pt x="1972015" y="2168463"/>
                </a:cubicBezTo>
                <a:cubicBezTo>
                  <a:pt x="2030818" y="2194276"/>
                  <a:pt x="2074932" y="2234874"/>
                  <a:pt x="2104261" y="2290161"/>
                </a:cubicBezTo>
                <a:cubicBezTo>
                  <a:pt x="2127522" y="2334419"/>
                  <a:pt x="2141487" y="2386961"/>
                  <a:pt x="2146159" y="2447834"/>
                </a:cubicBezTo>
                <a:cubicBezTo>
                  <a:pt x="2147412" y="2463582"/>
                  <a:pt x="2148037" y="2479715"/>
                  <a:pt x="2148085" y="2496137"/>
                </a:cubicBezTo>
                <a:lnTo>
                  <a:pt x="2148085" y="2852370"/>
                </a:lnTo>
                <a:cubicBezTo>
                  <a:pt x="2148085" y="2852370"/>
                  <a:pt x="2148085" y="2853237"/>
                  <a:pt x="2148085" y="2853237"/>
                </a:cubicBezTo>
                <a:cubicBezTo>
                  <a:pt x="2148085" y="2853237"/>
                  <a:pt x="2148085" y="2853285"/>
                  <a:pt x="2148085" y="2853334"/>
                </a:cubicBezTo>
                <a:lnTo>
                  <a:pt x="2148085" y="3206725"/>
                </a:lnTo>
                <a:cubicBezTo>
                  <a:pt x="2148085" y="3206725"/>
                  <a:pt x="2148085" y="3207303"/>
                  <a:pt x="2148085" y="3207303"/>
                </a:cubicBezTo>
                <a:cubicBezTo>
                  <a:pt x="2148085" y="3207399"/>
                  <a:pt x="2148085" y="3207447"/>
                  <a:pt x="2148037" y="3207592"/>
                </a:cubicBezTo>
                <a:cubicBezTo>
                  <a:pt x="2148037" y="3207785"/>
                  <a:pt x="2148085" y="3207977"/>
                  <a:pt x="2148085" y="3208218"/>
                </a:cubicBezTo>
                <a:lnTo>
                  <a:pt x="2148085" y="3208892"/>
                </a:lnTo>
                <a:cubicBezTo>
                  <a:pt x="2147702" y="3333865"/>
                  <a:pt x="2115290" y="3426475"/>
                  <a:pt x="2050852" y="3486674"/>
                </a:cubicBezTo>
                <a:cubicBezTo>
                  <a:pt x="2016370" y="3518892"/>
                  <a:pt x="1973075" y="3541913"/>
                  <a:pt x="1920918" y="3555782"/>
                </a:cubicBezTo>
                <a:cubicBezTo>
                  <a:pt x="1887401" y="3564788"/>
                  <a:pt x="1849739" y="3570037"/>
                  <a:pt x="1807986" y="3571530"/>
                </a:cubicBezTo>
                <a:lnTo>
                  <a:pt x="1785977" y="3571530"/>
                </a:lnTo>
                <a:cubicBezTo>
                  <a:pt x="1785977" y="3571530"/>
                  <a:pt x="1785591" y="3571723"/>
                  <a:pt x="1785399" y="3571771"/>
                </a:cubicBezTo>
                <a:cubicBezTo>
                  <a:pt x="1738973" y="3571916"/>
                  <a:pt x="1697990" y="3576346"/>
                  <a:pt x="1662304" y="3585063"/>
                </a:cubicBezTo>
                <a:cubicBezTo>
                  <a:pt x="1636491" y="3591324"/>
                  <a:pt x="1612942" y="3599848"/>
                  <a:pt x="1591606" y="3610636"/>
                </a:cubicBezTo>
                <a:cubicBezTo>
                  <a:pt x="1543447" y="3634763"/>
                  <a:pt x="1506604" y="3670931"/>
                  <a:pt x="1480984" y="3719090"/>
                </a:cubicBezTo>
                <a:cubicBezTo>
                  <a:pt x="1461913" y="3755065"/>
                  <a:pt x="1449441" y="3798263"/>
                  <a:pt x="1443613" y="3848686"/>
                </a:cubicBezTo>
                <a:cubicBezTo>
                  <a:pt x="1441446" y="3867805"/>
                  <a:pt x="1440243" y="3888129"/>
                  <a:pt x="1440051" y="3909607"/>
                </a:cubicBezTo>
                <a:lnTo>
                  <a:pt x="1440051" y="4222882"/>
                </a:lnTo>
                <a:cubicBezTo>
                  <a:pt x="1445925" y="4224857"/>
                  <a:pt x="1451318" y="4227987"/>
                  <a:pt x="1456037" y="4232515"/>
                </a:cubicBezTo>
                <a:cubicBezTo>
                  <a:pt x="1464273" y="4240942"/>
                  <a:pt x="1468560" y="4250718"/>
                  <a:pt x="1468849" y="4261843"/>
                </a:cubicBezTo>
                <a:lnTo>
                  <a:pt x="1468849" y="4262758"/>
                </a:lnTo>
                <a:cubicBezTo>
                  <a:pt x="1468751" y="4274605"/>
                  <a:pt x="1464612" y="4284623"/>
                  <a:pt x="1456567" y="4293003"/>
                </a:cubicBezTo>
                <a:cubicBezTo>
                  <a:pt x="1448044" y="4301286"/>
                  <a:pt x="1438074" y="4305475"/>
                  <a:pt x="1426660" y="4305668"/>
                </a:cubicBezTo>
                <a:cubicBezTo>
                  <a:pt x="1414813" y="4305524"/>
                  <a:pt x="1404748" y="4301526"/>
                  <a:pt x="1396513" y="4293580"/>
                </a:cubicBezTo>
                <a:cubicBezTo>
                  <a:pt x="1388182" y="4285248"/>
                  <a:pt x="1383895" y="4275232"/>
                  <a:pt x="1383606" y="4263432"/>
                </a:cubicBezTo>
                <a:cubicBezTo>
                  <a:pt x="1383704" y="4251634"/>
                  <a:pt x="1387796" y="4241520"/>
                  <a:pt x="1395839" y="4233189"/>
                </a:cubicBezTo>
                <a:cubicBezTo>
                  <a:pt x="1402485" y="4226639"/>
                  <a:pt x="1410142" y="4222738"/>
                  <a:pt x="1418762" y="4221198"/>
                </a:cubicBezTo>
                <a:lnTo>
                  <a:pt x="1418762" y="3911341"/>
                </a:lnTo>
                <a:cubicBezTo>
                  <a:pt x="1418859" y="3894437"/>
                  <a:pt x="1419534" y="3878786"/>
                  <a:pt x="1420641" y="3864482"/>
                </a:cubicBezTo>
                <a:cubicBezTo>
                  <a:pt x="1425264" y="3803561"/>
                  <a:pt x="1439184" y="3750971"/>
                  <a:pt x="1462394" y="3706665"/>
                </a:cubicBezTo>
                <a:cubicBezTo>
                  <a:pt x="1491724" y="3651282"/>
                  <a:pt x="1535790" y="3610636"/>
                  <a:pt x="1594593" y="3584726"/>
                </a:cubicBezTo>
                <a:cubicBezTo>
                  <a:pt x="1627629" y="3570182"/>
                  <a:pt x="1665579" y="3560261"/>
                  <a:pt x="1708393" y="3555012"/>
                </a:cubicBezTo>
                <a:cubicBezTo>
                  <a:pt x="1732086" y="3552122"/>
                  <a:pt x="1757322" y="3550678"/>
                  <a:pt x="1784146" y="3550726"/>
                </a:cubicBezTo>
                <a:cubicBezTo>
                  <a:pt x="1784243" y="3550726"/>
                  <a:pt x="1784291" y="3550726"/>
                  <a:pt x="1784387" y="3550774"/>
                </a:cubicBezTo>
                <a:cubicBezTo>
                  <a:pt x="1843575" y="3550437"/>
                  <a:pt x="1894479" y="3542924"/>
                  <a:pt x="1937004" y="3528091"/>
                </a:cubicBezTo>
                <a:cubicBezTo>
                  <a:pt x="1976061" y="3514558"/>
                  <a:pt x="2008858" y="3495246"/>
                  <a:pt x="2035441" y="3470155"/>
                </a:cubicBezTo>
                <a:cubicBezTo>
                  <a:pt x="2061013" y="3446076"/>
                  <a:pt x="2081096" y="3416891"/>
                  <a:pt x="2095737" y="3382747"/>
                </a:cubicBezTo>
                <a:cubicBezTo>
                  <a:pt x="2115723" y="3336851"/>
                  <a:pt x="2126173" y="3278916"/>
                  <a:pt x="2127185" y="3209181"/>
                </a:cubicBezTo>
                <a:cubicBezTo>
                  <a:pt x="2127088" y="3208700"/>
                  <a:pt x="2126895" y="3208314"/>
                  <a:pt x="2126800" y="3207785"/>
                </a:cubicBezTo>
                <a:lnTo>
                  <a:pt x="2126800" y="2853863"/>
                </a:lnTo>
                <a:cubicBezTo>
                  <a:pt x="2126800" y="2853863"/>
                  <a:pt x="2126800" y="2853671"/>
                  <a:pt x="2126800" y="2853574"/>
                </a:cubicBezTo>
                <a:cubicBezTo>
                  <a:pt x="2126800" y="2853574"/>
                  <a:pt x="2126800" y="2853526"/>
                  <a:pt x="2126800" y="2853478"/>
                </a:cubicBezTo>
                <a:lnTo>
                  <a:pt x="2126800" y="2492911"/>
                </a:lnTo>
                <a:cubicBezTo>
                  <a:pt x="2126608" y="2472925"/>
                  <a:pt x="2125451" y="2453131"/>
                  <a:pt x="2123284" y="2433482"/>
                </a:cubicBezTo>
                <a:cubicBezTo>
                  <a:pt x="2117747" y="2383349"/>
                  <a:pt x="2105175" y="2339717"/>
                  <a:pt x="2085624" y="2302634"/>
                </a:cubicBezTo>
                <a:cubicBezTo>
                  <a:pt x="2060002" y="2254571"/>
                  <a:pt x="2023113" y="2218452"/>
                  <a:pt x="1974953" y="2194373"/>
                </a:cubicBezTo>
                <a:cubicBezTo>
                  <a:pt x="1925349" y="2169185"/>
                  <a:pt x="1861972" y="2156279"/>
                  <a:pt x="1785061" y="2155508"/>
                </a:cubicBezTo>
                <a:lnTo>
                  <a:pt x="1783039" y="2155797"/>
                </a:lnTo>
                <a:lnTo>
                  <a:pt x="1761464" y="2155460"/>
                </a:lnTo>
                <a:cubicBezTo>
                  <a:pt x="1721010" y="2154208"/>
                  <a:pt x="1683832" y="2149296"/>
                  <a:pt x="1649879" y="2140675"/>
                </a:cubicBezTo>
                <a:cubicBezTo>
                  <a:pt x="1598591" y="2127576"/>
                  <a:pt x="1555680" y="2105808"/>
                  <a:pt x="1521149" y="2075275"/>
                </a:cubicBezTo>
                <a:cubicBezTo>
                  <a:pt x="1456712" y="2018399"/>
                  <a:pt x="1422663" y="1930605"/>
                  <a:pt x="1418955" y="1811845"/>
                </a:cubicBezTo>
                <a:lnTo>
                  <a:pt x="1418810" y="1801779"/>
                </a:lnTo>
                <a:cubicBezTo>
                  <a:pt x="1363957" y="1802839"/>
                  <a:pt x="1315992" y="1810352"/>
                  <a:pt x="1275152" y="1824559"/>
                </a:cubicBezTo>
                <a:cubicBezTo>
                  <a:pt x="1236191" y="1838140"/>
                  <a:pt x="1203396" y="1857548"/>
                  <a:pt x="1176811" y="1882687"/>
                </a:cubicBezTo>
                <a:cubicBezTo>
                  <a:pt x="1151287" y="1906863"/>
                  <a:pt x="1131252" y="1936047"/>
                  <a:pt x="1116708" y="1970192"/>
                </a:cubicBezTo>
                <a:cubicBezTo>
                  <a:pt x="1096723" y="2016425"/>
                  <a:pt x="1086369" y="2074264"/>
                  <a:pt x="1085504" y="2143468"/>
                </a:cubicBezTo>
                <a:cubicBezTo>
                  <a:pt x="1085599" y="2143902"/>
                  <a:pt x="1085790" y="2144287"/>
                  <a:pt x="1085838" y="2144720"/>
                </a:cubicBezTo>
                <a:lnTo>
                  <a:pt x="1085838" y="2498642"/>
                </a:lnTo>
                <a:cubicBezTo>
                  <a:pt x="1085838" y="2498642"/>
                  <a:pt x="1085838" y="2499220"/>
                  <a:pt x="1085838" y="2499220"/>
                </a:cubicBezTo>
                <a:cubicBezTo>
                  <a:pt x="1085838" y="2499316"/>
                  <a:pt x="1085790" y="2499412"/>
                  <a:pt x="1085790" y="2499509"/>
                </a:cubicBezTo>
                <a:cubicBezTo>
                  <a:pt x="1085790" y="2499701"/>
                  <a:pt x="1085838" y="2499894"/>
                  <a:pt x="1085838" y="2500135"/>
                </a:cubicBezTo>
                <a:lnTo>
                  <a:pt x="1085838" y="2500857"/>
                </a:lnTo>
                <a:cubicBezTo>
                  <a:pt x="1085454" y="2625830"/>
                  <a:pt x="1053043" y="2718440"/>
                  <a:pt x="988559" y="2778639"/>
                </a:cubicBezTo>
                <a:cubicBezTo>
                  <a:pt x="954075" y="2810857"/>
                  <a:pt x="910781" y="2833877"/>
                  <a:pt x="858624" y="2847747"/>
                </a:cubicBezTo>
                <a:cubicBezTo>
                  <a:pt x="824865" y="2856753"/>
                  <a:pt x="787444" y="2862002"/>
                  <a:pt x="746413" y="2863495"/>
                </a:cubicBezTo>
                <a:lnTo>
                  <a:pt x="723682" y="2863495"/>
                </a:lnTo>
                <a:cubicBezTo>
                  <a:pt x="723682" y="2863495"/>
                  <a:pt x="723297" y="2863736"/>
                  <a:pt x="723056" y="2863784"/>
                </a:cubicBezTo>
                <a:cubicBezTo>
                  <a:pt x="662905" y="2863881"/>
                  <a:pt x="610893" y="2871489"/>
                  <a:pt x="566972" y="2886756"/>
                </a:cubicBezTo>
                <a:cubicBezTo>
                  <a:pt x="528011" y="2900337"/>
                  <a:pt x="495215" y="2919697"/>
                  <a:pt x="468631" y="2944884"/>
                </a:cubicBezTo>
                <a:cubicBezTo>
                  <a:pt x="443108" y="2969060"/>
                  <a:pt x="423073" y="2998196"/>
                  <a:pt x="408529" y="3032389"/>
                </a:cubicBezTo>
                <a:cubicBezTo>
                  <a:pt x="388543" y="3078622"/>
                  <a:pt x="378189" y="3136413"/>
                  <a:pt x="377323" y="3205666"/>
                </a:cubicBezTo>
                <a:cubicBezTo>
                  <a:pt x="377418" y="3206099"/>
                  <a:pt x="377610" y="3206436"/>
                  <a:pt x="377659" y="3206870"/>
                </a:cubicBezTo>
                <a:lnTo>
                  <a:pt x="377659" y="3871803"/>
                </a:lnTo>
                <a:cubicBezTo>
                  <a:pt x="384401" y="3873681"/>
                  <a:pt x="390517" y="3876907"/>
                  <a:pt x="395815" y="3881964"/>
                </a:cubicBezTo>
                <a:cubicBezTo>
                  <a:pt x="404099" y="3890392"/>
                  <a:pt x="408384" y="3900120"/>
                  <a:pt x="408769" y="3911100"/>
                </a:cubicBezTo>
                <a:lnTo>
                  <a:pt x="408769" y="3912304"/>
                </a:lnTo>
                <a:cubicBezTo>
                  <a:pt x="408673" y="3924103"/>
                  <a:pt x="404579" y="3934169"/>
                  <a:pt x="396538" y="3942548"/>
                </a:cubicBezTo>
                <a:cubicBezTo>
                  <a:pt x="388013" y="3950832"/>
                  <a:pt x="378044" y="3955070"/>
                  <a:pt x="366631" y="3955262"/>
                </a:cubicBezTo>
                <a:cubicBezTo>
                  <a:pt x="354783" y="3955118"/>
                  <a:pt x="344719" y="3951120"/>
                  <a:pt x="336483" y="3943174"/>
                </a:cubicBezTo>
                <a:cubicBezTo>
                  <a:pt x="328151" y="3934843"/>
                  <a:pt x="323866" y="3924778"/>
                  <a:pt x="323624" y="3913027"/>
                </a:cubicBezTo>
                <a:cubicBezTo>
                  <a:pt x="323721" y="3901180"/>
                  <a:pt x="327815" y="3891114"/>
                  <a:pt x="335808" y="3882783"/>
                </a:cubicBezTo>
                <a:cubicBezTo>
                  <a:pt x="341925" y="3876811"/>
                  <a:pt x="348811" y="3873007"/>
                  <a:pt x="356470" y="3871225"/>
                </a:cubicBezTo>
                <a:lnTo>
                  <a:pt x="356470" y="3207447"/>
                </a:lnTo>
                <a:lnTo>
                  <a:pt x="356470" y="3207303"/>
                </a:lnTo>
                <a:cubicBezTo>
                  <a:pt x="356325" y="3082667"/>
                  <a:pt x="388543" y="2989768"/>
                  <a:pt x="453076" y="2928606"/>
                </a:cubicBezTo>
                <a:cubicBezTo>
                  <a:pt x="487029" y="2896629"/>
                  <a:pt x="529794" y="2873608"/>
                  <a:pt x="581324" y="2859546"/>
                </a:cubicBezTo>
                <a:cubicBezTo>
                  <a:pt x="614264" y="2850589"/>
                  <a:pt x="650433" y="2845195"/>
                  <a:pt x="689874" y="2843413"/>
                </a:cubicBezTo>
                <a:cubicBezTo>
                  <a:pt x="704612" y="2842835"/>
                  <a:pt x="715061" y="2842642"/>
                  <a:pt x="721274" y="2842835"/>
                </a:cubicBezTo>
                <a:cubicBezTo>
                  <a:pt x="780799" y="2842546"/>
                  <a:pt x="831994" y="2834985"/>
                  <a:pt x="874757" y="2820104"/>
                </a:cubicBezTo>
                <a:cubicBezTo>
                  <a:pt x="913814" y="2806571"/>
                  <a:pt x="946611" y="2787259"/>
                  <a:pt x="973194" y="2762168"/>
                </a:cubicBezTo>
                <a:cubicBezTo>
                  <a:pt x="998768" y="2738089"/>
                  <a:pt x="1018849" y="2708904"/>
                  <a:pt x="1033490" y="2674760"/>
                </a:cubicBezTo>
                <a:cubicBezTo>
                  <a:pt x="1053475" y="2628864"/>
                  <a:pt x="1063926" y="2570977"/>
                  <a:pt x="1064890" y="2501194"/>
                </a:cubicBezTo>
                <a:cubicBezTo>
                  <a:pt x="1064794" y="2500713"/>
                  <a:pt x="1064601" y="2500327"/>
                  <a:pt x="1064505" y="2499798"/>
                </a:cubicBezTo>
                <a:lnTo>
                  <a:pt x="1064505" y="2145924"/>
                </a:lnTo>
                <a:cubicBezTo>
                  <a:pt x="1064505" y="2145924"/>
                  <a:pt x="1064505" y="2145732"/>
                  <a:pt x="1064505" y="2145636"/>
                </a:cubicBezTo>
                <a:cubicBezTo>
                  <a:pt x="1064505" y="2145539"/>
                  <a:pt x="1064456" y="2145443"/>
                  <a:pt x="1064456" y="2145347"/>
                </a:cubicBezTo>
                <a:cubicBezTo>
                  <a:pt x="1064312" y="2020663"/>
                  <a:pt x="1096530" y="1927716"/>
                  <a:pt x="1161064" y="1866553"/>
                </a:cubicBezTo>
                <a:cubicBezTo>
                  <a:pt x="1195064" y="1834576"/>
                  <a:pt x="1237781" y="1811556"/>
                  <a:pt x="1289359" y="1797493"/>
                </a:cubicBezTo>
                <a:cubicBezTo>
                  <a:pt x="1322301" y="1788536"/>
                  <a:pt x="1358468" y="1783142"/>
                  <a:pt x="1397912" y="1781360"/>
                </a:cubicBezTo>
                <a:cubicBezTo>
                  <a:pt x="1406098" y="1781023"/>
                  <a:pt x="1412984" y="1780830"/>
                  <a:pt x="1418570" y="1780734"/>
                </a:cubicBezTo>
                <a:lnTo>
                  <a:pt x="1418570" y="1437841"/>
                </a:lnTo>
                <a:cubicBezTo>
                  <a:pt x="1418570" y="1437070"/>
                  <a:pt x="1418810" y="1436493"/>
                  <a:pt x="1418907" y="1435818"/>
                </a:cubicBezTo>
                <a:cubicBezTo>
                  <a:pt x="1418089" y="1366469"/>
                  <a:pt x="1407735" y="1308582"/>
                  <a:pt x="1387748" y="1262301"/>
                </a:cubicBezTo>
                <a:cubicBezTo>
                  <a:pt x="1373204" y="1228108"/>
                  <a:pt x="1353170" y="1198875"/>
                  <a:pt x="1327645" y="1174748"/>
                </a:cubicBezTo>
                <a:cubicBezTo>
                  <a:pt x="1301110" y="1149609"/>
                  <a:pt x="1268361" y="1130249"/>
                  <a:pt x="1229354" y="1116620"/>
                </a:cubicBezTo>
                <a:cubicBezTo>
                  <a:pt x="1186058" y="1101594"/>
                  <a:pt x="1134816" y="1093985"/>
                  <a:pt x="1075773" y="1093696"/>
                </a:cubicBezTo>
                <a:lnTo>
                  <a:pt x="1074907" y="1093840"/>
                </a:lnTo>
                <a:lnTo>
                  <a:pt x="1053331" y="1093503"/>
                </a:lnTo>
                <a:cubicBezTo>
                  <a:pt x="1012878" y="1092251"/>
                  <a:pt x="975698" y="1087339"/>
                  <a:pt x="941794" y="1078718"/>
                </a:cubicBezTo>
                <a:cubicBezTo>
                  <a:pt x="890505" y="1065666"/>
                  <a:pt x="847595" y="1043850"/>
                  <a:pt x="813017" y="1013317"/>
                </a:cubicBezTo>
                <a:cubicBezTo>
                  <a:pt x="748581" y="956249"/>
                  <a:pt x="714532" y="868648"/>
                  <a:pt x="710824" y="750658"/>
                </a:cubicBezTo>
                <a:lnTo>
                  <a:pt x="710583" y="729227"/>
                </a:lnTo>
                <a:cubicBezTo>
                  <a:pt x="710583" y="729227"/>
                  <a:pt x="710534" y="729034"/>
                  <a:pt x="710534" y="728938"/>
                </a:cubicBezTo>
                <a:lnTo>
                  <a:pt x="710534" y="2080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2000"/>
                </a:schemeClr>
              </a:gs>
              <a:gs pos="74000">
                <a:schemeClr val="accent1">
                  <a:lumMod val="45000"/>
                  <a:lumOff val="55000"/>
                  <a:alpha val="2000"/>
                </a:schemeClr>
              </a:gs>
              <a:gs pos="83000">
                <a:schemeClr val="accent1">
                  <a:lumMod val="45000"/>
                  <a:lumOff val="55000"/>
                  <a:alpha val="2000"/>
                </a:schemeClr>
              </a:gs>
              <a:gs pos="100000">
                <a:schemeClr val="accent1">
                  <a:lumMod val="30000"/>
                  <a:lumOff val="70000"/>
                  <a:alpha val="2000"/>
                </a:schemeClr>
              </a:gs>
            </a:gsLst>
            <a:lin ang="5400000" scaled="1"/>
            <a:tileRect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46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66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slidebazaar.com/" TargetMode="Externa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hyperlink" Target="https://slidebazaar.com/powerpoint-addi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D69516-C879-A8EB-F3C7-89C8CDC317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" r="4437"/>
          <a:stretch/>
        </p:blipFill>
        <p:spPr>
          <a:xfrm>
            <a:off x="0" y="97713"/>
            <a:ext cx="12192000" cy="69719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1C9DC8-8D5C-9EC1-91BD-81F5046CA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CFCFE"/>
              </a:gs>
              <a:gs pos="57000">
                <a:srgbClr val="FCFCFE">
                  <a:alpha val="94000"/>
                </a:srgbClr>
              </a:gs>
              <a:gs pos="98000">
                <a:srgbClr val="FCFCF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458AD855-29EF-1B32-4B1B-A93B12CE01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0" b="37919"/>
          <a:stretch/>
        </p:blipFill>
        <p:spPr>
          <a:xfrm>
            <a:off x="3431722" y="2104282"/>
            <a:ext cx="5328557" cy="12879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A6D8FD-D344-18EF-7203-EABFE0F536CF}"/>
              </a:ext>
            </a:extLst>
          </p:cNvPr>
          <p:cNvSpPr txBox="1"/>
          <p:nvPr/>
        </p:nvSpPr>
        <p:spPr>
          <a:xfrm>
            <a:off x="2465614" y="3686429"/>
            <a:ext cx="7275286" cy="1456809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>
                <a:latin typeface="Product Sans" panose="020B040303050204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ts val="2400"/>
              </a:lnSpc>
              <a:buNone/>
            </a:pPr>
            <a:r>
              <a:rPr lang="en-US">
                <a:latin typeface="Product Sans"/>
              </a:rPr>
              <a:t>Check out </a:t>
            </a:r>
            <a:r>
              <a:rPr lang="en-US" b="1">
                <a:solidFill>
                  <a:srgbClr val="FF7417"/>
                </a:solidFill>
                <a:latin typeface="Produc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SlideBazaar.com</a:t>
            </a:r>
            <a:r>
              <a:rPr lang="en-US" b="1">
                <a:solidFill>
                  <a:srgbClr val="FF7417"/>
                </a:solidFill>
                <a:latin typeface="Product Sans"/>
              </a:rPr>
              <a:t> </a:t>
            </a:r>
            <a:r>
              <a:rPr lang="en-US">
                <a:latin typeface="Product Sans"/>
              </a:rPr>
              <a:t>to access thousands of PowerPoint themes, templates and useful resources for your next presentation!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92736C-358C-537A-F9EA-BAF49657FA23}"/>
              </a:ext>
            </a:extLst>
          </p:cNvPr>
          <p:cNvSpPr/>
          <p:nvPr/>
        </p:nvSpPr>
        <p:spPr>
          <a:xfrm>
            <a:off x="4176712" y="3465758"/>
            <a:ext cx="3838576" cy="441342"/>
          </a:xfrm>
          <a:prstGeom prst="roundRect">
            <a:avLst/>
          </a:prstGeom>
          <a:solidFill>
            <a:srgbClr val="F9711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94E229-6732-74C7-78A7-67CD9B31231E}"/>
              </a:ext>
            </a:extLst>
          </p:cNvPr>
          <p:cNvSpPr txBox="1"/>
          <p:nvPr/>
        </p:nvSpPr>
        <p:spPr>
          <a:xfrm>
            <a:off x="4249982" y="3517152"/>
            <a:ext cx="3692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roduct Sans" panose="020B0403030502040203" pitchFamily="34" charset="0"/>
              </a:rPr>
              <a:t>Never Get Stuck on a Blank Slide Again!</a:t>
            </a:r>
            <a:endParaRPr lang="en-IN" sz="16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341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229CD00A-3497-67CA-28FA-7A5B51B92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848" y="2370931"/>
            <a:ext cx="6824304" cy="1200329"/>
          </a:xfrm>
        </p:spPr>
        <p:txBody>
          <a:bodyPr/>
          <a:lstStyle/>
          <a:p>
            <a:r>
              <a:rPr lang="en-GB" dirty="0"/>
              <a:t>Thank You</a:t>
            </a:r>
            <a:endParaRPr lang="en-IN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30F142A8-6531-7CDC-694F-9D31578DFA3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467313" y="4875013"/>
            <a:ext cx="2778125" cy="307975"/>
          </a:xfrm>
        </p:spPr>
        <p:txBody>
          <a:bodyPr/>
          <a:lstStyle/>
          <a:p>
            <a:r>
              <a:rPr lang="en-GB" dirty="0"/>
              <a:t>Mail</a:t>
            </a:r>
            <a:endParaRPr lang="en-IN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10E2CB2-5F1D-E1E2-77D2-9C902D7DC0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7740" y="5133646"/>
            <a:ext cx="2778125" cy="307975"/>
          </a:xfrm>
        </p:spPr>
        <p:txBody>
          <a:bodyPr/>
          <a:lstStyle/>
          <a:p>
            <a:r>
              <a:rPr lang="en-GB" dirty="0"/>
              <a:t>www.webaddress.com</a:t>
            </a:r>
            <a:endParaRPr lang="en-IN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4EB4481-FAF9-8773-E99E-24E5D41054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11135" y="5133646"/>
            <a:ext cx="2778125" cy="307975"/>
          </a:xfrm>
        </p:spPr>
        <p:txBody>
          <a:bodyPr/>
          <a:lstStyle/>
          <a:p>
            <a:r>
              <a:rPr lang="en-GB" dirty="0"/>
              <a:t>+9800 1234 5712</a:t>
            </a:r>
            <a:endParaRPr lang="en-IN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A40E4CDA-6AAB-9E9E-048F-FE53084D2F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467313" y="5133646"/>
            <a:ext cx="2778125" cy="307975"/>
          </a:xfrm>
        </p:spPr>
        <p:txBody>
          <a:bodyPr/>
          <a:lstStyle/>
          <a:p>
            <a:r>
              <a:rPr lang="en-GB" dirty="0"/>
              <a:t>yourname@gmail.com</a:t>
            </a:r>
            <a:endParaRPr lang="en-IN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966ECE2-DA61-7632-297B-7EE2975181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67740" y="4875013"/>
            <a:ext cx="2778125" cy="307975"/>
          </a:xfrm>
        </p:spPr>
        <p:txBody>
          <a:bodyPr/>
          <a:lstStyle/>
          <a:p>
            <a:r>
              <a:rPr lang="en-GB" dirty="0"/>
              <a:t>Web</a:t>
            </a:r>
            <a:endParaRPr lang="en-IN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B165C7B0-4EFE-DE20-A95E-00A8744E77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9865" y="4875013"/>
            <a:ext cx="2778125" cy="307975"/>
          </a:xfrm>
        </p:spPr>
        <p:txBody>
          <a:bodyPr/>
          <a:lstStyle/>
          <a:p>
            <a:r>
              <a:rPr lang="en-GB" dirty="0"/>
              <a:t>Phone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036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8D886E-FB5B-7E37-FF94-3B6E90A4DE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726" y="5676900"/>
            <a:ext cx="3419475" cy="68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76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D69516-C879-A8EB-F3C7-89C8CDC317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" r="4437"/>
          <a:stretch/>
        </p:blipFill>
        <p:spPr>
          <a:xfrm>
            <a:off x="0" y="97713"/>
            <a:ext cx="12192000" cy="69719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89878F-62C2-6F47-4CBB-0A2B3D03FE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9000">
                <a:srgbClr val="FCFCFE">
                  <a:alpha val="94000"/>
                </a:srgbClr>
              </a:gs>
              <a:gs pos="22000">
                <a:srgbClr val="FCFCFE">
                  <a:alpha val="91000"/>
                </a:srgbClr>
              </a:gs>
              <a:gs pos="50000">
                <a:srgbClr val="FCFCFE"/>
              </a:gs>
              <a:gs pos="0">
                <a:srgbClr val="FCFCFE">
                  <a:alpha val="10000"/>
                </a:srgbClr>
              </a:gs>
              <a:gs pos="100000">
                <a:srgbClr val="FCFCFE">
                  <a:alpha val="1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455ABF-6D33-88BE-A3A5-5FF13B9E4468}"/>
              </a:ext>
            </a:extLst>
          </p:cNvPr>
          <p:cNvSpPr txBox="1"/>
          <p:nvPr/>
        </p:nvSpPr>
        <p:spPr>
          <a:xfrm>
            <a:off x="1077750" y="1684198"/>
            <a:ext cx="39405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Now Get </a:t>
            </a:r>
          </a:p>
          <a:p>
            <a:r>
              <a:rPr lang="en-US" sz="3600" b="1" dirty="0">
                <a:solidFill>
                  <a:srgbClr val="F97116"/>
                </a:solidFill>
                <a:latin typeface="Product Sans" panose="020B0403030502040203" pitchFamily="34" charset="0"/>
              </a:rPr>
              <a:t>SlideBazaar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 Inside</a:t>
            </a: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PowerPoint!</a:t>
            </a:r>
            <a:endParaRPr lang="en-IN" sz="3600" dirty="0">
              <a:solidFill>
                <a:schemeClr val="tx1">
                  <a:lumMod val="85000"/>
                  <a:lumOff val="15000"/>
                </a:schemeClr>
              </a:solidFill>
              <a:latin typeface="Product Sans" panose="020B0403030502040203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D49150-5CDD-FAFC-28D4-588607160791}"/>
              </a:ext>
            </a:extLst>
          </p:cNvPr>
          <p:cNvSpPr txBox="1">
            <a:spLocks/>
          </p:cNvSpPr>
          <p:nvPr/>
        </p:nvSpPr>
        <p:spPr>
          <a:xfrm>
            <a:off x="1077750" y="3547601"/>
            <a:ext cx="4651075" cy="986142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buNone/>
            </a:pPr>
            <a:r>
              <a:rPr lang="en-US" sz="1600" dirty="0">
                <a:latin typeface="Product Sans"/>
              </a:rPr>
              <a:t>Design slides 2x faster with </a:t>
            </a:r>
            <a:r>
              <a:rPr lang="en-US" sz="1600" dirty="0" err="1">
                <a:latin typeface="Product Sans"/>
              </a:rPr>
              <a:t>SlideBazaar's</a:t>
            </a:r>
            <a:r>
              <a:rPr lang="en-US" sz="1600" dirty="0">
                <a:latin typeface="Product Sans"/>
              </a:rPr>
              <a:t> new Add-in; featuring AI-powered capabilities, templates, shape-builder and a whole lot more!</a:t>
            </a:r>
            <a:endParaRPr lang="en-US" sz="1600" dirty="0">
              <a:solidFill>
                <a:schemeClr val="tx2"/>
              </a:solidFill>
              <a:latin typeface="Product San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DCBA80D-302A-DAC3-A6F4-64EAB59EA8B1}"/>
              </a:ext>
            </a:extLst>
          </p:cNvPr>
          <p:cNvSpPr/>
          <p:nvPr/>
        </p:nvSpPr>
        <p:spPr>
          <a:xfrm>
            <a:off x="1191222" y="4777344"/>
            <a:ext cx="1835696" cy="434400"/>
          </a:xfrm>
          <a:prstGeom prst="roundRect">
            <a:avLst>
              <a:gd name="adj" fmla="val 16056"/>
            </a:avLst>
          </a:prstGeom>
          <a:solidFill>
            <a:srgbClr val="F97116"/>
          </a:solidFill>
          <a:ln>
            <a:noFill/>
          </a:ln>
          <a:effectLst>
            <a:outerShdw blurRad="4064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roduct Sans" panose="020B0403030502040203" pitchFamily="34" charset="0"/>
            </a:endParaRPr>
          </a:p>
        </p:txBody>
      </p:sp>
      <p:sp>
        <p:nvSpPr>
          <p:cNvPr id="16" name="Content Placeholder 2">
            <a:hlinkClick r:id="rId4"/>
            <a:extLst>
              <a:ext uri="{FF2B5EF4-FFF2-40B4-BE49-F238E27FC236}">
                <a16:creationId xmlns:a16="http://schemas.microsoft.com/office/drawing/2014/main" id="{D43835C6-22AA-7A1B-CB9C-10B2CE784D2C}"/>
              </a:ext>
            </a:extLst>
          </p:cNvPr>
          <p:cNvSpPr txBox="1">
            <a:spLocks/>
          </p:cNvSpPr>
          <p:nvPr/>
        </p:nvSpPr>
        <p:spPr>
          <a:xfrm>
            <a:off x="1191222" y="4777344"/>
            <a:ext cx="1835696" cy="434400"/>
          </a:xfrm>
          <a:prstGeom prst="rect">
            <a:avLst/>
          </a:prstGeom>
        </p:spPr>
        <p:txBody>
          <a:bodyPr lIns="91440" tIns="45720" rIns="91440" bIns="4572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Product Sans"/>
              </a:rPr>
              <a:t>Download for free</a:t>
            </a:r>
            <a:endParaRPr lang="en-US" sz="18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F61AA406-28A4-A90E-0733-FF80FC24E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4401"/>
            <a:ext cx="5438546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0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raphic 233">
            <a:extLst>
              <a:ext uri="{FF2B5EF4-FFF2-40B4-BE49-F238E27FC236}">
                <a16:creationId xmlns:a16="http://schemas.microsoft.com/office/drawing/2014/main" id="{5E050F38-43F7-E167-86A6-CCD8067D0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305223" y="752475"/>
            <a:ext cx="6325471" cy="6105525"/>
          </a:xfrm>
          <a:prstGeom prst="rect">
            <a:avLst/>
          </a:prstGeom>
        </p:spPr>
      </p:pic>
      <p:sp>
        <p:nvSpPr>
          <p:cNvPr id="239" name="TextBox 238">
            <a:extLst>
              <a:ext uri="{FF2B5EF4-FFF2-40B4-BE49-F238E27FC236}">
                <a16:creationId xmlns:a16="http://schemas.microsoft.com/office/drawing/2014/main" id="{01A382A3-10CE-D82A-4A1B-AA14CAFFDA1C}"/>
              </a:ext>
            </a:extLst>
          </p:cNvPr>
          <p:cNvSpPr txBox="1"/>
          <p:nvPr/>
        </p:nvSpPr>
        <p:spPr>
          <a:xfrm>
            <a:off x="5549900" y="29989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pc="300" dirty="0">
                <a:solidFill>
                  <a:schemeClr val="bg1"/>
                </a:solidFill>
                <a:ea typeface="Open Sans" pitchFamily="2" charset="0"/>
                <a:cs typeface="Open Sans" pitchFamily="2" charset="0"/>
              </a:rPr>
              <a:t>PowerPoint presentation Template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DC587-24A0-5A6E-BE40-70905713D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900" y="1244600"/>
            <a:ext cx="4892377" cy="1754326"/>
          </a:xfrm>
        </p:spPr>
        <p:txBody>
          <a:bodyPr/>
          <a:lstStyle/>
          <a:p>
            <a:r>
              <a:rPr lang="en-IN" sz="5400" b="1" dirty="0">
                <a:solidFill>
                  <a:schemeClr val="bg1"/>
                </a:solidFill>
                <a:latin typeface="+mj-lt"/>
              </a:rPr>
              <a:t>Artificial Intelligence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9611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311E8CA-F7EA-6A09-FCBF-3F9080AC9B55}"/>
              </a:ext>
            </a:extLst>
          </p:cNvPr>
          <p:cNvSpPr/>
          <p:nvPr/>
        </p:nvSpPr>
        <p:spPr>
          <a:xfrm>
            <a:off x="5409680" y="3130545"/>
            <a:ext cx="1374118" cy="1374118"/>
          </a:xfrm>
          <a:custGeom>
            <a:avLst/>
            <a:gdLst>
              <a:gd name="connsiteX0" fmla="*/ 1374118 w 1374118"/>
              <a:gd name="connsiteY0" fmla="*/ 1374119 h 1374118"/>
              <a:gd name="connsiteX1" fmla="*/ 0 w 1374118"/>
              <a:gd name="connsiteY1" fmla="*/ 1374119 h 1374118"/>
              <a:gd name="connsiteX2" fmla="*/ 0 w 1374118"/>
              <a:gd name="connsiteY2" fmla="*/ 0 h 1374118"/>
              <a:gd name="connsiteX3" fmla="*/ 1374118 w 1374118"/>
              <a:gd name="connsiteY3" fmla="*/ 0 h 1374118"/>
              <a:gd name="connsiteX4" fmla="*/ 1374118 w 1374118"/>
              <a:gd name="connsiteY4" fmla="*/ 1374119 h 1374118"/>
              <a:gd name="connsiteX5" fmla="*/ 9418 w 1374118"/>
              <a:gd name="connsiteY5" fmla="*/ 1364701 h 1374118"/>
              <a:gd name="connsiteX6" fmla="*/ 1364715 w 1374118"/>
              <a:gd name="connsiteY6" fmla="*/ 1364701 h 1374118"/>
              <a:gd name="connsiteX7" fmla="*/ 1364715 w 1374118"/>
              <a:gd name="connsiteY7" fmla="*/ 9403 h 1374118"/>
              <a:gd name="connsiteX8" fmla="*/ 9418 w 1374118"/>
              <a:gd name="connsiteY8" fmla="*/ 9403 h 1374118"/>
              <a:gd name="connsiteX9" fmla="*/ 9418 w 1374118"/>
              <a:gd name="connsiteY9" fmla="*/ 1364701 h 137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4118" h="1374118">
                <a:moveTo>
                  <a:pt x="1374118" y="1374119"/>
                </a:moveTo>
                <a:lnTo>
                  <a:pt x="0" y="1374119"/>
                </a:lnTo>
                <a:lnTo>
                  <a:pt x="0" y="0"/>
                </a:lnTo>
                <a:lnTo>
                  <a:pt x="1374118" y="0"/>
                </a:lnTo>
                <a:lnTo>
                  <a:pt x="1374118" y="1374119"/>
                </a:lnTo>
                <a:close/>
                <a:moveTo>
                  <a:pt x="9418" y="1364701"/>
                </a:moveTo>
                <a:lnTo>
                  <a:pt x="1364715" y="1364701"/>
                </a:lnTo>
                <a:lnTo>
                  <a:pt x="1364715" y="9403"/>
                </a:lnTo>
                <a:lnTo>
                  <a:pt x="9418" y="9403"/>
                </a:lnTo>
                <a:lnTo>
                  <a:pt x="9418" y="1364701"/>
                </a:ln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8" name="Graphic 2">
            <a:extLst>
              <a:ext uri="{FF2B5EF4-FFF2-40B4-BE49-F238E27FC236}">
                <a16:creationId xmlns:a16="http://schemas.microsoft.com/office/drawing/2014/main" id="{F27843CC-583F-172A-F591-26A851B6CC53}"/>
              </a:ext>
            </a:extLst>
          </p:cNvPr>
          <p:cNvGrpSpPr/>
          <p:nvPr/>
        </p:nvGrpSpPr>
        <p:grpSpPr>
          <a:xfrm>
            <a:off x="5443684" y="2019300"/>
            <a:ext cx="1315150" cy="1120663"/>
            <a:chOff x="5443684" y="2019300"/>
            <a:chExt cx="1315150" cy="1120663"/>
          </a:xfrm>
          <a:solidFill>
            <a:schemeClr val="bg1"/>
          </a:solidFill>
        </p:grpSpPr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CB649CDC-ED58-3860-3CFE-FE2AEF24DAF1}"/>
                </a:ext>
              </a:extLst>
            </p:cNvPr>
            <p:cNvGrpSpPr/>
            <p:nvPr/>
          </p:nvGrpSpPr>
          <p:grpSpPr>
            <a:xfrm>
              <a:off x="5446129" y="3036848"/>
              <a:ext cx="1311769" cy="103114"/>
              <a:chOff x="5446129" y="3036848"/>
              <a:chExt cx="1311769" cy="103114"/>
            </a:xfrm>
            <a:grpFill/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7D983E2-57D8-DCCD-3002-68F30DD15CAD}"/>
                  </a:ext>
                </a:extLst>
              </p:cNvPr>
              <p:cNvSpPr/>
              <p:nvPr/>
            </p:nvSpPr>
            <p:spPr>
              <a:xfrm>
                <a:off x="5446129" y="3036848"/>
                <a:ext cx="124727" cy="103114"/>
              </a:xfrm>
              <a:custGeom>
                <a:avLst/>
                <a:gdLst>
                  <a:gd name="connsiteX0" fmla="*/ 124728 w 124727"/>
                  <a:gd name="connsiteY0" fmla="*/ 103115 h 103114"/>
                  <a:gd name="connsiteX1" fmla="*/ 0 w 124727"/>
                  <a:gd name="connsiteY1" fmla="*/ 103115 h 103114"/>
                  <a:gd name="connsiteX2" fmla="*/ 0 w 124727"/>
                  <a:gd name="connsiteY2" fmla="*/ 0 h 103114"/>
                  <a:gd name="connsiteX3" fmla="*/ 124728 w 124727"/>
                  <a:gd name="connsiteY3" fmla="*/ 0 h 103114"/>
                  <a:gd name="connsiteX4" fmla="*/ 124728 w 124727"/>
                  <a:gd name="connsiteY4" fmla="*/ 103115 h 103114"/>
                  <a:gd name="connsiteX5" fmla="*/ 9403 w 124727"/>
                  <a:gd name="connsiteY5" fmla="*/ 93697 h 103114"/>
                  <a:gd name="connsiteX6" fmla="*/ 115310 w 124727"/>
                  <a:gd name="connsiteY6" fmla="*/ 93697 h 103114"/>
                  <a:gd name="connsiteX7" fmla="*/ 115310 w 124727"/>
                  <a:gd name="connsiteY7" fmla="*/ 9403 h 103114"/>
                  <a:gd name="connsiteX8" fmla="*/ 9403 w 124727"/>
                  <a:gd name="connsiteY8" fmla="*/ 9403 h 103114"/>
                  <a:gd name="connsiteX9" fmla="*/ 9403 w 124727"/>
                  <a:gd name="connsiteY9" fmla="*/ 93697 h 10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727" h="103114">
                    <a:moveTo>
                      <a:pt x="124728" y="103115"/>
                    </a:moveTo>
                    <a:lnTo>
                      <a:pt x="0" y="103115"/>
                    </a:lnTo>
                    <a:lnTo>
                      <a:pt x="0" y="0"/>
                    </a:lnTo>
                    <a:lnTo>
                      <a:pt x="124728" y="0"/>
                    </a:lnTo>
                    <a:lnTo>
                      <a:pt x="124728" y="103115"/>
                    </a:lnTo>
                    <a:close/>
                    <a:moveTo>
                      <a:pt x="9403" y="93697"/>
                    </a:moveTo>
                    <a:lnTo>
                      <a:pt x="115310" y="93697"/>
                    </a:lnTo>
                    <a:lnTo>
                      <a:pt x="115310" y="9403"/>
                    </a:lnTo>
                    <a:lnTo>
                      <a:pt x="9403" y="9403"/>
                    </a:lnTo>
                    <a:lnTo>
                      <a:pt x="9403" y="93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5DD8F28-1CD2-838F-4CF7-113D80B27EE5}"/>
                  </a:ext>
                </a:extLst>
              </p:cNvPr>
              <p:cNvSpPr/>
              <p:nvPr/>
            </p:nvSpPr>
            <p:spPr>
              <a:xfrm>
                <a:off x="6633171" y="3036848"/>
                <a:ext cx="124727" cy="103114"/>
              </a:xfrm>
              <a:custGeom>
                <a:avLst/>
                <a:gdLst>
                  <a:gd name="connsiteX0" fmla="*/ 124728 w 124727"/>
                  <a:gd name="connsiteY0" fmla="*/ 103115 h 103114"/>
                  <a:gd name="connsiteX1" fmla="*/ 0 w 124727"/>
                  <a:gd name="connsiteY1" fmla="*/ 103115 h 103114"/>
                  <a:gd name="connsiteX2" fmla="*/ 0 w 124727"/>
                  <a:gd name="connsiteY2" fmla="*/ 0 h 103114"/>
                  <a:gd name="connsiteX3" fmla="*/ 124728 w 124727"/>
                  <a:gd name="connsiteY3" fmla="*/ 0 h 103114"/>
                  <a:gd name="connsiteX4" fmla="*/ 124728 w 124727"/>
                  <a:gd name="connsiteY4" fmla="*/ 103115 h 103114"/>
                  <a:gd name="connsiteX5" fmla="*/ 9403 w 124727"/>
                  <a:gd name="connsiteY5" fmla="*/ 93697 h 103114"/>
                  <a:gd name="connsiteX6" fmla="*/ 115310 w 124727"/>
                  <a:gd name="connsiteY6" fmla="*/ 93697 h 103114"/>
                  <a:gd name="connsiteX7" fmla="*/ 115310 w 124727"/>
                  <a:gd name="connsiteY7" fmla="*/ 9403 h 103114"/>
                  <a:gd name="connsiteX8" fmla="*/ 9403 w 124727"/>
                  <a:gd name="connsiteY8" fmla="*/ 9403 h 103114"/>
                  <a:gd name="connsiteX9" fmla="*/ 9403 w 124727"/>
                  <a:gd name="connsiteY9" fmla="*/ 93697 h 10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727" h="103114">
                    <a:moveTo>
                      <a:pt x="124728" y="103115"/>
                    </a:moveTo>
                    <a:lnTo>
                      <a:pt x="0" y="103115"/>
                    </a:lnTo>
                    <a:lnTo>
                      <a:pt x="0" y="0"/>
                    </a:lnTo>
                    <a:lnTo>
                      <a:pt x="124728" y="0"/>
                    </a:lnTo>
                    <a:lnTo>
                      <a:pt x="124728" y="103115"/>
                    </a:lnTo>
                    <a:close/>
                    <a:moveTo>
                      <a:pt x="9403" y="93697"/>
                    </a:moveTo>
                    <a:lnTo>
                      <a:pt x="115310" y="93697"/>
                    </a:lnTo>
                    <a:lnTo>
                      <a:pt x="115310" y="9403"/>
                    </a:lnTo>
                    <a:lnTo>
                      <a:pt x="9403" y="9403"/>
                    </a:lnTo>
                    <a:lnTo>
                      <a:pt x="9403" y="93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CB71423-FBA5-474B-77AA-2B051E8FC15D}"/>
                  </a:ext>
                </a:extLst>
              </p:cNvPr>
              <p:cNvSpPr/>
              <p:nvPr/>
            </p:nvSpPr>
            <p:spPr>
              <a:xfrm>
                <a:off x="6463587" y="3036848"/>
                <a:ext cx="124727" cy="103114"/>
              </a:xfrm>
              <a:custGeom>
                <a:avLst/>
                <a:gdLst>
                  <a:gd name="connsiteX0" fmla="*/ 124728 w 124727"/>
                  <a:gd name="connsiteY0" fmla="*/ 103115 h 103114"/>
                  <a:gd name="connsiteX1" fmla="*/ 0 w 124727"/>
                  <a:gd name="connsiteY1" fmla="*/ 103115 h 103114"/>
                  <a:gd name="connsiteX2" fmla="*/ 0 w 124727"/>
                  <a:gd name="connsiteY2" fmla="*/ 0 h 103114"/>
                  <a:gd name="connsiteX3" fmla="*/ 124728 w 124727"/>
                  <a:gd name="connsiteY3" fmla="*/ 0 h 103114"/>
                  <a:gd name="connsiteX4" fmla="*/ 124728 w 124727"/>
                  <a:gd name="connsiteY4" fmla="*/ 103115 h 103114"/>
                  <a:gd name="connsiteX5" fmla="*/ 9403 w 124727"/>
                  <a:gd name="connsiteY5" fmla="*/ 93697 h 103114"/>
                  <a:gd name="connsiteX6" fmla="*/ 115310 w 124727"/>
                  <a:gd name="connsiteY6" fmla="*/ 93697 h 103114"/>
                  <a:gd name="connsiteX7" fmla="*/ 115310 w 124727"/>
                  <a:gd name="connsiteY7" fmla="*/ 9403 h 103114"/>
                  <a:gd name="connsiteX8" fmla="*/ 9403 w 124727"/>
                  <a:gd name="connsiteY8" fmla="*/ 9403 h 103114"/>
                  <a:gd name="connsiteX9" fmla="*/ 9403 w 124727"/>
                  <a:gd name="connsiteY9" fmla="*/ 93697 h 10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727" h="103114">
                    <a:moveTo>
                      <a:pt x="124728" y="103115"/>
                    </a:moveTo>
                    <a:lnTo>
                      <a:pt x="0" y="103115"/>
                    </a:lnTo>
                    <a:lnTo>
                      <a:pt x="0" y="0"/>
                    </a:lnTo>
                    <a:lnTo>
                      <a:pt x="124728" y="0"/>
                    </a:lnTo>
                    <a:lnTo>
                      <a:pt x="124728" y="103115"/>
                    </a:lnTo>
                    <a:close/>
                    <a:moveTo>
                      <a:pt x="9403" y="93697"/>
                    </a:moveTo>
                    <a:lnTo>
                      <a:pt x="115310" y="93697"/>
                    </a:lnTo>
                    <a:lnTo>
                      <a:pt x="115310" y="9403"/>
                    </a:lnTo>
                    <a:lnTo>
                      <a:pt x="9403" y="9403"/>
                    </a:lnTo>
                    <a:lnTo>
                      <a:pt x="9403" y="93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9A5111E-909A-60BB-0E07-526E3C579345}"/>
                  </a:ext>
                </a:extLst>
              </p:cNvPr>
              <p:cNvSpPr/>
              <p:nvPr/>
            </p:nvSpPr>
            <p:spPr>
              <a:xfrm>
                <a:off x="6294003" y="3036848"/>
                <a:ext cx="124742" cy="103114"/>
              </a:xfrm>
              <a:custGeom>
                <a:avLst/>
                <a:gdLst>
                  <a:gd name="connsiteX0" fmla="*/ 124743 w 124742"/>
                  <a:gd name="connsiteY0" fmla="*/ 103115 h 103114"/>
                  <a:gd name="connsiteX1" fmla="*/ 0 w 124742"/>
                  <a:gd name="connsiteY1" fmla="*/ 103115 h 103114"/>
                  <a:gd name="connsiteX2" fmla="*/ 0 w 124742"/>
                  <a:gd name="connsiteY2" fmla="*/ 0 h 103114"/>
                  <a:gd name="connsiteX3" fmla="*/ 124743 w 124742"/>
                  <a:gd name="connsiteY3" fmla="*/ 0 h 103114"/>
                  <a:gd name="connsiteX4" fmla="*/ 124743 w 124742"/>
                  <a:gd name="connsiteY4" fmla="*/ 103115 h 103114"/>
                  <a:gd name="connsiteX5" fmla="*/ 9403 w 124742"/>
                  <a:gd name="connsiteY5" fmla="*/ 93697 h 103114"/>
                  <a:gd name="connsiteX6" fmla="*/ 115325 w 124742"/>
                  <a:gd name="connsiteY6" fmla="*/ 93697 h 103114"/>
                  <a:gd name="connsiteX7" fmla="*/ 115325 w 124742"/>
                  <a:gd name="connsiteY7" fmla="*/ 9403 h 103114"/>
                  <a:gd name="connsiteX8" fmla="*/ 9403 w 124742"/>
                  <a:gd name="connsiteY8" fmla="*/ 9403 h 103114"/>
                  <a:gd name="connsiteX9" fmla="*/ 9403 w 124742"/>
                  <a:gd name="connsiteY9" fmla="*/ 93697 h 10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742" h="103114">
                    <a:moveTo>
                      <a:pt x="124743" y="103115"/>
                    </a:moveTo>
                    <a:lnTo>
                      <a:pt x="0" y="103115"/>
                    </a:lnTo>
                    <a:lnTo>
                      <a:pt x="0" y="0"/>
                    </a:lnTo>
                    <a:lnTo>
                      <a:pt x="124743" y="0"/>
                    </a:lnTo>
                    <a:lnTo>
                      <a:pt x="124743" y="103115"/>
                    </a:lnTo>
                    <a:close/>
                    <a:moveTo>
                      <a:pt x="9403" y="93697"/>
                    </a:moveTo>
                    <a:lnTo>
                      <a:pt x="115325" y="93697"/>
                    </a:lnTo>
                    <a:lnTo>
                      <a:pt x="115325" y="9403"/>
                    </a:lnTo>
                    <a:lnTo>
                      <a:pt x="9403" y="9403"/>
                    </a:lnTo>
                    <a:lnTo>
                      <a:pt x="9403" y="93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E06FAC4-46AB-CE0F-96A8-B1BBD2CBC1D1}"/>
                  </a:ext>
                </a:extLst>
              </p:cNvPr>
              <p:cNvSpPr/>
              <p:nvPr/>
            </p:nvSpPr>
            <p:spPr>
              <a:xfrm>
                <a:off x="6124434" y="3036848"/>
                <a:ext cx="124727" cy="103114"/>
              </a:xfrm>
              <a:custGeom>
                <a:avLst/>
                <a:gdLst>
                  <a:gd name="connsiteX0" fmla="*/ 124728 w 124727"/>
                  <a:gd name="connsiteY0" fmla="*/ 103115 h 103114"/>
                  <a:gd name="connsiteX1" fmla="*/ 0 w 124727"/>
                  <a:gd name="connsiteY1" fmla="*/ 103115 h 103114"/>
                  <a:gd name="connsiteX2" fmla="*/ 0 w 124727"/>
                  <a:gd name="connsiteY2" fmla="*/ 0 h 103114"/>
                  <a:gd name="connsiteX3" fmla="*/ 124728 w 124727"/>
                  <a:gd name="connsiteY3" fmla="*/ 0 h 103114"/>
                  <a:gd name="connsiteX4" fmla="*/ 124728 w 124727"/>
                  <a:gd name="connsiteY4" fmla="*/ 103115 h 103114"/>
                  <a:gd name="connsiteX5" fmla="*/ 9403 w 124727"/>
                  <a:gd name="connsiteY5" fmla="*/ 93697 h 103114"/>
                  <a:gd name="connsiteX6" fmla="*/ 115310 w 124727"/>
                  <a:gd name="connsiteY6" fmla="*/ 93697 h 103114"/>
                  <a:gd name="connsiteX7" fmla="*/ 115310 w 124727"/>
                  <a:gd name="connsiteY7" fmla="*/ 9403 h 103114"/>
                  <a:gd name="connsiteX8" fmla="*/ 9403 w 124727"/>
                  <a:gd name="connsiteY8" fmla="*/ 9403 h 103114"/>
                  <a:gd name="connsiteX9" fmla="*/ 9403 w 124727"/>
                  <a:gd name="connsiteY9" fmla="*/ 93697 h 10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727" h="103114">
                    <a:moveTo>
                      <a:pt x="124728" y="103115"/>
                    </a:moveTo>
                    <a:lnTo>
                      <a:pt x="0" y="103115"/>
                    </a:lnTo>
                    <a:lnTo>
                      <a:pt x="0" y="0"/>
                    </a:lnTo>
                    <a:lnTo>
                      <a:pt x="124728" y="0"/>
                    </a:lnTo>
                    <a:lnTo>
                      <a:pt x="124728" y="103115"/>
                    </a:lnTo>
                    <a:close/>
                    <a:moveTo>
                      <a:pt x="9403" y="93697"/>
                    </a:moveTo>
                    <a:lnTo>
                      <a:pt x="115310" y="93697"/>
                    </a:lnTo>
                    <a:lnTo>
                      <a:pt x="115310" y="9403"/>
                    </a:lnTo>
                    <a:lnTo>
                      <a:pt x="9403" y="9403"/>
                    </a:lnTo>
                    <a:lnTo>
                      <a:pt x="9403" y="93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67CEEC6-73C1-F30E-7F10-5F4B855DF635}"/>
                  </a:ext>
                </a:extLst>
              </p:cNvPr>
              <p:cNvSpPr/>
              <p:nvPr/>
            </p:nvSpPr>
            <p:spPr>
              <a:xfrm>
                <a:off x="5954851" y="3036848"/>
                <a:ext cx="124742" cy="103114"/>
              </a:xfrm>
              <a:custGeom>
                <a:avLst/>
                <a:gdLst>
                  <a:gd name="connsiteX0" fmla="*/ 124743 w 124742"/>
                  <a:gd name="connsiteY0" fmla="*/ 103115 h 103114"/>
                  <a:gd name="connsiteX1" fmla="*/ 0 w 124742"/>
                  <a:gd name="connsiteY1" fmla="*/ 103115 h 103114"/>
                  <a:gd name="connsiteX2" fmla="*/ 0 w 124742"/>
                  <a:gd name="connsiteY2" fmla="*/ 0 h 103114"/>
                  <a:gd name="connsiteX3" fmla="*/ 124743 w 124742"/>
                  <a:gd name="connsiteY3" fmla="*/ 0 h 103114"/>
                  <a:gd name="connsiteX4" fmla="*/ 124743 w 124742"/>
                  <a:gd name="connsiteY4" fmla="*/ 103115 h 103114"/>
                  <a:gd name="connsiteX5" fmla="*/ 9418 w 124742"/>
                  <a:gd name="connsiteY5" fmla="*/ 93697 h 103114"/>
                  <a:gd name="connsiteX6" fmla="*/ 115340 w 124742"/>
                  <a:gd name="connsiteY6" fmla="*/ 93697 h 103114"/>
                  <a:gd name="connsiteX7" fmla="*/ 115340 w 124742"/>
                  <a:gd name="connsiteY7" fmla="*/ 9403 h 103114"/>
                  <a:gd name="connsiteX8" fmla="*/ 9418 w 124742"/>
                  <a:gd name="connsiteY8" fmla="*/ 9403 h 103114"/>
                  <a:gd name="connsiteX9" fmla="*/ 9418 w 124742"/>
                  <a:gd name="connsiteY9" fmla="*/ 93697 h 10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742" h="103114">
                    <a:moveTo>
                      <a:pt x="124743" y="103115"/>
                    </a:moveTo>
                    <a:lnTo>
                      <a:pt x="0" y="103115"/>
                    </a:lnTo>
                    <a:lnTo>
                      <a:pt x="0" y="0"/>
                    </a:lnTo>
                    <a:lnTo>
                      <a:pt x="124743" y="0"/>
                    </a:lnTo>
                    <a:lnTo>
                      <a:pt x="124743" y="103115"/>
                    </a:lnTo>
                    <a:close/>
                    <a:moveTo>
                      <a:pt x="9418" y="93697"/>
                    </a:moveTo>
                    <a:lnTo>
                      <a:pt x="115340" y="93697"/>
                    </a:lnTo>
                    <a:lnTo>
                      <a:pt x="115340" y="9403"/>
                    </a:lnTo>
                    <a:lnTo>
                      <a:pt x="9418" y="9403"/>
                    </a:lnTo>
                    <a:lnTo>
                      <a:pt x="9418" y="93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E33727F-5F89-3F43-0CCC-27E29F196691}"/>
                  </a:ext>
                </a:extLst>
              </p:cNvPr>
              <p:cNvSpPr/>
              <p:nvPr/>
            </p:nvSpPr>
            <p:spPr>
              <a:xfrm>
                <a:off x="5615698" y="3036848"/>
                <a:ext cx="124742" cy="103114"/>
              </a:xfrm>
              <a:custGeom>
                <a:avLst/>
                <a:gdLst>
                  <a:gd name="connsiteX0" fmla="*/ 124743 w 124742"/>
                  <a:gd name="connsiteY0" fmla="*/ 103115 h 103114"/>
                  <a:gd name="connsiteX1" fmla="*/ 0 w 124742"/>
                  <a:gd name="connsiteY1" fmla="*/ 103115 h 103114"/>
                  <a:gd name="connsiteX2" fmla="*/ 0 w 124742"/>
                  <a:gd name="connsiteY2" fmla="*/ 0 h 103114"/>
                  <a:gd name="connsiteX3" fmla="*/ 124743 w 124742"/>
                  <a:gd name="connsiteY3" fmla="*/ 0 h 103114"/>
                  <a:gd name="connsiteX4" fmla="*/ 124743 w 124742"/>
                  <a:gd name="connsiteY4" fmla="*/ 103115 h 103114"/>
                  <a:gd name="connsiteX5" fmla="*/ 9418 w 124742"/>
                  <a:gd name="connsiteY5" fmla="*/ 93697 h 103114"/>
                  <a:gd name="connsiteX6" fmla="*/ 115340 w 124742"/>
                  <a:gd name="connsiteY6" fmla="*/ 93697 h 103114"/>
                  <a:gd name="connsiteX7" fmla="*/ 115340 w 124742"/>
                  <a:gd name="connsiteY7" fmla="*/ 9403 h 103114"/>
                  <a:gd name="connsiteX8" fmla="*/ 9418 w 124742"/>
                  <a:gd name="connsiteY8" fmla="*/ 9403 h 103114"/>
                  <a:gd name="connsiteX9" fmla="*/ 9418 w 124742"/>
                  <a:gd name="connsiteY9" fmla="*/ 93697 h 10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742" h="103114">
                    <a:moveTo>
                      <a:pt x="124743" y="103115"/>
                    </a:moveTo>
                    <a:lnTo>
                      <a:pt x="0" y="103115"/>
                    </a:lnTo>
                    <a:lnTo>
                      <a:pt x="0" y="0"/>
                    </a:lnTo>
                    <a:lnTo>
                      <a:pt x="124743" y="0"/>
                    </a:lnTo>
                    <a:lnTo>
                      <a:pt x="124743" y="103115"/>
                    </a:lnTo>
                    <a:close/>
                    <a:moveTo>
                      <a:pt x="9418" y="93697"/>
                    </a:moveTo>
                    <a:lnTo>
                      <a:pt x="115340" y="93697"/>
                    </a:lnTo>
                    <a:lnTo>
                      <a:pt x="115340" y="9403"/>
                    </a:lnTo>
                    <a:lnTo>
                      <a:pt x="9418" y="9403"/>
                    </a:lnTo>
                    <a:lnTo>
                      <a:pt x="9418" y="93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CC3F565-F360-C6B4-5131-9766D0908BC0}"/>
                  </a:ext>
                </a:extLst>
              </p:cNvPr>
              <p:cNvSpPr/>
              <p:nvPr/>
            </p:nvSpPr>
            <p:spPr>
              <a:xfrm>
                <a:off x="5785282" y="3036848"/>
                <a:ext cx="124727" cy="103114"/>
              </a:xfrm>
              <a:custGeom>
                <a:avLst/>
                <a:gdLst>
                  <a:gd name="connsiteX0" fmla="*/ 124728 w 124727"/>
                  <a:gd name="connsiteY0" fmla="*/ 103115 h 103114"/>
                  <a:gd name="connsiteX1" fmla="*/ 0 w 124727"/>
                  <a:gd name="connsiteY1" fmla="*/ 103115 h 103114"/>
                  <a:gd name="connsiteX2" fmla="*/ 0 w 124727"/>
                  <a:gd name="connsiteY2" fmla="*/ 0 h 103114"/>
                  <a:gd name="connsiteX3" fmla="*/ 124728 w 124727"/>
                  <a:gd name="connsiteY3" fmla="*/ 0 h 103114"/>
                  <a:gd name="connsiteX4" fmla="*/ 124728 w 124727"/>
                  <a:gd name="connsiteY4" fmla="*/ 103115 h 103114"/>
                  <a:gd name="connsiteX5" fmla="*/ 9403 w 124727"/>
                  <a:gd name="connsiteY5" fmla="*/ 93697 h 103114"/>
                  <a:gd name="connsiteX6" fmla="*/ 115310 w 124727"/>
                  <a:gd name="connsiteY6" fmla="*/ 93697 h 103114"/>
                  <a:gd name="connsiteX7" fmla="*/ 115310 w 124727"/>
                  <a:gd name="connsiteY7" fmla="*/ 9403 h 103114"/>
                  <a:gd name="connsiteX8" fmla="*/ 9403 w 124727"/>
                  <a:gd name="connsiteY8" fmla="*/ 9403 h 103114"/>
                  <a:gd name="connsiteX9" fmla="*/ 9403 w 124727"/>
                  <a:gd name="connsiteY9" fmla="*/ 93697 h 10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727" h="103114">
                    <a:moveTo>
                      <a:pt x="124728" y="103115"/>
                    </a:moveTo>
                    <a:lnTo>
                      <a:pt x="0" y="103115"/>
                    </a:lnTo>
                    <a:lnTo>
                      <a:pt x="0" y="0"/>
                    </a:lnTo>
                    <a:lnTo>
                      <a:pt x="124728" y="0"/>
                    </a:lnTo>
                    <a:lnTo>
                      <a:pt x="124728" y="103115"/>
                    </a:lnTo>
                    <a:close/>
                    <a:moveTo>
                      <a:pt x="9403" y="93697"/>
                    </a:moveTo>
                    <a:lnTo>
                      <a:pt x="115310" y="93697"/>
                    </a:lnTo>
                    <a:lnTo>
                      <a:pt x="115310" y="9403"/>
                    </a:lnTo>
                    <a:lnTo>
                      <a:pt x="9403" y="9403"/>
                    </a:lnTo>
                    <a:lnTo>
                      <a:pt x="9403" y="93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8" name="Graphic 2">
              <a:extLst>
                <a:ext uri="{FF2B5EF4-FFF2-40B4-BE49-F238E27FC236}">
                  <a16:creationId xmlns:a16="http://schemas.microsoft.com/office/drawing/2014/main" id="{5120C06C-535E-151D-2139-8176CCA33372}"/>
                </a:ext>
              </a:extLst>
            </p:cNvPr>
            <p:cNvGrpSpPr/>
            <p:nvPr/>
          </p:nvGrpSpPr>
          <p:grpSpPr>
            <a:xfrm>
              <a:off x="5443684" y="2019300"/>
              <a:ext cx="614411" cy="1026257"/>
              <a:chOff x="5443684" y="2019300"/>
              <a:chExt cx="614411" cy="1026257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E18092F-1296-A561-0399-C78700A68C23}"/>
                  </a:ext>
                </a:extLst>
              </p:cNvPr>
              <p:cNvSpPr/>
              <p:nvPr/>
            </p:nvSpPr>
            <p:spPr>
              <a:xfrm>
                <a:off x="6012521" y="2507359"/>
                <a:ext cx="9417" cy="538198"/>
              </a:xfrm>
              <a:custGeom>
                <a:avLst/>
                <a:gdLst>
                  <a:gd name="connsiteX0" fmla="*/ 0 w 9417"/>
                  <a:gd name="connsiteY0" fmla="*/ 0 h 538198"/>
                  <a:gd name="connsiteX1" fmla="*/ 9418 w 9417"/>
                  <a:gd name="connsiteY1" fmla="*/ 0 h 538198"/>
                  <a:gd name="connsiteX2" fmla="*/ 9418 w 9417"/>
                  <a:gd name="connsiteY2" fmla="*/ 538198 h 538198"/>
                  <a:gd name="connsiteX3" fmla="*/ 0 w 9417"/>
                  <a:gd name="connsiteY3" fmla="*/ 538198 h 538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17" h="538198">
                    <a:moveTo>
                      <a:pt x="0" y="0"/>
                    </a:moveTo>
                    <a:lnTo>
                      <a:pt x="9418" y="0"/>
                    </a:lnTo>
                    <a:lnTo>
                      <a:pt x="9418" y="538198"/>
                    </a:lnTo>
                    <a:lnTo>
                      <a:pt x="0" y="53819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DD410C6-DF2D-8841-AC4D-70D91D5F5BD9}"/>
                  </a:ext>
                </a:extLst>
              </p:cNvPr>
              <p:cNvSpPr/>
              <p:nvPr/>
            </p:nvSpPr>
            <p:spPr>
              <a:xfrm>
                <a:off x="5475651" y="2051810"/>
                <a:ext cx="376703" cy="989732"/>
              </a:xfrm>
              <a:custGeom>
                <a:avLst/>
                <a:gdLst>
                  <a:gd name="connsiteX0" fmla="*/ 376704 w 376703"/>
                  <a:gd name="connsiteY0" fmla="*/ 989733 h 989732"/>
                  <a:gd name="connsiteX1" fmla="*/ 367301 w 376703"/>
                  <a:gd name="connsiteY1" fmla="*/ 989733 h 989732"/>
                  <a:gd name="connsiteX2" fmla="*/ 367301 w 376703"/>
                  <a:gd name="connsiteY2" fmla="*/ 437257 h 989732"/>
                  <a:gd name="connsiteX3" fmla="*/ 0 w 376703"/>
                  <a:gd name="connsiteY3" fmla="*/ 6098 h 989732"/>
                  <a:gd name="connsiteX4" fmla="*/ 7169 w 376703"/>
                  <a:gd name="connsiteY4" fmla="*/ 0 h 989732"/>
                  <a:gd name="connsiteX5" fmla="*/ 376704 w 376703"/>
                  <a:gd name="connsiteY5" fmla="*/ 433785 h 989732"/>
                  <a:gd name="connsiteX6" fmla="*/ 376704 w 376703"/>
                  <a:gd name="connsiteY6" fmla="*/ 989733 h 989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703" h="989732">
                    <a:moveTo>
                      <a:pt x="376704" y="989733"/>
                    </a:moveTo>
                    <a:lnTo>
                      <a:pt x="367301" y="989733"/>
                    </a:lnTo>
                    <a:lnTo>
                      <a:pt x="367301" y="437257"/>
                    </a:lnTo>
                    <a:lnTo>
                      <a:pt x="0" y="6098"/>
                    </a:lnTo>
                    <a:lnTo>
                      <a:pt x="7169" y="0"/>
                    </a:lnTo>
                    <a:lnTo>
                      <a:pt x="376704" y="433785"/>
                    </a:lnTo>
                    <a:lnTo>
                      <a:pt x="376704" y="98973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B5D7002-08D3-400F-39FD-E602307F396E}"/>
                  </a:ext>
                </a:extLst>
              </p:cNvPr>
              <p:cNvSpPr/>
              <p:nvPr/>
            </p:nvSpPr>
            <p:spPr>
              <a:xfrm>
                <a:off x="5493868" y="2547506"/>
                <a:ext cx="188902" cy="498050"/>
              </a:xfrm>
              <a:custGeom>
                <a:avLst/>
                <a:gdLst>
                  <a:gd name="connsiteX0" fmla="*/ 188903 w 188902"/>
                  <a:gd name="connsiteY0" fmla="*/ 498051 h 498050"/>
                  <a:gd name="connsiteX1" fmla="*/ 179500 w 188902"/>
                  <a:gd name="connsiteY1" fmla="*/ 498051 h 498050"/>
                  <a:gd name="connsiteX2" fmla="*/ 179500 w 188902"/>
                  <a:gd name="connsiteY2" fmla="*/ 9403 h 498050"/>
                  <a:gd name="connsiteX3" fmla="*/ 0 w 188902"/>
                  <a:gd name="connsiteY3" fmla="*/ 9403 h 498050"/>
                  <a:gd name="connsiteX4" fmla="*/ 0 w 188902"/>
                  <a:gd name="connsiteY4" fmla="*/ 0 h 498050"/>
                  <a:gd name="connsiteX5" fmla="*/ 188903 w 188902"/>
                  <a:gd name="connsiteY5" fmla="*/ 0 h 498050"/>
                  <a:gd name="connsiteX6" fmla="*/ 188903 w 188902"/>
                  <a:gd name="connsiteY6" fmla="*/ 498051 h 49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902" h="498050">
                    <a:moveTo>
                      <a:pt x="188903" y="498051"/>
                    </a:moveTo>
                    <a:lnTo>
                      <a:pt x="179500" y="498051"/>
                    </a:lnTo>
                    <a:lnTo>
                      <a:pt x="179500" y="9403"/>
                    </a:lnTo>
                    <a:lnTo>
                      <a:pt x="0" y="9403"/>
                    </a:lnTo>
                    <a:lnTo>
                      <a:pt x="0" y="0"/>
                    </a:lnTo>
                    <a:lnTo>
                      <a:pt x="188903" y="0"/>
                    </a:lnTo>
                    <a:lnTo>
                      <a:pt x="188903" y="49805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CED1D62-19B0-2CE4-2D03-924DEF5875CF}"/>
                  </a:ext>
                </a:extLst>
              </p:cNvPr>
              <p:cNvSpPr/>
              <p:nvPr/>
            </p:nvSpPr>
            <p:spPr>
              <a:xfrm>
                <a:off x="5503784" y="2846934"/>
                <a:ext cx="9417" cy="198622"/>
              </a:xfrm>
              <a:custGeom>
                <a:avLst/>
                <a:gdLst>
                  <a:gd name="connsiteX0" fmla="*/ 0 w 9417"/>
                  <a:gd name="connsiteY0" fmla="*/ 0 h 198622"/>
                  <a:gd name="connsiteX1" fmla="*/ 9418 w 9417"/>
                  <a:gd name="connsiteY1" fmla="*/ 0 h 198622"/>
                  <a:gd name="connsiteX2" fmla="*/ 9418 w 9417"/>
                  <a:gd name="connsiteY2" fmla="*/ 198623 h 198622"/>
                  <a:gd name="connsiteX3" fmla="*/ 0 w 9417"/>
                  <a:gd name="connsiteY3" fmla="*/ 198623 h 19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17" h="198622">
                    <a:moveTo>
                      <a:pt x="0" y="0"/>
                    </a:moveTo>
                    <a:lnTo>
                      <a:pt x="9418" y="0"/>
                    </a:lnTo>
                    <a:lnTo>
                      <a:pt x="9418" y="198623"/>
                    </a:lnTo>
                    <a:lnTo>
                      <a:pt x="0" y="1986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6132401-61A0-BBD1-8DA2-AE4BF884C712}"/>
                  </a:ext>
                </a:extLst>
              </p:cNvPr>
              <p:cNvSpPr/>
              <p:nvPr/>
            </p:nvSpPr>
            <p:spPr>
              <a:xfrm rot="-4846799">
                <a:off x="5981740" y="2443000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7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7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914C5B7-67A7-2C05-E0B0-B79BC182AC12}"/>
                  </a:ext>
                </a:extLst>
              </p:cNvPr>
              <p:cNvSpPr/>
              <p:nvPr/>
            </p:nvSpPr>
            <p:spPr>
              <a:xfrm>
                <a:off x="5443684" y="2019300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8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8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1FD4774-0D7D-A1C6-1596-3384511DFC85}"/>
                  </a:ext>
                </a:extLst>
              </p:cNvPr>
              <p:cNvSpPr/>
              <p:nvPr/>
            </p:nvSpPr>
            <p:spPr>
              <a:xfrm>
                <a:off x="5450823" y="2514075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8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8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D9E95BB-DAA2-F441-68EC-DA3A6FE1055F}"/>
                  </a:ext>
                </a:extLst>
              </p:cNvPr>
              <p:cNvSpPr/>
              <p:nvPr/>
            </p:nvSpPr>
            <p:spPr>
              <a:xfrm rot="-2700000">
                <a:off x="5472926" y="2803992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8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8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" name="Graphic 2">
              <a:extLst>
                <a:ext uri="{FF2B5EF4-FFF2-40B4-BE49-F238E27FC236}">
                  <a16:creationId xmlns:a16="http://schemas.microsoft.com/office/drawing/2014/main" id="{641CB268-C49A-A57B-7587-AD91960943F2}"/>
                </a:ext>
              </a:extLst>
            </p:cNvPr>
            <p:cNvGrpSpPr/>
            <p:nvPr/>
          </p:nvGrpSpPr>
          <p:grpSpPr>
            <a:xfrm>
              <a:off x="6135020" y="2019300"/>
              <a:ext cx="623814" cy="1026257"/>
              <a:chOff x="6135020" y="2019300"/>
              <a:chExt cx="623814" cy="1026257"/>
            </a:xfrm>
            <a:grp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863E06D-1366-B965-85D7-34183BF7E804}"/>
                  </a:ext>
                </a:extLst>
              </p:cNvPr>
              <p:cNvSpPr/>
              <p:nvPr/>
            </p:nvSpPr>
            <p:spPr>
              <a:xfrm>
                <a:off x="6180595" y="2507359"/>
                <a:ext cx="9417" cy="538198"/>
              </a:xfrm>
              <a:custGeom>
                <a:avLst/>
                <a:gdLst>
                  <a:gd name="connsiteX0" fmla="*/ 0 w 9417"/>
                  <a:gd name="connsiteY0" fmla="*/ 0 h 538198"/>
                  <a:gd name="connsiteX1" fmla="*/ 9418 w 9417"/>
                  <a:gd name="connsiteY1" fmla="*/ 0 h 538198"/>
                  <a:gd name="connsiteX2" fmla="*/ 9418 w 9417"/>
                  <a:gd name="connsiteY2" fmla="*/ 538198 h 538198"/>
                  <a:gd name="connsiteX3" fmla="*/ 0 w 9417"/>
                  <a:gd name="connsiteY3" fmla="*/ 538198 h 538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17" h="538198">
                    <a:moveTo>
                      <a:pt x="0" y="0"/>
                    </a:moveTo>
                    <a:lnTo>
                      <a:pt x="9418" y="0"/>
                    </a:lnTo>
                    <a:lnTo>
                      <a:pt x="9418" y="538198"/>
                    </a:lnTo>
                    <a:lnTo>
                      <a:pt x="0" y="53819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880C95D-4AA1-E2F0-A6E1-1AE5BA0117D9}"/>
                  </a:ext>
                </a:extLst>
              </p:cNvPr>
              <p:cNvSpPr/>
              <p:nvPr/>
            </p:nvSpPr>
            <p:spPr>
              <a:xfrm>
                <a:off x="6350179" y="2051810"/>
                <a:ext cx="376688" cy="989732"/>
              </a:xfrm>
              <a:custGeom>
                <a:avLst/>
                <a:gdLst>
                  <a:gd name="connsiteX0" fmla="*/ 9403 w 376688"/>
                  <a:gd name="connsiteY0" fmla="*/ 989733 h 989732"/>
                  <a:gd name="connsiteX1" fmla="*/ 0 w 376688"/>
                  <a:gd name="connsiteY1" fmla="*/ 989733 h 989732"/>
                  <a:gd name="connsiteX2" fmla="*/ 0 w 376688"/>
                  <a:gd name="connsiteY2" fmla="*/ 433785 h 989732"/>
                  <a:gd name="connsiteX3" fmla="*/ 369519 w 376688"/>
                  <a:gd name="connsiteY3" fmla="*/ 0 h 989732"/>
                  <a:gd name="connsiteX4" fmla="*/ 376689 w 376688"/>
                  <a:gd name="connsiteY4" fmla="*/ 6098 h 989732"/>
                  <a:gd name="connsiteX5" fmla="*/ 9403 w 376688"/>
                  <a:gd name="connsiteY5" fmla="*/ 437257 h 989732"/>
                  <a:gd name="connsiteX6" fmla="*/ 9403 w 376688"/>
                  <a:gd name="connsiteY6" fmla="*/ 989733 h 989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688" h="989732">
                    <a:moveTo>
                      <a:pt x="9403" y="989733"/>
                    </a:moveTo>
                    <a:lnTo>
                      <a:pt x="0" y="989733"/>
                    </a:lnTo>
                    <a:lnTo>
                      <a:pt x="0" y="433785"/>
                    </a:lnTo>
                    <a:lnTo>
                      <a:pt x="369519" y="0"/>
                    </a:lnTo>
                    <a:lnTo>
                      <a:pt x="376689" y="6098"/>
                    </a:lnTo>
                    <a:lnTo>
                      <a:pt x="9403" y="437257"/>
                    </a:lnTo>
                    <a:lnTo>
                      <a:pt x="9403" y="98973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B6ADE91-DF3E-1153-823A-417219F1B71C}"/>
                  </a:ext>
                </a:extLst>
              </p:cNvPr>
              <p:cNvSpPr/>
              <p:nvPr/>
            </p:nvSpPr>
            <p:spPr>
              <a:xfrm>
                <a:off x="6519748" y="2547506"/>
                <a:ext cx="188917" cy="498050"/>
              </a:xfrm>
              <a:custGeom>
                <a:avLst/>
                <a:gdLst>
                  <a:gd name="connsiteX0" fmla="*/ 9403 w 188917"/>
                  <a:gd name="connsiteY0" fmla="*/ 498051 h 498050"/>
                  <a:gd name="connsiteX1" fmla="*/ 0 w 188917"/>
                  <a:gd name="connsiteY1" fmla="*/ 498051 h 498050"/>
                  <a:gd name="connsiteX2" fmla="*/ 0 w 188917"/>
                  <a:gd name="connsiteY2" fmla="*/ 0 h 498050"/>
                  <a:gd name="connsiteX3" fmla="*/ 188918 w 188917"/>
                  <a:gd name="connsiteY3" fmla="*/ 0 h 498050"/>
                  <a:gd name="connsiteX4" fmla="*/ 188918 w 188917"/>
                  <a:gd name="connsiteY4" fmla="*/ 9403 h 498050"/>
                  <a:gd name="connsiteX5" fmla="*/ 9403 w 188917"/>
                  <a:gd name="connsiteY5" fmla="*/ 9403 h 498050"/>
                  <a:gd name="connsiteX6" fmla="*/ 9403 w 188917"/>
                  <a:gd name="connsiteY6" fmla="*/ 498051 h 49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917" h="498050">
                    <a:moveTo>
                      <a:pt x="9403" y="498051"/>
                    </a:moveTo>
                    <a:lnTo>
                      <a:pt x="0" y="498051"/>
                    </a:lnTo>
                    <a:lnTo>
                      <a:pt x="0" y="0"/>
                    </a:lnTo>
                    <a:lnTo>
                      <a:pt x="188918" y="0"/>
                    </a:lnTo>
                    <a:lnTo>
                      <a:pt x="188918" y="9403"/>
                    </a:lnTo>
                    <a:lnTo>
                      <a:pt x="9403" y="9403"/>
                    </a:lnTo>
                    <a:lnTo>
                      <a:pt x="9403" y="49805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CDB7193-33B7-5833-A7FC-AA213781F591}"/>
                  </a:ext>
                </a:extLst>
              </p:cNvPr>
              <p:cNvSpPr/>
              <p:nvPr/>
            </p:nvSpPr>
            <p:spPr>
              <a:xfrm>
                <a:off x="6689317" y="2846934"/>
                <a:ext cx="9417" cy="198622"/>
              </a:xfrm>
              <a:custGeom>
                <a:avLst/>
                <a:gdLst>
                  <a:gd name="connsiteX0" fmla="*/ 0 w 9417"/>
                  <a:gd name="connsiteY0" fmla="*/ 0 h 198622"/>
                  <a:gd name="connsiteX1" fmla="*/ 9418 w 9417"/>
                  <a:gd name="connsiteY1" fmla="*/ 0 h 198622"/>
                  <a:gd name="connsiteX2" fmla="*/ 9418 w 9417"/>
                  <a:gd name="connsiteY2" fmla="*/ 198623 h 198622"/>
                  <a:gd name="connsiteX3" fmla="*/ 0 w 9417"/>
                  <a:gd name="connsiteY3" fmla="*/ 198623 h 19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17" h="198622">
                    <a:moveTo>
                      <a:pt x="0" y="0"/>
                    </a:moveTo>
                    <a:lnTo>
                      <a:pt x="9418" y="0"/>
                    </a:lnTo>
                    <a:lnTo>
                      <a:pt x="9418" y="198623"/>
                    </a:lnTo>
                    <a:lnTo>
                      <a:pt x="0" y="1986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259CFC4-8A47-7B53-5391-0CA02B069896}"/>
                  </a:ext>
                </a:extLst>
              </p:cNvPr>
              <p:cNvSpPr/>
              <p:nvPr/>
            </p:nvSpPr>
            <p:spPr>
              <a:xfrm rot="-2700000">
                <a:off x="6149749" y="2442973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7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7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230E225-2D65-DB8E-7B76-46B4BD790ED2}"/>
                  </a:ext>
                </a:extLst>
              </p:cNvPr>
              <p:cNvSpPr/>
              <p:nvPr/>
            </p:nvSpPr>
            <p:spPr>
              <a:xfrm>
                <a:off x="6687717" y="2019300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8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8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EF2CB93-56EA-9C86-0959-9C68F02DDA98}"/>
                  </a:ext>
                </a:extLst>
              </p:cNvPr>
              <p:cNvSpPr/>
              <p:nvPr/>
            </p:nvSpPr>
            <p:spPr>
              <a:xfrm>
                <a:off x="6680578" y="2514075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7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7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D3DA30B-6B3C-B8ED-9FED-B8318FF7EDDE}"/>
                  </a:ext>
                </a:extLst>
              </p:cNvPr>
              <p:cNvSpPr/>
              <p:nvPr/>
            </p:nvSpPr>
            <p:spPr>
              <a:xfrm rot="-796800">
                <a:off x="6658451" y="2804108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7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7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36" name="Graphic 2">
            <a:extLst>
              <a:ext uri="{FF2B5EF4-FFF2-40B4-BE49-F238E27FC236}">
                <a16:creationId xmlns:a16="http://schemas.microsoft.com/office/drawing/2014/main" id="{3B0D4E81-3409-D80E-8B3B-3B0C51AE6E11}"/>
              </a:ext>
            </a:extLst>
          </p:cNvPr>
          <p:cNvGrpSpPr/>
          <p:nvPr/>
        </p:nvGrpSpPr>
        <p:grpSpPr>
          <a:xfrm>
            <a:off x="6774395" y="3143255"/>
            <a:ext cx="1135381" cy="1340792"/>
            <a:chOff x="6774395" y="3143255"/>
            <a:chExt cx="1135381" cy="1340792"/>
          </a:xfrm>
          <a:solidFill>
            <a:schemeClr val="bg1"/>
          </a:solidFill>
        </p:grpSpPr>
        <p:grpSp>
          <p:nvGrpSpPr>
            <p:cNvPr id="37" name="Graphic 2">
              <a:extLst>
                <a:ext uri="{FF2B5EF4-FFF2-40B4-BE49-F238E27FC236}">
                  <a16:creationId xmlns:a16="http://schemas.microsoft.com/office/drawing/2014/main" id="{DA827061-D248-2B23-5067-4FD07986C2F5}"/>
                </a:ext>
              </a:extLst>
            </p:cNvPr>
            <p:cNvGrpSpPr/>
            <p:nvPr/>
          </p:nvGrpSpPr>
          <p:grpSpPr>
            <a:xfrm>
              <a:off x="6774395" y="3160444"/>
              <a:ext cx="103114" cy="1311754"/>
              <a:chOff x="6774395" y="3160444"/>
              <a:chExt cx="103114" cy="1311754"/>
            </a:xfrm>
            <a:grpFill/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EB4D0CD-D0D7-266E-5D60-A2948A4D8BFF}"/>
                  </a:ext>
                </a:extLst>
              </p:cNvPr>
              <p:cNvSpPr/>
              <p:nvPr/>
            </p:nvSpPr>
            <p:spPr>
              <a:xfrm>
                <a:off x="6774395" y="3160444"/>
                <a:ext cx="103114" cy="124727"/>
              </a:xfrm>
              <a:custGeom>
                <a:avLst/>
                <a:gdLst>
                  <a:gd name="connsiteX0" fmla="*/ 103115 w 103114"/>
                  <a:gd name="connsiteY0" fmla="*/ 124728 h 124727"/>
                  <a:gd name="connsiteX1" fmla="*/ 0 w 103114"/>
                  <a:gd name="connsiteY1" fmla="*/ 124728 h 124727"/>
                  <a:gd name="connsiteX2" fmla="*/ 0 w 103114"/>
                  <a:gd name="connsiteY2" fmla="*/ 0 h 124727"/>
                  <a:gd name="connsiteX3" fmla="*/ 103115 w 103114"/>
                  <a:gd name="connsiteY3" fmla="*/ 0 h 124727"/>
                  <a:gd name="connsiteX4" fmla="*/ 103115 w 103114"/>
                  <a:gd name="connsiteY4" fmla="*/ 124728 h 124727"/>
                  <a:gd name="connsiteX5" fmla="*/ 9403 w 103114"/>
                  <a:gd name="connsiteY5" fmla="*/ 115310 h 124727"/>
                  <a:gd name="connsiteX6" fmla="*/ 93697 w 103114"/>
                  <a:gd name="connsiteY6" fmla="*/ 115310 h 124727"/>
                  <a:gd name="connsiteX7" fmla="*/ 93697 w 103114"/>
                  <a:gd name="connsiteY7" fmla="*/ 9403 h 124727"/>
                  <a:gd name="connsiteX8" fmla="*/ 9403 w 103114"/>
                  <a:gd name="connsiteY8" fmla="*/ 9403 h 124727"/>
                  <a:gd name="connsiteX9" fmla="*/ 9403 w 103114"/>
                  <a:gd name="connsiteY9" fmla="*/ 115310 h 124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3114" h="124727">
                    <a:moveTo>
                      <a:pt x="103115" y="124728"/>
                    </a:moveTo>
                    <a:lnTo>
                      <a:pt x="0" y="124728"/>
                    </a:lnTo>
                    <a:lnTo>
                      <a:pt x="0" y="0"/>
                    </a:lnTo>
                    <a:lnTo>
                      <a:pt x="103115" y="0"/>
                    </a:lnTo>
                    <a:lnTo>
                      <a:pt x="103115" y="124728"/>
                    </a:lnTo>
                    <a:close/>
                    <a:moveTo>
                      <a:pt x="9403" y="115310"/>
                    </a:moveTo>
                    <a:lnTo>
                      <a:pt x="93697" y="115310"/>
                    </a:lnTo>
                    <a:lnTo>
                      <a:pt x="93697" y="9403"/>
                    </a:lnTo>
                    <a:lnTo>
                      <a:pt x="9403" y="9403"/>
                    </a:lnTo>
                    <a:lnTo>
                      <a:pt x="9403" y="11531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B6F0327-0D1F-702C-580B-1300056C5699}"/>
                  </a:ext>
                </a:extLst>
              </p:cNvPr>
              <p:cNvSpPr/>
              <p:nvPr/>
            </p:nvSpPr>
            <p:spPr>
              <a:xfrm>
                <a:off x="6774395" y="4347471"/>
                <a:ext cx="103114" cy="124727"/>
              </a:xfrm>
              <a:custGeom>
                <a:avLst/>
                <a:gdLst>
                  <a:gd name="connsiteX0" fmla="*/ 103115 w 103114"/>
                  <a:gd name="connsiteY0" fmla="*/ 124728 h 124727"/>
                  <a:gd name="connsiteX1" fmla="*/ 0 w 103114"/>
                  <a:gd name="connsiteY1" fmla="*/ 124728 h 124727"/>
                  <a:gd name="connsiteX2" fmla="*/ 0 w 103114"/>
                  <a:gd name="connsiteY2" fmla="*/ 0 h 124727"/>
                  <a:gd name="connsiteX3" fmla="*/ 103115 w 103114"/>
                  <a:gd name="connsiteY3" fmla="*/ 0 h 124727"/>
                  <a:gd name="connsiteX4" fmla="*/ 103115 w 103114"/>
                  <a:gd name="connsiteY4" fmla="*/ 124728 h 124727"/>
                  <a:gd name="connsiteX5" fmla="*/ 9403 w 103114"/>
                  <a:gd name="connsiteY5" fmla="*/ 115325 h 124727"/>
                  <a:gd name="connsiteX6" fmla="*/ 93697 w 103114"/>
                  <a:gd name="connsiteY6" fmla="*/ 115325 h 124727"/>
                  <a:gd name="connsiteX7" fmla="*/ 93697 w 103114"/>
                  <a:gd name="connsiteY7" fmla="*/ 9418 h 124727"/>
                  <a:gd name="connsiteX8" fmla="*/ 9403 w 103114"/>
                  <a:gd name="connsiteY8" fmla="*/ 9418 h 124727"/>
                  <a:gd name="connsiteX9" fmla="*/ 9403 w 103114"/>
                  <a:gd name="connsiteY9" fmla="*/ 115325 h 124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3114" h="124727">
                    <a:moveTo>
                      <a:pt x="103115" y="124728"/>
                    </a:moveTo>
                    <a:lnTo>
                      <a:pt x="0" y="124728"/>
                    </a:lnTo>
                    <a:lnTo>
                      <a:pt x="0" y="0"/>
                    </a:lnTo>
                    <a:lnTo>
                      <a:pt x="103115" y="0"/>
                    </a:lnTo>
                    <a:lnTo>
                      <a:pt x="103115" y="124728"/>
                    </a:lnTo>
                    <a:close/>
                    <a:moveTo>
                      <a:pt x="9403" y="115325"/>
                    </a:moveTo>
                    <a:lnTo>
                      <a:pt x="93697" y="115325"/>
                    </a:lnTo>
                    <a:lnTo>
                      <a:pt x="93697" y="9418"/>
                    </a:lnTo>
                    <a:lnTo>
                      <a:pt x="9403" y="9418"/>
                    </a:lnTo>
                    <a:lnTo>
                      <a:pt x="9403" y="1153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A1FA09-C885-FAF7-7D8D-7EC1D85408A3}"/>
                  </a:ext>
                </a:extLst>
              </p:cNvPr>
              <p:cNvSpPr/>
              <p:nvPr/>
            </p:nvSpPr>
            <p:spPr>
              <a:xfrm>
                <a:off x="6774395" y="4177887"/>
                <a:ext cx="103114" cy="124742"/>
              </a:xfrm>
              <a:custGeom>
                <a:avLst/>
                <a:gdLst>
                  <a:gd name="connsiteX0" fmla="*/ 103115 w 103114"/>
                  <a:gd name="connsiteY0" fmla="*/ 124743 h 124742"/>
                  <a:gd name="connsiteX1" fmla="*/ 0 w 103114"/>
                  <a:gd name="connsiteY1" fmla="*/ 124743 h 124742"/>
                  <a:gd name="connsiteX2" fmla="*/ 0 w 103114"/>
                  <a:gd name="connsiteY2" fmla="*/ 0 h 124742"/>
                  <a:gd name="connsiteX3" fmla="*/ 103115 w 103114"/>
                  <a:gd name="connsiteY3" fmla="*/ 0 h 124742"/>
                  <a:gd name="connsiteX4" fmla="*/ 103115 w 103114"/>
                  <a:gd name="connsiteY4" fmla="*/ 124743 h 124742"/>
                  <a:gd name="connsiteX5" fmla="*/ 9403 w 103114"/>
                  <a:gd name="connsiteY5" fmla="*/ 115340 h 124742"/>
                  <a:gd name="connsiteX6" fmla="*/ 93697 w 103114"/>
                  <a:gd name="connsiteY6" fmla="*/ 115340 h 124742"/>
                  <a:gd name="connsiteX7" fmla="*/ 93697 w 103114"/>
                  <a:gd name="connsiteY7" fmla="*/ 9418 h 124742"/>
                  <a:gd name="connsiteX8" fmla="*/ 9403 w 103114"/>
                  <a:gd name="connsiteY8" fmla="*/ 9418 h 124742"/>
                  <a:gd name="connsiteX9" fmla="*/ 9403 w 103114"/>
                  <a:gd name="connsiteY9" fmla="*/ 115340 h 124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3114" h="124742">
                    <a:moveTo>
                      <a:pt x="103115" y="124743"/>
                    </a:moveTo>
                    <a:lnTo>
                      <a:pt x="0" y="124743"/>
                    </a:lnTo>
                    <a:lnTo>
                      <a:pt x="0" y="0"/>
                    </a:lnTo>
                    <a:lnTo>
                      <a:pt x="103115" y="0"/>
                    </a:lnTo>
                    <a:lnTo>
                      <a:pt x="103115" y="124743"/>
                    </a:lnTo>
                    <a:close/>
                    <a:moveTo>
                      <a:pt x="9403" y="115340"/>
                    </a:moveTo>
                    <a:lnTo>
                      <a:pt x="93697" y="115340"/>
                    </a:lnTo>
                    <a:lnTo>
                      <a:pt x="93697" y="9418"/>
                    </a:lnTo>
                    <a:lnTo>
                      <a:pt x="9403" y="9418"/>
                    </a:lnTo>
                    <a:lnTo>
                      <a:pt x="9403" y="1153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1C19A46-1477-A423-2082-658B2CA86F1E}"/>
                  </a:ext>
                </a:extLst>
              </p:cNvPr>
              <p:cNvSpPr/>
              <p:nvPr/>
            </p:nvSpPr>
            <p:spPr>
              <a:xfrm>
                <a:off x="6774395" y="4008318"/>
                <a:ext cx="103114" cy="124727"/>
              </a:xfrm>
              <a:custGeom>
                <a:avLst/>
                <a:gdLst>
                  <a:gd name="connsiteX0" fmla="*/ 103115 w 103114"/>
                  <a:gd name="connsiteY0" fmla="*/ 124728 h 124727"/>
                  <a:gd name="connsiteX1" fmla="*/ 0 w 103114"/>
                  <a:gd name="connsiteY1" fmla="*/ 124728 h 124727"/>
                  <a:gd name="connsiteX2" fmla="*/ 0 w 103114"/>
                  <a:gd name="connsiteY2" fmla="*/ 0 h 124727"/>
                  <a:gd name="connsiteX3" fmla="*/ 103115 w 103114"/>
                  <a:gd name="connsiteY3" fmla="*/ 0 h 124727"/>
                  <a:gd name="connsiteX4" fmla="*/ 103115 w 103114"/>
                  <a:gd name="connsiteY4" fmla="*/ 124728 h 124727"/>
                  <a:gd name="connsiteX5" fmla="*/ 9403 w 103114"/>
                  <a:gd name="connsiteY5" fmla="*/ 115325 h 124727"/>
                  <a:gd name="connsiteX6" fmla="*/ 93697 w 103114"/>
                  <a:gd name="connsiteY6" fmla="*/ 115325 h 124727"/>
                  <a:gd name="connsiteX7" fmla="*/ 93697 w 103114"/>
                  <a:gd name="connsiteY7" fmla="*/ 9418 h 124727"/>
                  <a:gd name="connsiteX8" fmla="*/ 9403 w 103114"/>
                  <a:gd name="connsiteY8" fmla="*/ 9418 h 124727"/>
                  <a:gd name="connsiteX9" fmla="*/ 9403 w 103114"/>
                  <a:gd name="connsiteY9" fmla="*/ 115325 h 124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3114" h="124727">
                    <a:moveTo>
                      <a:pt x="103115" y="124728"/>
                    </a:moveTo>
                    <a:lnTo>
                      <a:pt x="0" y="124728"/>
                    </a:lnTo>
                    <a:lnTo>
                      <a:pt x="0" y="0"/>
                    </a:lnTo>
                    <a:lnTo>
                      <a:pt x="103115" y="0"/>
                    </a:lnTo>
                    <a:lnTo>
                      <a:pt x="103115" y="124728"/>
                    </a:lnTo>
                    <a:close/>
                    <a:moveTo>
                      <a:pt x="9403" y="115325"/>
                    </a:moveTo>
                    <a:lnTo>
                      <a:pt x="93697" y="115325"/>
                    </a:lnTo>
                    <a:lnTo>
                      <a:pt x="93697" y="9418"/>
                    </a:lnTo>
                    <a:lnTo>
                      <a:pt x="9403" y="9418"/>
                    </a:lnTo>
                    <a:lnTo>
                      <a:pt x="9403" y="1153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7DC5F96-581B-1CE8-0EBD-7EBB340D0A81}"/>
                  </a:ext>
                </a:extLst>
              </p:cNvPr>
              <p:cNvSpPr/>
              <p:nvPr/>
            </p:nvSpPr>
            <p:spPr>
              <a:xfrm>
                <a:off x="6774395" y="3838734"/>
                <a:ext cx="103114" cy="124742"/>
              </a:xfrm>
              <a:custGeom>
                <a:avLst/>
                <a:gdLst>
                  <a:gd name="connsiteX0" fmla="*/ 103115 w 103114"/>
                  <a:gd name="connsiteY0" fmla="*/ 124743 h 124742"/>
                  <a:gd name="connsiteX1" fmla="*/ 0 w 103114"/>
                  <a:gd name="connsiteY1" fmla="*/ 124743 h 124742"/>
                  <a:gd name="connsiteX2" fmla="*/ 0 w 103114"/>
                  <a:gd name="connsiteY2" fmla="*/ 0 h 124742"/>
                  <a:gd name="connsiteX3" fmla="*/ 103115 w 103114"/>
                  <a:gd name="connsiteY3" fmla="*/ 0 h 124742"/>
                  <a:gd name="connsiteX4" fmla="*/ 103115 w 103114"/>
                  <a:gd name="connsiteY4" fmla="*/ 124743 h 124742"/>
                  <a:gd name="connsiteX5" fmla="*/ 9403 w 103114"/>
                  <a:gd name="connsiteY5" fmla="*/ 115340 h 124742"/>
                  <a:gd name="connsiteX6" fmla="*/ 93697 w 103114"/>
                  <a:gd name="connsiteY6" fmla="*/ 115340 h 124742"/>
                  <a:gd name="connsiteX7" fmla="*/ 93697 w 103114"/>
                  <a:gd name="connsiteY7" fmla="*/ 9418 h 124742"/>
                  <a:gd name="connsiteX8" fmla="*/ 9403 w 103114"/>
                  <a:gd name="connsiteY8" fmla="*/ 9418 h 124742"/>
                  <a:gd name="connsiteX9" fmla="*/ 9403 w 103114"/>
                  <a:gd name="connsiteY9" fmla="*/ 115340 h 124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3114" h="124742">
                    <a:moveTo>
                      <a:pt x="103115" y="124743"/>
                    </a:moveTo>
                    <a:lnTo>
                      <a:pt x="0" y="124743"/>
                    </a:lnTo>
                    <a:lnTo>
                      <a:pt x="0" y="0"/>
                    </a:lnTo>
                    <a:lnTo>
                      <a:pt x="103115" y="0"/>
                    </a:lnTo>
                    <a:lnTo>
                      <a:pt x="103115" y="124743"/>
                    </a:lnTo>
                    <a:close/>
                    <a:moveTo>
                      <a:pt x="9403" y="115340"/>
                    </a:moveTo>
                    <a:lnTo>
                      <a:pt x="93697" y="115340"/>
                    </a:lnTo>
                    <a:lnTo>
                      <a:pt x="93697" y="9418"/>
                    </a:lnTo>
                    <a:lnTo>
                      <a:pt x="9403" y="9418"/>
                    </a:lnTo>
                    <a:lnTo>
                      <a:pt x="9403" y="1153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BECC6D0-BE7F-F3BC-CF9D-28C5127BA394}"/>
                  </a:ext>
                </a:extLst>
              </p:cNvPr>
              <p:cNvSpPr/>
              <p:nvPr/>
            </p:nvSpPr>
            <p:spPr>
              <a:xfrm>
                <a:off x="6774395" y="3669181"/>
                <a:ext cx="103114" cy="124727"/>
              </a:xfrm>
              <a:custGeom>
                <a:avLst/>
                <a:gdLst>
                  <a:gd name="connsiteX0" fmla="*/ 103115 w 103114"/>
                  <a:gd name="connsiteY0" fmla="*/ 124728 h 124727"/>
                  <a:gd name="connsiteX1" fmla="*/ 0 w 103114"/>
                  <a:gd name="connsiteY1" fmla="*/ 124728 h 124727"/>
                  <a:gd name="connsiteX2" fmla="*/ 0 w 103114"/>
                  <a:gd name="connsiteY2" fmla="*/ 0 h 124727"/>
                  <a:gd name="connsiteX3" fmla="*/ 103115 w 103114"/>
                  <a:gd name="connsiteY3" fmla="*/ 0 h 124727"/>
                  <a:gd name="connsiteX4" fmla="*/ 103115 w 103114"/>
                  <a:gd name="connsiteY4" fmla="*/ 124728 h 124727"/>
                  <a:gd name="connsiteX5" fmla="*/ 9403 w 103114"/>
                  <a:gd name="connsiteY5" fmla="*/ 115310 h 124727"/>
                  <a:gd name="connsiteX6" fmla="*/ 93697 w 103114"/>
                  <a:gd name="connsiteY6" fmla="*/ 115310 h 124727"/>
                  <a:gd name="connsiteX7" fmla="*/ 93697 w 103114"/>
                  <a:gd name="connsiteY7" fmla="*/ 9403 h 124727"/>
                  <a:gd name="connsiteX8" fmla="*/ 9403 w 103114"/>
                  <a:gd name="connsiteY8" fmla="*/ 9403 h 124727"/>
                  <a:gd name="connsiteX9" fmla="*/ 9403 w 103114"/>
                  <a:gd name="connsiteY9" fmla="*/ 115310 h 124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3114" h="124727">
                    <a:moveTo>
                      <a:pt x="103115" y="124728"/>
                    </a:moveTo>
                    <a:lnTo>
                      <a:pt x="0" y="124728"/>
                    </a:lnTo>
                    <a:lnTo>
                      <a:pt x="0" y="0"/>
                    </a:lnTo>
                    <a:lnTo>
                      <a:pt x="103115" y="0"/>
                    </a:lnTo>
                    <a:lnTo>
                      <a:pt x="103115" y="124728"/>
                    </a:lnTo>
                    <a:close/>
                    <a:moveTo>
                      <a:pt x="9403" y="115310"/>
                    </a:moveTo>
                    <a:lnTo>
                      <a:pt x="93697" y="115310"/>
                    </a:lnTo>
                    <a:lnTo>
                      <a:pt x="93697" y="9403"/>
                    </a:lnTo>
                    <a:lnTo>
                      <a:pt x="9403" y="9403"/>
                    </a:lnTo>
                    <a:lnTo>
                      <a:pt x="9403" y="11531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B940F6D-CB4A-22B2-A775-81166DE486E7}"/>
                  </a:ext>
                </a:extLst>
              </p:cNvPr>
              <p:cNvSpPr/>
              <p:nvPr/>
            </p:nvSpPr>
            <p:spPr>
              <a:xfrm>
                <a:off x="6774395" y="3330013"/>
                <a:ext cx="103114" cy="124742"/>
              </a:xfrm>
              <a:custGeom>
                <a:avLst/>
                <a:gdLst>
                  <a:gd name="connsiteX0" fmla="*/ 103115 w 103114"/>
                  <a:gd name="connsiteY0" fmla="*/ 124743 h 124742"/>
                  <a:gd name="connsiteX1" fmla="*/ 0 w 103114"/>
                  <a:gd name="connsiteY1" fmla="*/ 124743 h 124742"/>
                  <a:gd name="connsiteX2" fmla="*/ 0 w 103114"/>
                  <a:gd name="connsiteY2" fmla="*/ 0 h 124742"/>
                  <a:gd name="connsiteX3" fmla="*/ 103115 w 103114"/>
                  <a:gd name="connsiteY3" fmla="*/ 0 h 124742"/>
                  <a:gd name="connsiteX4" fmla="*/ 103115 w 103114"/>
                  <a:gd name="connsiteY4" fmla="*/ 124743 h 124742"/>
                  <a:gd name="connsiteX5" fmla="*/ 9403 w 103114"/>
                  <a:gd name="connsiteY5" fmla="*/ 115325 h 124742"/>
                  <a:gd name="connsiteX6" fmla="*/ 93697 w 103114"/>
                  <a:gd name="connsiteY6" fmla="*/ 115325 h 124742"/>
                  <a:gd name="connsiteX7" fmla="*/ 93697 w 103114"/>
                  <a:gd name="connsiteY7" fmla="*/ 9403 h 124742"/>
                  <a:gd name="connsiteX8" fmla="*/ 9403 w 103114"/>
                  <a:gd name="connsiteY8" fmla="*/ 9403 h 124742"/>
                  <a:gd name="connsiteX9" fmla="*/ 9403 w 103114"/>
                  <a:gd name="connsiteY9" fmla="*/ 115325 h 124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3114" h="124742">
                    <a:moveTo>
                      <a:pt x="103115" y="124743"/>
                    </a:moveTo>
                    <a:lnTo>
                      <a:pt x="0" y="124743"/>
                    </a:lnTo>
                    <a:lnTo>
                      <a:pt x="0" y="0"/>
                    </a:lnTo>
                    <a:lnTo>
                      <a:pt x="103115" y="0"/>
                    </a:lnTo>
                    <a:lnTo>
                      <a:pt x="103115" y="124743"/>
                    </a:lnTo>
                    <a:close/>
                    <a:moveTo>
                      <a:pt x="9403" y="115325"/>
                    </a:moveTo>
                    <a:lnTo>
                      <a:pt x="93697" y="115325"/>
                    </a:lnTo>
                    <a:lnTo>
                      <a:pt x="93697" y="9403"/>
                    </a:lnTo>
                    <a:lnTo>
                      <a:pt x="9403" y="9403"/>
                    </a:lnTo>
                    <a:lnTo>
                      <a:pt x="9403" y="1153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A8EEF74-7F6D-3A91-7DB2-77F27E276B75}"/>
                  </a:ext>
                </a:extLst>
              </p:cNvPr>
              <p:cNvSpPr/>
              <p:nvPr/>
            </p:nvSpPr>
            <p:spPr>
              <a:xfrm>
                <a:off x="6774395" y="3499597"/>
                <a:ext cx="103114" cy="124727"/>
              </a:xfrm>
              <a:custGeom>
                <a:avLst/>
                <a:gdLst>
                  <a:gd name="connsiteX0" fmla="*/ 103115 w 103114"/>
                  <a:gd name="connsiteY0" fmla="*/ 124728 h 124727"/>
                  <a:gd name="connsiteX1" fmla="*/ 0 w 103114"/>
                  <a:gd name="connsiteY1" fmla="*/ 124728 h 124727"/>
                  <a:gd name="connsiteX2" fmla="*/ 0 w 103114"/>
                  <a:gd name="connsiteY2" fmla="*/ 0 h 124727"/>
                  <a:gd name="connsiteX3" fmla="*/ 103115 w 103114"/>
                  <a:gd name="connsiteY3" fmla="*/ 0 h 124727"/>
                  <a:gd name="connsiteX4" fmla="*/ 103115 w 103114"/>
                  <a:gd name="connsiteY4" fmla="*/ 124728 h 124727"/>
                  <a:gd name="connsiteX5" fmla="*/ 9403 w 103114"/>
                  <a:gd name="connsiteY5" fmla="*/ 115310 h 124727"/>
                  <a:gd name="connsiteX6" fmla="*/ 93697 w 103114"/>
                  <a:gd name="connsiteY6" fmla="*/ 115310 h 124727"/>
                  <a:gd name="connsiteX7" fmla="*/ 93697 w 103114"/>
                  <a:gd name="connsiteY7" fmla="*/ 9403 h 124727"/>
                  <a:gd name="connsiteX8" fmla="*/ 9403 w 103114"/>
                  <a:gd name="connsiteY8" fmla="*/ 9403 h 124727"/>
                  <a:gd name="connsiteX9" fmla="*/ 9403 w 103114"/>
                  <a:gd name="connsiteY9" fmla="*/ 115310 h 124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3114" h="124727">
                    <a:moveTo>
                      <a:pt x="103115" y="124728"/>
                    </a:moveTo>
                    <a:lnTo>
                      <a:pt x="0" y="124728"/>
                    </a:lnTo>
                    <a:lnTo>
                      <a:pt x="0" y="0"/>
                    </a:lnTo>
                    <a:lnTo>
                      <a:pt x="103115" y="0"/>
                    </a:lnTo>
                    <a:lnTo>
                      <a:pt x="103115" y="124728"/>
                    </a:lnTo>
                    <a:close/>
                    <a:moveTo>
                      <a:pt x="9403" y="115310"/>
                    </a:moveTo>
                    <a:lnTo>
                      <a:pt x="93697" y="115310"/>
                    </a:lnTo>
                    <a:lnTo>
                      <a:pt x="93697" y="9403"/>
                    </a:lnTo>
                    <a:lnTo>
                      <a:pt x="9403" y="9403"/>
                    </a:lnTo>
                    <a:lnTo>
                      <a:pt x="9403" y="11531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6" name="Graphic 2">
              <a:extLst>
                <a:ext uri="{FF2B5EF4-FFF2-40B4-BE49-F238E27FC236}">
                  <a16:creationId xmlns:a16="http://schemas.microsoft.com/office/drawing/2014/main" id="{512EBCBF-09EC-EFD6-F60C-945E98C39F75}"/>
                </a:ext>
              </a:extLst>
            </p:cNvPr>
            <p:cNvGrpSpPr/>
            <p:nvPr/>
          </p:nvGrpSpPr>
          <p:grpSpPr>
            <a:xfrm>
              <a:off x="6868801" y="3143255"/>
              <a:ext cx="1040975" cy="623833"/>
              <a:chOff x="6868801" y="3143255"/>
              <a:chExt cx="1040975" cy="623833"/>
            </a:xfrm>
            <a:grpFill/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6AD830E-CBE6-D639-E2C4-56E619450A49}"/>
                  </a:ext>
                </a:extLst>
              </p:cNvPr>
              <p:cNvSpPr/>
              <p:nvPr/>
            </p:nvSpPr>
            <p:spPr>
              <a:xfrm>
                <a:off x="6868801" y="3726821"/>
                <a:ext cx="538197" cy="9402"/>
              </a:xfrm>
              <a:custGeom>
                <a:avLst/>
                <a:gdLst>
                  <a:gd name="connsiteX0" fmla="*/ 0 w 538197"/>
                  <a:gd name="connsiteY0" fmla="*/ 0 h 9402"/>
                  <a:gd name="connsiteX1" fmla="*/ 538198 w 538197"/>
                  <a:gd name="connsiteY1" fmla="*/ 0 h 9402"/>
                  <a:gd name="connsiteX2" fmla="*/ 538198 w 538197"/>
                  <a:gd name="connsiteY2" fmla="*/ 9403 h 9402"/>
                  <a:gd name="connsiteX3" fmla="*/ 0 w 538197"/>
                  <a:gd name="connsiteY3" fmla="*/ 9403 h 9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8197" h="9402">
                    <a:moveTo>
                      <a:pt x="0" y="0"/>
                    </a:moveTo>
                    <a:lnTo>
                      <a:pt x="538198" y="0"/>
                    </a:lnTo>
                    <a:lnTo>
                      <a:pt x="538198" y="9403"/>
                    </a:lnTo>
                    <a:lnTo>
                      <a:pt x="0" y="940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D75528C-BF6E-E59A-502B-21360D9B1706}"/>
                  </a:ext>
                </a:extLst>
              </p:cNvPr>
              <p:cNvSpPr/>
              <p:nvPr/>
            </p:nvSpPr>
            <p:spPr>
              <a:xfrm>
                <a:off x="6872801" y="3189966"/>
                <a:ext cx="989747" cy="376703"/>
              </a:xfrm>
              <a:custGeom>
                <a:avLst/>
                <a:gdLst>
                  <a:gd name="connsiteX0" fmla="*/ 555962 w 989747"/>
                  <a:gd name="connsiteY0" fmla="*/ 376704 h 376703"/>
                  <a:gd name="connsiteX1" fmla="*/ 0 w 989747"/>
                  <a:gd name="connsiteY1" fmla="*/ 376704 h 376703"/>
                  <a:gd name="connsiteX2" fmla="*/ 0 w 989747"/>
                  <a:gd name="connsiteY2" fmla="*/ 367286 h 376703"/>
                  <a:gd name="connsiteX3" fmla="*/ 552476 w 989747"/>
                  <a:gd name="connsiteY3" fmla="*/ 367286 h 376703"/>
                  <a:gd name="connsiteX4" fmla="*/ 983650 w 989747"/>
                  <a:gd name="connsiteY4" fmla="*/ 0 h 376703"/>
                  <a:gd name="connsiteX5" fmla="*/ 989747 w 989747"/>
                  <a:gd name="connsiteY5" fmla="*/ 7169 h 376703"/>
                  <a:gd name="connsiteX6" fmla="*/ 555962 w 989747"/>
                  <a:gd name="connsiteY6" fmla="*/ 376704 h 376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89747" h="376703">
                    <a:moveTo>
                      <a:pt x="555962" y="376704"/>
                    </a:moveTo>
                    <a:lnTo>
                      <a:pt x="0" y="376704"/>
                    </a:lnTo>
                    <a:lnTo>
                      <a:pt x="0" y="367286"/>
                    </a:lnTo>
                    <a:lnTo>
                      <a:pt x="552476" y="367286"/>
                    </a:lnTo>
                    <a:lnTo>
                      <a:pt x="983650" y="0"/>
                    </a:lnTo>
                    <a:lnTo>
                      <a:pt x="989747" y="7169"/>
                    </a:lnTo>
                    <a:lnTo>
                      <a:pt x="555962" y="376704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C5E342B-9C9D-57CC-1BBC-E1A178EEF8C5}"/>
                  </a:ext>
                </a:extLst>
              </p:cNvPr>
              <p:cNvSpPr/>
              <p:nvPr/>
            </p:nvSpPr>
            <p:spPr>
              <a:xfrm>
                <a:off x="6868801" y="3208183"/>
                <a:ext cx="498050" cy="188902"/>
              </a:xfrm>
              <a:custGeom>
                <a:avLst/>
                <a:gdLst>
                  <a:gd name="connsiteX0" fmla="*/ 498051 w 498050"/>
                  <a:gd name="connsiteY0" fmla="*/ 188903 h 188902"/>
                  <a:gd name="connsiteX1" fmla="*/ 0 w 498050"/>
                  <a:gd name="connsiteY1" fmla="*/ 188903 h 188902"/>
                  <a:gd name="connsiteX2" fmla="*/ 0 w 498050"/>
                  <a:gd name="connsiteY2" fmla="*/ 179485 h 188902"/>
                  <a:gd name="connsiteX3" fmla="*/ 488648 w 498050"/>
                  <a:gd name="connsiteY3" fmla="*/ 179485 h 188902"/>
                  <a:gd name="connsiteX4" fmla="*/ 488648 w 498050"/>
                  <a:gd name="connsiteY4" fmla="*/ 0 h 188902"/>
                  <a:gd name="connsiteX5" fmla="*/ 498051 w 498050"/>
                  <a:gd name="connsiteY5" fmla="*/ 0 h 188902"/>
                  <a:gd name="connsiteX6" fmla="*/ 498051 w 498050"/>
                  <a:gd name="connsiteY6" fmla="*/ 188903 h 188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8050" h="188902">
                    <a:moveTo>
                      <a:pt x="498051" y="188903"/>
                    </a:moveTo>
                    <a:lnTo>
                      <a:pt x="0" y="188903"/>
                    </a:lnTo>
                    <a:lnTo>
                      <a:pt x="0" y="179485"/>
                    </a:lnTo>
                    <a:lnTo>
                      <a:pt x="488648" y="179485"/>
                    </a:lnTo>
                    <a:lnTo>
                      <a:pt x="488648" y="0"/>
                    </a:lnTo>
                    <a:lnTo>
                      <a:pt x="498051" y="0"/>
                    </a:lnTo>
                    <a:lnTo>
                      <a:pt x="498051" y="18890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BAB1AA2-E2DB-363F-300A-283D6701A32C}"/>
                  </a:ext>
                </a:extLst>
              </p:cNvPr>
              <p:cNvSpPr/>
              <p:nvPr/>
            </p:nvSpPr>
            <p:spPr>
              <a:xfrm>
                <a:off x="6868801" y="3218099"/>
                <a:ext cx="198622" cy="9417"/>
              </a:xfrm>
              <a:custGeom>
                <a:avLst/>
                <a:gdLst>
                  <a:gd name="connsiteX0" fmla="*/ 0 w 198622"/>
                  <a:gd name="connsiteY0" fmla="*/ 0 h 9417"/>
                  <a:gd name="connsiteX1" fmla="*/ 198623 w 198622"/>
                  <a:gd name="connsiteY1" fmla="*/ 0 h 9417"/>
                  <a:gd name="connsiteX2" fmla="*/ 198623 w 198622"/>
                  <a:gd name="connsiteY2" fmla="*/ 9418 h 9417"/>
                  <a:gd name="connsiteX3" fmla="*/ 0 w 198622"/>
                  <a:gd name="connsiteY3" fmla="*/ 9418 h 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622" h="9417">
                    <a:moveTo>
                      <a:pt x="0" y="0"/>
                    </a:moveTo>
                    <a:lnTo>
                      <a:pt x="198623" y="0"/>
                    </a:lnTo>
                    <a:lnTo>
                      <a:pt x="198623" y="9418"/>
                    </a:lnTo>
                    <a:lnTo>
                      <a:pt x="0" y="94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6F9C74F-6930-9E34-0E43-9044F848E7B9}"/>
                  </a:ext>
                </a:extLst>
              </p:cNvPr>
              <p:cNvSpPr/>
              <p:nvPr/>
            </p:nvSpPr>
            <p:spPr>
              <a:xfrm>
                <a:off x="7400268" y="3695971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7"/>
                      <a:pt x="55198" y="71118"/>
                      <a:pt x="35559" y="71118"/>
                    </a:cubicBezTo>
                    <a:cubicBezTo>
                      <a:pt x="15920" y="71118"/>
                      <a:pt x="0" y="55197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7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FAF1E8B-DCFD-77E0-4069-4EC6BE9D3A09}"/>
                  </a:ext>
                </a:extLst>
              </p:cNvPr>
              <p:cNvSpPr/>
              <p:nvPr/>
            </p:nvSpPr>
            <p:spPr>
              <a:xfrm rot="-2700000">
                <a:off x="7823930" y="3157984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8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7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69EFA62-844A-2C29-A90E-3FE8AE27E4B8}"/>
                  </a:ext>
                </a:extLst>
              </p:cNvPr>
              <p:cNvSpPr/>
              <p:nvPr/>
            </p:nvSpPr>
            <p:spPr>
              <a:xfrm rot="-1349998">
                <a:off x="7329155" y="3165146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7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7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E196D14-F9F7-5891-1396-830654A38B99}"/>
                  </a:ext>
                </a:extLst>
              </p:cNvPr>
              <p:cNvSpPr/>
              <p:nvPr/>
            </p:nvSpPr>
            <p:spPr>
              <a:xfrm>
                <a:off x="7039230" y="3187249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7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7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5" name="Graphic 2">
              <a:extLst>
                <a:ext uri="{FF2B5EF4-FFF2-40B4-BE49-F238E27FC236}">
                  <a16:creationId xmlns:a16="http://schemas.microsoft.com/office/drawing/2014/main" id="{9467504D-5AC6-F1A1-ACC9-F4E032739F1C}"/>
                </a:ext>
              </a:extLst>
            </p:cNvPr>
            <p:cNvGrpSpPr/>
            <p:nvPr/>
          </p:nvGrpSpPr>
          <p:grpSpPr>
            <a:xfrm>
              <a:off x="6868801" y="3864045"/>
              <a:ext cx="1037160" cy="620001"/>
              <a:chOff x="6868801" y="3864045"/>
              <a:chExt cx="1037160" cy="620001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97807FA-0959-AF6C-0029-61665D2411BB}"/>
                  </a:ext>
                </a:extLst>
              </p:cNvPr>
              <p:cNvSpPr/>
              <p:nvPr/>
            </p:nvSpPr>
            <p:spPr>
              <a:xfrm>
                <a:off x="6868801" y="3894895"/>
                <a:ext cx="538197" cy="9417"/>
              </a:xfrm>
              <a:custGeom>
                <a:avLst/>
                <a:gdLst>
                  <a:gd name="connsiteX0" fmla="*/ 0 w 538197"/>
                  <a:gd name="connsiteY0" fmla="*/ 0 h 9417"/>
                  <a:gd name="connsiteX1" fmla="*/ 538198 w 538197"/>
                  <a:gd name="connsiteY1" fmla="*/ 0 h 9417"/>
                  <a:gd name="connsiteX2" fmla="*/ 538198 w 538197"/>
                  <a:gd name="connsiteY2" fmla="*/ 9418 h 9417"/>
                  <a:gd name="connsiteX3" fmla="*/ 0 w 538197"/>
                  <a:gd name="connsiteY3" fmla="*/ 9418 h 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8197" h="9417">
                    <a:moveTo>
                      <a:pt x="0" y="0"/>
                    </a:moveTo>
                    <a:lnTo>
                      <a:pt x="538198" y="0"/>
                    </a:lnTo>
                    <a:lnTo>
                      <a:pt x="538198" y="9418"/>
                    </a:lnTo>
                    <a:lnTo>
                      <a:pt x="0" y="94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05D57F-6B23-CBD5-BE4B-2D8F342F5CFA}"/>
                  </a:ext>
                </a:extLst>
              </p:cNvPr>
              <p:cNvSpPr/>
              <p:nvPr/>
            </p:nvSpPr>
            <p:spPr>
              <a:xfrm>
                <a:off x="6872801" y="4064479"/>
                <a:ext cx="989747" cy="376688"/>
              </a:xfrm>
              <a:custGeom>
                <a:avLst/>
                <a:gdLst>
                  <a:gd name="connsiteX0" fmla="*/ 983650 w 989747"/>
                  <a:gd name="connsiteY0" fmla="*/ 376689 h 376688"/>
                  <a:gd name="connsiteX1" fmla="*/ 552491 w 989747"/>
                  <a:gd name="connsiteY1" fmla="*/ 9403 h 376688"/>
                  <a:gd name="connsiteX2" fmla="*/ 0 w 989747"/>
                  <a:gd name="connsiteY2" fmla="*/ 9403 h 376688"/>
                  <a:gd name="connsiteX3" fmla="*/ 0 w 989747"/>
                  <a:gd name="connsiteY3" fmla="*/ 0 h 376688"/>
                  <a:gd name="connsiteX4" fmla="*/ 555962 w 989747"/>
                  <a:gd name="connsiteY4" fmla="*/ 0 h 376688"/>
                  <a:gd name="connsiteX5" fmla="*/ 989747 w 989747"/>
                  <a:gd name="connsiteY5" fmla="*/ 369520 h 376688"/>
                  <a:gd name="connsiteX6" fmla="*/ 983650 w 989747"/>
                  <a:gd name="connsiteY6" fmla="*/ 376689 h 37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89747" h="376688">
                    <a:moveTo>
                      <a:pt x="983650" y="376689"/>
                    </a:moveTo>
                    <a:lnTo>
                      <a:pt x="552491" y="9403"/>
                    </a:lnTo>
                    <a:lnTo>
                      <a:pt x="0" y="9403"/>
                    </a:lnTo>
                    <a:lnTo>
                      <a:pt x="0" y="0"/>
                    </a:lnTo>
                    <a:lnTo>
                      <a:pt x="555962" y="0"/>
                    </a:lnTo>
                    <a:lnTo>
                      <a:pt x="989747" y="369520"/>
                    </a:lnTo>
                    <a:lnTo>
                      <a:pt x="983650" y="37668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AAA7B65-4669-4C74-9802-1966E674A0C0}"/>
                  </a:ext>
                </a:extLst>
              </p:cNvPr>
              <p:cNvSpPr/>
              <p:nvPr/>
            </p:nvSpPr>
            <p:spPr>
              <a:xfrm>
                <a:off x="6868801" y="4234048"/>
                <a:ext cx="498050" cy="188917"/>
              </a:xfrm>
              <a:custGeom>
                <a:avLst/>
                <a:gdLst>
                  <a:gd name="connsiteX0" fmla="*/ 498051 w 498050"/>
                  <a:gd name="connsiteY0" fmla="*/ 188918 h 188917"/>
                  <a:gd name="connsiteX1" fmla="*/ 488648 w 498050"/>
                  <a:gd name="connsiteY1" fmla="*/ 188918 h 188917"/>
                  <a:gd name="connsiteX2" fmla="*/ 488648 w 498050"/>
                  <a:gd name="connsiteY2" fmla="*/ 9418 h 188917"/>
                  <a:gd name="connsiteX3" fmla="*/ 0 w 498050"/>
                  <a:gd name="connsiteY3" fmla="*/ 9418 h 188917"/>
                  <a:gd name="connsiteX4" fmla="*/ 0 w 498050"/>
                  <a:gd name="connsiteY4" fmla="*/ 0 h 188917"/>
                  <a:gd name="connsiteX5" fmla="*/ 498051 w 498050"/>
                  <a:gd name="connsiteY5" fmla="*/ 0 h 188917"/>
                  <a:gd name="connsiteX6" fmla="*/ 498051 w 498050"/>
                  <a:gd name="connsiteY6" fmla="*/ 188918 h 188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8050" h="188917">
                    <a:moveTo>
                      <a:pt x="498051" y="188918"/>
                    </a:moveTo>
                    <a:lnTo>
                      <a:pt x="488648" y="188918"/>
                    </a:lnTo>
                    <a:lnTo>
                      <a:pt x="488648" y="9418"/>
                    </a:lnTo>
                    <a:lnTo>
                      <a:pt x="0" y="9418"/>
                    </a:lnTo>
                    <a:lnTo>
                      <a:pt x="0" y="0"/>
                    </a:lnTo>
                    <a:lnTo>
                      <a:pt x="498051" y="0"/>
                    </a:lnTo>
                    <a:lnTo>
                      <a:pt x="498051" y="1889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135328C-F08E-D295-8A0F-479A7511CF79}"/>
                  </a:ext>
                </a:extLst>
              </p:cNvPr>
              <p:cNvSpPr/>
              <p:nvPr/>
            </p:nvSpPr>
            <p:spPr>
              <a:xfrm>
                <a:off x="6868801" y="4403632"/>
                <a:ext cx="198622" cy="9417"/>
              </a:xfrm>
              <a:custGeom>
                <a:avLst/>
                <a:gdLst>
                  <a:gd name="connsiteX0" fmla="*/ 0 w 198622"/>
                  <a:gd name="connsiteY0" fmla="*/ 0 h 9417"/>
                  <a:gd name="connsiteX1" fmla="*/ 198623 w 198622"/>
                  <a:gd name="connsiteY1" fmla="*/ 0 h 9417"/>
                  <a:gd name="connsiteX2" fmla="*/ 198623 w 198622"/>
                  <a:gd name="connsiteY2" fmla="*/ 9418 h 9417"/>
                  <a:gd name="connsiteX3" fmla="*/ 0 w 198622"/>
                  <a:gd name="connsiteY3" fmla="*/ 9418 h 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622" h="9417">
                    <a:moveTo>
                      <a:pt x="0" y="0"/>
                    </a:moveTo>
                    <a:lnTo>
                      <a:pt x="198623" y="0"/>
                    </a:lnTo>
                    <a:lnTo>
                      <a:pt x="198623" y="9418"/>
                    </a:lnTo>
                    <a:lnTo>
                      <a:pt x="0" y="94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05240A8-6040-83A8-0D05-4C3F1ED0C5E4}"/>
                  </a:ext>
                </a:extLst>
              </p:cNvPr>
              <p:cNvSpPr/>
              <p:nvPr/>
            </p:nvSpPr>
            <p:spPr>
              <a:xfrm>
                <a:off x="7400268" y="3864045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7"/>
                      <a:pt x="55198" y="71118"/>
                      <a:pt x="35559" y="71118"/>
                    </a:cubicBezTo>
                    <a:cubicBezTo>
                      <a:pt x="15920" y="71118"/>
                      <a:pt x="0" y="55197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7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BCF67AD-904E-A097-9E43-5E1F64E58C1B}"/>
                  </a:ext>
                </a:extLst>
              </p:cNvPr>
              <p:cNvSpPr/>
              <p:nvPr/>
            </p:nvSpPr>
            <p:spPr>
              <a:xfrm rot="-4050002">
                <a:off x="7823943" y="4402028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8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7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063BD06-CF69-F9E7-C4F3-CF11355B7607}"/>
                  </a:ext>
                </a:extLst>
              </p:cNvPr>
              <p:cNvSpPr/>
              <p:nvPr/>
            </p:nvSpPr>
            <p:spPr>
              <a:xfrm rot="-4050002">
                <a:off x="7329146" y="4394892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7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7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A724F80-605F-1AF7-49E9-DE12114F94D3}"/>
                  </a:ext>
                </a:extLst>
              </p:cNvPr>
              <p:cNvSpPr/>
              <p:nvPr/>
            </p:nvSpPr>
            <p:spPr>
              <a:xfrm>
                <a:off x="7039230" y="4372782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7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7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64" name="Graphic 2">
            <a:extLst>
              <a:ext uri="{FF2B5EF4-FFF2-40B4-BE49-F238E27FC236}">
                <a16:creationId xmlns:a16="http://schemas.microsoft.com/office/drawing/2014/main" id="{160A097B-23CB-DAA6-96AA-93F0FB6C3D75}"/>
              </a:ext>
            </a:extLst>
          </p:cNvPr>
          <p:cNvGrpSpPr/>
          <p:nvPr/>
        </p:nvGrpSpPr>
        <p:grpSpPr>
          <a:xfrm>
            <a:off x="5433134" y="4495502"/>
            <a:ext cx="1315165" cy="1120663"/>
            <a:chOff x="5433134" y="4495502"/>
            <a:chExt cx="1315165" cy="1120663"/>
          </a:xfrm>
          <a:solidFill>
            <a:schemeClr val="bg1"/>
          </a:solidFill>
        </p:grpSpPr>
        <p:grpSp>
          <p:nvGrpSpPr>
            <p:cNvPr id="65" name="Graphic 2">
              <a:extLst>
                <a:ext uri="{FF2B5EF4-FFF2-40B4-BE49-F238E27FC236}">
                  <a16:creationId xmlns:a16="http://schemas.microsoft.com/office/drawing/2014/main" id="{17EF0CB1-8F65-E3FC-A884-D210ED2AB71B}"/>
                </a:ext>
              </a:extLst>
            </p:cNvPr>
            <p:cNvGrpSpPr/>
            <p:nvPr/>
          </p:nvGrpSpPr>
          <p:grpSpPr>
            <a:xfrm>
              <a:off x="5434085" y="4495502"/>
              <a:ext cx="1311769" cy="103114"/>
              <a:chOff x="5434085" y="4495502"/>
              <a:chExt cx="1311769" cy="103114"/>
            </a:xfrm>
            <a:grpFill/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D0DF364-1D0B-6C41-9C66-3457588A3C2F}"/>
                  </a:ext>
                </a:extLst>
              </p:cNvPr>
              <p:cNvSpPr/>
              <p:nvPr/>
            </p:nvSpPr>
            <p:spPr>
              <a:xfrm>
                <a:off x="6621127" y="4495502"/>
                <a:ext cx="124727" cy="103114"/>
              </a:xfrm>
              <a:custGeom>
                <a:avLst/>
                <a:gdLst>
                  <a:gd name="connsiteX0" fmla="*/ 124728 w 124727"/>
                  <a:gd name="connsiteY0" fmla="*/ 103115 h 103114"/>
                  <a:gd name="connsiteX1" fmla="*/ 0 w 124727"/>
                  <a:gd name="connsiteY1" fmla="*/ 103115 h 103114"/>
                  <a:gd name="connsiteX2" fmla="*/ 0 w 124727"/>
                  <a:gd name="connsiteY2" fmla="*/ 0 h 103114"/>
                  <a:gd name="connsiteX3" fmla="*/ 124728 w 124727"/>
                  <a:gd name="connsiteY3" fmla="*/ 0 h 103114"/>
                  <a:gd name="connsiteX4" fmla="*/ 124728 w 124727"/>
                  <a:gd name="connsiteY4" fmla="*/ 103115 h 103114"/>
                  <a:gd name="connsiteX5" fmla="*/ 9403 w 124727"/>
                  <a:gd name="connsiteY5" fmla="*/ 93712 h 103114"/>
                  <a:gd name="connsiteX6" fmla="*/ 115310 w 124727"/>
                  <a:gd name="connsiteY6" fmla="*/ 93712 h 103114"/>
                  <a:gd name="connsiteX7" fmla="*/ 115310 w 124727"/>
                  <a:gd name="connsiteY7" fmla="*/ 9418 h 103114"/>
                  <a:gd name="connsiteX8" fmla="*/ 9403 w 124727"/>
                  <a:gd name="connsiteY8" fmla="*/ 9418 h 103114"/>
                  <a:gd name="connsiteX9" fmla="*/ 9403 w 124727"/>
                  <a:gd name="connsiteY9" fmla="*/ 93712 h 10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727" h="103114">
                    <a:moveTo>
                      <a:pt x="124728" y="103115"/>
                    </a:moveTo>
                    <a:lnTo>
                      <a:pt x="0" y="103115"/>
                    </a:lnTo>
                    <a:lnTo>
                      <a:pt x="0" y="0"/>
                    </a:lnTo>
                    <a:lnTo>
                      <a:pt x="124728" y="0"/>
                    </a:lnTo>
                    <a:lnTo>
                      <a:pt x="124728" y="103115"/>
                    </a:lnTo>
                    <a:close/>
                    <a:moveTo>
                      <a:pt x="9403" y="93712"/>
                    </a:moveTo>
                    <a:lnTo>
                      <a:pt x="115310" y="93712"/>
                    </a:lnTo>
                    <a:lnTo>
                      <a:pt x="115310" y="9418"/>
                    </a:lnTo>
                    <a:lnTo>
                      <a:pt x="9403" y="9418"/>
                    </a:lnTo>
                    <a:lnTo>
                      <a:pt x="9403" y="9371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4045158-21E6-6D66-0632-49D7F8B2F827}"/>
                  </a:ext>
                </a:extLst>
              </p:cNvPr>
              <p:cNvSpPr/>
              <p:nvPr/>
            </p:nvSpPr>
            <p:spPr>
              <a:xfrm>
                <a:off x="5434085" y="4495502"/>
                <a:ext cx="124742" cy="103114"/>
              </a:xfrm>
              <a:custGeom>
                <a:avLst/>
                <a:gdLst>
                  <a:gd name="connsiteX0" fmla="*/ 124743 w 124742"/>
                  <a:gd name="connsiteY0" fmla="*/ 103115 h 103114"/>
                  <a:gd name="connsiteX1" fmla="*/ 0 w 124742"/>
                  <a:gd name="connsiteY1" fmla="*/ 103115 h 103114"/>
                  <a:gd name="connsiteX2" fmla="*/ 0 w 124742"/>
                  <a:gd name="connsiteY2" fmla="*/ 0 h 103114"/>
                  <a:gd name="connsiteX3" fmla="*/ 124743 w 124742"/>
                  <a:gd name="connsiteY3" fmla="*/ 0 h 103114"/>
                  <a:gd name="connsiteX4" fmla="*/ 124743 w 124742"/>
                  <a:gd name="connsiteY4" fmla="*/ 103115 h 103114"/>
                  <a:gd name="connsiteX5" fmla="*/ 9403 w 124742"/>
                  <a:gd name="connsiteY5" fmla="*/ 93712 h 103114"/>
                  <a:gd name="connsiteX6" fmla="*/ 115325 w 124742"/>
                  <a:gd name="connsiteY6" fmla="*/ 93712 h 103114"/>
                  <a:gd name="connsiteX7" fmla="*/ 115325 w 124742"/>
                  <a:gd name="connsiteY7" fmla="*/ 9418 h 103114"/>
                  <a:gd name="connsiteX8" fmla="*/ 9403 w 124742"/>
                  <a:gd name="connsiteY8" fmla="*/ 9418 h 103114"/>
                  <a:gd name="connsiteX9" fmla="*/ 9403 w 124742"/>
                  <a:gd name="connsiteY9" fmla="*/ 93712 h 10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742" h="103114">
                    <a:moveTo>
                      <a:pt x="124743" y="103115"/>
                    </a:moveTo>
                    <a:lnTo>
                      <a:pt x="0" y="103115"/>
                    </a:lnTo>
                    <a:lnTo>
                      <a:pt x="0" y="0"/>
                    </a:lnTo>
                    <a:lnTo>
                      <a:pt x="124743" y="0"/>
                    </a:lnTo>
                    <a:lnTo>
                      <a:pt x="124743" y="103115"/>
                    </a:lnTo>
                    <a:close/>
                    <a:moveTo>
                      <a:pt x="9403" y="93712"/>
                    </a:moveTo>
                    <a:lnTo>
                      <a:pt x="115325" y="93712"/>
                    </a:lnTo>
                    <a:lnTo>
                      <a:pt x="115325" y="9418"/>
                    </a:lnTo>
                    <a:lnTo>
                      <a:pt x="9403" y="9418"/>
                    </a:lnTo>
                    <a:lnTo>
                      <a:pt x="9403" y="9371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B245052-6E90-172B-D0BC-FDC8951F17F8}"/>
                  </a:ext>
                </a:extLst>
              </p:cNvPr>
              <p:cNvSpPr/>
              <p:nvPr/>
            </p:nvSpPr>
            <p:spPr>
              <a:xfrm>
                <a:off x="5603669" y="4495502"/>
                <a:ext cx="124727" cy="103114"/>
              </a:xfrm>
              <a:custGeom>
                <a:avLst/>
                <a:gdLst>
                  <a:gd name="connsiteX0" fmla="*/ 124728 w 124727"/>
                  <a:gd name="connsiteY0" fmla="*/ 103115 h 103114"/>
                  <a:gd name="connsiteX1" fmla="*/ 0 w 124727"/>
                  <a:gd name="connsiteY1" fmla="*/ 103115 h 103114"/>
                  <a:gd name="connsiteX2" fmla="*/ 0 w 124727"/>
                  <a:gd name="connsiteY2" fmla="*/ 0 h 103114"/>
                  <a:gd name="connsiteX3" fmla="*/ 124728 w 124727"/>
                  <a:gd name="connsiteY3" fmla="*/ 0 h 103114"/>
                  <a:gd name="connsiteX4" fmla="*/ 124728 w 124727"/>
                  <a:gd name="connsiteY4" fmla="*/ 103115 h 103114"/>
                  <a:gd name="connsiteX5" fmla="*/ 9403 w 124727"/>
                  <a:gd name="connsiteY5" fmla="*/ 93712 h 103114"/>
                  <a:gd name="connsiteX6" fmla="*/ 115310 w 124727"/>
                  <a:gd name="connsiteY6" fmla="*/ 93712 h 103114"/>
                  <a:gd name="connsiteX7" fmla="*/ 115310 w 124727"/>
                  <a:gd name="connsiteY7" fmla="*/ 9418 h 103114"/>
                  <a:gd name="connsiteX8" fmla="*/ 9403 w 124727"/>
                  <a:gd name="connsiteY8" fmla="*/ 9418 h 103114"/>
                  <a:gd name="connsiteX9" fmla="*/ 9403 w 124727"/>
                  <a:gd name="connsiteY9" fmla="*/ 93712 h 10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727" h="103114">
                    <a:moveTo>
                      <a:pt x="124728" y="103115"/>
                    </a:moveTo>
                    <a:lnTo>
                      <a:pt x="0" y="103115"/>
                    </a:lnTo>
                    <a:lnTo>
                      <a:pt x="0" y="0"/>
                    </a:lnTo>
                    <a:lnTo>
                      <a:pt x="124728" y="0"/>
                    </a:lnTo>
                    <a:lnTo>
                      <a:pt x="124728" y="103115"/>
                    </a:lnTo>
                    <a:close/>
                    <a:moveTo>
                      <a:pt x="9403" y="93712"/>
                    </a:moveTo>
                    <a:lnTo>
                      <a:pt x="115310" y="93712"/>
                    </a:lnTo>
                    <a:lnTo>
                      <a:pt x="115310" y="9418"/>
                    </a:lnTo>
                    <a:lnTo>
                      <a:pt x="9403" y="9418"/>
                    </a:lnTo>
                    <a:lnTo>
                      <a:pt x="9403" y="9371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6D068CC-A76E-F8EA-B699-3CAEBDFE42F7}"/>
                  </a:ext>
                </a:extLst>
              </p:cNvPr>
              <p:cNvSpPr/>
              <p:nvPr/>
            </p:nvSpPr>
            <p:spPr>
              <a:xfrm>
                <a:off x="5773238" y="4495502"/>
                <a:ext cx="124742" cy="103114"/>
              </a:xfrm>
              <a:custGeom>
                <a:avLst/>
                <a:gdLst>
                  <a:gd name="connsiteX0" fmla="*/ 124743 w 124742"/>
                  <a:gd name="connsiteY0" fmla="*/ 103115 h 103114"/>
                  <a:gd name="connsiteX1" fmla="*/ 0 w 124742"/>
                  <a:gd name="connsiteY1" fmla="*/ 103115 h 103114"/>
                  <a:gd name="connsiteX2" fmla="*/ 0 w 124742"/>
                  <a:gd name="connsiteY2" fmla="*/ 0 h 103114"/>
                  <a:gd name="connsiteX3" fmla="*/ 124743 w 124742"/>
                  <a:gd name="connsiteY3" fmla="*/ 0 h 103114"/>
                  <a:gd name="connsiteX4" fmla="*/ 124743 w 124742"/>
                  <a:gd name="connsiteY4" fmla="*/ 103115 h 103114"/>
                  <a:gd name="connsiteX5" fmla="*/ 9403 w 124742"/>
                  <a:gd name="connsiteY5" fmla="*/ 93712 h 103114"/>
                  <a:gd name="connsiteX6" fmla="*/ 115325 w 124742"/>
                  <a:gd name="connsiteY6" fmla="*/ 93712 h 103114"/>
                  <a:gd name="connsiteX7" fmla="*/ 115325 w 124742"/>
                  <a:gd name="connsiteY7" fmla="*/ 9418 h 103114"/>
                  <a:gd name="connsiteX8" fmla="*/ 9403 w 124742"/>
                  <a:gd name="connsiteY8" fmla="*/ 9418 h 103114"/>
                  <a:gd name="connsiteX9" fmla="*/ 9403 w 124742"/>
                  <a:gd name="connsiteY9" fmla="*/ 93712 h 10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742" h="103114">
                    <a:moveTo>
                      <a:pt x="124743" y="103115"/>
                    </a:moveTo>
                    <a:lnTo>
                      <a:pt x="0" y="103115"/>
                    </a:lnTo>
                    <a:lnTo>
                      <a:pt x="0" y="0"/>
                    </a:lnTo>
                    <a:lnTo>
                      <a:pt x="124743" y="0"/>
                    </a:lnTo>
                    <a:lnTo>
                      <a:pt x="124743" y="103115"/>
                    </a:lnTo>
                    <a:close/>
                    <a:moveTo>
                      <a:pt x="9403" y="93712"/>
                    </a:moveTo>
                    <a:lnTo>
                      <a:pt x="115325" y="93712"/>
                    </a:lnTo>
                    <a:lnTo>
                      <a:pt x="115325" y="9418"/>
                    </a:lnTo>
                    <a:lnTo>
                      <a:pt x="9403" y="9418"/>
                    </a:lnTo>
                    <a:lnTo>
                      <a:pt x="9403" y="9371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A16AEE1C-6608-09D6-037D-051590496E97}"/>
                  </a:ext>
                </a:extLst>
              </p:cNvPr>
              <p:cNvSpPr/>
              <p:nvPr/>
            </p:nvSpPr>
            <p:spPr>
              <a:xfrm>
                <a:off x="5942822" y="4495502"/>
                <a:ext cx="124727" cy="103114"/>
              </a:xfrm>
              <a:custGeom>
                <a:avLst/>
                <a:gdLst>
                  <a:gd name="connsiteX0" fmla="*/ 124728 w 124727"/>
                  <a:gd name="connsiteY0" fmla="*/ 103115 h 103114"/>
                  <a:gd name="connsiteX1" fmla="*/ 0 w 124727"/>
                  <a:gd name="connsiteY1" fmla="*/ 103115 h 103114"/>
                  <a:gd name="connsiteX2" fmla="*/ 0 w 124727"/>
                  <a:gd name="connsiteY2" fmla="*/ 0 h 103114"/>
                  <a:gd name="connsiteX3" fmla="*/ 124728 w 124727"/>
                  <a:gd name="connsiteY3" fmla="*/ 0 h 103114"/>
                  <a:gd name="connsiteX4" fmla="*/ 124728 w 124727"/>
                  <a:gd name="connsiteY4" fmla="*/ 103115 h 103114"/>
                  <a:gd name="connsiteX5" fmla="*/ 9403 w 124727"/>
                  <a:gd name="connsiteY5" fmla="*/ 93712 h 103114"/>
                  <a:gd name="connsiteX6" fmla="*/ 115310 w 124727"/>
                  <a:gd name="connsiteY6" fmla="*/ 93712 h 103114"/>
                  <a:gd name="connsiteX7" fmla="*/ 115310 w 124727"/>
                  <a:gd name="connsiteY7" fmla="*/ 9418 h 103114"/>
                  <a:gd name="connsiteX8" fmla="*/ 9403 w 124727"/>
                  <a:gd name="connsiteY8" fmla="*/ 9418 h 103114"/>
                  <a:gd name="connsiteX9" fmla="*/ 9403 w 124727"/>
                  <a:gd name="connsiteY9" fmla="*/ 93712 h 10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727" h="103114">
                    <a:moveTo>
                      <a:pt x="124728" y="103115"/>
                    </a:moveTo>
                    <a:lnTo>
                      <a:pt x="0" y="103115"/>
                    </a:lnTo>
                    <a:lnTo>
                      <a:pt x="0" y="0"/>
                    </a:lnTo>
                    <a:lnTo>
                      <a:pt x="124728" y="0"/>
                    </a:lnTo>
                    <a:lnTo>
                      <a:pt x="124728" y="103115"/>
                    </a:lnTo>
                    <a:close/>
                    <a:moveTo>
                      <a:pt x="9403" y="93712"/>
                    </a:moveTo>
                    <a:lnTo>
                      <a:pt x="115310" y="93712"/>
                    </a:lnTo>
                    <a:lnTo>
                      <a:pt x="115310" y="9418"/>
                    </a:lnTo>
                    <a:lnTo>
                      <a:pt x="9403" y="9418"/>
                    </a:lnTo>
                    <a:lnTo>
                      <a:pt x="9403" y="9371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0F83D64-C43F-58EC-D7A9-33CFD7DC2DD1}"/>
                  </a:ext>
                </a:extLst>
              </p:cNvPr>
              <p:cNvSpPr/>
              <p:nvPr/>
            </p:nvSpPr>
            <p:spPr>
              <a:xfrm>
                <a:off x="6112390" y="4495502"/>
                <a:ext cx="124742" cy="103114"/>
              </a:xfrm>
              <a:custGeom>
                <a:avLst/>
                <a:gdLst>
                  <a:gd name="connsiteX0" fmla="*/ 124743 w 124742"/>
                  <a:gd name="connsiteY0" fmla="*/ 103115 h 103114"/>
                  <a:gd name="connsiteX1" fmla="*/ 0 w 124742"/>
                  <a:gd name="connsiteY1" fmla="*/ 103115 h 103114"/>
                  <a:gd name="connsiteX2" fmla="*/ 0 w 124742"/>
                  <a:gd name="connsiteY2" fmla="*/ 0 h 103114"/>
                  <a:gd name="connsiteX3" fmla="*/ 124743 w 124742"/>
                  <a:gd name="connsiteY3" fmla="*/ 0 h 103114"/>
                  <a:gd name="connsiteX4" fmla="*/ 124743 w 124742"/>
                  <a:gd name="connsiteY4" fmla="*/ 103115 h 103114"/>
                  <a:gd name="connsiteX5" fmla="*/ 9403 w 124742"/>
                  <a:gd name="connsiteY5" fmla="*/ 93712 h 103114"/>
                  <a:gd name="connsiteX6" fmla="*/ 115325 w 124742"/>
                  <a:gd name="connsiteY6" fmla="*/ 93712 h 103114"/>
                  <a:gd name="connsiteX7" fmla="*/ 115325 w 124742"/>
                  <a:gd name="connsiteY7" fmla="*/ 9418 h 103114"/>
                  <a:gd name="connsiteX8" fmla="*/ 9403 w 124742"/>
                  <a:gd name="connsiteY8" fmla="*/ 9418 h 103114"/>
                  <a:gd name="connsiteX9" fmla="*/ 9403 w 124742"/>
                  <a:gd name="connsiteY9" fmla="*/ 93712 h 10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742" h="103114">
                    <a:moveTo>
                      <a:pt x="124743" y="103115"/>
                    </a:moveTo>
                    <a:lnTo>
                      <a:pt x="0" y="103115"/>
                    </a:lnTo>
                    <a:lnTo>
                      <a:pt x="0" y="0"/>
                    </a:lnTo>
                    <a:lnTo>
                      <a:pt x="124743" y="0"/>
                    </a:lnTo>
                    <a:lnTo>
                      <a:pt x="124743" y="103115"/>
                    </a:lnTo>
                    <a:close/>
                    <a:moveTo>
                      <a:pt x="9403" y="93712"/>
                    </a:moveTo>
                    <a:lnTo>
                      <a:pt x="115325" y="93712"/>
                    </a:lnTo>
                    <a:lnTo>
                      <a:pt x="115325" y="9418"/>
                    </a:lnTo>
                    <a:lnTo>
                      <a:pt x="9403" y="9418"/>
                    </a:lnTo>
                    <a:lnTo>
                      <a:pt x="9403" y="9371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BCE08ED-7AF4-17FB-74B1-EB1EAFF8D58B}"/>
                  </a:ext>
                </a:extLst>
              </p:cNvPr>
              <p:cNvSpPr/>
              <p:nvPr/>
            </p:nvSpPr>
            <p:spPr>
              <a:xfrm>
                <a:off x="6451543" y="4495502"/>
                <a:ext cx="124742" cy="103114"/>
              </a:xfrm>
              <a:custGeom>
                <a:avLst/>
                <a:gdLst>
                  <a:gd name="connsiteX0" fmla="*/ 124743 w 124742"/>
                  <a:gd name="connsiteY0" fmla="*/ 103115 h 103114"/>
                  <a:gd name="connsiteX1" fmla="*/ 0 w 124742"/>
                  <a:gd name="connsiteY1" fmla="*/ 103115 h 103114"/>
                  <a:gd name="connsiteX2" fmla="*/ 0 w 124742"/>
                  <a:gd name="connsiteY2" fmla="*/ 0 h 103114"/>
                  <a:gd name="connsiteX3" fmla="*/ 124743 w 124742"/>
                  <a:gd name="connsiteY3" fmla="*/ 0 h 103114"/>
                  <a:gd name="connsiteX4" fmla="*/ 124743 w 124742"/>
                  <a:gd name="connsiteY4" fmla="*/ 103115 h 103114"/>
                  <a:gd name="connsiteX5" fmla="*/ 9403 w 124742"/>
                  <a:gd name="connsiteY5" fmla="*/ 93712 h 103114"/>
                  <a:gd name="connsiteX6" fmla="*/ 115325 w 124742"/>
                  <a:gd name="connsiteY6" fmla="*/ 93712 h 103114"/>
                  <a:gd name="connsiteX7" fmla="*/ 115325 w 124742"/>
                  <a:gd name="connsiteY7" fmla="*/ 9418 h 103114"/>
                  <a:gd name="connsiteX8" fmla="*/ 9403 w 124742"/>
                  <a:gd name="connsiteY8" fmla="*/ 9418 h 103114"/>
                  <a:gd name="connsiteX9" fmla="*/ 9403 w 124742"/>
                  <a:gd name="connsiteY9" fmla="*/ 93712 h 10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742" h="103114">
                    <a:moveTo>
                      <a:pt x="124743" y="103115"/>
                    </a:moveTo>
                    <a:lnTo>
                      <a:pt x="0" y="103115"/>
                    </a:lnTo>
                    <a:lnTo>
                      <a:pt x="0" y="0"/>
                    </a:lnTo>
                    <a:lnTo>
                      <a:pt x="124743" y="0"/>
                    </a:lnTo>
                    <a:lnTo>
                      <a:pt x="124743" y="103115"/>
                    </a:lnTo>
                    <a:close/>
                    <a:moveTo>
                      <a:pt x="9403" y="93712"/>
                    </a:moveTo>
                    <a:lnTo>
                      <a:pt x="115325" y="93712"/>
                    </a:lnTo>
                    <a:lnTo>
                      <a:pt x="115325" y="9418"/>
                    </a:lnTo>
                    <a:lnTo>
                      <a:pt x="9403" y="9418"/>
                    </a:lnTo>
                    <a:lnTo>
                      <a:pt x="9403" y="9371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3E2C713-57F6-33A6-DF5A-1B1BB5C97741}"/>
                  </a:ext>
                </a:extLst>
              </p:cNvPr>
              <p:cNvSpPr/>
              <p:nvPr/>
            </p:nvSpPr>
            <p:spPr>
              <a:xfrm>
                <a:off x="6281974" y="4495502"/>
                <a:ext cx="124727" cy="103114"/>
              </a:xfrm>
              <a:custGeom>
                <a:avLst/>
                <a:gdLst>
                  <a:gd name="connsiteX0" fmla="*/ 124728 w 124727"/>
                  <a:gd name="connsiteY0" fmla="*/ 103115 h 103114"/>
                  <a:gd name="connsiteX1" fmla="*/ 0 w 124727"/>
                  <a:gd name="connsiteY1" fmla="*/ 103115 h 103114"/>
                  <a:gd name="connsiteX2" fmla="*/ 0 w 124727"/>
                  <a:gd name="connsiteY2" fmla="*/ 0 h 103114"/>
                  <a:gd name="connsiteX3" fmla="*/ 124728 w 124727"/>
                  <a:gd name="connsiteY3" fmla="*/ 0 h 103114"/>
                  <a:gd name="connsiteX4" fmla="*/ 124728 w 124727"/>
                  <a:gd name="connsiteY4" fmla="*/ 103115 h 103114"/>
                  <a:gd name="connsiteX5" fmla="*/ 9403 w 124727"/>
                  <a:gd name="connsiteY5" fmla="*/ 93712 h 103114"/>
                  <a:gd name="connsiteX6" fmla="*/ 115310 w 124727"/>
                  <a:gd name="connsiteY6" fmla="*/ 93712 h 103114"/>
                  <a:gd name="connsiteX7" fmla="*/ 115310 w 124727"/>
                  <a:gd name="connsiteY7" fmla="*/ 9418 h 103114"/>
                  <a:gd name="connsiteX8" fmla="*/ 9403 w 124727"/>
                  <a:gd name="connsiteY8" fmla="*/ 9418 h 103114"/>
                  <a:gd name="connsiteX9" fmla="*/ 9403 w 124727"/>
                  <a:gd name="connsiteY9" fmla="*/ 93712 h 10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727" h="103114">
                    <a:moveTo>
                      <a:pt x="124728" y="103115"/>
                    </a:moveTo>
                    <a:lnTo>
                      <a:pt x="0" y="103115"/>
                    </a:lnTo>
                    <a:lnTo>
                      <a:pt x="0" y="0"/>
                    </a:lnTo>
                    <a:lnTo>
                      <a:pt x="124728" y="0"/>
                    </a:lnTo>
                    <a:lnTo>
                      <a:pt x="124728" y="103115"/>
                    </a:lnTo>
                    <a:close/>
                    <a:moveTo>
                      <a:pt x="9403" y="93712"/>
                    </a:moveTo>
                    <a:lnTo>
                      <a:pt x="115310" y="93712"/>
                    </a:lnTo>
                    <a:lnTo>
                      <a:pt x="115310" y="9418"/>
                    </a:lnTo>
                    <a:lnTo>
                      <a:pt x="9403" y="9418"/>
                    </a:lnTo>
                    <a:lnTo>
                      <a:pt x="9403" y="9371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4" name="Graphic 2">
              <a:extLst>
                <a:ext uri="{FF2B5EF4-FFF2-40B4-BE49-F238E27FC236}">
                  <a16:creationId xmlns:a16="http://schemas.microsoft.com/office/drawing/2014/main" id="{68082110-DFEB-2C52-CAF5-49008D7C3530}"/>
                </a:ext>
              </a:extLst>
            </p:cNvPr>
            <p:cNvGrpSpPr/>
            <p:nvPr/>
          </p:nvGrpSpPr>
          <p:grpSpPr>
            <a:xfrm>
              <a:off x="6134019" y="4589908"/>
              <a:ext cx="614280" cy="1026257"/>
              <a:chOff x="6134019" y="4589908"/>
              <a:chExt cx="614280" cy="1026257"/>
            </a:xfrm>
            <a:grpFill/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A3D1456D-BB3E-1ABA-DC59-A780095EE6C2}"/>
                  </a:ext>
                </a:extLst>
              </p:cNvPr>
              <p:cNvSpPr/>
              <p:nvPr/>
            </p:nvSpPr>
            <p:spPr>
              <a:xfrm>
                <a:off x="6170045" y="4589909"/>
                <a:ext cx="9417" cy="538198"/>
              </a:xfrm>
              <a:custGeom>
                <a:avLst/>
                <a:gdLst>
                  <a:gd name="connsiteX0" fmla="*/ 0 w 9417"/>
                  <a:gd name="connsiteY0" fmla="*/ 0 h 538198"/>
                  <a:gd name="connsiteX1" fmla="*/ 9418 w 9417"/>
                  <a:gd name="connsiteY1" fmla="*/ 0 h 538198"/>
                  <a:gd name="connsiteX2" fmla="*/ 9418 w 9417"/>
                  <a:gd name="connsiteY2" fmla="*/ 538198 h 538198"/>
                  <a:gd name="connsiteX3" fmla="*/ 0 w 9417"/>
                  <a:gd name="connsiteY3" fmla="*/ 538198 h 538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17" h="538198">
                    <a:moveTo>
                      <a:pt x="0" y="0"/>
                    </a:moveTo>
                    <a:lnTo>
                      <a:pt x="9418" y="0"/>
                    </a:lnTo>
                    <a:lnTo>
                      <a:pt x="9418" y="538198"/>
                    </a:lnTo>
                    <a:lnTo>
                      <a:pt x="0" y="53819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7FBB342-4553-4A8E-3782-6ED718D082A0}"/>
                  </a:ext>
                </a:extLst>
              </p:cNvPr>
              <p:cNvSpPr/>
              <p:nvPr/>
            </p:nvSpPr>
            <p:spPr>
              <a:xfrm>
                <a:off x="6339629" y="4593908"/>
                <a:ext cx="376688" cy="989747"/>
              </a:xfrm>
              <a:custGeom>
                <a:avLst/>
                <a:gdLst>
                  <a:gd name="connsiteX0" fmla="*/ 369519 w 376688"/>
                  <a:gd name="connsiteY0" fmla="*/ 989748 h 989747"/>
                  <a:gd name="connsiteX1" fmla="*/ 0 w 376688"/>
                  <a:gd name="connsiteY1" fmla="*/ 555962 h 989747"/>
                  <a:gd name="connsiteX2" fmla="*/ 0 w 376688"/>
                  <a:gd name="connsiteY2" fmla="*/ 0 h 989747"/>
                  <a:gd name="connsiteX3" fmla="*/ 9418 w 376688"/>
                  <a:gd name="connsiteY3" fmla="*/ 0 h 989747"/>
                  <a:gd name="connsiteX4" fmla="*/ 9418 w 376688"/>
                  <a:gd name="connsiteY4" fmla="*/ 552491 h 989747"/>
                  <a:gd name="connsiteX5" fmla="*/ 376689 w 376688"/>
                  <a:gd name="connsiteY5" fmla="*/ 983650 h 989747"/>
                  <a:gd name="connsiteX6" fmla="*/ 369519 w 376688"/>
                  <a:gd name="connsiteY6" fmla="*/ 989748 h 989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688" h="989747">
                    <a:moveTo>
                      <a:pt x="369519" y="989748"/>
                    </a:moveTo>
                    <a:lnTo>
                      <a:pt x="0" y="555962"/>
                    </a:lnTo>
                    <a:lnTo>
                      <a:pt x="0" y="0"/>
                    </a:lnTo>
                    <a:lnTo>
                      <a:pt x="9418" y="0"/>
                    </a:lnTo>
                    <a:lnTo>
                      <a:pt x="9418" y="552491"/>
                    </a:lnTo>
                    <a:lnTo>
                      <a:pt x="376689" y="983650"/>
                    </a:lnTo>
                    <a:lnTo>
                      <a:pt x="369519" y="98974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0C5BE30-5572-957A-1A20-3488BE225CB1}"/>
                  </a:ext>
                </a:extLst>
              </p:cNvPr>
              <p:cNvSpPr/>
              <p:nvPr/>
            </p:nvSpPr>
            <p:spPr>
              <a:xfrm>
                <a:off x="6509198" y="4589908"/>
                <a:ext cx="188917" cy="498051"/>
              </a:xfrm>
              <a:custGeom>
                <a:avLst/>
                <a:gdLst>
                  <a:gd name="connsiteX0" fmla="*/ 188918 w 188917"/>
                  <a:gd name="connsiteY0" fmla="*/ 498051 h 498051"/>
                  <a:gd name="connsiteX1" fmla="*/ 0 w 188917"/>
                  <a:gd name="connsiteY1" fmla="*/ 498051 h 498051"/>
                  <a:gd name="connsiteX2" fmla="*/ 0 w 188917"/>
                  <a:gd name="connsiteY2" fmla="*/ 0 h 498051"/>
                  <a:gd name="connsiteX3" fmla="*/ 9418 w 188917"/>
                  <a:gd name="connsiteY3" fmla="*/ 0 h 498051"/>
                  <a:gd name="connsiteX4" fmla="*/ 9418 w 188917"/>
                  <a:gd name="connsiteY4" fmla="*/ 488648 h 498051"/>
                  <a:gd name="connsiteX5" fmla="*/ 188918 w 188917"/>
                  <a:gd name="connsiteY5" fmla="*/ 488648 h 498051"/>
                  <a:gd name="connsiteX6" fmla="*/ 188918 w 188917"/>
                  <a:gd name="connsiteY6" fmla="*/ 498051 h 498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917" h="498051">
                    <a:moveTo>
                      <a:pt x="188918" y="498051"/>
                    </a:moveTo>
                    <a:lnTo>
                      <a:pt x="0" y="498051"/>
                    </a:lnTo>
                    <a:lnTo>
                      <a:pt x="0" y="0"/>
                    </a:lnTo>
                    <a:lnTo>
                      <a:pt x="9418" y="0"/>
                    </a:lnTo>
                    <a:lnTo>
                      <a:pt x="9418" y="488648"/>
                    </a:lnTo>
                    <a:lnTo>
                      <a:pt x="188918" y="488648"/>
                    </a:lnTo>
                    <a:lnTo>
                      <a:pt x="188918" y="49805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3B715FB-B19B-3F8D-B8E4-1D6713C83E11}"/>
                  </a:ext>
                </a:extLst>
              </p:cNvPr>
              <p:cNvSpPr/>
              <p:nvPr/>
            </p:nvSpPr>
            <p:spPr>
              <a:xfrm>
                <a:off x="6678782" y="4589909"/>
                <a:ext cx="9417" cy="198622"/>
              </a:xfrm>
              <a:custGeom>
                <a:avLst/>
                <a:gdLst>
                  <a:gd name="connsiteX0" fmla="*/ 0 w 9417"/>
                  <a:gd name="connsiteY0" fmla="*/ 0 h 198622"/>
                  <a:gd name="connsiteX1" fmla="*/ 9418 w 9417"/>
                  <a:gd name="connsiteY1" fmla="*/ 0 h 198622"/>
                  <a:gd name="connsiteX2" fmla="*/ 9418 w 9417"/>
                  <a:gd name="connsiteY2" fmla="*/ 198623 h 198622"/>
                  <a:gd name="connsiteX3" fmla="*/ 0 w 9417"/>
                  <a:gd name="connsiteY3" fmla="*/ 198623 h 19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17" h="198622">
                    <a:moveTo>
                      <a:pt x="0" y="0"/>
                    </a:moveTo>
                    <a:lnTo>
                      <a:pt x="9418" y="0"/>
                    </a:lnTo>
                    <a:lnTo>
                      <a:pt x="9418" y="198623"/>
                    </a:lnTo>
                    <a:lnTo>
                      <a:pt x="0" y="1986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935D3D5-39E1-8CD6-A082-56425A821638}"/>
                  </a:ext>
                </a:extLst>
              </p:cNvPr>
              <p:cNvSpPr/>
              <p:nvPr/>
            </p:nvSpPr>
            <p:spPr>
              <a:xfrm rot="-4846799">
                <a:off x="6139257" y="5121534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7"/>
                      <a:pt x="55197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7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DBEE11D9-582C-51A2-65A9-416507824C86}"/>
                  </a:ext>
                </a:extLst>
              </p:cNvPr>
              <p:cNvSpPr/>
              <p:nvPr/>
            </p:nvSpPr>
            <p:spPr>
              <a:xfrm>
                <a:off x="6677182" y="5545048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7"/>
                      <a:pt x="55197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1"/>
                      <a:pt x="15920" y="0"/>
                      <a:pt x="35559" y="0"/>
                    </a:cubicBezTo>
                    <a:cubicBezTo>
                      <a:pt x="55197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BC26ECE-201D-6FC0-884B-8271418DA065}"/>
                  </a:ext>
                </a:extLst>
              </p:cNvPr>
              <p:cNvSpPr/>
              <p:nvPr/>
            </p:nvSpPr>
            <p:spPr>
              <a:xfrm>
                <a:off x="6670028" y="5050272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7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7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B11259A6-E272-9CBB-54AD-81CCF235C9E1}"/>
                  </a:ext>
                </a:extLst>
              </p:cNvPr>
              <p:cNvSpPr/>
              <p:nvPr/>
            </p:nvSpPr>
            <p:spPr>
              <a:xfrm rot="-2700000">
                <a:off x="6647937" y="4760349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8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8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239485DF-7A80-8A37-4692-AB51725BB10C}"/>
                </a:ext>
              </a:extLst>
            </p:cNvPr>
            <p:cNvGrpSpPr/>
            <p:nvPr/>
          </p:nvGrpSpPr>
          <p:grpSpPr>
            <a:xfrm>
              <a:off x="5433134" y="4589908"/>
              <a:ext cx="623826" cy="1026257"/>
              <a:chOff x="5433134" y="4589908"/>
              <a:chExt cx="623826" cy="1026257"/>
            </a:xfrm>
            <a:grpFill/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C60C352-DB5E-03E4-EC21-9A448791789A}"/>
                  </a:ext>
                </a:extLst>
              </p:cNvPr>
              <p:cNvSpPr/>
              <p:nvPr/>
            </p:nvSpPr>
            <p:spPr>
              <a:xfrm>
                <a:off x="6001971" y="4589909"/>
                <a:ext cx="9417" cy="538198"/>
              </a:xfrm>
              <a:custGeom>
                <a:avLst/>
                <a:gdLst>
                  <a:gd name="connsiteX0" fmla="*/ 0 w 9417"/>
                  <a:gd name="connsiteY0" fmla="*/ 0 h 538198"/>
                  <a:gd name="connsiteX1" fmla="*/ 9418 w 9417"/>
                  <a:gd name="connsiteY1" fmla="*/ 0 h 538198"/>
                  <a:gd name="connsiteX2" fmla="*/ 9418 w 9417"/>
                  <a:gd name="connsiteY2" fmla="*/ 538198 h 538198"/>
                  <a:gd name="connsiteX3" fmla="*/ 0 w 9417"/>
                  <a:gd name="connsiteY3" fmla="*/ 538198 h 538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17" h="538198">
                    <a:moveTo>
                      <a:pt x="0" y="0"/>
                    </a:moveTo>
                    <a:lnTo>
                      <a:pt x="9418" y="0"/>
                    </a:lnTo>
                    <a:lnTo>
                      <a:pt x="9418" y="538198"/>
                    </a:lnTo>
                    <a:lnTo>
                      <a:pt x="0" y="53819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212FF5D-E39B-4F9E-74D1-B52892665CF7}"/>
                  </a:ext>
                </a:extLst>
              </p:cNvPr>
              <p:cNvSpPr/>
              <p:nvPr/>
            </p:nvSpPr>
            <p:spPr>
              <a:xfrm>
                <a:off x="5465116" y="4593908"/>
                <a:ext cx="376688" cy="989747"/>
              </a:xfrm>
              <a:custGeom>
                <a:avLst/>
                <a:gdLst>
                  <a:gd name="connsiteX0" fmla="*/ 7169 w 376688"/>
                  <a:gd name="connsiteY0" fmla="*/ 989748 h 989747"/>
                  <a:gd name="connsiteX1" fmla="*/ 0 w 376688"/>
                  <a:gd name="connsiteY1" fmla="*/ 983650 h 989747"/>
                  <a:gd name="connsiteX2" fmla="*/ 367286 w 376688"/>
                  <a:gd name="connsiteY2" fmla="*/ 552491 h 989747"/>
                  <a:gd name="connsiteX3" fmla="*/ 367286 w 376688"/>
                  <a:gd name="connsiteY3" fmla="*/ 0 h 989747"/>
                  <a:gd name="connsiteX4" fmla="*/ 376689 w 376688"/>
                  <a:gd name="connsiteY4" fmla="*/ 0 h 989747"/>
                  <a:gd name="connsiteX5" fmla="*/ 376689 w 376688"/>
                  <a:gd name="connsiteY5" fmla="*/ 555962 h 989747"/>
                  <a:gd name="connsiteX6" fmla="*/ 7169 w 376688"/>
                  <a:gd name="connsiteY6" fmla="*/ 989748 h 989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688" h="989747">
                    <a:moveTo>
                      <a:pt x="7169" y="989748"/>
                    </a:moveTo>
                    <a:lnTo>
                      <a:pt x="0" y="983650"/>
                    </a:lnTo>
                    <a:lnTo>
                      <a:pt x="367286" y="552491"/>
                    </a:lnTo>
                    <a:lnTo>
                      <a:pt x="367286" y="0"/>
                    </a:lnTo>
                    <a:lnTo>
                      <a:pt x="376689" y="0"/>
                    </a:lnTo>
                    <a:lnTo>
                      <a:pt x="376689" y="555962"/>
                    </a:lnTo>
                    <a:lnTo>
                      <a:pt x="7169" y="98974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0C3A0A79-D631-504B-1DE3-6981F93A60CA}"/>
                  </a:ext>
                </a:extLst>
              </p:cNvPr>
              <p:cNvSpPr/>
              <p:nvPr/>
            </p:nvSpPr>
            <p:spPr>
              <a:xfrm>
                <a:off x="5483318" y="4589908"/>
                <a:ext cx="188917" cy="498051"/>
              </a:xfrm>
              <a:custGeom>
                <a:avLst/>
                <a:gdLst>
                  <a:gd name="connsiteX0" fmla="*/ 188918 w 188917"/>
                  <a:gd name="connsiteY0" fmla="*/ 498051 h 498051"/>
                  <a:gd name="connsiteX1" fmla="*/ 0 w 188917"/>
                  <a:gd name="connsiteY1" fmla="*/ 498051 h 498051"/>
                  <a:gd name="connsiteX2" fmla="*/ 0 w 188917"/>
                  <a:gd name="connsiteY2" fmla="*/ 488648 h 498051"/>
                  <a:gd name="connsiteX3" fmla="*/ 179500 w 188917"/>
                  <a:gd name="connsiteY3" fmla="*/ 488648 h 498051"/>
                  <a:gd name="connsiteX4" fmla="*/ 179500 w 188917"/>
                  <a:gd name="connsiteY4" fmla="*/ 0 h 498051"/>
                  <a:gd name="connsiteX5" fmla="*/ 188918 w 188917"/>
                  <a:gd name="connsiteY5" fmla="*/ 0 h 498051"/>
                  <a:gd name="connsiteX6" fmla="*/ 188918 w 188917"/>
                  <a:gd name="connsiteY6" fmla="*/ 498051 h 498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917" h="498051">
                    <a:moveTo>
                      <a:pt x="188918" y="498051"/>
                    </a:moveTo>
                    <a:lnTo>
                      <a:pt x="0" y="498051"/>
                    </a:lnTo>
                    <a:lnTo>
                      <a:pt x="0" y="488648"/>
                    </a:lnTo>
                    <a:lnTo>
                      <a:pt x="179500" y="488648"/>
                    </a:lnTo>
                    <a:lnTo>
                      <a:pt x="179500" y="0"/>
                    </a:lnTo>
                    <a:lnTo>
                      <a:pt x="188918" y="0"/>
                    </a:lnTo>
                    <a:lnTo>
                      <a:pt x="188918" y="498051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4CDE5A-7F0A-2513-DF07-477E9732D155}"/>
                  </a:ext>
                </a:extLst>
              </p:cNvPr>
              <p:cNvSpPr/>
              <p:nvPr/>
            </p:nvSpPr>
            <p:spPr>
              <a:xfrm>
                <a:off x="5493249" y="4589909"/>
                <a:ext cx="9402" cy="198622"/>
              </a:xfrm>
              <a:custGeom>
                <a:avLst/>
                <a:gdLst>
                  <a:gd name="connsiteX0" fmla="*/ 0 w 9402"/>
                  <a:gd name="connsiteY0" fmla="*/ 0 h 198622"/>
                  <a:gd name="connsiteX1" fmla="*/ 9403 w 9402"/>
                  <a:gd name="connsiteY1" fmla="*/ 0 h 198622"/>
                  <a:gd name="connsiteX2" fmla="*/ 9403 w 9402"/>
                  <a:gd name="connsiteY2" fmla="*/ 198623 h 198622"/>
                  <a:gd name="connsiteX3" fmla="*/ 0 w 9402"/>
                  <a:gd name="connsiteY3" fmla="*/ 198623 h 19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02" h="198622">
                    <a:moveTo>
                      <a:pt x="0" y="0"/>
                    </a:moveTo>
                    <a:lnTo>
                      <a:pt x="9403" y="0"/>
                    </a:lnTo>
                    <a:lnTo>
                      <a:pt x="9403" y="198623"/>
                    </a:lnTo>
                    <a:lnTo>
                      <a:pt x="0" y="19862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D17A3E3-087C-6DEE-2FA2-40067184734F}"/>
                  </a:ext>
                </a:extLst>
              </p:cNvPr>
              <p:cNvSpPr/>
              <p:nvPr/>
            </p:nvSpPr>
            <p:spPr>
              <a:xfrm rot="-2700000">
                <a:off x="5971114" y="5121384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7"/>
                      <a:pt x="55197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7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A1486D6-C4BD-C855-CAAD-04EE1466AB84}"/>
                  </a:ext>
                </a:extLst>
              </p:cNvPr>
              <p:cNvSpPr/>
              <p:nvPr/>
            </p:nvSpPr>
            <p:spPr>
              <a:xfrm>
                <a:off x="5433134" y="5545048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7"/>
                      <a:pt x="55198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1"/>
                      <a:pt x="15920" y="0"/>
                      <a:pt x="35559" y="0"/>
                    </a:cubicBezTo>
                    <a:cubicBezTo>
                      <a:pt x="55198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65ECA66-CE34-B967-9BD8-2473D160AD26}"/>
                  </a:ext>
                </a:extLst>
              </p:cNvPr>
              <p:cNvSpPr/>
              <p:nvPr/>
            </p:nvSpPr>
            <p:spPr>
              <a:xfrm>
                <a:off x="5440288" y="5050272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8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8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3EE2FA5-C6D4-5002-64F6-132CE07DCFAB}"/>
                  </a:ext>
                </a:extLst>
              </p:cNvPr>
              <p:cNvSpPr/>
              <p:nvPr/>
            </p:nvSpPr>
            <p:spPr>
              <a:xfrm rot="-796800">
                <a:off x="5462299" y="4760430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7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7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92" name="Graphic 2">
            <a:extLst>
              <a:ext uri="{FF2B5EF4-FFF2-40B4-BE49-F238E27FC236}">
                <a16:creationId xmlns:a16="http://schemas.microsoft.com/office/drawing/2014/main" id="{68224BBF-D683-02BE-F8F4-F1D1E1FBDC05}"/>
              </a:ext>
            </a:extLst>
          </p:cNvPr>
          <p:cNvGrpSpPr/>
          <p:nvPr/>
        </p:nvGrpSpPr>
        <p:grpSpPr>
          <a:xfrm>
            <a:off x="4282204" y="3151389"/>
            <a:ext cx="1135384" cy="1340816"/>
            <a:chOff x="4282204" y="3151389"/>
            <a:chExt cx="1135384" cy="1340816"/>
          </a:xfrm>
          <a:solidFill>
            <a:schemeClr val="bg1"/>
          </a:solidFill>
        </p:grpSpPr>
        <p:grpSp>
          <p:nvGrpSpPr>
            <p:cNvPr id="93" name="Graphic 2">
              <a:extLst>
                <a:ext uri="{FF2B5EF4-FFF2-40B4-BE49-F238E27FC236}">
                  <a16:creationId xmlns:a16="http://schemas.microsoft.com/office/drawing/2014/main" id="{71A0616A-5A7D-432A-F22E-6EED84BC704E}"/>
                </a:ext>
              </a:extLst>
            </p:cNvPr>
            <p:cNvGrpSpPr/>
            <p:nvPr/>
          </p:nvGrpSpPr>
          <p:grpSpPr>
            <a:xfrm>
              <a:off x="5314474" y="3163251"/>
              <a:ext cx="103114" cy="1311769"/>
              <a:chOff x="5314474" y="3163251"/>
              <a:chExt cx="103114" cy="1311769"/>
            </a:xfrm>
            <a:grpFill/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CAB8224-133A-6E3D-70B5-E1BBEBED9336}"/>
                  </a:ext>
                </a:extLst>
              </p:cNvPr>
              <p:cNvSpPr/>
              <p:nvPr/>
            </p:nvSpPr>
            <p:spPr>
              <a:xfrm>
                <a:off x="5314474" y="4350294"/>
                <a:ext cx="103114" cy="124727"/>
              </a:xfrm>
              <a:custGeom>
                <a:avLst/>
                <a:gdLst>
                  <a:gd name="connsiteX0" fmla="*/ 103115 w 103114"/>
                  <a:gd name="connsiteY0" fmla="*/ 124728 h 124727"/>
                  <a:gd name="connsiteX1" fmla="*/ 0 w 103114"/>
                  <a:gd name="connsiteY1" fmla="*/ 124728 h 124727"/>
                  <a:gd name="connsiteX2" fmla="*/ 0 w 103114"/>
                  <a:gd name="connsiteY2" fmla="*/ 0 h 124727"/>
                  <a:gd name="connsiteX3" fmla="*/ 103115 w 103114"/>
                  <a:gd name="connsiteY3" fmla="*/ 0 h 124727"/>
                  <a:gd name="connsiteX4" fmla="*/ 103115 w 103114"/>
                  <a:gd name="connsiteY4" fmla="*/ 124728 h 124727"/>
                  <a:gd name="connsiteX5" fmla="*/ 9403 w 103114"/>
                  <a:gd name="connsiteY5" fmla="*/ 115325 h 124727"/>
                  <a:gd name="connsiteX6" fmla="*/ 93697 w 103114"/>
                  <a:gd name="connsiteY6" fmla="*/ 115325 h 124727"/>
                  <a:gd name="connsiteX7" fmla="*/ 93697 w 103114"/>
                  <a:gd name="connsiteY7" fmla="*/ 9418 h 124727"/>
                  <a:gd name="connsiteX8" fmla="*/ 9403 w 103114"/>
                  <a:gd name="connsiteY8" fmla="*/ 9418 h 124727"/>
                  <a:gd name="connsiteX9" fmla="*/ 9403 w 103114"/>
                  <a:gd name="connsiteY9" fmla="*/ 115325 h 124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3114" h="124727">
                    <a:moveTo>
                      <a:pt x="103115" y="124728"/>
                    </a:moveTo>
                    <a:lnTo>
                      <a:pt x="0" y="124728"/>
                    </a:lnTo>
                    <a:lnTo>
                      <a:pt x="0" y="0"/>
                    </a:lnTo>
                    <a:lnTo>
                      <a:pt x="103115" y="0"/>
                    </a:lnTo>
                    <a:lnTo>
                      <a:pt x="103115" y="124728"/>
                    </a:lnTo>
                    <a:close/>
                    <a:moveTo>
                      <a:pt x="9403" y="115325"/>
                    </a:moveTo>
                    <a:lnTo>
                      <a:pt x="93697" y="115325"/>
                    </a:lnTo>
                    <a:lnTo>
                      <a:pt x="93697" y="9418"/>
                    </a:lnTo>
                    <a:lnTo>
                      <a:pt x="9403" y="9418"/>
                    </a:lnTo>
                    <a:lnTo>
                      <a:pt x="9403" y="1153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DAE3B9CB-ACBF-0885-1EDB-A2D5568BDF59}"/>
                  </a:ext>
                </a:extLst>
              </p:cNvPr>
              <p:cNvSpPr/>
              <p:nvPr/>
            </p:nvSpPr>
            <p:spPr>
              <a:xfrm>
                <a:off x="5314474" y="3163251"/>
                <a:ext cx="103114" cy="124742"/>
              </a:xfrm>
              <a:custGeom>
                <a:avLst/>
                <a:gdLst>
                  <a:gd name="connsiteX0" fmla="*/ 103115 w 103114"/>
                  <a:gd name="connsiteY0" fmla="*/ 124743 h 124742"/>
                  <a:gd name="connsiteX1" fmla="*/ 0 w 103114"/>
                  <a:gd name="connsiteY1" fmla="*/ 124743 h 124742"/>
                  <a:gd name="connsiteX2" fmla="*/ 0 w 103114"/>
                  <a:gd name="connsiteY2" fmla="*/ 0 h 124742"/>
                  <a:gd name="connsiteX3" fmla="*/ 103115 w 103114"/>
                  <a:gd name="connsiteY3" fmla="*/ 0 h 124742"/>
                  <a:gd name="connsiteX4" fmla="*/ 103115 w 103114"/>
                  <a:gd name="connsiteY4" fmla="*/ 124743 h 124742"/>
                  <a:gd name="connsiteX5" fmla="*/ 9403 w 103114"/>
                  <a:gd name="connsiteY5" fmla="*/ 115340 h 124742"/>
                  <a:gd name="connsiteX6" fmla="*/ 93697 w 103114"/>
                  <a:gd name="connsiteY6" fmla="*/ 115340 h 124742"/>
                  <a:gd name="connsiteX7" fmla="*/ 93697 w 103114"/>
                  <a:gd name="connsiteY7" fmla="*/ 9418 h 124742"/>
                  <a:gd name="connsiteX8" fmla="*/ 9403 w 103114"/>
                  <a:gd name="connsiteY8" fmla="*/ 9418 h 124742"/>
                  <a:gd name="connsiteX9" fmla="*/ 9403 w 103114"/>
                  <a:gd name="connsiteY9" fmla="*/ 115340 h 124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3114" h="124742">
                    <a:moveTo>
                      <a:pt x="103115" y="124743"/>
                    </a:moveTo>
                    <a:lnTo>
                      <a:pt x="0" y="124743"/>
                    </a:lnTo>
                    <a:lnTo>
                      <a:pt x="0" y="0"/>
                    </a:lnTo>
                    <a:lnTo>
                      <a:pt x="103115" y="0"/>
                    </a:lnTo>
                    <a:lnTo>
                      <a:pt x="103115" y="124743"/>
                    </a:lnTo>
                    <a:close/>
                    <a:moveTo>
                      <a:pt x="9403" y="115340"/>
                    </a:moveTo>
                    <a:lnTo>
                      <a:pt x="93697" y="115340"/>
                    </a:lnTo>
                    <a:lnTo>
                      <a:pt x="93697" y="9418"/>
                    </a:lnTo>
                    <a:lnTo>
                      <a:pt x="9403" y="9418"/>
                    </a:lnTo>
                    <a:lnTo>
                      <a:pt x="9403" y="1153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F0FBEE2-5E44-24B0-E81C-362BD39B9F1B}"/>
                  </a:ext>
                </a:extLst>
              </p:cNvPr>
              <p:cNvSpPr/>
              <p:nvPr/>
            </p:nvSpPr>
            <p:spPr>
              <a:xfrm>
                <a:off x="5314474" y="3332850"/>
                <a:ext cx="103114" cy="124727"/>
              </a:xfrm>
              <a:custGeom>
                <a:avLst/>
                <a:gdLst>
                  <a:gd name="connsiteX0" fmla="*/ 103115 w 103114"/>
                  <a:gd name="connsiteY0" fmla="*/ 124728 h 124727"/>
                  <a:gd name="connsiteX1" fmla="*/ 0 w 103114"/>
                  <a:gd name="connsiteY1" fmla="*/ 124728 h 124727"/>
                  <a:gd name="connsiteX2" fmla="*/ 0 w 103114"/>
                  <a:gd name="connsiteY2" fmla="*/ 0 h 124727"/>
                  <a:gd name="connsiteX3" fmla="*/ 103115 w 103114"/>
                  <a:gd name="connsiteY3" fmla="*/ 0 h 124727"/>
                  <a:gd name="connsiteX4" fmla="*/ 103115 w 103114"/>
                  <a:gd name="connsiteY4" fmla="*/ 124728 h 124727"/>
                  <a:gd name="connsiteX5" fmla="*/ 9403 w 103114"/>
                  <a:gd name="connsiteY5" fmla="*/ 115310 h 124727"/>
                  <a:gd name="connsiteX6" fmla="*/ 93697 w 103114"/>
                  <a:gd name="connsiteY6" fmla="*/ 115310 h 124727"/>
                  <a:gd name="connsiteX7" fmla="*/ 93697 w 103114"/>
                  <a:gd name="connsiteY7" fmla="*/ 9403 h 124727"/>
                  <a:gd name="connsiteX8" fmla="*/ 9403 w 103114"/>
                  <a:gd name="connsiteY8" fmla="*/ 9403 h 124727"/>
                  <a:gd name="connsiteX9" fmla="*/ 9403 w 103114"/>
                  <a:gd name="connsiteY9" fmla="*/ 115310 h 124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3114" h="124727">
                    <a:moveTo>
                      <a:pt x="103115" y="124728"/>
                    </a:moveTo>
                    <a:lnTo>
                      <a:pt x="0" y="124728"/>
                    </a:lnTo>
                    <a:lnTo>
                      <a:pt x="0" y="0"/>
                    </a:lnTo>
                    <a:lnTo>
                      <a:pt x="103115" y="0"/>
                    </a:lnTo>
                    <a:lnTo>
                      <a:pt x="103115" y="124728"/>
                    </a:lnTo>
                    <a:close/>
                    <a:moveTo>
                      <a:pt x="9403" y="115310"/>
                    </a:moveTo>
                    <a:lnTo>
                      <a:pt x="93697" y="115310"/>
                    </a:lnTo>
                    <a:lnTo>
                      <a:pt x="93697" y="9403"/>
                    </a:lnTo>
                    <a:lnTo>
                      <a:pt x="9403" y="9403"/>
                    </a:lnTo>
                    <a:lnTo>
                      <a:pt x="9403" y="11531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649A1BA-C933-F5B8-4CA7-9CA2B86E1546}"/>
                  </a:ext>
                </a:extLst>
              </p:cNvPr>
              <p:cNvSpPr/>
              <p:nvPr/>
            </p:nvSpPr>
            <p:spPr>
              <a:xfrm>
                <a:off x="5314474" y="3502404"/>
                <a:ext cx="103114" cy="124742"/>
              </a:xfrm>
              <a:custGeom>
                <a:avLst/>
                <a:gdLst>
                  <a:gd name="connsiteX0" fmla="*/ 103115 w 103114"/>
                  <a:gd name="connsiteY0" fmla="*/ 124743 h 124742"/>
                  <a:gd name="connsiteX1" fmla="*/ 0 w 103114"/>
                  <a:gd name="connsiteY1" fmla="*/ 124743 h 124742"/>
                  <a:gd name="connsiteX2" fmla="*/ 0 w 103114"/>
                  <a:gd name="connsiteY2" fmla="*/ 0 h 124742"/>
                  <a:gd name="connsiteX3" fmla="*/ 103115 w 103114"/>
                  <a:gd name="connsiteY3" fmla="*/ 0 h 124742"/>
                  <a:gd name="connsiteX4" fmla="*/ 103115 w 103114"/>
                  <a:gd name="connsiteY4" fmla="*/ 124743 h 124742"/>
                  <a:gd name="connsiteX5" fmla="*/ 9403 w 103114"/>
                  <a:gd name="connsiteY5" fmla="*/ 115340 h 124742"/>
                  <a:gd name="connsiteX6" fmla="*/ 93697 w 103114"/>
                  <a:gd name="connsiteY6" fmla="*/ 115340 h 124742"/>
                  <a:gd name="connsiteX7" fmla="*/ 93697 w 103114"/>
                  <a:gd name="connsiteY7" fmla="*/ 9418 h 124742"/>
                  <a:gd name="connsiteX8" fmla="*/ 9403 w 103114"/>
                  <a:gd name="connsiteY8" fmla="*/ 9418 h 124742"/>
                  <a:gd name="connsiteX9" fmla="*/ 9403 w 103114"/>
                  <a:gd name="connsiteY9" fmla="*/ 115340 h 124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3114" h="124742">
                    <a:moveTo>
                      <a:pt x="103115" y="124743"/>
                    </a:moveTo>
                    <a:lnTo>
                      <a:pt x="0" y="124743"/>
                    </a:lnTo>
                    <a:lnTo>
                      <a:pt x="0" y="0"/>
                    </a:lnTo>
                    <a:lnTo>
                      <a:pt x="103115" y="0"/>
                    </a:lnTo>
                    <a:lnTo>
                      <a:pt x="103115" y="124743"/>
                    </a:lnTo>
                    <a:close/>
                    <a:moveTo>
                      <a:pt x="9403" y="115340"/>
                    </a:moveTo>
                    <a:lnTo>
                      <a:pt x="93697" y="115340"/>
                    </a:lnTo>
                    <a:lnTo>
                      <a:pt x="93697" y="9418"/>
                    </a:lnTo>
                    <a:lnTo>
                      <a:pt x="9403" y="9418"/>
                    </a:lnTo>
                    <a:lnTo>
                      <a:pt x="9403" y="1153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1E64DFC2-9F16-6B03-5559-3B6E3AB519E5}"/>
                  </a:ext>
                </a:extLst>
              </p:cNvPr>
              <p:cNvSpPr/>
              <p:nvPr/>
            </p:nvSpPr>
            <p:spPr>
              <a:xfrm>
                <a:off x="5314474" y="3671988"/>
                <a:ext cx="103114" cy="124727"/>
              </a:xfrm>
              <a:custGeom>
                <a:avLst/>
                <a:gdLst>
                  <a:gd name="connsiteX0" fmla="*/ 103115 w 103114"/>
                  <a:gd name="connsiteY0" fmla="*/ 124728 h 124727"/>
                  <a:gd name="connsiteX1" fmla="*/ 0 w 103114"/>
                  <a:gd name="connsiteY1" fmla="*/ 124728 h 124727"/>
                  <a:gd name="connsiteX2" fmla="*/ 0 w 103114"/>
                  <a:gd name="connsiteY2" fmla="*/ 0 h 124727"/>
                  <a:gd name="connsiteX3" fmla="*/ 103115 w 103114"/>
                  <a:gd name="connsiteY3" fmla="*/ 0 h 124727"/>
                  <a:gd name="connsiteX4" fmla="*/ 103115 w 103114"/>
                  <a:gd name="connsiteY4" fmla="*/ 124728 h 124727"/>
                  <a:gd name="connsiteX5" fmla="*/ 9403 w 103114"/>
                  <a:gd name="connsiteY5" fmla="*/ 115325 h 124727"/>
                  <a:gd name="connsiteX6" fmla="*/ 93697 w 103114"/>
                  <a:gd name="connsiteY6" fmla="*/ 115325 h 124727"/>
                  <a:gd name="connsiteX7" fmla="*/ 93697 w 103114"/>
                  <a:gd name="connsiteY7" fmla="*/ 9418 h 124727"/>
                  <a:gd name="connsiteX8" fmla="*/ 9403 w 103114"/>
                  <a:gd name="connsiteY8" fmla="*/ 9418 h 124727"/>
                  <a:gd name="connsiteX9" fmla="*/ 9403 w 103114"/>
                  <a:gd name="connsiteY9" fmla="*/ 115325 h 124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3114" h="124727">
                    <a:moveTo>
                      <a:pt x="103115" y="124728"/>
                    </a:moveTo>
                    <a:lnTo>
                      <a:pt x="0" y="124728"/>
                    </a:lnTo>
                    <a:lnTo>
                      <a:pt x="0" y="0"/>
                    </a:lnTo>
                    <a:lnTo>
                      <a:pt x="103115" y="0"/>
                    </a:lnTo>
                    <a:lnTo>
                      <a:pt x="103115" y="124728"/>
                    </a:lnTo>
                    <a:close/>
                    <a:moveTo>
                      <a:pt x="9403" y="115325"/>
                    </a:moveTo>
                    <a:lnTo>
                      <a:pt x="93697" y="115325"/>
                    </a:lnTo>
                    <a:lnTo>
                      <a:pt x="93697" y="9418"/>
                    </a:lnTo>
                    <a:lnTo>
                      <a:pt x="9403" y="9418"/>
                    </a:lnTo>
                    <a:lnTo>
                      <a:pt x="9403" y="1153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DC08A45-DDDA-EA1B-E412-2C9ABEBC999E}"/>
                  </a:ext>
                </a:extLst>
              </p:cNvPr>
              <p:cNvSpPr/>
              <p:nvPr/>
            </p:nvSpPr>
            <p:spPr>
              <a:xfrm>
                <a:off x="5314474" y="3841557"/>
                <a:ext cx="103114" cy="124742"/>
              </a:xfrm>
              <a:custGeom>
                <a:avLst/>
                <a:gdLst>
                  <a:gd name="connsiteX0" fmla="*/ 103115 w 103114"/>
                  <a:gd name="connsiteY0" fmla="*/ 124743 h 124742"/>
                  <a:gd name="connsiteX1" fmla="*/ 0 w 103114"/>
                  <a:gd name="connsiteY1" fmla="*/ 124743 h 124742"/>
                  <a:gd name="connsiteX2" fmla="*/ 0 w 103114"/>
                  <a:gd name="connsiteY2" fmla="*/ 0 h 124742"/>
                  <a:gd name="connsiteX3" fmla="*/ 103115 w 103114"/>
                  <a:gd name="connsiteY3" fmla="*/ 0 h 124742"/>
                  <a:gd name="connsiteX4" fmla="*/ 103115 w 103114"/>
                  <a:gd name="connsiteY4" fmla="*/ 124743 h 124742"/>
                  <a:gd name="connsiteX5" fmla="*/ 9403 w 103114"/>
                  <a:gd name="connsiteY5" fmla="*/ 115340 h 124742"/>
                  <a:gd name="connsiteX6" fmla="*/ 93697 w 103114"/>
                  <a:gd name="connsiteY6" fmla="*/ 115340 h 124742"/>
                  <a:gd name="connsiteX7" fmla="*/ 93697 w 103114"/>
                  <a:gd name="connsiteY7" fmla="*/ 9418 h 124742"/>
                  <a:gd name="connsiteX8" fmla="*/ 9403 w 103114"/>
                  <a:gd name="connsiteY8" fmla="*/ 9418 h 124742"/>
                  <a:gd name="connsiteX9" fmla="*/ 9403 w 103114"/>
                  <a:gd name="connsiteY9" fmla="*/ 115340 h 124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3114" h="124742">
                    <a:moveTo>
                      <a:pt x="103115" y="124743"/>
                    </a:moveTo>
                    <a:lnTo>
                      <a:pt x="0" y="124743"/>
                    </a:lnTo>
                    <a:lnTo>
                      <a:pt x="0" y="0"/>
                    </a:lnTo>
                    <a:lnTo>
                      <a:pt x="103115" y="0"/>
                    </a:lnTo>
                    <a:lnTo>
                      <a:pt x="103115" y="124743"/>
                    </a:lnTo>
                    <a:close/>
                    <a:moveTo>
                      <a:pt x="9403" y="115340"/>
                    </a:moveTo>
                    <a:lnTo>
                      <a:pt x="93697" y="115340"/>
                    </a:lnTo>
                    <a:lnTo>
                      <a:pt x="93697" y="9418"/>
                    </a:lnTo>
                    <a:lnTo>
                      <a:pt x="9403" y="9418"/>
                    </a:lnTo>
                    <a:lnTo>
                      <a:pt x="9403" y="1153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A747896-567F-0EAB-912F-000BA43F9EA4}"/>
                  </a:ext>
                </a:extLst>
              </p:cNvPr>
              <p:cNvSpPr/>
              <p:nvPr/>
            </p:nvSpPr>
            <p:spPr>
              <a:xfrm>
                <a:off x="5314474" y="4180710"/>
                <a:ext cx="103114" cy="124742"/>
              </a:xfrm>
              <a:custGeom>
                <a:avLst/>
                <a:gdLst>
                  <a:gd name="connsiteX0" fmla="*/ 103115 w 103114"/>
                  <a:gd name="connsiteY0" fmla="*/ 124743 h 124742"/>
                  <a:gd name="connsiteX1" fmla="*/ 0 w 103114"/>
                  <a:gd name="connsiteY1" fmla="*/ 124743 h 124742"/>
                  <a:gd name="connsiteX2" fmla="*/ 0 w 103114"/>
                  <a:gd name="connsiteY2" fmla="*/ 0 h 124742"/>
                  <a:gd name="connsiteX3" fmla="*/ 103115 w 103114"/>
                  <a:gd name="connsiteY3" fmla="*/ 0 h 124742"/>
                  <a:gd name="connsiteX4" fmla="*/ 103115 w 103114"/>
                  <a:gd name="connsiteY4" fmla="*/ 124743 h 124742"/>
                  <a:gd name="connsiteX5" fmla="*/ 9403 w 103114"/>
                  <a:gd name="connsiteY5" fmla="*/ 115340 h 124742"/>
                  <a:gd name="connsiteX6" fmla="*/ 93697 w 103114"/>
                  <a:gd name="connsiteY6" fmla="*/ 115340 h 124742"/>
                  <a:gd name="connsiteX7" fmla="*/ 93697 w 103114"/>
                  <a:gd name="connsiteY7" fmla="*/ 9418 h 124742"/>
                  <a:gd name="connsiteX8" fmla="*/ 9403 w 103114"/>
                  <a:gd name="connsiteY8" fmla="*/ 9418 h 124742"/>
                  <a:gd name="connsiteX9" fmla="*/ 9403 w 103114"/>
                  <a:gd name="connsiteY9" fmla="*/ 115340 h 124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3114" h="124742">
                    <a:moveTo>
                      <a:pt x="103115" y="124743"/>
                    </a:moveTo>
                    <a:lnTo>
                      <a:pt x="0" y="124743"/>
                    </a:lnTo>
                    <a:lnTo>
                      <a:pt x="0" y="0"/>
                    </a:lnTo>
                    <a:lnTo>
                      <a:pt x="103115" y="0"/>
                    </a:lnTo>
                    <a:lnTo>
                      <a:pt x="103115" y="124743"/>
                    </a:lnTo>
                    <a:close/>
                    <a:moveTo>
                      <a:pt x="9403" y="115340"/>
                    </a:moveTo>
                    <a:lnTo>
                      <a:pt x="93697" y="115340"/>
                    </a:lnTo>
                    <a:lnTo>
                      <a:pt x="93697" y="9418"/>
                    </a:lnTo>
                    <a:lnTo>
                      <a:pt x="9403" y="9418"/>
                    </a:lnTo>
                    <a:lnTo>
                      <a:pt x="9403" y="11534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9B7E3A6-6BB7-E3B0-36E9-1BF7C66D4F7E}"/>
                  </a:ext>
                </a:extLst>
              </p:cNvPr>
              <p:cNvSpPr/>
              <p:nvPr/>
            </p:nvSpPr>
            <p:spPr>
              <a:xfrm>
                <a:off x="5314474" y="4011141"/>
                <a:ext cx="103114" cy="124727"/>
              </a:xfrm>
              <a:custGeom>
                <a:avLst/>
                <a:gdLst>
                  <a:gd name="connsiteX0" fmla="*/ 103115 w 103114"/>
                  <a:gd name="connsiteY0" fmla="*/ 124728 h 124727"/>
                  <a:gd name="connsiteX1" fmla="*/ 0 w 103114"/>
                  <a:gd name="connsiteY1" fmla="*/ 124728 h 124727"/>
                  <a:gd name="connsiteX2" fmla="*/ 0 w 103114"/>
                  <a:gd name="connsiteY2" fmla="*/ 0 h 124727"/>
                  <a:gd name="connsiteX3" fmla="*/ 103115 w 103114"/>
                  <a:gd name="connsiteY3" fmla="*/ 0 h 124727"/>
                  <a:gd name="connsiteX4" fmla="*/ 103115 w 103114"/>
                  <a:gd name="connsiteY4" fmla="*/ 124728 h 124727"/>
                  <a:gd name="connsiteX5" fmla="*/ 9403 w 103114"/>
                  <a:gd name="connsiteY5" fmla="*/ 115325 h 124727"/>
                  <a:gd name="connsiteX6" fmla="*/ 93697 w 103114"/>
                  <a:gd name="connsiteY6" fmla="*/ 115325 h 124727"/>
                  <a:gd name="connsiteX7" fmla="*/ 93697 w 103114"/>
                  <a:gd name="connsiteY7" fmla="*/ 9418 h 124727"/>
                  <a:gd name="connsiteX8" fmla="*/ 9403 w 103114"/>
                  <a:gd name="connsiteY8" fmla="*/ 9418 h 124727"/>
                  <a:gd name="connsiteX9" fmla="*/ 9403 w 103114"/>
                  <a:gd name="connsiteY9" fmla="*/ 115325 h 124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3114" h="124727">
                    <a:moveTo>
                      <a:pt x="103115" y="124728"/>
                    </a:moveTo>
                    <a:lnTo>
                      <a:pt x="0" y="124728"/>
                    </a:lnTo>
                    <a:lnTo>
                      <a:pt x="0" y="0"/>
                    </a:lnTo>
                    <a:lnTo>
                      <a:pt x="103115" y="0"/>
                    </a:lnTo>
                    <a:lnTo>
                      <a:pt x="103115" y="124728"/>
                    </a:lnTo>
                    <a:close/>
                    <a:moveTo>
                      <a:pt x="9403" y="115325"/>
                    </a:moveTo>
                    <a:lnTo>
                      <a:pt x="93697" y="115325"/>
                    </a:lnTo>
                    <a:lnTo>
                      <a:pt x="93697" y="9418"/>
                    </a:lnTo>
                    <a:lnTo>
                      <a:pt x="9403" y="9418"/>
                    </a:lnTo>
                    <a:lnTo>
                      <a:pt x="9403" y="115325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02" name="Graphic 2">
              <a:extLst>
                <a:ext uri="{FF2B5EF4-FFF2-40B4-BE49-F238E27FC236}">
                  <a16:creationId xmlns:a16="http://schemas.microsoft.com/office/drawing/2014/main" id="{6164A112-48BD-6EB0-5D16-AB321ABC8751}"/>
                </a:ext>
              </a:extLst>
            </p:cNvPr>
            <p:cNvGrpSpPr/>
            <p:nvPr/>
          </p:nvGrpSpPr>
          <p:grpSpPr>
            <a:xfrm>
              <a:off x="4282204" y="3868377"/>
              <a:ext cx="1040978" cy="623827"/>
              <a:chOff x="4282204" y="3868377"/>
              <a:chExt cx="1040978" cy="623827"/>
            </a:xfrm>
            <a:grpFill/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2A9662B-596E-AA31-C9D2-12C1897B0BCD}"/>
                  </a:ext>
                </a:extLst>
              </p:cNvPr>
              <p:cNvSpPr/>
              <p:nvPr/>
            </p:nvSpPr>
            <p:spPr>
              <a:xfrm>
                <a:off x="4784985" y="3899227"/>
                <a:ext cx="538197" cy="9417"/>
              </a:xfrm>
              <a:custGeom>
                <a:avLst/>
                <a:gdLst>
                  <a:gd name="connsiteX0" fmla="*/ 0 w 538197"/>
                  <a:gd name="connsiteY0" fmla="*/ 0 h 9417"/>
                  <a:gd name="connsiteX1" fmla="*/ 538198 w 538197"/>
                  <a:gd name="connsiteY1" fmla="*/ 0 h 9417"/>
                  <a:gd name="connsiteX2" fmla="*/ 538198 w 538197"/>
                  <a:gd name="connsiteY2" fmla="*/ 9418 h 9417"/>
                  <a:gd name="connsiteX3" fmla="*/ 0 w 538197"/>
                  <a:gd name="connsiteY3" fmla="*/ 9418 h 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8197" h="9417">
                    <a:moveTo>
                      <a:pt x="0" y="0"/>
                    </a:moveTo>
                    <a:lnTo>
                      <a:pt x="538198" y="0"/>
                    </a:lnTo>
                    <a:lnTo>
                      <a:pt x="538198" y="9418"/>
                    </a:lnTo>
                    <a:lnTo>
                      <a:pt x="0" y="94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07B944DD-E8E1-DE13-D8B9-288454244D92}"/>
                  </a:ext>
                </a:extLst>
              </p:cNvPr>
              <p:cNvSpPr/>
              <p:nvPr/>
            </p:nvSpPr>
            <p:spPr>
              <a:xfrm>
                <a:off x="4329436" y="4068811"/>
                <a:ext cx="989732" cy="376688"/>
              </a:xfrm>
              <a:custGeom>
                <a:avLst/>
                <a:gdLst>
                  <a:gd name="connsiteX0" fmla="*/ 6098 w 989732"/>
                  <a:gd name="connsiteY0" fmla="*/ 376689 h 376688"/>
                  <a:gd name="connsiteX1" fmla="*/ 0 w 989732"/>
                  <a:gd name="connsiteY1" fmla="*/ 369520 h 376688"/>
                  <a:gd name="connsiteX2" fmla="*/ 433785 w 989732"/>
                  <a:gd name="connsiteY2" fmla="*/ 0 h 376688"/>
                  <a:gd name="connsiteX3" fmla="*/ 989732 w 989732"/>
                  <a:gd name="connsiteY3" fmla="*/ 0 h 376688"/>
                  <a:gd name="connsiteX4" fmla="*/ 989732 w 989732"/>
                  <a:gd name="connsiteY4" fmla="*/ 9403 h 376688"/>
                  <a:gd name="connsiteX5" fmla="*/ 437256 w 989732"/>
                  <a:gd name="connsiteY5" fmla="*/ 9403 h 376688"/>
                  <a:gd name="connsiteX6" fmla="*/ 6098 w 989732"/>
                  <a:gd name="connsiteY6" fmla="*/ 376689 h 37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89732" h="376688">
                    <a:moveTo>
                      <a:pt x="6098" y="376689"/>
                    </a:moveTo>
                    <a:lnTo>
                      <a:pt x="0" y="369520"/>
                    </a:lnTo>
                    <a:lnTo>
                      <a:pt x="433785" y="0"/>
                    </a:lnTo>
                    <a:lnTo>
                      <a:pt x="989732" y="0"/>
                    </a:lnTo>
                    <a:lnTo>
                      <a:pt x="989732" y="9403"/>
                    </a:lnTo>
                    <a:lnTo>
                      <a:pt x="437256" y="9403"/>
                    </a:lnTo>
                    <a:lnTo>
                      <a:pt x="6098" y="37668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4E0E42F5-F8D1-89B9-D2EE-E7990285F789}"/>
                  </a:ext>
                </a:extLst>
              </p:cNvPr>
              <p:cNvSpPr/>
              <p:nvPr/>
            </p:nvSpPr>
            <p:spPr>
              <a:xfrm>
                <a:off x="4825117" y="4238380"/>
                <a:ext cx="498065" cy="188902"/>
              </a:xfrm>
              <a:custGeom>
                <a:avLst/>
                <a:gdLst>
                  <a:gd name="connsiteX0" fmla="*/ 9418 w 498065"/>
                  <a:gd name="connsiteY0" fmla="*/ 188903 h 188902"/>
                  <a:gd name="connsiteX1" fmla="*/ 0 w 498065"/>
                  <a:gd name="connsiteY1" fmla="*/ 188903 h 188902"/>
                  <a:gd name="connsiteX2" fmla="*/ 0 w 498065"/>
                  <a:gd name="connsiteY2" fmla="*/ 0 h 188902"/>
                  <a:gd name="connsiteX3" fmla="*/ 498066 w 498065"/>
                  <a:gd name="connsiteY3" fmla="*/ 0 h 188902"/>
                  <a:gd name="connsiteX4" fmla="*/ 498066 w 498065"/>
                  <a:gd name="connsiteY4" fmla="*/ 9403 h 188902"/>
                  <a:gd name="connsiteX5" fmla="*/ 9418 w 498065"/>
                  <a:gd name="connsiteY5" fmla="*/ 9403 h 188902"/>
                  <a:gd name="connsiteX6" fmla="*/ 9418 w 498065"/>
                  <a:gd name="connsiteY6" fmla="*/ 188903 h 188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8065" h="188902">
                    <a:moveTo>
                      <a:pt x="9418" y="188903"/>
                    </a:moveTo>
                    <a:lnTo>
                      <a:pt x="0" y="188903"/>
                    </a:lnTo>
                    <a:lnTo>
                      <a:pt x="0" y="0"/>
                    </a:lnTo>
                    <a:lnTo>
                      <a:pt x="498066" y="0"/>
                    </a:lnTo>
                    <a:lnTo>
                      <a:pt x="498066" y="9403"/>
                    </a:lnTo>
                    <a:lnTo>
                      <a:pt x="9418" y="9403"/>
                    </a:lnTo>
                    <a:lnTo>
                      <a:pt x="9418" y="18890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FCCAEE4-1BB3-E358-3072-B8CC5677AF6B}"/>
                  </a:ext>
                </a:extLst>
              </p:cNvPr>
              <p:cNvSpPr/>
              <p:nvPr/>
            </p:nvSpPr>
            <p:spPr>
              <a:xfrm>
                <a:off x="5124560" y="4407964"/>
                <a:ext cx="198622" cy="9417"/>
              </a:xfrm>
              <a:custGeom>
                <a:avLst/>
                <a:gdLst>
                  <a:gd name="connsiteX0" fmla="*/ 0 w 198622"/>
                  <a:gd name="connsiteY0" fmla="*/ 0 h 9417"/>
                  <a:gd name="connsiteX1" fmla="*/ 198623 w 198622"/>
                  <a:gd name="connsiteY1" fmla="*/ 0 h 9417"/>
                  <a:gd name="connsiteX2" fmla="*/ 198623 w 198622"/>
                  <a:gd name="connsiteY2" fmla="*/ 9418 h 9417"/>
                  <a:gd name="connsiteX3" fmla="*/ 0 w 198622"/>
                  <a:gd name="connsiteY3" fmla="*/ 9418 h 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622" h="9417">
                    <a:moveTo>
                      <a:pt x="0" y="0"/>
                    </a:moveTo>
                    <a:lnTo>
                      <a:pt x="198623" y="0"/>
                    </a:lnTo>
                    <a:lnTo>
                      <a:pt x="198623" y="9418"/>
                    </a:lnTo>
                    <a:lnTo>
                      <a:pt x="0" y="94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6C250FD-A03F-75C7-CDED-45CF28482C84}"/>
                  </a:ext>
                </a:extLst>
              </p:cNvPr>
              <p:cNvSpPr/>
              <p:nvPr/>
            </p:nvSpPr>
            <p:spPr>
              <a:xfrm>
                <a:off x="4720598" y="3868377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7"/>
                      <a:pt x="55198" y="71118"/>
                      <a:pt x="35559" y="71118"/>
                    </a:cubicBezTo>
                    <a:cubicBezTo>
                      <a:pt x="15920" y="71118"/>
                      <a:pt x="0" y="55197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8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95D5DF1-298F-9A5E-2CA4-1AFF46A8078F}"/>
                  </a:ext>
                </a:extLst>
              </p:cNvPr>
              <p:cNvSpPr/>
              <p:nvPr/>
            </p:nvSpPr>
            <p:spPr>
              <a:xfrm rot="-2700000">
                <a:off x="4296933" y="4406358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8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8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AFFCE018-5B2F-07B5-37BB-E84286D13921}"/>
                  </a:ext>
                </a:extLst>
              </p:cNvPr>
              <p:cNvSpPr/>
              <p:nvPr/>
            </p:nvSpPr>
            <p:spPr>
              <a:xfrm rot="-1349998">
                <a:off x="4791699" y="4399210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8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8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D404A456-68F7-370B-EEE7-763353FDD8AF}"/>
                  </a:ext>
                </a:extLst>
              </p:cNvPr>
              <p:cNvSpPr/>
              <p:nvPr/>
            </p:nvSpPr>
            <p:spPr>
              <a:xfrm>
                <a:off x="5081621" y="4377099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8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8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11" name="Graphic 2">
              <a:extLst>
                <a:ext uri="{FF2B5EF4-FFF2-40B4-BE49-F238E27FC236}">
                  <a16:creationId xmlns:a16="http://schemas.microsoft.com/office/drawing/2014/main" id="{7374818B-DBDA-8507-54B5-56CDBB3D062C}"/>
                </a:ext>
              </a:extLst>
            </p:cNvPr>
            <p:cNvGrpSpPr/>
            <p:nvPr/>
          </p:nvGrpSpPr>
          <p:grpSpPr>
            <a:xfrm>
              <a:off x="4285876" y="3151389"/>
              <a:ext cx="1037306" cy="620031"/>
              <a:chOff x="4285876" y="3151389"/>
              <a:chExt cx="1037306" cy="620031"/>
            </a:xfrm>
            <a:grpFill/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0495255F-3498-2942-02EB-3DB4DC9921CC}"/>
                  </a:ext>
                </a:extLst>
              </p:cNvPr>
              <p:cNvSpPr/>
              <p:nvPr/>
            </p:nvSpPr>
            <p:spPr>
              <a:xfrm>
                <a:off x="4784985" y="3731152"/>
                <a:ext cx="538197" cy="9402"/>
              </a:xfrm>
              <a:custGeom>
                <a:avLst/>
                <a:gdLst>
                  <a:gd name="connsiteX0" fmla="*/ 0 w 538197"/>
                  <a:gd name="connsiteY0" fmla="*/ 0 h 9402"/>
                  <a:gd name="connsiteX1" fmla="*/ 538198 w 538197"/>
                  <a:gd name="connsiteY1" fmla="*/ 0 h 9402"/>
                  <a:gd name="connsiteX2" fmla="*/ 538198 w 538197"/>
                  <a:gd name="connsiteY2" fmla="*/ 9403 h 9402"/>
                  <a:gd name="connsiteX3" fmla="*/ 0 w 538197"/>
                  <a:gd name="connsiteY3" fmla="*/ 9403 h 9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8197" h="9402">
                    <a:moveTo>
                      <a:pt x="0" y="0"/>
                    </a:moveTo>
                    <a:lnTo>
                      <a:pt x="538198" y="0"/>
                    </a:lnTo>
                    <a:lnTo>
                      <a:pt x="538198" y="9403"/>
                    </a:lnTo>
                    <a:lnTo>
                      <a:pt x="0" y="940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AFF08224-CEF5-60E6-2960-ECB58E768139}"/>
                  </a:ext>
                </a:extLst>
              </p:cNvPr>
              <p:cNvSpPr/>
              <p:nvPr/>
            </p:nvSpPr>
            <p:spPr>
              <a:xfrm>
                <a:off x="4329436" y="3194298"/>
                <a:ext cx="989732" cy="376688"/>
              </a:xfrm>
              <a:custGeom>
                <a:avLst/>
                <a:gdLst>
                  <a:gd name="connsiteX0" fmla="*/ 989732 w 989732"/>
                  <a:gd name="connsiteY0" fmla="*/ 376689 h 376688"/>
                  <a:gd name="connsiteX1" fmla="*/ 433785 w 989732"/>
                  <a:gd name="connsiteY1" fmla="*/ 376689 h 376688"/>
                  <a:gd name="connsiteX2" fmla="*/ 0 w 989732"/>
                  <a:gd name="connsiteY2" fmla="*/ 7154 h 376688"/>
                  <a:gd name="connsiteX3" fmla="*/ 6098 w 989732"/>
                  <a:gd name="connsiteY3" fmla="*/ 0 h 376688"/>
                  <a:gd name="connsiteX4" fmla="*/ 437256 w 989732"/>
                  <a:gd name="connsiteY4" fmla="*/ 367271 h 376688"/>
                  <a:gd name="connsiteX5" fmla="*/ 989732 w 989732"/>
                  <a:gd name="connsiteY5" fmla="*/ 367271 h 376688"/>
                  <a:gd name="connsiteX6" fmla="*/ 989732 w 989732"/>
                  <a:gd name="connsiteY6" fmla="*/ 376689 h 37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89732" h="376688">
                    <a:moveTo>
                      <a:pt x="989732" y="376689"/>
                    </a:moveTo>
                    <a:lnTo>
                      <a:pt x="433785" y="376689"/>
                    </a:lnTo>
                    <a:lnTo>
                      <a:pt x="0" y="7154"/>
                    </a:lnTo>
                    <a:lnTo>
                      <a:pt x="6098" y="0"/>
                    </a:lnTo>
                    <a:lnTo>
                      <a:pt x="437256" y="367271"/>
                    </a:lnTo>
                    <a:lnTo>
                      <a:pt x="989732" y="367271"/>
                    </a:lnTo>
                    <a:lnTo>
                      <a:pt x="989732" y="37668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98832564-5594-D3DF-0799-FE93A7C310CD}"/>
                  </a:ext>
                </a:extLst>
              </p:cNvPr>
              <p:cNvSpPr/>
              <p:nvPr/>
            </p:nvSpPr>
            <p:spPr>
              <a:xfrm>
                <a:off x="4825117" y="3212500"/>
                <a:ext cx="498065" cy="188917"/>
              </a:xfrm>
              <a:custGeom>
                <a:avLst/>
                <a:gdLst>
                  <a:gd name="connsiteX0" fmla="*/ 498066 w 498065"/>
                  <a:gd name="connsiteY0" fmla="*/ 188918 h 188917"/>
                  <a:gd name="connsiteX1" fmla="*/ 0 w 498065"/>
                  <a:gd name="connsiteY1" fmla="*/ 188918 h 188917"/>
                  <a:gd name="connsiteX2" fmla="*/ 0 w 498065"/>
                  <a:gd name="connsiteY2" fmla="*/ 0 h 188917"/>
                  <a:gd name="connsiteX3" fmla="*/ 9418 w 498065"/>
                  <a:gd name="connsiteY3" fmla="*/ 0 h 188917"/>
                  <a:gd name="connsiteX4" fmla="*/ 9418 w 498065"/>
                  <a:gd name="connsiteY4" fmla="*/ 179500 h 188917"/>
                  <a:gd name="connsiteX5" fmla="*/ 498066 w 498065"/>
                  <a:gd name="connsiteY5" fmla="*/ 179500 h 188917"/>
                  <a:gd name="connsiteX6" fmla="*/ 498066 w 498065"/>
                  <a:gd name="connsiteY6" fmla="*/ 188918 h 188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8065" h="188917">
                    <a:moveTo>
                      <a:pt x="498066" y="188918"/>
                    </a:moveTo>
                    <a:lnTo>
                      <a:pt x="0" y="188918"/>
                    </a:lnTo>
                    <a:lnTo>
                      <a:pt x="0" y="0"/>
                    </a:lnTo>
                    <a:lnTo>
                      <a:pt x="9418" y="0"/>
                    </a:lnTo>
                    <a:lnTo>
                      <a:pt x="9418" y="179500"/>
                    </a:lnTo>
                    <a:lnTo>
                      <a:pt x="498066" y="179500"/>
                    </a:lnTo>
                    <a:lnTo>
                      <a:pt x="498066" y="188918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49795AA-5767-C253-BFFE-5CFE1DE3884D}"/>
                  </a:ext>
                </a:extLst>
              </p:cNvPr>
              <p:cNvSpPr/>
              <p:nvPr/>
            </p:nvSpPr>
            <p:spPr>
              <a:xfrm>
                <a:off x="5124560" y="3222416"/>
                <a:ext cx="198622" cy="9402"/>
              </a:xfrm>
              <a:custGeom>
                <a:avLst/>
                <a:gdLst>
                  <a:gd name="connsiteX0" fmla="*/ 0 w 198622"/>
                  <a:gd name="connsiteY0" fmla="*/ 0 h 9402"/>
                  <a:gd name="connsiteX1" fmla="*/ 198623 w 198622"/>
                  <a:gd name="connsiteY1" fmla="*/ 0 h 9402"/>
                  <a:gd name="connsiteX2" fmla="*/ 198623 w 198622"/>
                  <a:gd name="connsiteY2" fmla="*/ 9403 h 9402"/>
                  <a:gd name="connsiteX3" fmla="*/ 0 w 198622"/>
                  <a:gd name="connsiteY3" fmla="*/ 9403 h 9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622" h="9402">
                    <a:moveTo>
                      <a:pt x="0" y="0"/>
                    </a:moveTo>
                    <a:lnTo>
                      <a:pt x="198623" y="0"/>
                    </a:lnTo>
                    <a:lnTo>
                      <a:pt x="198623" y="9403"/>
                    </a:lnTo>
                    <a:lnTo>
                      <a:pt x="0" y="940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8F237949-0532-F599-4127-3C01C493DA19}"/>
                  </a:ext>
                </a:extLst>
              </p:cNvPr>
              <p:cNvSpPr/>
              <p:nvPr/>
            </p:nvSpPr>
            <p:spPr>
              <a:xfrm>
                <a:off x="4720598" y="3700302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7"/>
                      <a:pt x="55198" y="71118"/>
                      <a:pt x="35559" y="71118"/>
                    </a:cubicBezTo>
                    <a:cubicBezTo>
                      <a:pt x="15920" y="71118"/>
                      <a:pt x="0" y="55197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8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E0367401-EDBF-CC9D-B50D-36A9650654BD}"/>
                  </a:ext>
                </a:extLst>
              </p:cNvPr>
              <p:cNvSpPr/>
              <p:nvPr/>
            </p:nvSpPr>
            <p:spPr>
              <a:xfrm rot="-4029000">
                <a:off x="4296894" y="3162406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8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8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2793989-830E-851D-8CBB-FA33BC5C6549}"/>
                  </a:ext>
                </a:extLst>
              </p:cNvPr>
              <p:cNvSpPr/>
              <p:nvPr/>
            </p:nvSpPr>
            <p:spPr>
              <a:xfrm rot="-4050002">
                <a:off x="4791696" y="3169465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8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8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EFCF508-DED6-5563-A951-C3A17704CF47}"/>
                  </a:ext>
                </a:extLst>
              </p:cNvPr>
              <p:cNvSpPr/>
              <p:nvPr/>
            </p:nvSpPr>
            <p:spPr>
              <a:xfrm>
                <a:off x="5081621" y="3191566"/>
                <a:ext cx="71117" cy="71117"/>
              </a:xfrm>
              <a:custGeom>
                <a:avLst/>
                <a:gdLst>
                  <a:gd name="connsiteX0" fmla="*/ 71118 w 71117"/>
                  <a:gd name="connsiteY0" fmla="*/ 35559 h 71117"/>
                  <a:gd name="connsiteX1" fmla="*/ 35559 w 71117"/>
                  <a:gd name="connsiteY1" fmla="*/ 71118 h 71117"/>
                  <a:gd name="connsiteX2" fmla="*/ 0 w 71117"/>
                  <a:gd name="connsiteY2" fmla="*/ 35559 h 71117"/>
                  <a:gd name="connsiteX3" fmla="*/ 35559 w 71117"/>
                  <a:gd name="connsiteY3" fmla="*/ 0 h 71117"/>
                  <a:gd name="connsiteX4" fmla="*/ 71118 w 71117"/>
                  <a:gd name="connsiteY4" fmla="*/ 35559 h 7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17" h="71117">
                    <a:moveTo>
                      <a:pt x="71118" y="35559"/>
                    </a:moveTo>
                    <a:cubicBezTo>
                      <a:pt x="71118" y="55198"/>
                      <a:pt x="55198" y="71118"/>
                      <a:pt x="35559" y="71118"/>
                    </a:cubicBezTo>
                    <a:cubicBezTo>
                      <a:pt x="15920" y="71118"/>
                      <a:pt x="0" y="55198"/>
                      <a:pt x="0" y="35559"/>
                    </a:cubicBezTo>
                    <a:cubicBezTo>
                      <a:pt x="0" y="15920"/>
                      <a:pt x="15920" y="0"/>
                      <a:pt x="35559" y="0"/>
                    </a:cubicBezTo>
                    <a:cubicBezTo>
                      <a:pt x="55198" y="0"/>
                      <a:pt x="71118" y="15920"/>
                      <a:pt x="71118" y="35559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2C63B64-7EE6-0B36-B569-3A4299E233AB}"/>
              </a:ext>
            </a:extLst>
          </p:cNvPr>
          <p:cNvSpPr txBox="1"/>
          <p:nvPr/>
        </p:nvSpPr>
        <p:spPr>
          <a:xfrm>
            <a:off x="6887034" y="1965376"/>
            <a:ext cx="220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Lorem ipsum </a:t>
            </a:r>
            <a:r>
              <a:rPr lang="en-GB" sz="1000" dirty="0" err="1">
                <a:solidFill>
                  <a:schemeClr val="bg1"/>
                </a:solidFill>
              </a:rPr>
              <a:t>dolor</a:t>
            </a:r>
            <a:r>
              <a:rPr lang="en-GB" sz="1000" dirty="0">
                <a:solidFill>
                  <a:schemeClr val="bg1"/>
                </a:solidFill>
              </a:rPr>
              <a:t> sit </a:t>
            </a:r>
            <a:r>
              <a:rPr lang="en-GB" sz="1000" dirty="0" err="1">
                <a:solidFill>
                  <a:schemeClr val="bg1"/>
                </a:solidFill>
              </a:rPr>
              <a:t>amet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consectetur</a:t>
            </a:r>
            <a:r>
              <a:rPr lang="en-GB" sz="1000" dirty="0">
                <a:solidFill>
                  <a:schemeClr val="bg1"/>
                </a:solidFill>
              </a:rPr>
              <a:t> adipiscing elit.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E7D0C-547F-7FE1-52E5-142CF3AA44A4}"/>
              </a:ext>
            </a:extLst>
          </p:cNvPr>
          <p:cNvSpPr txBox="1"/>
          <p:nvPr/>
        </p:nvSpPr>
        <p:spPr>
          <a:xfrm>
            <a:off x="6887034" y="1638817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Lorem ipsum 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5A722D7-88F5-CD5D-6829-AB5E8C88DF92}"/>
              </a:ext>
            </a:extLst>
          </p:cNvPr>
          <p:cNvSpPr txBox="1"/>
          <p:nvPr/>
        </p:nvSpPr>
        <p:spPr>
          <a:xfrm>
            <a:off x="8083674" y="3166559"/>
            <a:ext cx="220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Lorem ipsum </a:t>
            </a:r>
            <a:r>
              <a:rPr lang="en-GB" sz="1000" dirty="0" err="1">
                <a:solidFill>
                  <a:schemeClr val="bg1"/>
                </a:solidFill>
              </a:rPr>
              <a:t>dolor</a:t>
            </a:r>
            <a:r>
              <a:rPr lang="en-GB" sz="1000" dirty="0">
                <a:solidFill>
                  <a:schemeClr val="bg1"/>
                </a:solidFill>
              </a:rPr>
              <a:t> sit </a:t>
            </a:r>
            <a:r>
              <a:rPr lang="en-GB" sz="1000" dirty="0" err="1">
                <a:solidFill>
                  <a:schemeClr val="bg1"/>
                </a:solidFill>
              </a:rPr>
              <a:t>amet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consectetur</a:t>
            </a:r>
            <a:r>
              <a:rPr lang="en-GB" sz="1000" dirty="0">
                <a:solidFill>
                  <a:schemeClr val="bg1"/>
                </a:solidFill>
              </a:rPr>
              <a:t> adipiscing elit.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B14A049-04DE-AFD5-E2DE-BC743EDEC908}"/>
              </a:ext>
            </a:extLst>
          </p:cNvPr>
          <p:cNvSpPr txBox="1"/>
          <p:nvPr/>
        </p:nvSpPr>
        <p:spPr>
          <a:xfrm>
            <a:off x="8083674" y="2840000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Lorem ipsum 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0ED62BE-1D92-7279-FC18-9BCF92AD3114}"/>
              </a:ext>
            </a:extLst>
          </p:cNvPr>
          <p:cNvSpPr txBox="1"/>
          <p:nvPr/>
        </p:nvSpPr>
        <p:spPr>
          <a:xfrm>
            <a:off x="8083674" y="4442974"/>
            <a:ext cx="220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Lorem ipsum </a:t>
            </a:r>
            <a:r>
              <a:rPr lang="en-GB" sz="1000" dirty="0" err="1">
                <a:solidFill>
                  <a:schemeClr val="bg1"/>
                </a:solidFill>
              </a:rPr>
              <a:t>dolor</a:t>
            </a:r>
            <a:r>
              <a:rPr lang="en-GB" sz="1000" dirty="0">
                <a:solidFill>
                  <a:schemeClr val="bg1"/>
                </a:solidFill>
              </a:rPr>
              <a:t> sit </a:t>
            </a:r>
            <a:r>
              <a:rPr lang="en-GB" sz="1000" dirty="0" err="1">
                <a:solidFill>
                  <a:schemeClr val="bg1"/>
                </a:solidFill>
              </a:rPr>
              <a:t>amet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consectetur</a:t>
            </a:r>
            <a:r>
              <a:rPr lang="en-GB" sz="1000" dirty="0">
                <a:solidFill>
                  <a:schemeClr val="bg1"/>
                </a:solidFill>
              </a:rPr>
              <a:t> adipiscing elit.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1A3C44F-275D-0969-FA4F-3CD6FAF02846}"/>
              </a:ext>
            </a:extLst>
          </p:cNvPr>
          <p:cNvSpPr txBox="1"/>
          <p:nvPr/>
        </p:nvSpPr>
        <p:spPr>
          <a:xfrm>
            <a:off x="8083674" y="4116415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Lorem ipsum 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FFE68FE-FEFF-81AD-79BE-6BBB240E1E37}"/>
              </a:ext>
            </a:extLst>
          </p:cNvPr>
          <p:cNvSpPr txBox="1"/>
          <p:nvPr/>
        </p:nvSpPr>
        <p:spPr>
          <a:xfrm>
            <a:off x="6887034" y="5552904"/>
            <a:ext cx="220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Lorem ipsum </a:t>
            </a:r>
            <a:r>
              <a:rPr lang="en-GB" sz="1000" dirty="0" err="1">
                <a:solidFill>
                  <a:schemeClr val="bg1"/>
                </a:solidFill>
              </a:rPr>
              <a:t>dolor</a:t>
            </a:r>
            <a:r>
              <a:rPr lang="en-GB" sz="1000" dirty="0">
                <a:solidFill>
                  <a:schemeClr val="bg1"/>
                </a:solidFill>
              </a:rPr>
              <a:t> sit </a:t>
            </a:r>
            <a:r>
              <a:rPr lang="en-GB" sz="1000" dirty="0" err="1">
                <a:solidFill>
                  <a:schemeClr val="bg1"/>
                </a:solidFill>
              </a:rPr>
              <a:t>amet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consectetur</a:t>
            </a:r>
            <a:r>
              <a:rPr lang="en-GB" sz="1000" dirty="0">
                <a:solidFill>
                  <a:schemeClr val="bg1"/>
                </a:solidFill>
              </a:rPr>
              <a:t> adipiscing elit.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8AD2DF0-D671-D205-F810-0CEE5577523A}"/>
              </a:ext>
            </a:extLst>
          </p:cNvPr>
          <p:cNvSpPr txBox="1"/>
          <p:nvPr/>
        </p:nvSpPr>
        <p:spPr>
          <a:xfrm>
            <a:off x="6887034" y="5226345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Lorem ipsum 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CDF2773-DFE0-2AF8-08DE-849DAA1DC624}"/>
              </a:ext>
            </a:extLst>
          </p:cNvPr>
          <p:cNvSpPr txBox="1"/>
          <p:nvPr/>
        </p:nvSpPr>
        <p:spPr>
          <a:xfrm>
            <a:off x="3073907" y="1962388"/>
            <a:ext cx="220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</a:rPr>
              <a:t>Lorem ipsum </a:t>
            </a:r>
            <a:r>
              <a:rPr lang="en-GB" sz="1000" dirty="0" err="1">
                <a:solidFill>
                  <a:schemeClr val="bg1"/>
                </a:solidFill>
              </a:rPr>
              <a:t>dolor</a:t>
            </a:r>
            <a:r>
              <a:rPr lang="en-GB" sz="1000" dirty="0">
                <a:solidFill>
                  <a:schemeClr val="bg1"/>
                </a:solidFill>
              </a:rPr>
              <a:t> sit </a:t>
            </a:r>
            <a:r>
              <a:rPr lang="en-GB" sz="1000" dirty="0" err="1">
                <a:solidFill>
                  <a:schemeClr val="bg1"/>
                </a:solidFill>
              </a:rPr>
              <a:t>amet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consectetur</a:t>
            </a:r>
            <a:r>
              <a:rPr lang="en-GB" sz="1000" dirty="0">
                <a:solidFill>
                  <a:schemeClr val="bg1"/>
                </a:solidFill>
              </a:rPr>
              <a:t> adipiscing elit.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3DF7DA8-3C44-299B-28A4-4A558AC8419F}"/>
              </a:ext>
            </a:extLst>
          </p:cNvPr>
          <p:cNvSpPr txBox="1"/>
          <p:nvPr/>
        </p:nvSpPr>
        <p:spPr>
          <a:xfrm>
            <a:off x="3528721" y="1635829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</a:rPr>
              <a:t>Lorem ipsum 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2CBAB52-2AC4-B62F-58D1-3DC716F3052D}"/>
              </a:ext>
            </a:extLst>
          </p:cNvPr>
          <p:cNvSpPr txBox="1"/>
          <p:nvPr/>
        </p:nvSpPr>
        <p:spPr>
          <a:xfrm>
            <a:off x="1911857" y="3163571"/>
            <a:ext cx="220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</a:rPr>
              <a:t>Lorem ipsum </a:t>
            </a:r>
            <a:r>
              <a:rPr lang="en-GB" sz="1000" dirty="0" err="1">
                <a:solidFill>
                  <a:schemeClr val="bg1"/>
                </a:solidFill>
              </a:rPr>
              <a:t>dolor</a:t>
            </a:r>
            <a:r>
              <a:rPr lang="en-GB" sz="1000" dirty="0">
                <a:solidFill>
                  <a:schemeClr val="bg1"/>
                </a:solidFill>
              </a:rPr>
              <a:t> sit </a:t>
            </a:r>
            <a:r>
              <a:rPr lang="en-GB" sz="1000" dirty="0" err="1">
                <a:solidFill>
                  <a:schemeClr val="bg1"/>
                </a:solidFill>
              </a:rPr>
              <a:t>amet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consectetur</a:t>
            </a:r>
            <a:r>
              <a:rPr lang="en-GB" sz="1000" dirty="0">
                <a:solidFill>
                  <a:schemeClr val="bg1"/>
                </a:solidFill>
              </a:rPr>
              <a:t> adipiscing elit.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8784EF9-D2DC-3EE7-7D72-223D74C66576}"/>
              </a:ext>
            </a:extLst>
          </p:cNvPr>
          <p:cNvSpPr txBox="1"/>
          <p:nvPr/>
        </p:nvSpPr>
        <p:spPr>
          <a:xfrm>
            <a:off x="2366671" y="2837012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</a:rPr>
              <a:t>Lorem ipsum 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C8852E5-B14E-671B-7010-3FE6319D48F1}"/>
              </a:ext>
            </a:extLst>
          </p:cNvPr>
          <p:cNvSpPr txBox="1"/>
          <p:nvPr/>
        </p:nvSpPr>
        <p:spPr>
          <a:xfrm>
            <a:off x="1911857" y="4439986"/>
            <a:ext cx="220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</a:rPr>
              <a:t>Lorem ipsum </a:t>
            </a:r>
            <a:r>
              <a:rPr lang="en-GB" sz="1000" dirty="0" err="1">
                <a:solidFill>
                  <a:schemeClr val="bg1"/>
                </a:solidFill>
              </a:rPr>
              <a:t>dolor</a:t>
            </a:r>
            <a:r>
              <a:rPr lang="en-GB" sz="1000" dirty="0">
                <a:solidFill>
                  <a:schemeClr val="bg1"/>
                </a:solidFill>
              </a:rPr>
              <a:t> sit </a:t>
            </a:r>
            <a:r>
              <a:rPr lang="en-GB" sz="1000" dirty="0" err="1">
                <a:solidFill>
                  <a:schemeClr val="bg1"/>
                </a:solidFill>
              </a:rPr>
              <a:t>amet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consectetur</a:t>
            </a:r>
            <a:r>
              <a:rPr lang="en-GB" sz="1000" dirty="0">
                <a:solidFill>
                  <a:schemeClr val="bg1"/>
                </a:solidFill>
              </a:rPr>
              <a:t> adipiscing elit.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1A403AF-5647-08F1-A194-80EFFEAE8DA8}"/>
              </a:ext>
            </a:extLst>
          </p:cNvPr>
          <p:cNvSpPr txBox="1"/>
          <p:nvPr/>
        </p:nvSpPr>
        <p:spPr>
          <a:xfrm>
            <a:off x="2366671" y="4113427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</a:rPr>
              <a:t>Lorem ipsum 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D766969-E97C-60D6-F104-9B8FC064660F}"/>
              </a:ext>
            </a:extLst>
          </p:cNvPr>
          <p:cNvSpPr txBox="1"/>
          <p:nvPr/>
        </p:nvSpPr>
        <p:spPr>
          <a:xfrm>
            <a:off x="3073907" y="5549916"/>
            <a:ext cx="220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</a:rPr>
              <a:t>Lorem ipsum </a:t>
            </a:r>
            <a:r>
              <a:rPr lang="en-GB" sz="1000" dirty="0" err="1">
                <a:solidFill>
                  <a:schemeClr val="bg1"/>
                </a:solidFill>
              </a:rPr>
              <a:t>dolor</a:t>
            </a:r>
            <a:r>
              <a:rPr lang="en-GB" sz="1000" dirty="0">
                <a:solidFill>
                  <a:schemeClr val="bg1"/>
                </a:solidFill>
              </a:rPr>
              <a:t> sit </a:t>
            </a:r>
            <a:r>
              <a:rPr lang="en-GB" sz="1000" dirty="0" err="1">
                <a:solidFill>
                  <a:schemeClr val="bg1"/>
                </a:solidFill>
              </a:rPr>
              <a:t>amet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consectetur</a:t>
            </a:r>
            <a:r>
              <a:rPr lang="en-GB" sz="1000" dirty="0">
                <a:solidFill>
                  <a:schemeClr val="bg1"/>
                </a:solidFill>
              </a:rPr>
              <a:t> adipiscing elit.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18A4018-7076-B971-EE04-1AF0BD937ABE}"/>
              </a:ext>
            </a:extLst>
          </p:cNvPr>
          <p:cNvSpPr txBox="1"/>
          <p:nvPr/>
        </p:nvSpPr>
        <p:spPr>
          <a:xfrm>
            <a:off x="3528721" y="5223357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</a:rPr>
              <a:t>Lorem ipsum 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ECCCD9F5-7C9E-0C2D-B73A-E24DD1DCC9F5}"/>
              </a:ext>
            </a:extLst>
          </p:cNvPr>
          <p:cNvSpPr/>
          <p:nvPr/>
        </p:nvSpPr>
        <p:spPr>
          <a:xfrm>
            <a:off x="4201324" y="4313115"/>
            <a:ext cx="258195" cy="2581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0403A21-4150-3423-463B-B4F283C28CF9}"/>
              </a:ext>
            </a:extLst>
          </p:cNvPr>
          <p:cNvSpPr/>
          <p:nvPr/>
        </p:nvSpPr>
        <p:spPr>
          <a:xfrm>
            <a:off x="4201324" y="3058151"/>
            <a:ext cx="258195" cy="2581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37A463D-360E-434E-2B4D-3248CC4F4CFE}"/>
              </a:ext>
            </a:extLst>
          </p:cNvPr>
          <p:cNvSpPr/>
          <p:nvPr/>
        </p:nvSpPr>
        <p:spPr>
          <a:xfrm>
            <a:off x="7730907" y="4313115"/>
            <a:ext cx="258195" cy="2581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F9082EB-7EDC-F824-7F23-6838ABBBF362}"/>
              </a:ext>
            </a:extLst>
          </p:cNvPr>
          <p:cNvSpPr/>
          <p:nvPr/>
        </p:nvSpPr>
        <p:spPr>
          <a:xfrm>
            <a:off x="7730907" y="3058151"/>
            <a:ext cx="258195" cy="2581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CC8EAA2F-60E6-7638-08BB-FDD5ECC1C539}"/>
              </a:ext>
            </a:extLst>
          </p:cNvPr>
          <p:cNvSpPr/>
          <p:nvPr/>
        </p:nvSpPr>
        <p:spPr>
          <a:xfrm>
            <a:off x="5340746" y="5453367"/>
            <a:ext cx="258195" cy="2581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88073A57-FC72-DAB4-F2E0-ECBC36446AFD}"/>
              </a:ext>
            </a:extLst>
          </p:cNvPr>
          <p:cNvSpPr/>
          <p:nvPr/>
        </p:nvSpPr>
        <p:spPr>
          <a:xfrm>
            <a:off x="6588370" y="5453367"/>
            <a:ext cx="258195" cy="2581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B0708DE-9663-7A45-5D9F-E30FD30C62D4}"/>
              </a:ext>
            </a:extLst>
          </p:cNvPr>
          <p:cNvSpPr/>
          <p:nvPr/>
        </p:nvSpPr>
        <p:spPr>
          <a:xfrm>
            <a:off x="5340746" y="1925378"/>
            <a:ext cx="258195" cy="2581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345AFCB9-46ED-C494-ECDE-9FC49D650AFF}"/>
              </a:ext>
            </a:extLst>
          </p:cNvPr>
          <p:cNvSpPr/>
          <p:nvPr/>
        </p:nvSpPr>
        <p:spPr>
          <a:xfrm>
            <a:off x="6588370" y="1925378"/>
            <a:ext cx="258195" cy="2581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D7F86A1-7879-A277-F4BF-FDC98F7000CA}"/>
              </a:ext>
            </a:extLst>
          </p:cNvPr>
          <p:cNvSpPr txBox="1"/>
          <p:nvPr/>
        </p:nvSpPr>
        <p:spPr>
          <a:xfrm>
            <a:off x="5603669" y="3237257"/>
            <a:ext cx="1041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</a:rPr>
              <a:t>AI</a:t>
            </a:r>
            <a:endParaRPr lang="en-IN" sz="7200" dirty="0">
              <a:solidFill>
                <a:schemeClr val="bg1"/>
              </a:solidFill>
            </a:endParaRPr>
          </a:p>
        </p:txBody>
      </p:sp>
      <p:sp>
        <p:nvSpPr>
          <p:cNvPr id="154" name="Title 153">
            <a:extLst>
              <a:ext uri="{FF2B5EF4-FFF2-40B4-BE49-F238E27FC236}">
                <a16:creationId xmlns:a16="http://schemas.microsoft.com/office/drawing/2014/main" id="{9100D595-74EA-C91F-3111-6EF9ECB7E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760"/>
            <a:ext cx="10515600" cy="584775"/>
          </a:xfrm>
        </p:spPr>
        <p:txBody>
          <a:bodyPr/>
          <a:lstStyle/>
          <a:p>
            <a:r>
              <a:rPr lang="en-GB" sz="3200" b="1" dirty="0">
                <a:solidFill>
                  <a:schemeClr val="bg1"/>
                </a:solidFill>
                <a:latin typeface="+mj-lt"/>
              </a:rPr>
              <a:t>Solution</a:t>
            </a:r>
            <a:endParaRPr lang="en-IN" b="0" dirty="0"/>
          </a:p>
        </p:txBody>
      </p:sp>
    </p:spTree>
    <p:extLst>
      <p:ext uri="{BB962C8B-B14F-4D97-AF65-F5344CB8AC3E}">
        <p14:creationId xmlns:p14="http://schemas.microsoft.com/office/powerpoint/2010/main" val="151854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6EA482C-503A-710D-9FDB-CE0464593B1C}"/>
              </a:ext>
            </a:extLst>
          </p:cNvPr>
          <p:cNvSpPr/>
          <p:nvPr/>
        </p:nvSpPr>
        <p:spPr>
          <a:xfrm>
            <a:off x="1381126" y="2917825"/>
            <a:ext cx="908050" cy="90805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5D0584-9BC8-5AAF-251D-C1470CAEFF57}"/>
              </a:ext>
            </a:extLst>
          </p:cNvPr>
          <p:cNvSpPr/>
          <p:nvPr/>
        </p:nvSpPr>
        <p:spPr>
          <a:xfrm>
            <a:off x="3511551" y="3933825"/>
            <a:ext cx="908050" cy="90805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47AF93-3AC3-79FD-2BB8-B9EF8F40E7DF}"/>
              </a:ext>
            </a:extLst>
          </p:cNvPr>
          <p:cNvSpPr/>
          <p:nvPr/>
        </p:nvSpPr>
        <p:spPr>
          <a:xfrm>
            <a:off x="5641976" y="2917825"/>
            <a:ext cx="908050" cy="90805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5E633D-E02B-4BA3-C806-B6795E1B1044}"/>
              </a:ext>
            </a:extLst>
          </p:cNvPr>
          <p:cNvSpPr/>
          <p:nvPr/>
        </p:nvSpPr>
        <p:spPr>
          <a:xfrm>
            <a:off x="7772401" y="3933825"/>
            <a:ext cx="908050" cy="90805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DA91A8-E81B-0EFE-C814-54247974A580}"/>
              </a:ext>
            </a:extLst>
          </p:cNvPr>
          <p:cNvSpPr/>
          <p:nvPr/>
        </p:nvSpPr>
        <p:spPr>
          <a:xfrm>
            <a:off x="9902826" y="2917825"/>
            <a:ext cx="908050" cy="90805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144164-F592-7214-9F3A-0941738A5D81}"/>
              </a:ext>
            </a:extLst>
          </p:cNvPr>
          <p:cNvCxnSpPr>
            <a:cxnSpLocks/>
            <a:stCxn id="2" idx="4"/>
            <a:endCxn id="3" idx="2"/>
          </p:cNvCxnSpPr>
          <p:nvPr/>
        </p:nvCxnSpPr>
        <p:spPr>
          <a:xfrm rot="16200000" flipH="1">
            <a:off x="2392364" y="3268662"/>
            <a:ext cx="561975" cy="1676400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BB39D0B-4BC4-9132-00F9-DADB607D2640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rot="5400000" flipH="1" flipV="1">
            <a:off x="4522789" y="2814638"/>
            <a:ext cx="561975" cy="1676400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6BFDA37-2BDC-8AC0-9345-AA26811E31FC}"/>
              </a:ext>
            </a:extLst>
          </p:cNvPr>
          <p:cNvCxnSpPr>
            <a:cxnSpLocks/>
            <a:stCxn id="4" idx="4"/>
            <a:endCxn id="5" idx="2"/>
          </p:cNvCxnSpPr>
          <p:nvPr/>
        </p:nvCxnSpPr>
        <p:spPr>
          <a:xfrm rot="16200000" flipH="1">
            <a:off x="6653214" y="3268662"/>
            <a:ext cx="561975" cy="1676400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E763F84-91A6-0DA8-E45D-5F9CBA2339C8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rot="5400000" flipH="1" flipV="1">
            <a:off x="8783639" y="2814638"/>
            <a:ext cx="561975" cy="1676400"/>
          </a:xfrm>
          <a:prstGeom prst="bentConnector2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5BDC7A8-DD7D-46BE-83E8-ECC33B9F7926}"/>
              </a:ext>
            </a:extLst>
          </p:cNvPr>
          <p:cNvSpPr txBox="1"/>
          <p:nvPr/>
        </p:nvSpPr>
        <p:spPr>
          <a:xfrm>
            <a:off x="730251" y="2341664"/>
            <a:ext cx="220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Lorem ipsum </a:t>
            </a:r>
            <a:r>
              <a:rPr lang="en-GB" sz="1000" dirty="0" err="1">
                <a:solidFill>
                  <a:schemeClr val="bg1"/>
                </a:solidFill>
              </a:rPr>
              <a:t>dolor</a:t>
            </a:r>
            <a:r>
              <a:rPr lang="en-GB" sz="1000" dirty="0">
                <a:solidFill>
                  <a:schemeClr val="bg1"/>
                </a:solidFill>
              </a:rPr>
              <a:t> sit </a:t>
            </a:r>
            <a:r>
              <a:rPr lang="en-GB" sz="1000" dirty="0" err="1">
                <a:solidFill>
                  <a:schemeClr val="bg1"/>
                </a:solidFill>
              </a:rPr>
              <a:t>amet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consectetur</a:t>
            </a:r>
            <a:r>
              <a:rPr lang="en-GB" sz="1000" dirty="0">
                <a:solidFill>
                  <a:schemeClr val="bg1"/>
                </a:solidFill>
              </a:rPr>
              <a:t> adipiscing elit.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9FF5C3-C4C7-3F36-8EFA-A5A3ADA788D8}"/>
              </a:ext>
            </a:extLst>
          </p:cNvPr>
          <p:cNvSpPr txBox="1"/>
          <p:nvPr/>
        </p:nvSpPr>
        <p:spPr>
          <a:xfrm>
            <a:off x="957658" y="2015105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Lorem ipsum 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9D8D7D-B78C-B35E-707A-6E86C3C7F599}"/>
              </a:ext>
            </a:extLst>
          </p:cNvPr>
          <p:cNvSpPr txBox="1"/>
          <p:nvPr/>
        </p:nvSpPr>
        <p:spPr>
          <a:xfrm>
            <a:off x="4991101" y="2341664"/>
            <a:ext cx="220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Lorem ipsum </a:t>
            </a:r>
            <a:r>
              <a:rPr lang="en-GB" sz="1000" dirty="0" err="1">
                <a:solidFill>
                  <a:schemeClr val="bg1"/>
                </a:solidFill>
              </a:rPr>
              <a:t>dolor</a:t>
            </a:r>
            <a:r>
              <a:rPr lang="en-GB" sz="1000" dirty="0">
                <a:solidFill>
                  <a:schemeClr val="bg1"/>
                </a:solidFill>
              </a:rPr>
              <a:t> sit </a:t>
            </a:r>
            <a:r>
              <a:rPr lang="en-GB" sz="1000" dirty="0" err="1">
                <a:solidFill>
                  <a:schemeClr val="bg1"/>
                </a:solidFill>
              </a:rPr>
              <a:t>amet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consectetur</a:t>
            </a:r>
            <a:r>
              <a:rPr lang="en-GB" sz="1000" dirty="0">
                <a:solidFill>
                  <a:schemeClr val="bg1"/>
                </a:solidFill>
              </a:rPr>
              <a:t> adipiscing elit.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B318E4-865A-9095-6AD9-F860B2E4EED4}"/>
              </a:ext>
            </a:extLst>
          </p:cNvPr>
          <p:cNvSpPr txBox="1"/>
          <p:nvPr/>
        </p:nvSpPr>
        <p:spPr>
          <a:xfrm>
            <a:off x="5218508" y="2015105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Lorem ipsum 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C447D2-2797-3F7A-AC12-B4491D8326F2}"/>
              </a:ext>
            </a:extLst>
          </p:cNvPr>
          <p:cNvSpPr txBox="1"/>
          <p:nvPr/>
        </p:nvSpPr>
        <p:spPr>
          <a:xfrm>
            <a:off x="9251951" y="2341664"/>
            <a:ext cx="220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Lorem ipsum </a:t>
            </a:r>
            <a:r>
              <a:rPr lang="en-GB" sz="1000" dirty="0" err="1">
                <a:solidFill>
                  <a:schemeClr val="bg1"/>
                </a:solidFill>
              </a:rPr>
              <a:t>dolor</a:t>
            </a:r>
            <a:r>
              <a:rPr lang="en-GB" sz="1000" dirty="0">
                <a:solidFill>
                  <a:schemeClr val="bg1"/>
                </a:solidFill>
              </a:rPr>
              <a:t> sit </a:t>
            </a:r>
            <a:r>
              <a:rPr lang="en-GB" sz="1000" dirty="0" err="1">
                <a:solidFill>
                  <a:schemeClr val="bg1"/>
                </a:solidFill>
              </a:rPr>
              <a:t>amet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consectetur</a:t>
            </a:r>
            <a:r>
              <a:rPr lang="en-GB" sz="1000" dirty="0">
                <a:solidFill>
                  <a:schemeClr val="bg1"/>
                </a:solidFill>
              </a:rPr>
              <a:t> adipiscing elit.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96E4B4-45B9-1891-A1A6-0D41CDB23898}"/>
              </a:ext>
            </a:extLst>
          </p:cNvPr>
          <p:cNvSpPr txBox="1"/>
          <p:nvPr/>
        </p:nvSpPr>
        <p:spPr>
          <a:xfrm>
            <a:off x="9479358" y="2015105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Lorem ipsum 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FA4B68-D45E-F314-E2DB-586F154D1D6B}"/>
              </a:ext>
            </a:extLst>
          </p:cNvPr>
          <p:cNvSpPr txBox="1"/>
          <p:nvPr/>
        </p:nvSpPr>
        <p:spPr>
          <a:xfrm>
            <a:off x="2940050" y="5563995"/>
            <a:ext cx="220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Lorem ipsum </a:t>
            </a:r>
            <a:r>
              <a:rPr lang="en-GB" sz="1000" dirty="0" err="1">
                <a:solidFill>
                  <a:schemeClr val="bg1"/>
                </a:solidFill>
              </a:rPr>
              <a:t>dolor</a:t>
            </a:r>
            <a:r>
              <a:rPr lang="en-GB" sz="1000" dirty="0">
                <a:solidFill>
                  <a:schemeClr val="bg1"/>
                </a:solidFill>
              </a:rPr>
              <a:t> sit </a:t>
            </a:r>
            <a:r>
              <a:rPr lang="en-GB" sz="1000" dirty="0" err="1">
                <a:solidFill>
                  <a:schemeClr val="bg1"/>
                </a:solidFill>
              </a:rPr>
              <a:t>amet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consectetur</a:t>
            </a:r>
            <a:r>
              <a:rPr lang="en-GB" sz="1000" dirty="0">
                <a:solidFill>
                  <a:schemeClr val="bg1"/>
                </a:solidFill>
              </a:rPr>
              <a:t> adipiscing elit.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47A679-2947-A33D-DE37-375C80BC699C}"/>
              </a:ext>
            </a:extLst>
          </p:cNvPr>
          <p:cNvSpPr txBox="1"/>
          <p:nvPr/>
        </p:nvSpPr>
        <p:spPr>
          <a:xfrm>
            <a:off x="3167457" y="5237436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Lorem ipsum 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A2D3EA-D0F4-5891-3758-427EB69FA22B}"/>
              </a:ext>
            </a:extLst>
          </p:cNvPr>
          <p:cNvSpPr txBox="1"/>
          <p:nvPr/>
        </p:nvSpPr>
        <p:spPr>
          <a:xfrm>
            <a:off x="7200900" y="5563995"/>
            <a:ext cx="220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Lorem ipsum </a:t>
            </a:r>
            <a:r>
              <a:rPr lang="en-GB" sz="1000" dirty="0" err="1">
                <a:solidFill>
                  <a:schemeClr val="bg1"/>
                </a:solidFill>
              </a:rPr>
              <a:t>dolor</a:t>
            </a:r>
            <a:r>
              <a:rPr lang="en-GB" sz="1000" dirty="0">
                <a:solidFill>
                  <a:schemeClr val="bg1"/>
                </a:solidFill>
              </a:rPr>
              <a:t> sit </a:t>
            </a:r>
            <a:r>
              <a:rPr lang="en-GB" sz="1000" dirty="0" err="1">
                <a:solidFill>
                  <a:schemeClr val="bg1"/>
                </a:solidFill>
              </a:rPr>
              <a:t>amet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consectetur</a:t>
            </a:r>
            <a:r>
              <a:rPr lang="en-GB" sz="1000" dirty="0">
                <a:solidFill>
                  <a:schemeClr val="bg1"/>
                </a:solidFill>
              </a:rPr>
              <a:t> adipiscing elit.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784448-3D75-A5E2-8CE0-FE21E0F26CB8}"/>
              </a:ext>
            </a:extLst>
          </p:cNvPr>
          <p:cNvSpPr txBox="1"/>
          <p:nvPr/>
        </p:nvSpPr>
        <p:spPr>
          <a:xfrm>
            <a:off x="7428307" y="5237436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Lorem ipsum 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6B7B2A-3078-7F7E-AEDC-AFDDC3933CA9}"/>
              </a:ext>
            </a:extLst>
          </p:cNvPr>
          <p:cNvSpPr txBox="1"/>
          <p:nvPr/>
        </p:nvSpPr>
        <p:spPr>
          <a:xfrm>
            <a:off x="957658" y="1700103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2020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C1328F-6329-C4D3-0248-D4F8D9FADE6C}"/>
              </a:ext>
            </a:extLst>
          </p:cNvPr>
          <p:cNvSpPr txBox="1"/>
          <p:nvPr/>
        </p:nvSpPr>
        <p:spPr>
          <a:xfrm>
            <a:off x="5218508" y="1700103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2022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33E4B1-0A97-C539-C673-AF0D488A473F}"/>
              </a:ext>
            </a:extLst>
          </p:cNvPr>
          <p:cNvSpPr txBox="1"/>
          <p:nvPr/>
        </p:nvSpPr>
        <p:spPr>
          <a:xfrm>
            <a:off x="9479358" y="1700103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2024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3D9EBC-1CBE-F2D2-FDF3-20CEB2680BBC}"/>
              </a:ext>
            </a:extLst>
          </p:cNvPr>
          <p:cNvSpPr txBox="1"/>
          <p:nvPr/>
        </p:nvSpPr>
        <p:spPr>
          <a:xfrm>
            <a:off x="3167457" y="4921111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2021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FC63B1-95D8-F364-40EE-84DD1160105F}"/>
              </a:ext>
            </a:extLst>
          </p:cNvPr>
          <p:cNvSpPr txBox="1"/>
          <p:nvPr/>
        </p:nvSpPr>
        <p:spPr>
          <a:xfrm>
            <a:off x="7428307" y="4921111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2023</a:t>
            </a:r>
            <a:endParaRPr lang="en-IN" b="1" dirty="0">
              <a:solidFill>
                <a:schemeClr val="bg1"/>
              </a:solidFill>
            </a:endParaRPr>
          </a:p>
        </p:txBody>
      </p:sp>
      <p:grpSp>
        <p:nvGrpSpPr>
          <p:cNvPr id="53" name="Graphic 50">
            <a:extLst>
              <a:ext uri="{FF2B5EF4-FFF2-40B4-BE49-F238E27FC236}">
                <a16:creationId xmlns:a16="http://schemas.microsoft.com/office/drawing/2014/main" id="{BE306E1F-9CE3-60B5-C80B-67A29E1E430F}"/>
              </a:ext>
            </a:extLst>
          </p:cNvPr>
          <p:cNvGrpSpPr/>
          <p:nvPr/>
        </p:nvGrpSpPr>
        <p:grpSpPr>
          <a:xfrm>
            <a:off x="3751754" y="4136469"/>
            <a:ext cx="427644" cy="502762"/>
            <a:chOff x="-2802446" y="6462961"/>
            <a:chExt cx="614933" cy="722947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FC9B01-432E-006A-2EAE-88F970A4F3DC}"/>
                </a:ext>
              </a:extLst>
            </p:cNvPr>
            <p:cNvSpPr/>
            <p:nvPr/>
          </p:nvSpPr>
          <p:spPr>
            <a:xfrm>
              <a:off x="-2652903" y="6462961"/>
              <a:ext cx="157924" cy="81914"/>
            </a:xfrm>
            <a:custGeom>
              <a:avLst/>
              <a:gdLst>
                <a:gd name="connsiteX0" fmla="*/ 157924 w 157924"/>
                <a:gd name="connsiteY0" fmla="*/ 0 h 81914"/>
                <a:gd name="connsiteX1" fmla="*/ 0 w 157924"/>
                <a:gd name="connsiteY1" fmla="*/ 81915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924" h="81914">
                  <a:moveTo>
                    <a:pt x="157924" y="0"/>
                  </a:moveTo>
                  <a:cubicBezTo>
                    <a:pt x="85249" y="0"/>
                    <a:pt x="17526" y="34766"/>
                    <a:pt x="0" y="81915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B3EE20E-1DD0-D3B4-04D3-C498955CAA3D}"/>
                </a:ext>
              </a:extLst>
            </p:cNvPr>
            <p:cNvSpPr/>
            <p:nvPr/>
          </p:nvSpPr>
          <p:spPr>
            <a:xfrm>
              <a:off x="-2802446" y="6553734"/>
              <a:ext cx="218789" cy="306038"/>
            </a:xfrm>
            <a:custGeom>
              <a:avLst/>
              <a:gdLst>
                <a:gd name="connsiteX0" fmla="*/ 218789 w 218789"/>
                <a:gd name="connsiteY0" fmla="*/ 60579 h 306038"/>
                <a:gd name="connsiteX1" fmla="*/ 125063 w 218789"/>
                <a:gd name="connsiteY1" fmla="*/ 0 h 306038"/>
                <a:gd name="connsiteX2" fmla="*/ 0 w 218789"/>
                <a:gd name="connsiteY2" fmla="*/ 179451 h 306038"/>
                <a:gd name="connsiteX3" fmla="*/ 36386 w 218789"/>
                <a:gd name="connsiteY3" fmla="*/ 306038 h 306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789" h="306038">
                  <a:moveTo>
                    <a:pt x="218789" y="60579"/>
                  </a:moveTo>
                  <a:cubicBezTo>
                    <a:pt x="195834" y="23431"/>
                    <a:pt x="162401" y="0"/>
                    <a:pt x="125063" y="0"/>
                  </a:cubicBezTo>
                  <a:cubicBezTo>
                    <a:pt x="56007" y="0"/>
                    <a:pt x="0" y="80296"/>
                    <a:pt x="0" y="179451"/>
                  </a:cubicBezTo>
                  <a:cubicBezTo>
                    <a:pt x="0" y="228790"/>
                    <a:pt x="13906" y="273558"/>
                    <a:pt x="36386" y="306038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10D9628-C969-88DA-861C-F27A517B5F5D}"/>
                </a:ext>
              </a:extLst>
            </p:cNvPr>
            <p:cNvSpPr/>
            <p:nvPr/>
          </p:nvSpPr>
          <p:spPr>
            <a:xfrm>
              <a:off x="-2770918" y="6767094"/>
              <a:ext cx="140684" cy="318706"/>
            </a:xfrm>
            <a:custGeom>
              <a:avLst/>
              <a:gdLst>
                <a:gd name="connsiteX0" fmla="*/ 80963 w 140684"/>
                <a:gd name="connsiteY0" fmla="*/ 0 h 318706"/>
                <a:gd name="connsiteX1" fmla="*/ 0 w 140684"/>
                <a:gd name="connsiteY1" fmla="*/ 143828 h 318706"/>
                <a:gd name="connsiteX2" fmla="*/ 140684 w 140684"/>
                <a:gd name="connsiteY2" fmla="*/ 318706 h 318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684" h="318706">
                  <a:moveTo>
                    <a:pt x="80963" y="0"/>
                  </a:moveTo>
                  <a:cubicBezTo>
                    <a:pt x="33147" y="22955"/>
                    <a:pt x="0" y="77724"/>
                    <a:pt x="0" y="143828"/>
                  </a:cubicBezTo>
                  <a:cubicBezTo>
                    <a:pt x="0" y="234982"/>
                    <a:pt x="62960" y="313277"/>
                    <a:pt x="140684" y="31870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E2F4890-27B2-3EDD-0143-42B63BDABF2D}"/>
                </a:ext>
              </a:extLst>
            </p:cNvPr>
            <p:cNvSpPr/>
            <p:nvPr/>
          </p:nvSpPr>
          <p:spPr>
            <a:xfrm>
              <a:off x="-2681660" y="6706420"/>
              <a:ext cx="37519" cy="116300"/>
            </a:xfrm>
            <a:custGeom>
              <a:avLst/>
              <a:gdLst>
                <a:gd name="connsiteX0" fmla="*/ 7325 w 37519"/>
                <a:gd name="connsiteY0" fmla="*/ 0 h 116300"/>
                <a:gd name="connsiteX1" fmla="*/ 6563 w 37519"/>
                <a:gd name="connsiteY1" fmla="*/ 72009 h 116300"/>
                <a:gd name="connsiteX2" fmla="*/ 37520 w 37519"/>
                <a:gd name="connsiteY2" fmla="*/ 116300 h 11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19" h="116300">
                  <a:moveTo>
                    <a:pt x="7325" y="0"/>
                  </a:moveTo>
                  <a:cubicBezTo>
                    <a:pt x="-1819" y="20860"/>
                    <a:pt x="-2771" y="46768"/>
                    <a:pt x="6563" y="72009"/>
                  </a:cubicBezTo>
                  <a:cubicBezTo>
                    <a:pt x="13231" y="90011"/>
                    <a:pt x="24185" y="105156"/>
                    <a:pt x="37520" y="11630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B5DCC5E-6E5F-3392-DF39-9C9AE43AC703}"/>
                </a:ext>
              </a:extLst>
            </p:cNvPr>
            <p:cNvSpPr/>
            <p:nvPr/>
          </p:nvSpPr>
          <p:spPr>
            <a:xfrm>
              <a:off x="-2648045" y="6980645"/>
              <a:ext cx="77533" cy="33780"/>
            </a:xfrm>
            <a:custGeom>
              <a:avLst/>
              <a:gdLst>
                <a:gd name="connsiteX0" fmla="*/ 0 w 77533"/>
                <a:gd name="connsiteY0" fmla="*/ 0 h 33780"/>
                <a:gd name="connsiteX1" fmla="*/ 40005 w 77533"/>
                <a:gd name="connsiteY1" fmla="*/ 30004 h 33780"/>
                <a:gd name="connsiteX2" fmla="*/ 77534 w 77533"/>
                <a:gd name="connsiteY2" fmla="*/ 32575 h 3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533" h="33780">
                  <a:moveTo>
                    <a:pt x="0" y="0"/>
                  </a:moveTo>
                  <a:cubicBezTo>
                    <a:pt x="8001" y="13145"/>
                    <a:pt x="22003" y="24289"/>
                    <a:pt x="40005" y="30004"/>
                  </a:cubicBezTo>
                  <a:cubicBezTo>
                    <a:pt x="52864" y="34004"/>
                    <a:pt x="65818" y="34766"/>
                    <a:pt x="77534" y="32575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C277FBE-DB38-D7FF-11D0-8577FCC9E31B}"/>
                </a:ext>
              </a:extLst>
            </p:cNvPr>
            <p:cNvSpPr/>
            <p:nvPr/>
          </p:nvSpPr>
          <p:spPr>
            <a:xfrm>
              <a:off x="-2764250" y="6899968"/>
              <a:ext cx="109061" cy="46267"/>
            </a:xfrm>
            <a:custGeom>
              <a:avLst/>
              <a:gdLst>
                <a:gd name="connsiteX0" fmla="*/ 0 w 109061"/>
                <a:gd name="connsiteY0" fmla="*/ 39910 h 46267"/>
                <a:gd name="connsiteX1" fmla="*/ 69151 w 109061"/>
                <a:gd name="connsiteY1" fmla="*/ 36957 h 46267"/>
                <a:gd name="connsiteX2" fmla="*/ 109061 w 109061"/>
                <a:gd name="connsiteY2" fmla="*/ 0 h 46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061" h="46267">
                  <a:moveTo>
                    <a:pt x="0" y="39910"/>
                  </a:moveTo>
                  <a:cubicBezTo>
                    <a:pt x="20860" y="48958"/>
                    <a:pt x="45720" y="48673"/>
                    <a:pt x="69151" y="36957"/>
                  </a:cubicBezTo>
                  <a:cubicBezTo>
                    <a:pt x="85915" y="28575"/>
                    <a:pt x="99536" y="15526"/>
                    <a:pt x="109061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7B917E9-4735-8AB5-BB23-CF5368529761}"/>
                </a:ext>
              </a:extLst>
            </p:cNvPr>
            <p:cNvSpPr/>
            <p:nvPr/>
          </p:nvSpPr>
          <p:spPr>
            <a:xfrm>
              <a:off x="-2593781" y="7091749"/>
              <a:ext cx="44605" cy="52916"/>
            </a:xfrm>
            <a:custGeom>
              <a:avLst/>
              <a:gdLst>
                <a:gd name="connsiteX0" fmla="*/ 1171 w 44605"/>
                <a:gd name="connsiteY0" fmla="*/ 52916 h 52916"/>
                <a:gd name="connsiteX1" fmla="*/ 13173 w 44605"/>
                <a:gd name="connsiteY1" fmla="*/ 9196 h 52916"/>
                <a:gd name="connsiteX2" fmla="*/ 44605 w 44605"/>
                <a:gd name="connsiteY2" fmla="*/ 148 h 5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05" h="52916">
                  <a:moveTo>
                    <a:pt x="1171" y="52916"/>
                  </a:moveTo>
                  <a:cubicBezTo>
                    <a:pt x="-2162" y="35200"/>
                    <a:pt x="1553" y="19102"/>
                    <a:pt x="13173" y="9196"/>
                  </a:cubicBezTo>
                  <a:cubicBezTo>
                    <a:pt x="21460" y="2148"/>
                    <a:pt x="32509" y="-710"/>
                    <a:pt x="44605" y="148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A96ACC6-2D41-BB99-2848-144F2218FAA0}"/>
                </a:ext>
              </a:extLst>
            </p:cNvPr>
            <p:cNvSpPr/>
            <p:nvPr/>
          </p:nvSpPr>
          <p:spPr>
            <a:xfrm>
              <a:off x="-2744062" y="6653175"/>
              <a:ext cx="58774" cy="68961"/>
            </a:xfrm>
            <a:custGeom>
              <a:avLst/>
              <a:gdLst>
                <a:gd name="connsiteX0" fmla="*/ 58774 w 58774"/>
                <a:gd name="connsiteY0" fmla="*/ 68961 h 68961"/>
                <a:gd name="connsiteX1" fmla="*/ 10102 w 58774"/>
                <a:gd name="connsiteY1" fmla="*/ 40481 h 68961"/>
                <a:gd name="connsiteX2" fmla="*/ 195 w 58774"/>
                <a:gd name="connsiteY2" fmla="*/ 0 h 6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74" h="68961">
                  <a:moveTo>
                    <a:pt x="58774" y="68961"/>
                  </a:moveTo>
                  <a:cubicBezTo>
                    <a:pt x="38962" y="67151"/>
                    <a:pt x="21055" y="57436"/>
                    <a:pt x="10102" y="40481"/>
                  </a:cubicBezTo>
                  <a:cubicBezTo>
                    <a:pt x="2291" y="28385"/>
                    <a:pt x="-852" y="14192"/>
                    <a:pt x="195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E36718F-EFF5-E6AB-4FD3-44B618428954}"/>
                </a:ext>
              </a:extLst>
            </p:cNvPr>
            <p:cNvSpPr/>
            <p:nvPr/>
          </p:nvSpPr>
          <p:spPr>
            <a:xfrm>
              <a:off x="-2607278" y="6640983"/>
              <a:ext cx="78105" cy="37016"/>
            </a:xfrm>
            <a:custGeom>
              <a:avLst/>
              <a:gdLst>
                <a:gd name="connsiteX0" fmla="*/ 0 w 78105"/>
                <a:gd name="connsiteY0" fmla="*/ 36767 h 37016"/>
                <a:gd name="connsiteX1" fmla="*/ 54578 w 78105"/>
                <a:gd name="connsiteY1" fmla="*/ 24575 h 37016"/>
                <a:gd name="connsiteX2" fmla="*/ 78105 w 78105"/>
                <a:gd name="connsiteY2" fmla="*/ 0 h 37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105" h="37016">
                  <a:moveTo>
                    <a:pt x="0" y="36767"/>
                  </a:moveTo>
                  <a:cubicBezTo>
                    <a:pt x="18669" y="38100"/>
                    <a:pt x="38481" y="34100"/>
                    <a:pt x="54578" y="24575"/>
                  </a:cubicBezTo>
                  <a:cubicBezTo>
                    <a:pt x="66008" y="17812"/>
                    <a:pt x="74009" y="9239"/>
                    <a:pt x="78105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C8732A1-BD2F-FBF2-0941-94C7A7494F4D}"/>
                </a:ext>
              </a:extLst>
            </p:cNvPr>
            <p:cNvSpPr/>
            <p:nvPr/>
          </p:nvSpPr>
          <p:spPr>
            <a:xfrm>
              <a:off x="-2569940" y="6517825"/>
              <a:ext cx="64484" cy="42433"/>
            </a:xfrm>
            <a:custGeom>
              <a:avLst/>
              <a:gdLst>
                <a:gd name="connsiteX0" fmla="*/ 0 w 64484"/>
                <a:gd name="connsiteY0" fmla="*/ 0 h 42433"/>
                <a:gd name="connsiteX1" fmla="*/ 33147 w 64484"/>
                <a:gd name="connsiteY1" fmla="*/ 35147 h 42433"/>
                <a:gd name="connsiteX2" fmla="*/ 64484 w 64484"/>
                <a:gd name="connsiteY2" fmla="*/ 42291 h 4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484" h="42433">
                  <a:moveTo>
                    <a:pt x="0" y="0"/>
                  </a:moveTo>
                  <a:cubicBezTo>
                    <a:pt x="6572" y="14288"/>
                    <a:pt x="18193" y="27242"/>
                    <a:pt x="33147" y="35147"/>
                  </a:cubicBezTo>
                  <a:cubicBezTo>
                    <a:pt x="43815" y="40767"/>
                    <a:pt x="54673" y="43053"/>
                    <a:pt x="64484" y="42291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B9F39E1-DDD3-2A07-DCE0-FC01447D2C2B}"/>
                </a:ext>
              </a:extLst>
            </p:cNvPr>
            <p:cNvSpPr/>
            <p:nvPr/>
          </p:nvSpPr>
          <p:spPr>
            <a:xfrm>
              <a:off x="-2598611" y="6881502"/>
              <a:ext cx="93916" cy="58280"/>
            </a:xfrm>
            <a:custGeom>
              <a:avLst/>
              <a:gdLst>
                <a:gd name="connsiteX0" fmla="*/ 0 w 93916"/>
                <a:gd name="connsiteY0" fmla="*/ 58281 h 58280"/>
                <a:gd name="connsiteX1" fmla="*/ 48673 w 93916"/>
                <a:gd name="connsiteY1" fmla="*/ 10560 h 58280"/>
                <a:gd name="connsiteX2" fmla="*/ 93917 w 93916"/>
                <a:gd name="connsiteY2" fmla="*/ 83 h 5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916" h="58280">
                  <a:moveTo>
                    <a:pt x="0" y="58281"/>
                  </a:moveTo>
                  <a:cubicBezTo>
                    <a:pt x="9811" y="39040"/>
                    <a:pt x="26956" y="21514"/>
                    <a:pt x="48673" y="10560"/>
                  </a:cubicBezTo>
                  <a:cubicBezTo>
                    <a:pt x="64199" y="2750"/>
                    <a:pt x="79820" y="-584"/>
                    <a:pt x="93917" y="83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4A4E94A-E74B-A7D0-E675-E1CFBBA66E87}"/>
                </a:ext>
              </a:extLst>
            </p:cNvPr>
            <p:cNvSpPr/>
            <p:nvPr/>
          </p:nvSpPr>
          <p:spPr>
            <a:xfrm>
              <a:off x="-2595848" y="6772619"/>
              <a:ext cx="51880" cy="117824"/>
            </a:xfrm>
            <a:custGeom>
              <a:avLst/>
              <a:gdLst>
                <a:gd name="connsiteX0" fmla="*/ 0 w 51880"/>
                <a:gd name="connsiteY0" fmla="*/ 0 h 117824"/>
                <a:gd name="connsiteX1" fmla="*/ 49435 w 51880"/>
                <a:gd name="connsiteY1" fmla="*/ 67532 h 117824"/>
                <a:gd name="connsiteX2" fmla="*/ 44387 w 51880"/>
                <a:gd name="connsiteY2" fmla="*/ 117824 h 11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80" h="117824">
                  <a:moveTo>
                    <a:pt x="0" y="0"/>
                  </a:moveTo>
                  <a:cubicBezTo>
                    <a:pt x="24384" y="17145"/>
                    <a:pt x="42863" y="41243"/>
                    <a:pt x="49435" y="67532"/>
                  </a:cubicBezTo>
                  <a:cubicBezTo>
                    <a:pt x="54102" y="86392"/>
                    <a:pt x="51911" y="103632"/>
                    <a:pt x="44387" y="117824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50FDD1-2F2E-AF69-DCD5-F74B68DD339E}"/>
                </a:ext>
              </a:extLst>
            </p:cNvPr>
            <p:cNvSpPr/>
            <p:nvPr/>
          </p:nvSpPr>
          <p:spPr>
            <a:xfrm>
              <a:off x="-2630234" y="7012172"/>
              <a:ext cx="135255" cy="173736"/>
            </a:xfrm>
            <a:custGeom>
              <a:avLst/>
              <a:gdLst>
                <a:gd name="connsiteX0" fmla="*/ 15526 w 135255"/>
                <a:gd name="connsiteY0" fmla="*/ 0 h 173736"/>
                <a:gd name="connsiteX1" fmla="*/ 0 w 135255"/>
                <a:gd name="connsiteY1" fmla="*/ 56102 h 173736"/>
                <a:gd name="connsiteX2" fmla="*/ 135255 w 135255"/>
                <a:gd name="connsiteY2" fmla="*/ 173736 h 17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" h="173736">
                  <a:moveTo>
                    <a:pt x="15526" y="0"/>
                  </a:moveTo>
                  <a:cubicBezTo>
                    <a:pt x="5620" y="16669"/>
                    <a:pt x="0" y="35719"/>
                    <a:pt x="0" y="56102"/>
                  </a:cubicBezTo>
                  <a:cubicBezTo>
                    <a:pt x="0" y="121063"/>
                    <a:pt x="64199" y="173736"/>
                    <a:pt x="135255" y="17373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32FFC7A-794F-4B46-9376-36BDD5B8A08A}"/>
                </a:ext>
              </a:extLst>
            </p:cNvPr>
            <p:cNvSpPr/>
            <p:nvPr/>
          </p:nvSpPr>
          <p:spPr>
            <a:xfrm>
              <a:off x="-2494979" y="6462961"/>
              <a:ext cx="157924" cy="81914"/>
            </a:xfrm>
            <a:custGeom>
              <a:avLst/>
              <a:gdLst>
                <a:gd name="connsiteX0" fmla="*/ 0 w 157924"/>
                <a:gd name="connsiteY0" fmla="*/ 0 h 81914"/>
                <a:gd name="connsiteX1" fmla="*/ 157925 w 157924"/>
                <a:gd name="connsiteY1" fmla="*/ 81915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924" h="81914">
                  <a:moveTo>
                    <a:pt x="0" y="0"/>
                  </a:moveTo>
                  <a:cubicBezTo>
                    <a:pt x="72676" y="0"/>
                    <a:pt x="140398" y="34766"/>
                    <a:pt x="157925" y="81915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CF5C715-38E9-870C-377D-4C9F73F5855A}"/>
                </a:ext>
              </a:extLst>
            </p:cNvPr>
            <p:cNvSpPr/>
            <p:nvPr/>
          </p:nvSpPr>
          <p:spPr>
            <a:xfrm>
              <a:off x="-2372963" y="6553734"/>
              <a:ext cx="185451" cy="306038"/>
            </a:xfrm>
            <a:custGeom>
              <a:avLst/>
              <a:gdLst>
                <a:gd name="connsiteX0" fmla="*/ 0 w 185451"/>
                <a:gd name="connsiteY0" fmla="*/ 22289 h 306038"/>
                <a:gd name="connsiteX1" fmla="*/ 60388 w 185451"/>
                <a:gd name="connsiteY1" fmla="*/ 0 h 306038"/>
                <a:gd name="connsiteX2" fmla="*/ 185452 w 185451"/>
                <a:gd name="connsiteY2" fmla="*/ 179451 h 306038"/>
                <a:gd name="connsiteX3" fmla="*/ 149066 w 185451"/>
                <a:gd name="connsiteY3" fmla="*/ 306038 h 306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451" h="306038">
                  <a:moveTo>
                    <a:pt x="0" y="22289"/>
                  </a:moveTo>
                  <a:cubicBezTo>
                    <a:pt x="17907" y="8096"/>
                    <a:pt x="38481" y="0"/>
                    <a:pt x="60388" y="0"/>
                  </a:cubicBezTo>
                  <a:cubicBezTo>
                    <a:pt x="129445" y="0"/>
                    <a:pt x="185452" y="80296"/>
                    <a:pt x="185452" y="179451"/>
                  </a:cubicBezTo>
                  <a:cubicBezTo>
                    <a:pt x="185452" y="228790"/>
                    <a:pt x="171545" y="273558"/>
                    <a:pt x="149066" y="306038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066BD7F-CB59-A170-4D65-6F5C0D48F719}"/>
                </a:ext>
              </a:extLst>
            </p:cNvPr>
            <p:cNvSpPr/>
            <p:nvPr/>
          </p:nvSpPr>
          <p:spPr>
            <a:xfrm>
              <a:off x="-2359723" y="6804909"/>
              <a:ext cx="140684" cy="280796"/>
            </a:xfrm>
            <a:custGeom>
              <a:avLst/>
              <a:gdLst>
                <a:gd name="connsiteX0" fmla="*/ 106108 w 140684"/>
                <a:gd name="connsiteY0" fmla="*/ 0 h 280796"/>
                <a:gd name="connsiteX1" fmla="*/ 140684 w 140684"/>
                <a:gd name="connsiteY1" fmla="*/ 105918 h 280796"/>
                <a:gd name="connsiteX2" fmla="*/ 0 w 140684"/>
                <a:gd name="connsiteY2" fmla="*/ 280797 h 28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684" h="280796">
                  <a:moveTo>
                    <a:pt x="106108" y="0"/>
                  </a:moveTo>
                  <a:cubicBezTo>
                    <a:pt x="127635" y="27432"/>
                    <a:pt x="140684" y="64484"/>
                    <a:pt x="140684" y="105918"/>
                  </a:cubicBezTo>
                  <a:cubicBezTo>
                    <a:pt x="140684" y="197072"/>
                    <a:pt x="77724" y="275368"/>
                    <a:pt x="0" y="280797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2566362-12E2-590C-EA29-E8EA4B3ECAD7}"/>
                </a:ext>
              </a:extLst>
            </p:cNvPr>
            <p:cNvSpPr/>
            <p:nvPr/>
          </p:nvSpPr>
          <p:spPr>
            <a:xfrm>
              <a:off x="-2494979" y="7012172"/>
              <a:ext cx="135255" cy="173736"/>
            </a:xfrm>
            <a:custGeom>
              <a:avLst/>
              <a:gdLst>
                <a:gd name="connsiteX0" fmla="*/ 119729 w 135255"/>
                <a:gd name="connsiteY0" fmla="*/ 0 h 173736"/>
                <a:gd name="connsiteX1" fmla="*/ 135255 w 135255"/>
                <a:gd name="connsiteY1" fmla="*/ 56102 h 173736"/>
                <a:gd name="connsiteX2" fmla="*/ 0 w 135255"/>
                <a:gd name="connsiteY2" fmla="*/ 173736 h 17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" h="173736">
                  <a:moveTo>
                    <a:pt x="119729" y="0"/>
                  </a:moveTo>
                  <a:cubicBezTo>
                    <a:pt x="129635" y="16669"/>
                    <a:pt x="135255" y="35719"/>
                    <a:pt x="135255" y="56102"/>
                  </a:cubicBezTo>
                  <a:cubicBezTo>
                    <a:pt x="135255" y="121063"/>
                    <a:pt x="71056" y="173736"/>
                    <a:pt x="0" y="17373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9DC5E90-B356-4940-D2EF-61BDDEF64EF4}"/>
                </a:ext>
              </a:extLst>
            </p:cNvPr>
            <p:cNvSpPr/>
            <p:nvPr/>
          </p:nvSpPr>
          <p:spPr>
            <a:xfrm>
              <a:off x="-2494979" y="6467152"/>
              <a:ext cx="9525" cy="714565"/>
            </a:xfrm>
            <a:custGeom>
              <a:avLst/>
              <a:gdLst>
                <a:gd name="connsiteX0" fmla="*/ 0 w 9525"/>
                <a:gd name="connsiteY0" fmla="*/ 0 h 714565"/>
                <a:gd name="connsiteX1" fmla="*/ 0 w 9525"/>
                <a:gd name="connsiteY1" fmla="*/ 714566 h 71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14565">
                  <a:moveTo>
                    <a:pt x="0" y="0"/>
                  </a:moveTo>
                  <a:lnTo>
                    <a:pt x="0" y="714566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2" name="Graphic 50">
              <a:extLst>
                <a:ext uri="{FF2B5EF4-FFF2-40B4-BE49-F238E27FC236}">
                  <a16:creationId xmlns:a16="http://schemas.microsoft.com/office/drawing/2014/main" id="{0A8355EF-76E0-3847-4FB4-1250C952A0D9}"/>
                </a:ext>
              </a:extLst>
            </p:cNvPr>
            <p:cNvGrpSpPr/>
            <p:nvPr/>
          </p:nvGrpSpPr>
          <p:grpSpPr>
            <a:xfrm>
              <a:off x="-2487835" y="6652128"/>
              <a:ext cx="202977" cy="328898"/>
              <a:chOff x="-2487835" y="6652128"/>
              <a:chExt cx="202977" cy="328898"/>
            </a:xfrm>
          </p:grpSpPr>
          <p:grpSp>
            <p:nvGrpSpPr>
              <p:cNvPr id="73" name="Graphic 50">
                <a:extLst>
                  <a:ext uri="{FF2B5EF4-FFF2-40B4-BE49-F238E27FC236}">
                    <a16:creationId xmlns:a16="http://schemas.microsoft.com/office/drawing/2014/main" id="{589A33AE-581E-F3FB-4145-E807A567A1CD}"/>
                  </a:ext>
                </a:extLst>
              </p:cNvPr>
              <p:cNvGrpSpPr/>
              <p:nvPr/>
            </p:nvGrpSpPr>
            <p:grpSpPr>
              <a:xfrm>
                <a:off x="-2487835" y="6652128"/>
                <a:ext cx="202977" cy="328898"/>
                <a:chOff x="-2487835" y="6652128"/>
                <a:chExt cx="202977" cy="328898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CD1BA5D-0F41-6F43-795A-886FDC98BC2D}"/>
                    </a:ext>
                  </a:extLst>
                </p:cNvPr>
                <p:cNvSpPr/>
                <p:nvPr/>
              </p:nvSpPr>
              <p:spPr>
                <a:xfrm>
                  <a:off x="-2487835" y="6807671"/>
                  <a:ext cx="143351" cy="9525"/>
                </a:xfrm>
                <a:custGeom>
                  <a:avLst/>
                  <a:gdLst>
                    <a:gd name="connsiteX0" fmla="*/ 0 w 143351"/>
                    <a:gd name="connsiteY0" fmla="*/ 0 h 9525"/>
                    <a:gd name="connsiteX1" fmla="*/ 143351 w 143351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3351" h="9525">
                      <a:moveTo>
                        <a:pt x="0" y="0"/>
                      </a:moveTo>
                      <a:lnTo>
                        <a:pt x="143351" y="0"/>
                      </a:lnTo>
                    </a:path>
                  </a:pathLst>
                </a:custGeom>
                <a:ln w="14288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34811550-241C-27A2-EB25-A05E9B2A1D33}"/>
                    </a:ext>
                  </a:extLst>
                </p:cNvPr>
                <p:cNvSpPr/>
                <p:nvPr/>
              </p:nvSpPr>
              <p:spPr>
                <a:xfrm>
                  <a:off x="-2411635" y="6811195"/>
                  <a:ext cx="102869" cy="85248"/>
                </a:xfrm>
                <a:custGeom>
                  <a:avLst/>
                  <a:gdLst>
                    <a:gd name="connsiteX0" fmla="*/ 0 w 102869"/>
                    <a:gd name="connsiteY0" fmla="*/ 0 h 85248"/>
                    <a:gd name="connsiteX1" fmla="*/ 37147 w 102869"/>
                    <a:gd name="connsiteY1" fmla="*/ 85249 h 85248"/>
                    <a:gd name="connsiteX2" fmla="*/ 102870 w 102869"/>
                    <a:gd name="connsiteY2" fmla="*/ 85249 h 85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2869" h="85248">
                      <a:moveTo>
                        <a:pt x="0" y="0"/>
                      </a:moveTo>
                      <a:lnTo>
                        <a:pt x="37147" y="85249"/>
                      </a:lnTo>
                      <a:lnTo>
                        <a:pt x="102870" y="85249"/>
                      </a:lnTo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1D2E564-9948-FB3D-86D0-44F68857D4BF}"/>
                    </a:ext>
                  </a:extLst>
                </p:cNvPr>
                <p:cNvSpPr/>
                <p:nvPr/>
              </p:nvSpPr>
              <p:spPr>
                <a:xfrm>
                  <a:off x="-2344579" y="6787001"/>
                  <a:ext cx="41338" cy="41338"/>
                </a:xfrm>
                <a:custGeom>
                  <a:avLst/>
                  <a:gdLst>
                    <a:gd name="connsiteX0" fmla="*/ 41338 w 41338"/>
                    <a:gd name="connsiteY0" fmla="*/ 20669 h 41338"/>
                    <a:gd name="connsiteX1" fmla="*/ 20669 w 41338"/>
                    <a:gd name="connsiteY1" fmla="*/ 41338 h 41338"/>
                    <a:gd name="connsiteX2" fmla="*/ 0 w 41338"/>
                    <a:gd name="connsiteY2" fmla="*/ 20669 h 41338"/>
                    <a:gd name="connsiteX3" fmla="*/ 20669 w 41338"/>
                    <a:gd name="connsiteY3" fmla="*/ 0 h 41338"/>
                    <a:gd name="connsiteX4" fmla="*/ 41338 w 41338"/>
                    <a:gd name="connsiteY4" fmla="*/ 20669 h 4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338" h="41338">
                      <a:moveTo>
                        <a:pt x="41338" y="20669"/>
                      </a:moveTo>
                      <a:cubicBezTo>
                        <a:pt x="41338" y="32099"/>
                        <a:pt x="32099" y="41338"/>
                        <a:pt x="20669" y="41338"/>
                      </a:cubicBezTo>
                      <a:cubicBezTo>
                        <a:pt x="9239" y="41338"/>
                        <a:pt x="0" y="32099"/>
                        <a:pt x="0" y="20669"/>
                      </a:cubicBezTo>
                      <a:cubicBezTo>
                        <a:pt x="0" y="9239"/>
                        <a:pt x="9239" y="0"/>
                        <a:pt x="20669" y="0"/>
                      </a:cubicBezTo>
                      <a:cubicBezTo>
                        <a:pt x="32099" y="0"/>
                        <a:pt x="41338" y="9239"/>
                        <a:pt x="41338" y="20669"/>
                      </a:cubicBezTo>
                      <a:close/>
                    </a:path>
                  </a:pathLst>
                </a:custGeom>
                <a:solidFill>
                  <a:srgbClr val="FFF7E8"/>
                </a:solidFill>
                <a:ln w="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3F665401-DA58-F55F-3361-25439DEAE146}"/>
                    </a:ext>
                  </a:extLst>
                </p:cNvPr>
                <p:cNvSpPr/>
                <p:nvPr/>
              </p:nvSpPr>
              <p:spPr>
                <a:xfrm>
                  <a:off x="-2333530" y="6876632"/>
                  <a:ext cx="41338" cy="41338"/>
                </a:xfrm>
                <a:custGeom>
                  <a:avLst/>
                  <a:gdLst>
                    <a:gd name="connsiteX0" fmla="*/ 41338 w 41338"/>
                    <a:gd name="connsiteY0" fmla="*/ 20669 h 41338"/>
                    <a:gd name="connsiteX1" fmla="*/ 20669 w 41338"/>
                    <a:gd name="connsiteY1" fmla="*/ 41338 h 41338"/>
                    <a:gd name="connsiteX2" fmla="*/ 0 w 41338"/>
                    <a:gd name="connsiteY2" fmla="*/ 20669 h 41338"/>
                    <a:gd name="connsiteX3" fmla="*/ 20669 w 41338"/>
                    <a:gd name="connsiteY3" fmla="*/ 0 h 41338"/>
                    <a:gd name="connsiteX4" fmla="*/ 41338 w 41338"/>
                    <a:gd name="connsiteY4" fmla="*/ 20669 h 4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338" h="41338">
                      <a:moveTo>
                        <a:pt x="41338" y="20669"/>
                      </a:moveTo>
                      <a:cubicBezTo>
                        <a:pt x="41338" y="32099"/>
                        <a:pt x="32099" y="41338"/>
                        <a:pt x="20669" y="41338"/>
                      </a:cubicBezTo>
                      <a:cubicBezTo>
                        <a:pt x="9239" y="41338"/>
                        <a:pt x="0" y="32099"/>
                        <a:pt x="0" y="20669"/>
                      </a:cubicBezTo>
                      <a:cubicBezTo>
                        <a:pt x="0" y="9239"/>
                        <a:pt x="9239" y="0"/>
                        <a:pt x="20669" y="0"/>
                      </a:cubicBezTo>
                      <a:cubicBezTo>
                        <a:pt x="32099" y="0"/>
                        <a:pt x="41338" y="9239"/>
                        <a:pt x="41338" y="20669"/>
                      </a:cubicBezTo>
                      <a:close/>
                    </a:path>
                  </a:pathLst>
                </a:custGeom>
                <a:solidFill>
                  <a:srgbClr val="FFF7E8"/>
                </a:solidFill>
                <a:ln w="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2F954F8A-7F32-7217-42B0-14F09CE4E220}"/>
                    </a:ext>
                  </a:extLst>
                </p:cNvPr>
                <p:cNvSpPr/>
                <p:nvPr/>
              </p:nvSpPr>
              <p:spPr>
                <a:xfrm>
                  <a:off x="-2450116" y="6939687"/>
                  <a:ext cx="41338" cy="41338"/>
                </a:xfrm>
                <a:custGeom>
                  <a:avLst/>
                  <a:gdLst>
                    <a:gd name="connsiteX0" fmla="*/ 41338 w 41338"/>
                    <a:gd name="connsiteY0" fmla="*/ 20669 h 41338"/>
                    <a:gd name="connsiteX1" fmla="*/ 20669 w 41338"/>
                    <a:gd name="connsiteY1" fmla="*/ 41338 h 41338"/>
                    <a:gd name="connsiteX2" fmla="*/ 0 w 41338"/>
                    <a:gd name="connsiteY2" fmla="*/ 20669 h 41338"/>
                    <a:gd name="connsiteX3" fmla="*/ 20669 w 41338"/>
                    <a:gd name="connsiteY3" fmla="*/ 0 h 41338"/>
                    <a:gd name="connsiteX4" fmla="*/ 41338 w 41338"/>
                    <a:gd name="connsiteY4" fmla="*/ 20669 h 4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338" h="41338">
                      <a:moveTo>
                        <a:pt x="41338" y="20669"/>
                      </a:moveTo>
                      <a:cubicBezTo>
                        <a:pt x="41338" y="32099"/>
                        <a:pt x="32099" y="41338"/>
                        <a:pt x="20669" y="41338"/>
                      </a:cubicBezTo>
                      <a:cubicBezTo>
                        <a:pt x="9239" y="41338"/>
                        <a:pt x="0" y="32099"/>
                        <a:pt x="0" y="20669"/>
                      </a:cubicBezTo>
                      <a:cubicBezTo>
                        <a:pt x="0" y="9239"/>
                        <a:pt x="9239" y="0"/>
                        <a:pt x="20669" y="0"/>
                      </a:cubicBezTo>
                      <a:cubicBezTo>
                        <a:pt x="32099" y="0"/>
                        <a:pt x="41338" y="9239"/>
                        <a:pt x="41338" y="20669"/>
                      </a:cubicBezTo>
                      <a:close/>
                    </a:path>
                  </a:pathLst>
                </a:custGeom>
                <a:solidFill>
                  <a:srgbClr val="FFF7E8"/>
                </a:solidFill>
                <a:ln w="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79" name="Graphic 50">
                  <a:extLst>
                    <a:ext uri="{FF2B5EF4-FFF2-40B4-BE49-F238E27FC236}">
                      <a16:creationId xmlns:a16="http://schemas.microsoft.com/office/drawing/2014/main" id="{8AAACD59-4F1A-B936-7B30-5EA4C91D1E75}"/>
                    </a:ext>
                  </a:extLst>
                </p:cNvPr>
                <p:cNvGrpSpPr/>
                <p:nvPr/>
              </p:nvGrpSpPr>
              <p:grpSpPr>
                <a:xfrm>
                  <a:off x="-2487835" y="6652128"/>
                  <a:ext cx="202977" cy="114204"/>
                  <a:chOff x="-2487835" y="6652128"/>
                  <a:chExt cx="202977" cy="114204"/>
                </a:xfrm>
              </p:grpSpPr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6EAD2FE5-CE1E-B93F-52DF-EBBD1038A839}"/>
                      </a:ext>
                    </a:extLst>
                  </p:cNvPr>
                  <p:cNvSpPr/>
                  <p:nvPr/>
                </p:nvSpPr>
                <p:spPr>
                  <a:xfrm>
                    <a:off x="-2487835" y="6706801"/>
                    <a:ext cx="174498" cy="59531"/>
                  </a:xfrm>
                  <a:custGeom>
                    <a:avLst/>
                    <a:gdLst>
                      <a:gd name="connsiteX0" fmla="*/ 0 w 174498"/>
                      <a:gd name="connsiteY0" fmla="*/ 59531 h 59531"/>
                      <a:gd name="connsiteX1" fmla="*/ 119539 w 174498"/>
                      <a:gd name="connsiteY1" fmla="*/ 59531 h 59531"/>
                      <a:gd name="connsiteX2" fmla="*/ 174498 w 174498"/>
                      <a:gd name="connsiteY2" fmla="*/ 0 h 59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4498" h="59531">
                        <a:moveTo>
                          <a:pt x="0" y="59531"/>
                        </a:moveTo>
                        <a:lnTo>
                          <a:pt x="119539" y="59531"/>
                        </a:lnTo>
                        <a:lnTo>
                          <a:pt x="174498" y="0"/>
                        </a:lnTo>
                      </a:path>
                    </a:pathLst>
                  </a:custGeom>
                  <a:noFill/>
                  <a:ln w="14288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508C9367-C0F7-6440-C2E7-8957A09AE22D}"/>
                      </a:ext>
                    </a:extLst>
                  </p:cNvPr>
                  <p:cNvSpPr/>
                  <p:nvPr/>
                </p:nvSpPr>
                <p:spPr>
                  <a:xfrm>
                    <a:off x="-2326196" y="6676988"/>
                    <a:ext cx="41338" cy="41338"/>
                  </a:xfrm>
                  <a:custGeom>
                    <a:avLst/>
                    <a:gdLst>
                      <a:gd name="connsiteX0" fmla="*/ 41338 w 41338"/>
                      <a:gd name="connsiteY0" fmla="*/ 20669 h 41338"/>
                      <a:gd name="connsiteX1" fmla="*/ 20669 w 41338"/>
                      <a:gd name="connsiteY1" fmla="*/ 41338 h 41338"/>
                      <a:gd name="connsiteX2" fmla="*/ 0 w 41338"/>
                      <a:gd name="connsiteY2" fmla="*/ 20669 h 41338"/>
                      <a:gd name="connsiteX3" fmla="*/ 20669 w 41338"/>
                      <a:gd name="connsiteY3" fmla="*/ 0 h 41338"/>
                      <a:gd name="connsiteX4" fmla="*/ 41338 w 41338"/>
                      <a:gd name="connsiteY4" fmla="*/ 20669 h 41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338" h="41338">
                        <a:moveTo>
                          <a:pt x="41338" y="20669"/>
                        </a:moveTo>
                        <a:cubicBezTo>
                          <a:pt x="41338" y="32084"/>
                          <a:pt x="32085" y="41338"/>
                          <a:pt x="20669" y="41338"/>
                        </a:cubicBezTo>
                        <a:cubicBezTo>
                          <a:pt x="9254" y="41338"/>
                          <a:pt x="0" y="32084"/>
                          <a:pt x="0" y="20669"/>
                        </a:cubicBezTo>
                        <a:cubicBezTo>
                          <a:pt x="0" y="9254"/>
                          <a:pt x="9253" y="0"/>
                          <a:pt x="20669" y="0"/>
                        </a:cubicBezTo>
                        <a:cubicBezTo>
                          <a:pt x="32084" y="0"/>
                          <a:pt x="41338" y="9254"/>
                          <a:pt x="41338" y="20669"/>
                        </a:cubicBezTo>
                        <a:close/>
                      </a:path>
                    </a:pathLst>
                  </a:custGeom>
                  <a:solidFill>
                    <a:srgbClr val="FFF7E8"/>
                  </a:solidFill>
                  <a:ln w="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82" name="Graphic 50">
                    <a:extLst>
                      <a:ext uri="{FF2B5EF4-FFF2-40B4-BE49-F238E27FC236}">
                        <a16:creationId xmlns:a16="http://schemas.microsoft.com/office/drawing/2014/main" id="{598FFB2B-6E3D-1227-35BF-33A294E3D7EC}"/>
                      </a:ext>
                    </a:extLst>
                  </p:cNvPr>
                  <p:cNvGrpSpPr/>
                  <p:nvPr/>
                </p:nvGrpSpPr>
                <p:grpSpPr>
                  <a:xfrm>
                    <a:off x="-2486215" y="6652128"/>
                    <a:ext cx="144208" cy="77438"/>
                    <a:chOff x="-2486215" y="6652128"/>
                    <a:chExt cx="144208" cy="77438"/>
                  </a:xfrm>
                </p:grpSpPr>
                <p:sp>
                  <p:nvSpPr>
                    <p:cNvPr id="83" name="Freeform: Shape 82">
                      <a:extLst>
                        <a:ext uri="{FF2B5EF4-FFF2-40B4-BE49-F238E27FC236}">
                          <a16:creationId xmlns:a16="http://schemas.microsoft.com/office/drawing/2014/main" id="{3F47FEB0-769B-0FB5-7C43-9D4F7A7F34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486215" y="6681179"/>
                      <a:ext cx="119157" cy="48387"/>
                    </a:xfrm>
                    <a:custGeom>
                      <a:avLst/>
                      <a:gdLst>
                        <a:gd name="connsiteX0" fmla="*/ 119158 w 119157"/>
                        <a:gd name="connsiteY0" fmla="*/ 0 h 48387"/>
                        <a:gd name="connsiteX1" fmla="*/ 77629 w 119157"/>
                        <a:gd name="connsiteY1" fmla="*/ 48387 h 48387"/>
                        <a:gd name="connsiteX2" fmla="*/ 0 w 119157"/>
                        <a:gd name="connsiteY2" fmla="*/ 48387 h 483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19157" h="48387">
                          <a:moveTo>
                            <a:pt x="119158" y="0"/>
                          </a:moveTo>
                          <a:lnTo>
                            <a:pt x="77629" y="48387"/>
                          </a:lnTo>
                          <a:lnTo>
                            <a:pt x="0" y="48387"/>
                          </a:lnTo>
                        </a:path>
                      </a:pathLst>
                    </a:custGeom>
                    <a:noFill/>
                    <a:ln w="14288" cap="rnd">
                      <a:solidFill>
                        <a:schemeClr val="bg1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84" name="Freeform: Shape 83">
                      <a:extLst>
                        <a:ext uri="{FF2B5EF4-FFF2-40B4-BE49-F238E27FC236}">
                          <a16:creationId xmlns:a16="http://schemas.microsoft.com/office/drawing/2014/main" id="{2E843383-BC99-67A7-8454-C23AE70CD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383346" y="6652128"/>
                      <a:ext cx="41338" cy="41338"/>
                    </a:xfrm>
                    <a:custGeom>
                      <a:avLst/>
                      <a:gdLst>
                        <a:gd name="connsiteX0" fmla="*/ 41338 w 41338"/>
                        <a:gd name="connsiteY0" fmla="*/ 20669 h 41338"/>
                        <a:gd name="connsiteX1" fmla="*/ 20669 w 41338"/>
                        <a:gd name="connsiteY1" fmla="*/ 41339 h 41338"/>
                        <a:gd name="connsiteX2" fmla="*/ 0 w 41338"/>
                        <a:gd name="connsiteY2" fmla="*/ 20669 h 41338"/>
                        <a:gd name="connsiteX3" fmla="*/ 20669 w 41338"/>
                        <a:gd name="connsiteY3" fmla="*/ 0 h 41338"/>
                        <a:gd name="connsiteX4" fmla="*/ 41338 w 41338"/>
                        <a:gd name="connsiteY4" fmla="*/ 20669 h 413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338" h="41338">
                          <a:moveTo>
                            <a:pt x="41338" y="20669"/>
                          </a:moveTo>
                          <a:cubicBezTo>
                            <a:pt x="41338" y="32085"/>
                            <a:pt x="32085" y="41339"/>
                            <a:pt x="20669" y="41339"/>
                          </a:cubicBezTo>
                          <a:cubicBezTo>
                            <a:pt x="9254" y="41339"/>
                            <a:pt x="0" y="32085"/>
                            <a:pt x="0" y="20669"/>
                          </a:cubicBezTo>
                          <a:cubicBezTo>
                            <a:pt x="0" y="9254"/>
                            <a:pt x="9253" y="0"/>
                            <a:pt x="20669" y="0"/>
                          </a:cubicBezTo>
                          <a:cubicBezTo>
                            <a:pt x="32084" y="0"/>
                            <a:pt x="41338" y="9254"/>
                            <a:pt x="41338" y="20669"/>
                          </a:cubicBezTo>
                          <a:close/>
                        </a:path>
                      </a:pathLst>
                    </a:custGeom>
                    <a:solidFill>
                      <a:srgbClr val="FFF7E8"/>
                    </a:solidFill>
                    <a:ln w="0" cap="flat">
                      <a:solidFill>
                        <a:schemeClr val="bg1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9AA9362-8C5F-A420-5E0F-0F42B4448EBB}"/>
                  </a:ext>
                </a:extLst>
              </p:cNvPr>
              <p:cNvSpPr/>
              <p:nvPr/>
            </p:nvSpPr>
            <p:spPr>
              <a:xfrm>
                <a:off x="-2428018" y="6866440"/>
                <a:ext cx="40385" cy="93916"/>
              </a:xfrm>
              <a:custGeom>
                <a:avLst/>
                <a:gdLst>
                  <a:gd name="connsiteX0" fmla="*/ 40386 w 40385"/>
                  <a:gd name="connsiteY0" fmla="*/ 0 h 93916"/>
                  <a:gd name="connsiteX1" fmla="*/ 0 w 40385"/>
                  <a:gd name="connsiteY1" fmla="*/ 0 h 93916"/>
                  <a:gd name="connsiteX2" fmla="*/ 0 w 40385"/>
                  <a:gd name="connsiteY2" fmla="*/ 9391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385" h="93916">
                    <a:moveTo>
                      <a:pt x="40386" y="0"/>
                    </a:moveTo>
                    <a:lnTo>
                      <a:pt x="0" y="0"/>
                    </a:lnTo>
                    <a:lnTo>
                      <a:pt x="0" y="93917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86" name="Graphic 50">
            <a:extLst>
              <a:ext uri="{FF2B5EF4-FFF2-40B4-BE49-F238E27FC236}">
                <a16:creationId xmlns:a16="http://schemas.microsoft.com/office/drawing/2014/main" id="{B595E72C-A6B6-C79F-5317-658F7B2FAE62}"/>
              </a:ext>
            </a:extLst>
          </p:cNvPr>
          <p:cNvGrpSpPr/>
          <p:nvPr/>
        </p:nvGrpSpPr>
        <p:grpSpPr>
          <a:xfrm>
            <a:off x="5826834" y="3085127"/>
            <a:ext cx="538332" cy="528594"/>
            <a:chOff x="-4056888" y="6380474"/>
            <a:chExt cx="774096" cy="760094"/>
          </a:xfrm>
        </p:grpSpPr>
        <p:grpSp>
          <p:nvGrpSpPr>
            <p:cNvPr id="87" name="Graphic 50">
              <a:extLst>
                <a:ext uri="{FF2B5EF4-FFF2-40B4-BE49-F238E27FC236}">
                  <a16:creationId xmlns:a16="http://schemas.microsoft.com/office/drawing/2014/main" id="{4FB7C2DB-BD0E-345B-22D8-EC6576096E71}"/>
                </a:ext>
              </a:extLst>
            </p:cNvPr>
            <p:cNvGrpSpPr/>
            <p:nvPr/>
          </p:nvGrpSpPr>
          <p:grpSpPr>
            <a:xfrm>
              <a:off x="-3708749" y="6825102"/>
              <a:ext cx="77819" cy="55149"/>
              <a:chOff x="-3708749" y="6825102"/>
              <a:chExt cx="77819" cy="55149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316B174-2D70-F061-DB47-394DF26DC119}"/>
                  </a:ext>
                </a:extLst>
              </p:cNvPr>
              <p:cNvSpPr/>
              <p:nvPr/>
            </p:nvSpPr>
            <p:spPr>
              <a:xfrm>
                <a:off x="-3708749" y="6825102"/>
                <a:ext cx="9525" cy="55149"/>
              </a:xfrm>
              <a:custGeom>
                <a:avLst/>
                <a:gdLst>
                  <a:gd name="connsiteX0" fmla="*/ 0 w 9525"/>
                  <a:gd name="connsiteY0" fmla="*/ 0 h 55149"/>
                  <a:gd name="connsiteX1" fmla="*/ 0 w 9525"/>
                  <a:gd name="connsiteY1" fmla="*/ 55150 h 55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55149">
                    <a:moveTo>
                      <a:pt x="0" y="0"/>
                    </a:moveTo>
                    <a:lnTo>
                      <a:pt x="0" y="5515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5A5F4E7-F70F-851E-6696-D716CC73D7DC}"/>
                  </a:ext>
                </a:extLst>
              </p:cNvPr>
              <p:cNvSpPr/>
              <p:nvPr/>
            </p:nvSpPr>
            <p:spPr>
              <a:xfrm>
                <a:off x="-3669887" y="6825102"/>
                <a:ext cx="9525" cy="55149"/>
              </a:xfrm>
              <a:custGeom>
                <a:avLst/>
                <a:gdLst>
                  <a:gd name="connsiteX0" fmla="*/ 0 w 9525"/>
                  <a:gd name="connsiteY0" fmla="*/ 0 h 55149"/>
                  <a:gd name="connsiteX1" fmla="*/ 0 w 9525"/>
                  <a:gd name="connsiteY1" fmla="*/ 55150 h 55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55149">
                    <a:moveTo>
                      <a:pt x="0" y="0"/>
                    </a:moveTo>
                    <a:lnTo>
                      <a:pt x="0" y="5515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CA0E4F0-8849-DDBB-125F-BA5814AD8D5F}"/>
                  </a:ext>
                </a:extLst>
              </p:cNvPr>
              <p:cNvSpPr/>
              <p:nvPr/>
            </p:nvSpPr>
            <p:spPr>
              <a:xfrm>
                <a:off x="-3630930" y="6825102"/>
                <a:ext cx="9525" cy="55149"/>
              </a:xfrm>
              <a:custGeom>
                <a:avLst/>
                <a:gdLst>
                  <a:gd name="connsiteX0" fmla="*/ 0 w 9525"/>
                  <a:gd name="connsiteY0" fmla="*/ 0 h 55149"/>
                  <a:gd name="connsiteX1" fmla="*/ 0 w 9525"/>
                  <a:gd name="connsiteY1" fmla="*/ 55150 h 55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55149">
                    <a:moveTo>
                      <a:pt x="0" y="0"/>
                    </a:moveTo>
                    <a:lnTo>
                      <a:pt x="0" y="5515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5E4FC26-F573-56D3-CF93-6D583028665B}"/>
                </a:ext>
              </a:extLst>
            </p:cNvPr>
            <p:cNvSpPr/>
            <p:nvPr/>
          </p:nvSpPr>
          <p:spPr>
            <a:xfrm>
              <a:off x="-3947922" y="6524778"/>
              <a:ext cx="556164" cy="527113"/>
            </a:xfrm>
            <a:custGeom>
              <a:avLst/>
              <a:gdLst>
                <a:gd name="connsiteX0" fmla="*/ 31528 w 556164"/>
                <a:gd name="connsiteY0" fmla="*/ 0 h 527113"/>
                <a:gd name="connsiteX1" fmla="*/ 524637 w 556164"/>
                <a:gd name="connsiteY1" fmla="*/ 0 h 527113"/>
                <a:gd name="connsiteX2" fmla="*/ 556165 w 556164"/>
                <a:gd name="connsiteY2" fmla="*/ 31528 h 527113"/>
                <a:gd name="connsiteX3" fmla="*/ 556165 w 556164"/>
                <a:gd name="connsiteY3" fmla="*/ 495586 h 527113"/>
                <a:gd name="connsiteX4" fmla="*/ 524637 w 556164"/>
                <a:gd name="connsiteY4" fmla="*/ 527113 h 527113"/>
                <a:gd name="connsiteX5" fmla="*/ 31528 w 556164"/>
                <a:gd name="connsiteY5" fmla="*/ 527113 h 527113"/>
                <a:gd name="connsiteX6" fmla="*/ 0 w 556164"/>
                <a:gd name="connsiteY6" fmla="*/ 495586 h 527113"/>
                <a:gd name="connsiteX7" fmla="*/ 0 w 556164"/>
                <a:gd name="connsiteY7" fmla="*/ 31528 h 527113"/>
                <a:gd name="connsiteX8" fmla="*/ 31528 w 556164"/>
                <a:gd name="connsiteY8" fmla="*/ 0 h 52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164" h="527113">
                  <a:moveTo>
                    <a:pt x="31528" y="0"/>
                  </a:moveTo>
                  <a:lnTo>
                    <a:pt x="524637" y="0"/>
                  </a:lnTo>
                  <a:cubicBezTo>
                    <a:pt x="542068" y="0"/>
                    <a:pt x="556165" y="14097"/>
                    <a:pt x="556165" y="31528"/>
                  </a:cubicBezTo>
                  <a:lnTo>
                    <a:pt x="556165" y="495586"/>
                  </a:lnTo>
                  <a:cubicBezTo>
                    <a:pt x="556165" y="513017"/>
                    <a:pt x="542068" y="527113"/>
                    <a:pt x="524637" y="527113"/>
                  </a:cubicBezTo>
                  <a:lnTo>
                    <a:pt x="31528" y="527113"/>
                  </a:lnTo>
                  <a:cubicBezTo>
                    <a:pt x="14097" y="527113"/>
                    <a:pt x="0" y="513017"/>
                    <a:pt x="0" y="495586"/>
                  </a:cubicBezTo>
                  <a:lnTo>
                    <a:pt x="0" y="31528"/>
                  </a:lnTo>
                  <a:cubicBezTo>
                    <a:pt x="0" y="14097"/>
                    <a:pt x="14097" y="0"/>
                    <a:pt x="31528" y="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C291139-88B6-DC70-57E2-D68CE37DD4A4}"/>
                </a:ext>
              </a:extLst>
            </p:cNvPr>
            <p:cNvSpPr/>
            <p:nvPr/>
          </p:nvSpPr>
          <p:spPr>
            <a:xfrm>
              <a:off x="-3669887" y="6451722"/>
              <a:ext cx="9525" cy="62960"/>
            </a:xfrm>
            <a:custGeom>
              <a:avLst/>
              <a:gdLst>
                <a:gd name="connsiteX0" fmla="*/ 0 w 9525"/>
                <a:gd name="connsiteY0" fmla="*/ 62960 h 62960"/>
                <a:gd name="connsiteX1" fmla="*/ 0 w 9525"/>
                <a:gd name="connsiteY1" fmla="*/ 0 h 6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2960">
                  <a:moveTo>
                    <a:pt x="0" y="6296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246D81D-B163-5958-F757-524E70E650EF}"/>
                </a:ext>
              </a:extLst>
            </p:cNvPr>
            <p:cNvSpPr/>
            <p:nvPr/>
          </p:nvSpPr>
          <p:spPr>
            <a:xfrm>
              <a:off x="-3702367" y="6380474"/>
              <a:ext cx="64960" cy="64960"/>
            </a:xfrm>
            <a:custGeom>
              <a:avLst/>
              <a:gdLst>
                <a:gd name="connsiteX0" fmla="*/ 64960 w 64960"/>
                <a:gd name="connsiteY0" fmla="*/ 32480 h 64960"/>
                <a:gd name="connsiteX1" fmla="*/ 32480 w 64960"/>
                <a:gd name="connsiteY1" fmla="*/ 64960 h 64960"/>
                <a:gd name="connsiteX2" fmla="*/ 0 w 64960"/>
                <a:gd name="connsiteY2" fmla="*/ 32480 h 64960"/>
                <a:gd name="connsiteX3" fmla="*/ 32480 w 64960"/>
                <a:gd name="connsiteY3" fmla="*/ 0 h 64960"/>
                <a:gd name="connsiteX4" fmla="*/ 64960 w 64960"/>
                <a:gd name="connsiteY4" fmla="*/ 32480 h 6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60" h="64960">
                  <a:moveTo>
                    <a:pt x="64960" y="32480"/>
                  </a:moveTo>
                  <a:cubicBezTo>
                    <a:pt x="64960" y="50387"/>
                    <a:pt x="50387" y="64960"/>
                    <a:pt x="32480" y="64960"/>
                  </a:cubicBezTo>
                  <a:cubicBezTo>
                    <a:pt x="14573" y="64960"/>
                    <a:pt x="0" y="50387"/>
                    <a:pt x="0" y="32480"/>
                  </a:cubicBezTo>
                  <a:cubicBezTo>
                    <a:pt x="0" y="14573"/>
                    <a:pt x="14573" y="0"/>
                    <a:pt x="32480" y="0"/>
                  </a:cubicBezTo>
                  <a:cubicBezTo>
                    <a:pt x="50387" y="0"/>
                    <a:pt x="64960" y="14573"/>
                    <a:pt x="64960" y="3248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94" name="Graphic 50">
              <a:extLst>
                <a:ext uri="{FF2B5EF4-FFF2-40B4-BE49-F238E27FC236}">
                  <a16:creationId xmlns:a16="http://schemas.microsoft.com/office/drawing/2014/main" id="{28A4BD49-8109-1BC8-CB38-495898BFCAFE}"/>
                </a:ext>
              </a:extLst>
            </p:cNvPr>
            <p:cNvGrpSpPr/>
            <p:nvPr/>
          </p:nvGrpSpPr>
          <p:grpSpPr>
            <a:xfrm>
              <a:off x="-4018979" y="6637840"/>
              <a:ext cx="698277" cy="210883"/>
              <a:chOff x="-4018979" y="6637840"/>
              <a:chExt cx="698277" cy="210883"/>
            </a:xfrm>
            <a:noFill/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D6B73D9C-0586-C348-8453-824099ADDABD}"/>
                  </a:ext>
                </a:extLst>
              </p:cNvPr>
              <p:cNvSpPr/>
              <p:nvPr/>
            </p:nvSpPr>
            <p:spPr>
              <a:xfrm>
                <a:off x="-4018979" y="6637840"/>
                <a:ext cx="63627" cy="210883"/>
              </a:xfrm>
              <a:custGeom>
                <a:avLst/>
                <a:gdLst>
                  <a:gd name="connsiteX0" fmla="*/ 63627 w 63627"/>
                  <a:gd name="connsiteY0" fmla="*/ 210884 h 210883"/>
                  <a:gd name="connsiteX1" fmla="*/ 24765 w 63627"/>
                  <a:gd name="connsiteY1" fmla="*/ 210884 h 210883"/>
                  <a:gd name="connsiteX2" fmla="*/ 0 w 63627"/>
                  <a:gd name="connsiteY2" fmla="*/ 186119 h 210883"/>
                  <a:gd name="connsiteX3" fmla="*/ 0 w 63627"/>
                  <a:gd name="connsiteY3" fmla="*/ 24765 h 210883"/>
                  <a:gd name="connsiteX4" fmla="*/ 24765 w 63627"/>
                  <a:gd name="connsiteY4" fmla="*/ 0 h 210883"/>
                  <a:gd name="connsiteX5" fmla="*/ 63627 w 63627"/>
                  <a:gd name="connsiteY5" fmla="*/ 0 h 21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627" h="210883">
                    <a:moveTo>
                      <a:pt x="63627" y="210884"/>
                    </a:moveTo>
                    <a:lnTo>
                      <a:pt x="24765" y="210884"/>
                    </a:lnTo>
                    <a:cubicBezTo>
                      <a:pt x="11049" y="210884"/>
                      <a:pt x="0" y="199739"/>
                      <a:pt x="0" y="186119"/>
                    </a:cubicBezTo>
                    <a:lnTo>
                      <a:pt x="0" y="24765"/>
                    </a:lnTo>
                    <a:cubicBezTo>
                      <a:pt x="0" y="11049"/>
                      <a:pt x="11144" y="0"/>
                      <a:pt x="24765" y="0"/>
                    </a:cubicBezTo>
                    <a:lnTo>
                      <a:pt x="63627" y="0"/>
                    </a:ln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AA894A9B-A154-2FC0-87D7-4AC61B5D1CF8}"/>
                  </a:ext>
                </a:extLst>
              </p:cNvPr>
              <p:cNvSpPr/>
              <p:nvPr/>
            </p:nvSpPr>
            <p:spPr>
              <a:xfrm>
                <a:off x="-3384328" y="6637840"/>
                <a:ext cx="63626" cy="210883"/>
              </a:xfrm>
              <a:custGeom>
                <a:avLst/>
                <a:gdLst>
                  <a:gd name="connsiteX0" fmla="*/ 0 w 63626"/>
                  <a:gd name="connsiteY0" fmla="*/ 210884 h 210883"/>
                  <a:gd name="connsiteX1" fmla="*/ 38862 w 63626"/>
                  <a:gd name="connsiteY1" fmla="*/ 210884 h 210883"/>
                  <a:gd name="connsiteX2" fmla="*/ 63627 w 63626"/>
                  <a:gd name="connsiteY2" fmla="*/ 186119 h 210883"/>
                  <a:gd name="connsiteX3" fmla="*/ 63627 w 63626"/>
                  <a:gd name="connsiteY3" fmla="*/ 24765 h 210883"/>
                  <a:gd name="connsiteX4" fmla="*/ 38862 w 63626"/>
                  <a:gd name="connsiteY4" fmla="*/ 0 h 210883"/>
                  <a:gd name="connsiteX5" fmla="*/ 0 w 63626"/>
                  <a:gd name="connsiteY5" fmla="*/ 0 h 21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626" h="210883">
                    <a:moveTo>
                      <a:pt x="0" y="210884"/>
                    </a:moveTo>
                    <a:lnTo>
                      <a:pt x="38862" y="210884"/>
                    </a:lnTo>
                    <a:cubicBezTo>
                      <a:pt x="52578" y="210884"/>
                      <a:pt x="63627" y="199739"/>
                      <a:pt x="63627" y="186119"/>
                    </a:cubicBezTo>
                    <a:lnTo>
                      <a:pt x="63627" y="24765"/>
                    </a:lnTo>
                    <a:cubicBezTo>
                      <a:pt x="63627" y="11049"/>
                      <a:pt x="52483" y="0"/>
                      <a:pt x="38862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7A82ACA-CE6A-C63A-E13A-9118DAB73C14}"/>
                </a:ext>
              </a:extLst>
            </p:cNvPr>
            <p:cNvSpPr/>
            <p:nvPr/>
          </p:nvSpPr>
          <p:spPr>
            <a:xfrm>
              <a:off x="-3853243" y="6665367"/>
              <a:ext cx="137159" cy="137160"/>
            </a:xfrm>
            <a:custGeom>
              <a:avLst/>
              <a:gdLst>
                <a:gd name="connsiteX0" fmla="*/ 137160 w 137159"/>
                <a:gd name="connsiteY0" fmla="*/ 68580 h 137160"/>
                <a:gd name="connsiteX1" fmla="*/ 68580 w 137159"/>
                <a:gd name="connsiteY1" fmla="*/ 137160 h 137160"/>
                <a:gd name="connsiteX2" fmla="*/ 0 w 137159"/>
                <a:gd name="connsiteY2" fmla="*/ 68580 h 137160"/>
                <a:gd name="connsiteX3" fmla="*/ 68580 w 137159"/>
                <a:gd name="connsiteY3" fmla="*/ 0 h 137160"/>
                <a:gd name="connsiteX4" fmla="*/ 137160 w 137159"/>
                <a:gd name="connsiteY4" fmla="*/ 6858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59" h="137160">
                  <a:moveTo>
                    <a:pt x="137160" y="68580"/>
                  </a:moveTo>
                  <a:cubicBezTo>
                    <a:pt x="137160" y="106394"/>
                    <a:pt x="106489" y="137160"/>
                    <a:pt x="68580" y="137160"/>
                  </a:cubicBezTo>
                  <a:cubicBezTo>
                    <a:pt x="30670" y="137160"/>
                    <a:pt x="0" y="106490"/>
                    <a:pt x="0" y="68580"/>
                  </a:cubicBezTo>
                  <a:cubicBezTo>
                    <a:pt x="0" y="30671"/>
                    <a:pt x="30670" y="0"/>
                    <a:pt x="68580" y="0"/>
                  </a:cubicBezTo>
                  <a:cubicBezTo>
                    <a:pt x="106489" y="0"/>
                    <a:pt x="137160" y="30671"/>
                    <a:pt x="137160" y="6858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BA11627-7F46-1FB4-55CD-46BCFD052659}"/>
                </a:ext>
              </a:extLst>
            </p:cNvPr>
            <p:cNvSpPr/>
            <p:nvPr/>
          </p:nvSpPr>
          <p:spPr>
            <a:xfrm>
              <a:off x="-3809809" y="6708706"/>
              <a:ext cx="50482" cy="50482"/>
            </a:xfrm>
            <a:custGeom>
              <a:avLst/>
              <a:gdLst>
                <a:gd name="connsiteX0" fmla="*/ 50483 w 50482"/>
                <a:gd name="connsiteY0" fmla="*/ 25241 h 50482"/>
                <a:gd name="connsiteX1" fmla="*/ 25241 w 50482"/>
                <a:gd name="connsiteY1" fmla="*/ 50483 h 50482"/>
                <a:gd name="connsiteX2" fmla="*/ 0 w 50482"/>
                <a:gd name="connsiteY2" fmla="*/ 25241 h 50482"/>
                <a:gd name="connsiteX3" fmla="*/ 25241 w 50482"/>
                <a:gd name="connsiteY3" fmla="*/ 0 h 50482"/>
                <a:gd name="connsiteX4" fmla="*/ 50483 w 50482"/>
                <a:gd name="connsiteY4" fmla="*/ 25241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" h="50482">
                  <a:moveTo>
                    <a:pt x="50483" y="25241"/>
                  </a:moveTo>
                  <a:cubicBezTo>
                    <a:pt x="50483" y="39148"/>
                    <a:pt x="39148" y="50483"/>
                    <a:pt x="25241" y="50483"/>
                  </a:cubicBezTo>
                  <a:cubicBezTo>
                    <a:pt x="11335" y="50483"/>
                    <a:pt x="0" y="39148"/>
                    <a:pt x="0" y="25241"/>
                  </a:cubicBezTo>
                  <a:cubicBezTo>
                    <a:pt x="0" y="11335"/>
                    <a:pt x="11335" y="0"/>
                    <a:pt x="25241" y="0"/>
                  </a:cubicBezTo>
                  <a:cubicBezTo>
                    <a:pt x="39148" y="0"/>
                    <a:pt x="50483" y="11335"/>
                    <a:pt x="50483" y="25241"/>
                  </a:cubicBezTo>
                  <a:close/>
                </a:path>
              </a:pathLst>
            </a:custGeom>
            <a:solidFill>
              <a:srgbClr val="FFF7E8"/>
            </a:solidFill>
            <a:ln w="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1C25E71-904E-0587-085F-8CD983768E40}"/>
                </a:ext>
              </a:extLst>
            </p:cNvPr>
            <p:cNvSpPr/>
            <p:nvPr/>
          </p:nvSpPr>
          <p:spPr>
            <a:xfrm>
              <a:off x="-3577685" y="6708706"/>
              <a:ext cx="50482" cy="50482"/>
            </a:xfrm>
            <a:custGeom>
              <a:avLst/>
              <a:gdLst>
                <a:gd name="connsiteX0" fmla="*/ 50483 w 50482"/>
                <a:gd name="connsiteY0" fmla="*/ 25241 h 50482"/>
                <a:gd name="connsiteX1" fmla="*/ 25241 w 50482"/>
                <a:gd name="connsiteY1" fmla="*/ 50483 h 50482"/>
                <a:gd name="connsiteX2" fmla="*/ 0 w 50482"/>
                <a:gd name="connsiteY2" fmla="*/ 25241 h 50482"/>
                <a:gd name="connsiteX3" fmla="*/ 25241 w 50482"/>
                <a:gd name="connsiteY3" fmla="*/ 0 h 50482"/>
                <a:gd name="connsiteX4" fmla="*/ 50483 w 50482"/>
                <a:gd name="connsiteY4" fmla="*/ 25241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" h="50482">
                  <a:moveTo>
                    <a:pt x="50483" y="25241"/>
                  </a:moveTo>
                  <a:cubicBezTo>
                    <a:pt x="50483" y="39148"/>
                    <a:pt x="39148" y="50483"/>
                    <a:pt x="25241" y="50483"/>
                  </a:cubicBezTo>
                  <a:cubicBezTo>
                    <a:pt x="11335" y="50483"/>
                    <a:pt x="0" y="39148"/>
                    <a:pt x="0" y="25241"/>
                  </a:cubicBezTo>
                  <a:cubicBezTo>
                    <a:pt x="0" y="11335"/>
                    <a:pt x="11335" y="0"/>
                    <a:pt x="25241" y="0"/>
                  </a:cubicBezTo>
                  <a:cubicBezTo>
                    <a:pt x="39148" y="0"/>
                    <a:pt x="50483" y="11335"/>
                    <a:pt x="50483" y="25241"/>
                  </a:cubicBezTo>
                  <a:close/>
                </a:path>
              </a:pathLst>
            </a:custGeom>
            <a:solidFill>
              <a:srgbClr val="FFF7E8"/>
            </a:solidFill>
            <a:ln w="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22A281E-4E6F-8729-FCA3-3E44F1D2C6F4}"/>
                </a:ext>
              </a:extLst>
            </p:cNvPr>
            <p:cNvSpPr/>
            <p:nvPr/>
          </p:nvSpPr>
          <p:spPr>
            <a:xfrm>
              <a:off x="-3621119" y="6665367"/>
              <a:ext cx="137159" cy="137160"/>
            </a:xfrm>
            <a:custGeom>
              <a:avLst/>
              <a:gdLst>
                <a:gd name="connsiteX0" fmla="*/ 137160 w 137159"/>
                <a:gd name="connsiteY0" fmla="*/ 68580 h 137160"/>
                <a:gd name="connsiteX1" fmla="*/ 68580 w 137159"/>
                <a:gd name="connsiteY1" fmla="*/ 137160 h 137160"/>
                <a:gd name="connsiteX2" fmla="*/ 0 w 137159"/>
                <a:gd name="connsiteY2" fmla="*/ 68580 h 137160"/>
                <a:gd name="connsiteX3" fmla="*/ 68580 w 137159"/>
                <a:gd name="connsiteY3" fmla="*/ 0 h 137160"/>
                <a:gd name="connsiteX4" fmla="*/ 137160 w 137159"/>
                <a:gd name="connsiteY4" fmla="*/ 6858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59" h="137160">
                  <a:moveTo>
                    <a:pt x="137160" y="68580"/>
                  </a:moveTo>
                  <a:cubicBezTo>
                    <a:pt x="137160" y="106394"/>
                    <a:pt x="106489" y="137160"/>
                    <a:pt x="68580" y="137160"/>
                  </a:cubicBezTo>
                  <a:cubicBezTo>
                    <a:pt x="30671" y="137160"/>
                    <a:pt x="0" y="106490"/>
                    <a:pt x="0" y="68580"/>
                  </a:cubicBezTo>
                  <a:cubicBezTo>
                    <a:pt x="0" y="30671"/>
                    <a:pt x="30671" y="0"/>
                    <a:pt x="68580" y="0"/>
                  </a:cubicBezTo>
                  <a:cubicBezTo>
                    <a:pt x="106489" y="0"/>
                    <a:pt x="137160" y="30671"/>
                    <a:pt x="137160" y="6858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01" name="Graphic 50">
              <a:extLst>
                <a:ext uri="{FF2B5EF4-FFF2-40B4-BE49-F238E27FC236}">
                  <a16:creationId xmlns:a16="http://schemas.microsoft.com/office/drawing/2014/main" id="{B5D84F01-7FD6-A4AE-5065-6E3386E455F3}"/>
                </a:ext>
              </a:extLst>
            </p:cNvPr>
            <p:cNvGrpSpPr/>
            <p:nvPr/>
          </p:nvGrpSpPr>
          <p:grpSpPr>
            <a:xfrm>
              <a:off x="-4056888" y="6704325"/>
              <a:ext cx="35909" cy="77914"/>
              <a:chOff x="-4056888" y="6704325"/>
              <a:chExt cx="35909" cy="77914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2CEFCA84-0178-9A85-0B22-124E21546FC8}"/>
                  </a:ext>
                </a:extLst>
              </p:cNvPr>
              <p:cNvSpPr/>
              <p:nvPr/>
            </p:nvSpPr>
            <p:spPr>
              <a:xfrm>
                <a:off x="-4056888" y="6704325"/>
                <a:ext cx="35909" cy="9525"/>
              </a:xfrm>
              <a:custGeom>
                <a:avLst/>
                <a:gdLst>
                  <a:gd name="connsiteX0" fmla="*/ 35909 w 35909"/>
                  <a:gd name="connsiteY0" fmla="*/ 0 h 9525"/>
                  <a:gd name="connsiteX1" fmla="*/ 0 w 3590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909" h="9525">
                    <a:moveTo>
                      <a:pt x="35909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EFBF0C7-34B9-B1D5-A423-34B670E6852D}"/>
                  </a:ext>
                </a:extLst>
              </p:cNvPr>
              <p:cNvSpPr/>
              <p:nvPr/>
            </p:nvSpPr>
            <p:spPr>
              <a:xfrm>
                <a:off x="-4056888" y="6743282"/>
                <a:ext cx="35909" cy="9525"/>
              </a:xfrm>
              <a:custGeom>
                <a:avLst/>
                <a:gdLst>
                  <a:gd name="connsiteX0" fmla="*/ 35909 w 35909"/>
                  <a:gd name="connsiteY0" fmla="*/ 0 h 9525"/>
                  <a:gd name="connsiteX1" fmla="*/ 0 w 3590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909" h="9525">
                    <a:moveTo>
                      <a:pt x="35909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352B29B-15CC-15EB-2B9B-D54E3C827591}"/>
                  </a:ext>
                </a:extLst>
              </p:cNvPr>
              <p:cNvSpPr/>
              <p:nvPr/>
            </p:nvSpPr>
            <p:spPr>
              <a:xfrm>
                <a:off x="-4056888" y="6782239"/>
                <a:ext cx="35909" cy="9525"/>
              </a:xfrm>
              <a:custGeom>
                <a:avLst/>
                <a:gdLst>
                  <a:gd name="connsiteX0" fmla="*/ 35909 w 35909"/>
                  <a:gd name="connsiteY0" fmla="*/ 0 h 9525"/>
                  <a:gd name="connsiteX1" fmla="*/ 0 w 3590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909" h="9525">
                    <a:moveTo>
                      <a:pt x="35909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05" name="Graphic 50">
              <a:extLst>
                <a:ext uri="{FF2B5EF4-FFF2-40B4-BE49-F238E27FC236}">
                  <a16:creationId xmlns:a16="http://schemas.microsoft.com/office/drawing/2014/main" id="{E8CC1AB5-81A2-6F8C-D39C-949433406B72}"/>
                </a:ext>
              </a:extLst>
            </p:cNvPr>
            <p:cNvGrpSpPr/>
            <p:nvPr/>
          </p:nvGrpSpPr>
          <p:grpSpPr>
            <a:xfrm>
              <a:off x="-3318701" y="6704325"/>
              <a:ext cx="35909" cy="77914"/>
              <a:chOff x="-3318701" y="6704325"/>
              <a:chExt cx="35909" cy="77914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4658087-A2FA-44CF-7009-95701178ADEF}"/>
                  </a:ext>
                </a:extLst>
              </p:cNvPr>
              <p:cNvSpPr/>
              <p:nvPr/>
            </p:nvSpPr>
            <p:spPr>
              <a:xfrm>
                <a:off x="-3318701" y="6704325"/>
                <a:ext cx="35909" cy="9525"/>
              </a:xfrm>
              <a:custGeom>
                <a:avLst/>
                <a:gdLst>
                  <a:gd name="connsiteX0" fmla="*/ 35909 w 35909"/>
                  <a:gd name="connsiteY0" fmla="*/ 0 h 9525"/>
                  <a:gd name="connsiteX1" fmla="*/ 0 w 3590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909" h="9525">
                    <a:moveTo>
                      <a:pt x="35909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5A8D17F3-7D35-CD74-C619-5791D6921826}"/>
                  </a:ext>
                </a:extLst>
              </p:cNvPr>
              <p:cNvSpPr/>
              <p:nvPr/>
            </p:nvSpPr>
            <p:spPr>
              <a:xfrm>
                <a:off x="-3318701" y="6743282"/>
                <a:ext cx="35909" cy="9525"/>
              </a:xfrm>
              <a:custGeom>
                <a:avLst/>
                <a:gdLst>
                  <a:gd name="connsiteX0" fmla="*/ 35909 w 35909"/>
                  <a:gd name="connsiteY0" fmla="*/ 0 h 9525"/>
                  <a:gd name="connsiteX1" fmla="*/ 0 w 3590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909" h="9525">
                    <a:moveTo>
                      <a:pt x="35909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3950A155-2535-5A3C-926B-7473CE0C7941}"/>
                  </a:ext>
                </a:extLst>
              </p:cNvPr>
              <p:cNvSpPr/>
              <p:nvPr/>
            </p:nvSpPr>
            <p:spPr>
              <a:xfrm>
                <a:off x="-3318701" y="6782239"/>
                <a:ext cx="35909" cy="9525"/>
              </a:xfrm>
              <a:custGeom>
                <a:avLst/>
                <a:gdLst>
                  <a:gd name="connsiteX0" fmla="*/ 35909 w 35909"/>
                  <a:gd name="connsiteY0" fmla="*/ 0 h 9525"/>
                  <a:gd name="connsiteX1" fmla="*/ 0 w 3590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909" h="9525">
                    <a:moveTo>
                      <a:pt x="35909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191E5C6-1AB2-E0A5-0628-B2F91DE513EC}"/>
                </a:ext>
              </a:extLst>
            </p:cNvPr>
            <p:cNvSpPr/>
            <p:nvPr/>
          </p:nvSpPr>
          <p:spPr>
            <a:xfrm>
              <a:off x="-3826192" y="6884823"/>
              <a:ext cx="312705" cy="161258"/>
            </a:xfrm>
            <a:custGeom>
              <a:avLst/>
              <a:gdLst>
                <a:gd name="connsiteX0" fmla="*/ 0 w 312705"/>
                <a:gd name="connsiteY0" fmla="*/ 161258 h 161258"/>
                <a:gd name="connsiteX1" fmla="*/ 0 w 312705"/>
                <a:gd name="connsiteY1" fmla="*/ 39148 h 161258"/>
                <a:gd name="connsiteX2" fmla="*/ 39148 w 312705"/>
                <a:gd name="connsiteY2" fmla="*/ 0 h 161258"/>
                <a:gd name="connsiteX3" fmla="*/ 273558 w 312705"/>
                <a:gd name="connsiteY3" fmla="*/ 0 h 161258"/>
                <a:gd name="connsiteX4" fmla="*/ 312706 w 312705"/>
                <a:gd name="connsiteY4" fmla="*/ 39148 h 161258"/>
                <a:gd name="connsiteX5" fmla="*/ 312706 w 312705"/>
                <a:gd name="connsiteY5" fmla="*/ 161258 h 16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705" h="161258">
                  <a:moveTo>
                    <a:pt x="0" y="161258"/>
                  </a:moveTo>
                  <a:lnTo>
                    <a:pt x="0" y="39148"/>
                  </a:lnTo>
                  <a:cubicBezTo>
                    <a:pt x="0" y="17526"/>
                    <a:pt x="17526" y="0"/>
                    <a:pt x="39148" y="0"/>
                  </a:cubicBezTo>
                  <a:lnTo>
                    <a:pt x="273558" y="0"/>
                  </a:lnTo>
                  <a:cubicBezTo>
                    <a:pt x="295180" y="0"/>
                    <a:pt x="312706" y="17526"/>
                    <a:pt x="312706" y="39148"/>
                  </a:cubicBezTo>
                  <a:lnTo>
                    <a:pt x="312706" y="161258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B2657FD-5FD0-0FB2-3C5B-7C20D97F5670}"/>
                </a:ext>
              </a:extLst>
            </p:cNvPr>
            <p:cNvSpPr/>
            <p:nvPr/>
          </p:nvSpPr>
          <p:spPr>
            <a:xfrm>
              <a:off x="-3784568" y="6529446"/>
              <a:ext cx="9525" cy="136493"/>
            </a:xfrm>
            <a:custGeom>
              <a:avLst/>
              <a:gdLst>
                <a:gd name="connsiteX0" fmla="*/ 0 w 9525"/>
                <a:gd name="connsiteY0" fmla="*/ 0 h 136493"/>
                <a:gd name="connsiteX1" fmla="*/ 0 w 9525"/>
                <a:gd name="connsiteY1" fmla="*/ 136493 h 13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36493">
                  <a:moveTo>
                    <a:pt x="0" y="0"/>
                  </a:moveTo>
                  <a:lnTo>
                    <a:pt x="0" y="136493"/>
                  </a:lnTo>
                </a:path>
              </a:pathLst>
            </a:custGeom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3FDE03F-1D0D-22ED-3FEE-183D3AA2E117}"/>
                </a:ext>
              </a:extLst>
            </p:cNvPr>
            <p:cNvSpPr/>
            <p:nvPr/>
          </p:nvSpPr>
          <p:spPr>
            <a:xfrm>
              <a:off x="-3552444" y="6529446"/>
              <a:ext cx="9525" cy="136493"/>
            </a:xfrm>
            <a:custGeom>
              <a:avLst/>
              <a:gdLst>
                <a:gd name="connsiteX0" fmla="*/ 0 w 9525"/>
                <a:gd name="connsiteY0" fmla="*/ 0 h 136493"/>
                <a:gd name="connsiteX1" fmla="*/ 0 w 9525"/>
                <a:gd name="connsiteY1" fmla="*/ 136493 h 13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36493">
                  <a:moveTo>
                    <a:pt x="0" y="0"/>
                  </a:moveTo>
                  <a:lnTo>
                    <a:pt x="0" y="136493"/>
                  </a:lnTo>
                </a:path>
              </a:pathLst>
            </a:custGeom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08AE65F-009C-BB59-8077-FD5B6CE91529}"/>
                </a:ext>
              </a:extLst>
            </p:cNvPr>
            <p:cNvSpPr/>
            <p:nvPr/>
          </p:nvSpPr>
          <p:spPr>
            <a:xfrm>
              <a:off x="-3784568" y="6814148"/>
              <a:ext cx="9525" cy="68770"/>
            </a:xfrm>
            <a:custGeom>
              <a:avLst/>
              <a:gdLst>
                <a:gd name="connsiteX0" fmla="*/ 0 w 9525"/>
                <a:gd name="connsiteY0" fmla="*/ 0 h 68770"/>
                <a:gd name="connsiteX1" fmla="*/ 0 w 9525"/>
                <a:gd name="connsiteY1" fmla="*/ 68771 h 6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8770">
                  <a:moveTo>
                    <a:pt x="0" y="0"/>
                  </a:moveTo>
                  <a:lnTo>
                    <a:pt x="0" y="68771"/>
                  </a:lnTo>
                </a:path>
              </a:pathLst>
            </a:custGeom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E3020F4-F92D-E010-DA3D-3FFC51FE4C14}"/>
                </a:ext>
              </a:extLst>
            </p:cNvPr>
            <p:cNvSpPr/>
            <p:nvPr/>
          </p:nvSpPr>
          <p:spPr>
            <a:xfrm>
              <a:off x="-3552444" y="6814148"/>
              <a:ext cx="9525" cy="68770"/>
            </a:xfrm>
            <a:custGeom>
              <a:avLst/>
              <a:gdLst>
                <a:gd name="connsiteX0" fmla="*/ 0 w 9525"/>
                <a:gd name="connsiteY0" fmla="*/ 0 h 68770"/>
                <a:gd name="connsiteX1" fmla="*/ 0 w 9525"/>
                <a:gd name="connsiteY1" fmla="*/ 68771 h 6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8770">
                  <a:moveTo>
                    <a:pt x="0" y="0"/>
                  </a:moveTo>
                  <a:lnTo>
                    <a:pt x="0" y="68771"/>
                  </a:lnTo>
                </a:path>
              </a:pathLst>
            </a:custGeom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06ECADE-AE28-1A76-5150-249B38ADB815}"/>
                </a:ext>
              </a:extLst>
            </p:cNvPr>
            <p:cNvSpPr/>
            <p:nvPr/>
          </p:nvSpPr>
          <p:spPr>
            <a:xfrm>
              <a:off x="-3876294" y="7059417"/>
              <a:ext cx="412908" cy="81152"/>
            </a:xfrm>
            <a:custGeom>
              <a:avLst/>
              <a:gdLst>
                <a:gd name="connsiteX0" fmla="*/ 412909 w 412908"/>
                <a:gd name="connsiteY0" fmla="*/ 0 h 81152"/>
                <a:gd name="connsiteX1" fmla="*/ 412909 w 412908"/>
                <a:gd name="connsiteY1" fmla="*/ 81153 h 81152"/>
                <a:gd name="connsiteX2" fmla="*/ 0 w 412908"/>
                <a:gd name="connsiteY2" fmla="*/ 81153 h 81152"/>
                <a:gd name="connsiteX3" fmla="*/ 0 w 412908"/>
                <a:gd name="connsiteY3" fmla="*/ 0 h 81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908" h="81152">
                  <a:moveTo>
                    <a:pt x="412909" y="0"/>
                  </a:moveTo>
                  <a:lnTo>
                    <a:pt x="412909" y="81153"/>
                  </a:lnTo>
                  <a:lnTo>
                    <a:pt x="0" y="81153"/>
                  </a:lnTo>
                  <a:lnTo>
                    <a:pt x="0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15" name="Graphic 50">
              <a:extLst>
                <a:ext uri="{FF2B5EF4-FFF2-40B4-BE49-F238E27FC236}">
                  <a16:creationId xmlns:a16="http://schemas.microsoft.com/office/drawing/2014/main" id="{AEB6B163-84C4-477C-33D9-CD4EF1A357B6}"/>
                </a:ext>
              </a:extLst>
            </p:cNvPr>
            <p:cNvGrpSpPr/>
            <p:nvPr/>
          </p:nvGrpSpPr>
          <p:grpSpPr>
            <a:xfrm>
              <a:off x="-3838099" y="7087039"/>
              <a:ext cx="336422" cy="25908"/>
              <a:chOff x="-3838099" y="7087039"/>
              <a:chExt cx="336422" cy="25908"/>
            </a:xfrm>
            <a:solidFill>
              <a:srgbClr val="FFF7E8"/>
            </a:solidFill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429D566-2931-AAE9-72B2-8572BC2ED520}"/>
                  </a:ext>
                </a:extLst>
              </p:cNvPr>
              <p:cNvSpPr/>
              <p:nvPr/>
            </p:nvSpPr>
            <p:spPr>
              <a:xfrm>
                <a:off x="-3838099" y="7087039"/>
                <a:ext cx="25908" cy="25908"/>
              </a:xfrm>
              <a:custGeom>
                <a:avLst/>
                <a:gdLst>
                  <a:gd name="connsiteX0" fmla="*/ 25908 w 25908"/>
                  <a:gd name="connsiteY0" fmla="*/ 12954 h 25908"/>
                  <a:gd name="connsiteX1" fmla="*/ 12954 w 25908"/>
                  <a:gd name="connsiteY1" fmla="*/ 25908 h 25908"/>
                  <a:gd name="connsiteX2" fmla="*/ 0 w 25908"/>
                  <a:gd name="connsiteY2" fmla="*/ 12954 h 25908"/>
                  <a:gd name="connsiteX3" fmla="*/ 12954 w 25908"/>
                  <a:gd name="connsiteY3" fmla="*/ 0 h 25908"/>
                  <a:gd name="connsiteX4" fmla="*/ 25908 w 25908"/>
                  <a:gd name="connsiteY4" fmla="*/ 12954 h 25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08" h="25908">
                    <a:moveTo>
                      <a:pt x="25908" y="12954"/>
                    </a:moveTo>
                    <a:cubicBezTo>
                      <a:pt x="25908" y="20098"/>
                      <a:pt x="20098" y="25908"/>
                      <a:pt x="12954" y="25908"/>
                    </a:cubicBezTo>
                    <a:cubicBezTo>
                      <a:pt x="5810" y="25908"/>
                      <a:pt x="0" y="20098"/>
                      <a:pt x="0" y="12954"/>
                    </a:cubicBezTo>
                    <a:cubicBezTo>
                      <a:pt x="0" y="5810"/>
                      <a:pt x="5810" y="0"/>
                      <a:pt x="12954" y="0"/>
                    </a:cubicBezTo>
                    <a:cubicBezTo>
                      <a:pt x="20098" y="0"/>
                      <a:pt x="25908" y="5810"/>
                      <a:pt x="25908" y="12954"/>
                    </a:cubicBezTo>
                    <a:close/>
                  </a:path>
                </a:pathLst>
              </a:custGeom>
              <a:solidFill>
                <a:srgbClr val="FFF7E8"/>
              </a:solidFill>
              <a:ln w="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644CCB3-1B7B-17E7-624F-2E8668FE576F}"/>
                  </a:ext>
                </a:extLst>
              </p:cNvPr>
              <p:cNvSpPr/>
              <p:nvPr/>
            </p:nvSpPr>
            <p:spPr>
              <a:xfrm>
                <a:off x="-3775996" y="7087039"/>
                <a:ext cx="25907" cy="25908"/>
              </a:xfrm>
              <a:custGeom>
                <a:avLst/>
                <a:gdLst>
                  <a:gd name="connsiteX0" fmla="*/ 25908 w 25907"/>
                  <a:gd name="connsiteY0" fmla="*/ 12954 h 25908"/>
                  <a:gd name="connsiteX1" fmla="*/ 12954 w 25907"/>
                  <a:gd name="connsiteY1" fmla="*/ 25908 h 25908"/>
                  <a:gd name="connsiteX2" fmla="*/ 0 w 25907"/>
                  <a:gd name="connsiteY2" fmla="*/ 12954 h 25908"/>
                  <a:gd name="connsiteX3" fmla="*/ 12954 w 25907"/>
                  <a:gd name="connsiteY3" fmla="*/ 0 h 25908"/>
                  <a:gd name="connsiteX4" fmla="*/ 25908 w 25907"/>
                  <a:gd name="connsiteY4" fmla="*/ 12954 h 25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07" h="25908">
                    <a:moveTo>
                      <a:pt x="25908" y="12954"/>
                    </a:moveTo>
                    <a:cubicBezTo>
                      <a:pt x="25908" y="20098"/>
                      <a:pt x="20098" y="25908"/>
                      <a:pt x="12954" y="25908"/>
                    </a:cubicBezTo>
                    <a:cubicBezTo>
                      <a:pt x="5810" y="25908"/>
                      <a:pt x="0" y="20098"/>
                      <a:pt x="0" y="12954"/>
                    </a:cubicBezTo>
                    <a:cubicBezTo>
                      <a:pt x="0" y="5810"/>
                      <a:pt x="5810" y="0"/>
                      <a:pt x="12954" y="0"/>
                    </a:cubicBezTo>
                    <a:cubicBezTo>
                      <a:pt x="20098" y="0"/>
                      <a:pt x="25908" y="5810"/>
                      <a:pt x="25908" y="12954"/>
                    </a:cubicBezTo>
                    <a:close/>
                  </a:path>
                </a:pathLst>
              </a:custGeom>
              <a:solidFill>
                <a:srgbClr val="FFF7E8"/>
              </a:solidFill>
              <a:ln w="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BA8BCBDE-9971-C5CF-5A4A-A46E733FD380}"/>
                  </a:ext>
                </a:extLst>
              </p:cNvPr>
              <p:cNvSpPr/>
              <p:nvPr/>
            </p:nvSpPr>
            <p:spPr>
              <a:xfrm>
                <a:off x="-3713893" y="7087039"/>
                <a:ext cx="25908" cy="25908"/>
              </a:xfrm>
              <a:custGeom>
                <a:avLst/>
                <a:gdLst>
                  <a:gd name="connsiteX0" fmla="*/ 25908 w 25908"/>
                  <a:gd name="connsiteY0" fmla="*/ 12954 h 25908"/>
                  <a:gd name="connsiteX1" fmla="*/ 12954 w 25908"/>
                  <a:gd name="connsiteY1" fmla="*/ 25908 h 25908"/>
                  <a:gd name="connsiteX2" fmla="*/ 0 w 25908"/>
                  <a:gd name="connsiteY2" fmla="*/ 12954 h 25908"/>
                  <a:gd name="connsiteX3" fmla="*/ 12954 w 25908"/>
                  <a:gd name="connsiteY3" fmla="*/ 0 h 25908"/>
                  <a:gd name="connsiteX4" fmla="*/ 25908 w 25908"/>
                  <a:gd name="connsiteY4" fmla="*/ 12954 h 25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08" h="25908">
                    <a:moveTo>
                      <a:pt x="25908" y="12954"/>
                    </a:moveTo>
                    <a:cubicBezTo>
                      <a:pt x="25908" y="20098"/>
                      <a:pt x="20098" y="25908"/>
                      <a:pt x="12954" y="25908"/>
                    </a:cubicBezTo>
                    <a:cubicBezTo>
                      <a:pt x="5810" y="25908"/>
                      <a:pt x="0" y="20098"/>
                      <a:pt x="0" y="12954"/>
                    </a:cubicBezTo>
                    <a:cubicBezTo>
                      <a:pt x="0" y="5810"/>
                      <a:pt x="5810" y="0"/>
                      <a:pt x="12954" y="0"/>
                    </a:cubicBezTo>
                    <a:cubicBezTo>
                      <a:pt x="20098" y="0"/>
                      <a:pt x="25908" y="5810"/>
                      <a:pt x="25908" y="12954"/>
                    </a:cubicBezTo>
                    <a:close/>
                  </a:path>
                </a:pathLst>
              </a:custGeom>
              <a:solidFill>
                <a:srgbClr val="FFF7E8"/>
              </a:solidFill>
              <a:ln w="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C7DF5A3-FCAF-CA59-97F5-4DE9B6440BF7}"/>
                  </a:ext>
                </a:extLst>
              </p:cNvPr>
              <p:cNvSpPr/>
              <p:nvPr/>
            </p:nvSpPr>
            <p:spPr>
              <a:xfrm>
                <a:off x="-3651790" y="7087039"/>
                <a:ext cx="25908" cy="25908"/>
              </a:xfrm>
              <a:custGeom>
                <a:avLst/>
                <a:gdLst>
                  <a:gd name="connsiteX0" fmla="*/ 25908 w 25908"/>
                  <a:gd name="connsiteY0" fmla="*/ 12954 h 25908"/>
                  <a:gd name="connsiteX1" fmla="*/ 12954 w 25908"/>
                  <a:gd name="connsiteY1" fmla="*/ 25908 h 25908"/>
                  <a:gd name="connsiteX2" fmla="*/ 0 w 25908"/>
                  <a:gd name="connsiteY2" fmla="*/ 12954 h 25908"/>
                  <a:gd name="connsiteX3" fmla="*/ 12954 w 25908"/>
                  <a:gd name="connsiteY3" fmla="*/ 0 h 25908"/>
                  <a:gd name="connsiteX4" fmla="*/ 25908 w 25908"/>
                  <a:gd name="connsiteY4" fmla="*/ 12954 h 25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08" h="25908">
                    <a:moveTo>
                      <a:pt x="25908" y="12954"/>
                    </a:moveTo>
                    <a:cubicBezTo>
                      <a:pt x="25908" y="20098"/>
                      <a:pt x="20098" y="25908"/>
                      <a:pt x="12954" y="25908"/>
                    </a:cubicBezTo>
                    <a:cubicBezTo>
                      <a:pt x="5810" y="25908"/>
                      <a:pt x="0" y="20098"/>
                      <a:pt x="0" y="12954"/>
                    </a:cubicBezTo>
                    <a:cubicBezTo>
                      <a:pt x="0" y="5810"/>
                      <a:pt x="5810" y="0"/>
                      <a:pt x="12954" y="0"/>
                    </a:cubicBezTo>
                    <a:cubicBezTo>
                      <a:pt x="20098" y="0"/>
                      <a:pt x="25908" y="5810"/>
                      <a:pt x="25908" y="12954"/>
                    </a:cubicBezTo>
                    <a:close/>
                  </a:path>
                </a:pathLst>
              </a:custGeom>
              <a:solidFill>
                <a:srgbClr val="FFF7E8"/>
              </a:solidFill>
              <a:ln w="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A9AE3C6D-5895-7A4B-ECFA-B8DFE535D5BE}"/>
                  </a:ext>
                </a:extLst>
              </p:cNvPr>
              <p:cNvSpPr/>
              <p:nvPr/>
            </p:nvSpPr>
            <p:spPr>
              <a:xfrm>
                <a:off x="-3589687" y="7087039"/>
                <a:ext cx="25908" cy="25908"/>
              </a:xfrm>
              <a:custGeom>
                <a:avLst/>
                <a:gdLst>
                  <a:gd name="connsiteX0" fmla="*/ 25908 w 25908"/>
                  <a:gd name="connsiteY0" fmla="*/ 12954 h 25908"/>
                  <a:gd name="connsiteX1" fmla="*/ 12954 w 25908"/>
                  <a:gd name="connsiteY1" fmla="*/ 25908 h 25908"/>
                  <a:gd name="connsiteX2" fmla="*/ 0 w 25908"/>
                  <a:gd name="connsiteY2" fmla="*/ 12954 h 25908"/>
                  <a:gd name="connsiteX3" fmla="*/ 12954 w 25908"/>
                  <a:gd name="connsiteY3" fmla="*/ 0 h 25908"/>
                  <a:gd name="connsiteX4" fmla="*/ 25908 w 25908"/>
                  <a:gd name="connsiteY4" fmla="*/ 12954 h 25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08" h="25908">
                    <a:moveTo>
                      <a:pt x="25908" y="12954"/>
                    </a:moveTo>
                    <a:cubicBezTo>
                      <a:pt x="25908" y="20098"/>
                      <a:pt x="20098" y="25908"/>
                      <a:pt x="12954" y="25908"/>
                    </a:cubicBezTo>
                    <a:cubicBezTo>
                      <a:pt x="5810" y="25908"/>
                      <a:pt x="0" y="20098"/>
                      <a:pt x="0" y="12954"/>
                    </a:cubicBezTo>
                    <a:cubicBezTo>
                      <a:pt x="0" y="5810"/>
                      <a:pt x="5810" y="0"/>
                      <a:pt x="12954" y="0"/>
                    </a:cubicBezTo>
                    <a:cubicBezTo>
                      <a:pt x="20098" y="0"/>
                      <a:pt x="25908" y="5810"/>
                      <a:pt x="25908" y="12954"/>
                    </a:cubicBezTo>
                    <a:close/>
                  </a:path>
                </a:pathLst>
              </a:custGeom>
              <a:solidFill>
                <a:srgbClr val="FFF7E8"/>
              </a:solidFill>
              <a:ln w="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4A21B31-DC85-5785-91E3-AB3EEA3D71F3}"/>
                  </a:ext>
                </a:extLst>
              </p:cNvPr>
              <p:cNvSpPr/>
              <p:nvPr/>
            </p:nvSpPr>
            <p:spPr>
              <a:xfrm>
                <a:off x="-3527584" y="7087039"/>
                <a:ext cx="25908" cy="25908"/>
              </a:xfrm>
              <a:custGeom>
                <a:avLst/>
                <a:gdLst>
                  <a:gd name="connsiteX0" fmla="*/ 25908 w 25908"/>
                  <a:gd name="connsiteY0" fmla="*/ 12954 h 25908"/>
                  <a:gd name="connsiteX1" fmla="*/ 12954 w 25908"/>
                  <a:gd name="connsiteY1" fmla="*/ 25908 h 25908"/>
                  <a:gd name="connsiteX2" fmla="*/ 0 w 25908"/>
                  <a:gd name="connsiteY2" fmla="*/ 12954 h 25908"/>
                  <a:gd name="connsiteX3" fmla="*/ 12954 w 25908"/>
                  <a:gd name="connsiteY3" fmla="*/ 0 h 25908"/>
                  <a:gd name="connsiteX4" fmla="*/ 25908 w 25908"/>
                  <a:gd name="connsiteY4" fmla="*/ 12954 h 25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08" h="25908">
                    <a:moveTo>
                      <a:pt x="25908" y="12954"/>
                    </a:moveTo>
                    <a:cubicBezTo>
                      <a:pt x="25908" y="20098"/>
                      <a:pt x="20098" y="25908"/>
                      <a:pt x="12954" y="25908"/>
                    </a:cubicBezTo>
                    <a:cubicBezTo>
                      <a:pt x="5810" y="25908"/>
                      <a:pt x="0" y="20098"/>
                      <a:pt x="0" y="12954"/>
                    </a:cubicBezTo>
                    <a:cubicBezTo>
                      <a:pt x="0" y="5810"/>
                      <a:pt x="5810" y="0"/>
                      <a:pt x="12954" y="0"/>
                    </a:cubicBezTo>
                    <a:cubicBezTo>
                      <a:pt x="20098" y="0"/>
                      <a:pt x="25908" y="5810"/>
                      <a:pt x="25908" y="12954"/>
                    </a:cubicBezTo>
                    <a:close/>
                  </a:path>
                </a:pathLst>
              </a:custGeom>
              <a:solidFill>
                <a:srgbClr val="FFF7E8"/>
              </a:solidFill>
              <a:ln w="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16A2093-83DD-A1F8-E82C-2917E0AF25EB}"/>
                </a:ext>
              </a:extLst>
            </p:cNvPr>
            <p:cNvSpPr/>
            <p:nvPr/>
          </p:nvSpPr>
          <p:spPr>
            <a:xfrm>
              <a:off x="-3742944" y="6944831"/>
              <a:ext cx="146113" cy="46196"/>
            </a:xfrm>
            <a:custGeom>
              <a:avLst/>
              <a:gdLst>
                <a:gd name="connsiteX0" fmla="*/ 146114 w 146113"/>
                <a:gd name="connsiteY0" fmla="*/ 0 h 46196"/>
                <a:gd name="connsiteX1" fmla="*/ 73057 w 146113"/>
                <a:gd name="connsiteY1" fmla="*/ 46196 h 46196"/>
                <a:gd name="connsiteX2" fmla="*/ 0 w 146113"/>
                <a:gd name="connsiteY2" fmla="*/ 0 h 4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113" h="46196">
                  <a:moveTo>
                    <a:pt x="146114" y="0"/>
                  </a:moveTo>
                  <a:cubicBezTo>
                    <a:pt x="146114" y="25527"/>
                    <a:pt x="113443" y="46196"/>
                    <a:pt x="73057" y="46196"/>
                  </a:cubicBezTo>
                  <a:cubicBezTo>
                    <a:pt x="32671" y="46196"/>
                    <a:pt x="0" y="25527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23" name="Graphic 50">
              <a:extLst>
                <a:ext uri="{FF2B5EF4-FFF2-40B4-BE49-F238E27FC236}">
                  <a16:creationId xmlns:a16="http://schemas.microsoft.com/office/drawing/2014/main" id="{AB3B7780-DABC-7A02-7548-505BEA62CDEC}"/>
                </a:ext>
              </a:extLst>
            </p:cNvPr>
            <p:cNvGrpSpPr/>
            <p:nvPr/>
          </p:nvGrpSpPr>
          <p:grpSpPr>
            <a:xfrm>
              <a:off x="-3908012" y="6567165"/>
              <a:ext cx="476345" cy="446912"/>
              <a:chOff x="-3908012" y="6567165"/>
              <a:chExt cx="476345" cy="446912"/>
            </a:xfrm>
            <a:solidFill>
              <a:srgbClr val="FFF7E8"/>
            </a:solidFill>
          </p:grpSpPr>
          <p:grpSp>
            <p:nvGrpSpPr>
              <p:cNvPr id="124" name="Graphic 50">
                <a:extLst>
                  <a:ext uri="{FF2B5EF4-FFF2-40B4-BE49-F238E27FC236}">
                    <a16:creationId xmlns:a16="http://schemas.microsoft.com/office/drawing/2014/main" id="{CD466492-1716-0413-D86B-EC9D358AED30}"/>
                  </a:ext>
                </a:extLst>
              </p:cNvPr>
              <p:cNvGrpSpPr/>
              <p:nvPr/>
            </p:nvGrpSpPr>
            <p:grpSpPr>
              <a:xfrm>
                <a:off x="-3465004" y="6567165"/>
                <a:ext cx="33337" cy="446912"/>
                <a:chOff x="-3465004" y="6567165"/>
                <a:chExt cx="33337" cy="446912"/>
              </a:xfrm>
              <a:solidFill>
                <a:srgbClr val="FFF7E8"/>
              </a:solidFill>
            </p:grpSpPr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733FDFD2-9049-68A9-38AA-8E0E49B16C95}"/>
                    </a:ext>
                  </a:extLst>
                </p:cNvPr>
                <p:cNvSpPr/>
                <p:nvPr/>
              </p:nvSpPr>
              <p:spPr>
                <a:xfrm>
                  <a:off x="-3465004" y="6567165"/>
                  <a:ext cx="33337" cy="33337"/>
                </a:xfrm>
                <a:custGeom>
                  <a:avLst/>
                  <a:gdLst>
                    <a:gd name="connsiteX0" fmla="*/ 33338 w 33337"/>
                    <a:gd name="connsiteY0" fmla="*/ 16669 h 33337"/>
                    <a:gd name="connsiteX1" fmla="*/ 16669 w 33337"/>
                    <a:gd name="connsiteY1" fmla="*/ 33338 h 33337"/>
                    <a:gd name="connsiteX2" fmla="*/ 0 w 33337"/>
                    <a:gd name="connsiteY2" fmla="*/ 16669 h 33337"/>
                    <a:gd name="connsiteX3" fmla="*/ 16669 w 33337"/>
                    <a:gd name="connsiteY3" fmla="*/ 0 h 33337"/>
                    <a:gd name="connsiteX4" fmla="*/ 33338 w 33337"/>
                    <a:gd name="connsiteY4" fmla="*/ 16669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337" h="33337">
                      <a:moveTo>
                        <a:pt x="33338" y="16669"/>
                      </a:moveTo>
                      <a:cubicBezTo>
                        <a:pt x="33338" y="25908"/>
                        <a:pt x="25908" y="33338"/>
                        <a:pt x="16669" y="33338"/>
                      </a:cubicBezTo>
                      <a:cubicBezTo>
                        <a:pt x="7429" y="33338"/>
                        <a:pt x="0" y="25908"/>
                        <a:pt x="0" y="16669"/>
                      </a:cubicBezTo>
                      <a:cubicBezTo>
                        <a:pt x="0" y="7429"/>
                        <a:pt x="7429" y="0"/>
                        <a:pt x="16669" y="0"/>
                      </a:cubicBezTo>
                      <a:cubicBezTo>
                        <a:pt x="25908" y="0"/>
                        <a:pt x="33338" y="7429"/>
                        <a:pt x="33338" y="16669"/>
                      </a:cubicBezTo>
                      <a:close/>
                    </a:path>
                  </a:pathLst>
                </a:custGeom>
                <a:solidFill>
                  <a:srgbClr val="FFF7E8"/>
                </a:solidFill>
                <a:ln w="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98A05A2A-6A75-1235-6061-E3E456E9A826}"/>
                    </a:ext>
                  </a:extLst>
                </p:cNvPr>
                <p:cNvSpPr/>
                <p:nvPr/>
              </p:nvSpPr>
              <p:spPr>
                <a:xfrm>
                  <a:off x="-3465004" y="6980740"/>
                  <a:ext cx="33337" cy="33337"/>
                </a:xfrm>
                <a:custGeom>
                  <a:avLst/>
                  <a:gdLst>
                    <a:gd name="connsiteX0" fmla="*/ 33338 w 33337"/>
                    <a:gd name="connsiteY0" fmla="*/ 16669 h 33337"/>
                    <a:gd name="connsiteX1" fmla="*/ 16669 w 33337"/>
                    <a:gd name="connsiteY1" fmla="*/ 33338 h 33337"/>
                    <a:gd name="connsiteX2" fmla="*/ 0 w 33337"/>
                    <a:gd name="connsiteY2" fmla="*/ 16669 h 33337"/>
                    <a:gd name="connsiteX3" fmla="*/ 16669 w 33337"/>
                    <a:gd name="connsiteY3" fmla="*/ 0 h 33337"/>
                    <a:gd name="connsiteX4" fmla="*/ 33338 w 33337"/>
                    <a:gd name="connsiteY4" fmla="*/ 16669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337" h="33337">
                      <a:moveTo>
                        <a:pt x="33338" y="16669"/>
                      </a:moveTo>
                      <a:cubicBezTo>
                        <a:pt x="33338" y="25908"/>
                        <a:pt x="25908" y="33338"/>
                        <a:pt x="16669" y="33338"/>
                      </a:cubicBezTo>
                      <a:cubicBezTo>
                        <a:pt x="7429" y="33338"/>
                        <a:pt x="0" y="25908"/>
                        <a:pt x="0" y="16669"/>
                      </a:cubicBezTo>
                      <a:cubicBezTo>
                        <a:pt x="0" y="7429"/>
                        <a:pt x="7429" y="0"/>
                        <a:pt x="16669" y="0"/>
                      </a:cubicBezTo>
                      <a:cubicBezTo>
                        <a:pt x="25908" y="0"/>
                        <a:pt x="33338" y="7429"/>
                        <a:pt x="33338" y="16669"/>
                      </a:cubicBezTo>
                      <a:close/>
                    </a:path>
                  </a:pathLst>
                </a:custGeom>
                <a:solidFill>
                  <a:srgbClr val="FFF7E8"/>
                </a:solidFill>
                <a:ln w="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7" name="Graphic 50">
                <a:extLst>
                  <a:ext uri="{FF2B5EF4-FFF2-40B4-BE49-F238E27FC236}">
                    <a16:creationId xmlns:a16="http://schemas.microsoft.com/office/drawing/2014/main" id="{3B97EAFD-23F0-4EF3-3FCB-D886F8B9983A}"/>
                  </a:ext>
                </a:extLst>
              </p:cNvPr>
              <p:cNvGrpSpPr/>
              <p:nvPr/>
            </p:nvGrpSpPr>
            <p:grpSpPr>
              <a:xfrm>
                <a:off x="-3908012" y="6567165"/>
                <a:ext cx="33337" cy="446912"/>
                <a:chOff x="-3908012" y="6567165"/>
                <a:chExt cx="33337" cy="446912"/>
              </a:xfrm>
              <a:solidFill>
                <a:srgbClr val="FFF7E8"/>
              </a:solidFill>
            </p:grpSpPr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D93FE96A-6C54-35C6-AC83-11D903EE3DAB}"/>
                    </a:ext>
                  </a:extLst>
                </p:cNvPr>
                <p:cNvSpPr/>
                <p:nvPr/>
              </p:nvSpPr>
              <p:spPr>
                <a:xfrm>
                  <a:off x="-3908012" y="6567165"/>
                  <a:ext cx="33337" cy="33337"/>
                </a:xfrm>
                <a:custGeom>
                  <a:avLst/>
                  <a:gdLst>
                    <a:gd name="connsiteX0" fmla="*/ 33338 w 33337"/>
                    <a:gd name="connsiteY0" fmla="*/ 16669 h 33337"/>
                    <a:gd name="connsiteX1" fmla="*/ 16669 w 33337"/>
                    <a:gd name="connsiteY1" fmla="*/ 33338 h 33337"/>
                    <a:gd name="connsiteX2" fmla="*/ 0 w 33337"/>
                    <a:gd name="connsiteY2" fmla="*/ 16669 h 33337"/>
                    <a:gd name="connsiteX3" fmla="*/ 16669 w 33337"/>
                    <a:gd name="connsiteY3" fmla="*/ 0 h 33337"/>
                    <a:gd name="connsiteX4" fmla="*/ 33338 w 33337"/>
                    <a:gd name="connsiteY4" fmla="*/ 16669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337" h="33337">
                      <a:moveTo>
                        <a:pt x="33338" y="16669"/>
                      </a:moveTo>
                      <a:cubicBezTo>
                        <a:pt x="33338" y="25908"/>
                        <a:pt x="25908" y="33338"/>
                        <a:pt x="16669" y="33338"/>
                      </a:cubicBezTo>
                      <a:cubicBezTo>
                        <a:pt x="7429" y="33338"/>
                        <a:pt x="0" y="25908"/>
                        <a:pt x="0" y="16669"/>
                      </a:cubicBezTo>
                      <a:cubicBezTo>
                        <a:pt x="0" y="7429"/>
                        <a:pt x="7429" y="0"/>
                        <a:pt x="16669" y="0"/>
                      </a:cubicBezTo>
                      <a:cubicBezTo>
                        <a:pt x="25908" y="0"/>
                        <a:pt x="33338" y="7429"/>
                        <a:pt x="33338" y="16669"/>
                      </a:cubicBezTo>
                      <a:close/>
                    </a:path>
                  </a:pathLst>
                </a:custGeom>
                <a:solidFill>
                  <a:srgbClr val="FFF7E8"/>
                </a:solidFill>
                <a:ln w="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1B02512D-3405-4B8D-3410-85CE3D59A7D1}"/>
                    </a:ext>
                  </a:extLst>
                </p:cNvPr>
                <p:cNvSpPr/>
                <p:nvPr/>
              </p:nvSpPr>
              <p:spPr>
                <a:xfrm>
                  <a:off x="-3908012" y="6980740"/>
                  <a:ext cx="33337" cy="33337"/>
                </a:xfrm>
                <a:custGeom>
                  <a:avLst/>
                  <a:gdLst>
                    <a:gd name="connsiteX0" fmla="*/ 33338 w 33337"/>
                    <a:gd name="connsiteY0" fmla="*/ 16669 h 33337"/>
                    <a:gd name="connsiteX1" fmla="*/ 16669 w 33337"/>
                    <a:gd name="connsiteY1" fmla="*/ 33337 h 33337"/>
                    <a:gd name="connsiteX2" fmla="*/ 0 w 33337"/>
                    <a:gd name="connsiteY2" fmla="*/ 16669 h 33337"/>
                    <a:gd name="connsiteX3" fmla="*/ 16669 w 33337"/>
                    <a:gd name="connsiteY3" fmla="*/ 0 h 33337"/>
                    <a:gd name="connsiteX4" fmla="*/ 33338 w 33337"/>
                    <a:gd name="connsiteY4" fmla="*/ 16669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337" h="33337">
                      <a:moveTo>
                        <a:pt x="33338" y="16669"/>
                      </a:moveTo>
                      <a:cubicBezTo>
                        <a:pt x="33338" y="25875"/>
                        <a:pt x="25875" y="33337"/>
                        <a:pt x="16669" y="33337"/>
                      </a:cubicBezTo>
                      <a:cubicBezTo>
                        <a:pt x="7463" y="33337"/>
                        <a:pt x="0" y="25875"/>
                        <a:pt x="0" y="16669"/>
                      </a:cubicBezTo>
                      <a:cubicBezTo>
                        <a:pt x="0" y="7463"/>
                        <a:pt x="7463" y="0"/>
                        <a:pt x="16669" y="0"/>
                      </a:cubicBezTo>
                      <a:cubicBezTo>
                        <a:pt x="25875" y="0"/>
                        <a:pt x="33338" y="7463"/>
                        <a:pt x="33338" y="16669"/>
                      </a:cubicBezTo>
                      <a:close/>
                    </a:path>
                  </a:pathLst>
                </a:custGeom>
                <a:solidFill>
                  <a:srgbClr val="FFF7E8"/>
                </a:solidFill>
                <a:ln w="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5C9C513-55EF-D0E6-0D0C-86457B839651}"/>
                </a:ext>
              </a:extLst>
            </p:cNvPr>
            <p:cNvSpPr/>
            <p:nvPr/>
          </p:nvSpPr>
          <p:spPr>
            <a:xfrm>
              <a:off x="-3729228" y="6529445"/>
              <a:ext cx="118776" cy="83534"/>
            </a:xfrm>
            <a:custGeom>
              <a:avLst/>
              <a:gdLst>
                <a:gd name="connsiteX0" fmla="*/ 118777 w 118776"/>
                <a:gd name="connsiteY0" fmla="*/ 0 h 83534"/>
                <a:gd name="connsiteX1" fmla="*/ 118777 w 118776"/>
                <a:gd name="connsiteY1" fmla="*/ 83534 h 83534"/>
                <a:gd name="connsiteX2" fmla="*/ 0 w 118776"/>
                <a:gd name="connsiteY2" fmla="*/ 83534 h 83534"/>
                <a:gd name="connsiteX3" fmla="*/ 0 w 118776"/>
                <a:gd name="connsiteY3" fmla="*/ 0 h 8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76" h="83534">
                  <a:moveTo>
                    <a:pt x="118777" y="0"/>
                  </a:moveTo>
                  <a:lnTo>
                    <a:pt x="118777" y="83534"/>
                  </a:lnTo>
                  <a:lnTo>
                    <a:pt x="0" y="83534"/>
                  </a:lnTo>
                  <a:lnTo>
                    <a:pt x="0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A31F924-AE11-5E27-5B14-37FC798EA6F9}"/>
              </a:ext>
            </a:extLst>
          </p:cNvPr>
          <p:cNvGrpSpPr/>
          <p:nvPr/>
        </p:nvGrpSpPr>
        <p:grpSpPr>
          <a:xfrm>
            <a:off x="1572404" y="3121772"/>
            <a:ext cx="530716" cy="492826"/>
            <a:chOff x="1516587" y="3069940"/>
            <a:chExt cx="642349" cy="596490"/>
          </a:xfrm>
        </p:grpSpPr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79AE67A-E1E8-07A5-0735-6FA634C472AD}"/>
                </a:ext>
              </a:extLst>
            </p:cNvPr>
            <p:cNvSpPr/>
            <p:nvPr/>
          </p:nvSpPr>
          <p:spPr>
            <a:xfrm>
              <a:off x="1516587" y="3069940"/>
              <a:ext cx="338571" cy="338412"/>
            </a:xfrm>
            <a:custGeom>
              <a:avLst/>
              <a:gdLst>
                <a:gd name="connsiteX0" fmla="*/ 402241 w 402240"/>
                <a:gd name="connsiteY0" fmla="*/ 242507 h 402050"/>
                <a:gd name="connsiteX1" fmla="*/ 402241 w 402240"/>
                <a:gd name="connsiteY1" fmla="*/ 159544 h 402050"/>
                <a:gd name="connsiteX2" fmla="*/ 353759 w 402240"/>
                <a:gd name="connsiteY2" fmla="*/ 159544 h 402050"/>
                <a:gd name="connsiteX3" fmla="*/ 338423 w 402240"/>
                <a:gd name="connsiteY3" fmla="*/ 122492 h 402050"/>
                <a:gd name="connsiteX4" fmla="*/ 372713 w 402240"/>
                <a:gd name="connsiteY4" fmla="*/ 88202 h 402050"/>
                <a:gd name="connsiteX5" fmla="*/ 314039 w 402240"/>
                <a:gd name="connsiteY5" fmla="*/ 29528 h 402050"/>
                <a:gd name="connsiteX6" fmla="*/ 279749 w 402240"/>
                <a:gd name="connsiteY6" fmla="*/ 63817 h 402050"/>
                <a:gd name="connsiteX7" fmla="*/ 242697 w 402240"/>
                <a:gd name="connsiteY7" fmla="*/ 48482 h 402050"/>
                <a:gd name="connsiteX8" fmla="*/ 242697 w 402240"/>
                <a:gd name="connsiteY8" fmla="*/ 0 h 402050"/>
                <a:gd name="connsiteX9" fmla="*/ 159734 w 402240"/>
                <a:gd name="connsiteY9" fmla="*/ 0 h 402050"/>
                <a:gd name="connsiteX10" fmla="*/ 159734 w 402240"/>
                <a:gd name="connsiteY10" fmla="*/ 48482 h 402050"/>
                <a:gd name="connsiteX11" fmla="*/ 122682 w 402240"/>
                <a:gd name="connsiteY11" fmla="*/ 63817 h 402050"/>
                <a:gd name="connsiteX12" fmla="*/ 88392 w 402240"/>
                <a:gd name="connsiteY12" fmla="*/ 29528 h 402050"/>
                <a:gd name="connsiteX13" fmla="*/ 29718 w 402240"/>
                <a:gd name="connsiteY13" fmla="*/ 88202 h 402050"/>
                <a:gd name="connsiteX14" fmla="*/ 64008 w 402240"/>
                <a:gd name="connsiteY14" fmla="*/ 122492 h 402050"/>
                <a:gd name="connsiteX15" fmla="*/ 48673 w 402240"/>
                <a:gd name="connsiteY15" fmla="*/ 159544 h 402050"/>
                <a:gd name="connsiteX16" fmla="*/ 0 w 402240"/>
                <a:gd name="connsiteY16" fmla="*/ 159544 h 402050"/>
                <a:gd name="connsiteX17" fmla="*/ 0 w 402240"/>
                <a:gd name="connsiteY17" fmla="*/ 242507 h 402050"/>
                <a:gd name="connsiteX18" fmla="*/ 48482 w 402240"/>
                <a:gd name="connsiteY18" fmla="*/ 242507 h 402050"/>
                <a:gd name="connsiteX19" fmla="*/ 63818 w 402240"/>
                <a:gd name="connsiteY19" fmla="*/ 279559 h 402050"/>
                <a:gd name="connsiteX20" fmla="*/ 29528 w 402240"/>
                <a:gd name="connsiteY20" fmla="*/ 313849 h 402050"/>
                <a:gd name="connsiteX21" fmla="*/ 88202 w 402240"/>
                <a:gd name="connsiteY21" fmla="*/ 372523 h 402050"/>
                <a:gd name="connsiteX22" fmla="*/ 122492 w 402240"/>
                <a:gd name="connsiteY22" fmla="*/ 338233 h 402050"/>
                <a:gd name="connsiteX23" fmla="*/ 159544 w 402240"/>
                <a:gd name="connsiteY23" fmla="*/ 353568 h 402050"/>
                <a:gd name="connsiteX24" fmla="*/ 159544 w 402240"/>
                <a:gd name="connsiteY24" fmla="*/ 402050 h 402050"/>
                <a:gd name="connsiteX25" fmla="*/ 242506 w 402240"/>
                <a:gd name="connsiteY25" fmla="*/ 402050 h 402050"/>
                <a:gd name="connsiteX26" fmla="*/ 242506 w 402240"/>
                <a:gd name="connsiteY26" fmla="*/ 353568 h 402050"/>
                <a:gd name="connsiteX27" fmla="*/ 279559 w 402240"/>
                <a:gd name="connsiteY27" fmla="*/ 338233 h 402050"/>
                <a:gd name="connsiteX28" fmla="*/ 313849 w 402240"/>
                <a:gd name="connsiteY28" fmla="*/ 372523 h 402050"/>
                <a:gd name="connsiteX29" fmla="*/ 372523 w 402240"/>
                <a:gd name="connsiteY29" fmla="*/ 313849 h 402050"/>
                <a:gd name="connsiteX30" fmla="*/ 338233 w 402240"/>
                <a:gd name="connsiteY30" fmla="*/ 279559 h 402050"/>
                <a:gd name="connsiteX31" fmla="*/ 353568 w 402240"/>
                <a:gd name="connsiteY31" fmla="*/ 242507 h 402050"/>
                <a:gd name="connsiteX32" fmla="*/ 402050 w 402240"/>
                <a:gd name="connsiteY32" fmla="*/ 242507 h 40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2240" h="402050">
                  <a:moveTo>
                    <a:pt x="402241" y="242507"/>
                  </a:moveTo>
                  <a:lnTo>
                    <a:pt x="402241" y="159544"/>
                  </a:lnTo>
                  <a:lnTo>
                    <a:pt x="353759" y="159544"/>
                  </a:lnTo>
                  <a:cubicBezTo>
                    <a:pt x="350234" y="146399"/>
                    <a:pt x="345091" y="134017"/>
                    <a:pt x="338423" y="122492"/>
                  </a:cubicBezTo>
                  <a:lnTo>
                    <a:pt x="372713" y="88202"/>
                  </a:lnTo>
                  <a:lnTo>
                    <a:pt x="314039" y="29528"/>
                  </a:lnTo>
                  <a:lnTo>
                    <a:pt x="279749" y="63817"/>
                  </a:lnTo>
                  <a:cubicBezTo>
                    <a:pt x="268224" y="57245"/>
                    <a:pt x="255746" y="52102"/>
                    <a:pt x="242697" y="48482"/>
                  </a:cubicBezTo>
                  <a:lnTo>
                    <a:pt x="242697" y="0"/>
                  </a:lnTo>
                  <a:lnTo>
                    <a:pt x="159734" y="0"/>
                  </a:lnTo>
                  <a:lnTo>
                    <a:pt x="159734" y="48482"/>
                  </a:lnTo>
                  <a:cubicBezTo>
                    <a:pt x="146590" y="52007"/>
                    <a:pt x="134207" y="57150"/>
                    <a:pt x="122682" y="63817"/>
                  </a:cubicBezTo>
                  <a:lnTo>
                    <a:pt x="88392" y="29528"/>
                  </a:lnTo>
                  <a:lnTo>
                    <a:pt x="29718" y="88202"/>
                  </a:lnTo>
                  <a:lnTo>
                    <a:pt x="64008" y="122492"/>
                  </a:lnTo>
                  <a:cubicBezTo>
                    <a:pt x="57436" y="134017"/>
                    <a:pt x="52292" y="146495"/>
                    <a:pt x="48673" y="159544"/>
                  </a:cubicBezTo>
                  <a:lnTo>
                    <a:pt x="0" y="159544"/>
                  </a:lnTo>
                  <a:lnTo>
                    <a:pt x="0" y="242507"/>
                  </a:lnTo>
                  <a:lnTo>
                    <a:pt x="48482" y="242507"/>
                  </a:lnTo>
                  <a:cubicBezTo>
                    <a:pt x="52007" y="255651"/>
                    <a:pt x="57150" y="268034"/>
                    <a:pt x="63818" y="279559"/>
                  </a:cubicBezTo>
                  <a:lnTo>
                    <a:pt x="29528" y="313849"/>
                  </a:lnTo>
                  <a:lnTo>
                    <a:pt x="88202" y="372523"/>
                  </a:lnTo>
                  <a:lnTo>
                    <a:pt x="122492" y="338233"/>
                  </a:lnTo>
                  <a:cubicBezTo>
                    <a:pt x="134017" y="344805"/>
                    <a:pt x="146494" y="350044"/>
                    <a:pt x="159544" y="353568"/>
                  </a:cubicBezTo>
                  <a:lnTo>
                    <a:pt x="159544" y="402050"/>
                  </a:lnTo>
                  <a:lnTo>
                    <a:pt x="242506" y="402050"/>
                  </a:lnTo>
                  <a:lnTo>
                    <a:pt x="242506" y="353568"/>
                  </a:lnTo>
                  <a:cubicBezTo>
                    <a:pt x="255651" y="350044"/>
                    <a:pt x="268034" y="344900"/>
                    <a:pt x="279559" y="338233"/>
                  </a:cubicBezTo>
                  <a:lnTo>
                    <a:pt x="313849" y="372523"/>
                  </a:lnTo>
                  <a:lnTo>
                    <a:pt x="372523" y="313849"/>
                  </a:lnTo>
                  <a:lnTo>
                    <a:pt x="338233" y="279559"/>
                  </a:lnTo>
                  <a:cubicBezTo>
                    <a:pt x="344805" y="268034"/>
                    <a:pt x="349949" y="255556"/>
                    <a:pt x="353568" y="242507"/>
                  </a:cubicBezTo>
                  <a:lnTo>
                    <a:pt x="402050" y="242507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957A402-5E03-17D3-E0BF-D027D86C15F8}"/>
                </a:ext>
              </a:extLst>
            </p:cNvPr>
            <p:cNvSpPr/>
            <p:nvPr/>
          </p:nvSpPr>
          <p:spPr>
            <a:xfrm>
              <a:off x="1654566" y="3207918"/>
              <a:ext cx="62534" cy="62535"/>
            </a:xfrm>
            <a:custGeom>
              <a:avLst/>
              <a:gdLst>
                <a:gd name="connsiteX0" fmla="*/ 74295 w 74294"/>
                <a:gd name="connsiteY0" fmla="*/ 37147 h 74295"/>
                <a:gd name="connsiteX1" fmla="*/ 37148 w 74294"/>
                <a:gd name="connsiteY1" fmla="*/ 74295 h 74295"/>
                <a:gd name="connsiteX2" fmla="*/ 0 w 74294"/>
                <a:gd name="connsiteY2" fmla="*/ 37147 h 74295"/>
                <a:gd name="connsiteX3" fmla="*/ 37148 w 74294"/>
                <a:gd name="connsiteY3" fmla="*/ 0 h 74295"/>
                <a:gd name="connsiteX4" fmla="*/ 74295 w 74294"/>
                <a:gd name="connsiteY4" fmla="*/ 37147 h 7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94" h="74295">
                  <a:moveTo>
                    <a:pt x="74295" y="37147"/>
                  </a:moveTo>
                  <a:cubicBezTo>
                    <a:pt x="74295" y="57664"/>
                    <a:pt x="57663" y="74295"/>
                    <a:pt x="37148" y="74295"/>
                  </a:cubicBezTo>
                  <a:cubicBezTo>
                    <a:pt x="16632" y="74295"/>
                    <a:pt x="0" y="57663"/>
                    <a:pt x="0" y="37147"/>
                  </a:cubicBezTo>
                  <a:cubicBezTo>
                    <a:pt x="0" y="16631"/>
                    <a:pt x="16632" y="0"/>
                    <a:pt x="37148" y="0"/>
                  </a:cubicBezTo>
                  <a:cubicBezTo>
                    <a:pt x="57663" y="0"/>
                    <a:pt x="74295" y="16632"/>
                    <a:pt x="74295" y="37147"/>
                  </a:cubicBezTo>
                  <a:close/>
                </a:path>
              </a:pathLst>
            </a:custGeom>
            <a:solidFill>
              <a:srgbClr val="FFF7E8"/>
            </a:solidFill>
            <a:ln w="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C5129C8-E51F-D70E-22DA-C87DC103B906}"/>
                </a:ext>
              </a:extLst>
            </p:cNvPr>
            <p:cNvSpPr/>
            <p:nvPr/>
          </p:nvSpPr>
          <p:spPr>
            <a:xfrm>
              <a:off x="1641097" y="3457658"/>
              <a:ext cx="182153" cy="125631"/>
            </a:xfrm>
            <a:custGeom>
              <a:avLst/>
              <a:gdLst>
                <a:gd name="connsiteX0" fmla="*/ 216408 w 216407"/>
                <a:gd name="connsiteY0" fmla="*/ 149257 h 149256"/>
                <a:gd name="connsiteX1" fmla="*/ 0 w 216407"/>
                <a:gd name="connsiteY1" fmla="*/ 0 h 149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407" h="149256">
                  <a:moveTo>
                    <a:pt x="216408" y="149257"/>
                  </a:moveTo>
                  <a:cubicBezTo>
                    <a:pt x="122491" y="137446"/>
                    <a:pt x="42672" y="80105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17B0822-A664-4549-A1E1-127E6D0C28E5}"/>
                </a:ext>
              </a:extLst>
            </p:cNvPr>
            <p:cNvSpPr/>
            <p:nvPr/>
          </p:nvSpPr>
          <p:spPr>
            <a:xfrm>
              <a:off x="1823331" y="3103934"/>
              <a:ext cx="335605" cy="562496"/>
            </a:xfrm>
            <a:custGeom>
              <a:avLst/>
              <a:gdLst>
                <a:gd name="connsiteX0" fmla="*/ 35814 w 398716"/>
                <a:gd name="connsiteY0" fmla="*/ 0 h 668274"/>
                <a:gd name="connsiteX1" fmla="*/ 321659 w 398716"/>
                <a:gd name="connsiteY1" fmla="*/ 285655 h 668274"/>
                <a:gd name="connsiteX2" fmla="*/ 398717 w 398716"/>
                <a:gd name="connsiteY2" fmla="*/ 486823 h 668274"/>
                <a:gd name="connsiteX3" fmla="*/ 311658 w 398716"/>
                <a:gd name="connsiteY3" fmla="*/ 486823 h 668274"/>
                <a:gd name="connsiteX4" fmla="*/ 311658 w 398716"/>
                <a:gd name="connsiteY4" fmla="*/ 628079 h 668274"/>
                <a:gd name="connsiteX5" fmla="*/ 271463 w 398716"/>
                <a:gd name="connsiteY5" fmla="*/ 668274 h 668274"/>
                <a:gd name="connsiteX6" fmla="*/ 40196 w 398716"/>
                <a:gd name="connsiteY6" fmla="*/ 668274 h 668274"/>
                <a:gd name="connsiteX7" fmla="*/ 0 w 398716"/>
                <a:gd name="connsiteY7" fmla="*/ 628079 h 668274"/>
                <a:gd name="connsiteX8" fmla="*/ 0 w 398716"/>
                <a:gd name="connsiteY8" fmla="*/ 470154 h 668274"/>
                <a:gd name="connsiteX9" fmla="*/ 40196 w 398716"/>
                <a:gd name="connsiteY9" fmla="*/ 429958 h 668274"/>
                <a:gd name="connsiteX10" fmla="*/ 110585 w 398716"/>
                <a:gd name="connsiteY10" fmla="*/ 429958 h 66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716" h="668274">
                  <a:moveTo>
                    <a:pt x="35814" y="0"/>
                  </a:moveTo>
                  <a:cubicBezTo>
                    <a:pt x="193739" y="0"/>
                    <a:pt x="321659" y="127730"/>
                    <a:pt x="321659" y="285655"/>
                  </a:cubicBezTo>
                  <a:lnTo>
                    <a:pt x="398717" y="486823"/>
                  </a:lnTo>
                  <a:lnTo>
                    <a:pt x="311658" y="486823"/>
                  </a:lnTo>
                  <a:lnTo>
                    <a:pt x="311658" y="628079"/>
                  </a:lnTo>
                  <a:cubicBezTo>
                    <a:pt x="311658" y="650272"/>
                    <a:pt x="293656" y="668274"/>
                    <a:pt x="271463" y="668274"/>
                  </a:cubicBezTo>
                  <a:lnTo>
                    <a:pt x="40196" y="668274"/>
                  </a:lnTo>
                  <a:cubicBezTo>
                    <a:pt x="18002" y="668274"/>
                    <a:pt x="0" y="650272"/>
                    <a:pt x="0" y="628079"/>
                  </a:cubicBezTo>
                  <a:lnTo>
                    <a:pt x="0" y="470154"/>
                  </a:lnTo>
                  <a:cubicBezTo>
                    <a:pt x="0" y="447961"/>
                    <a:pt x="18002" y="429958"/>
                    <a:pt x="40196" y="429958"/>
                  </a:cubicBezTo>
                  <a:lnTo>
                    <a:pt x="110585" y="429958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1F38323-3897-D9C9-4278-56A9723132AF}"/>
                </a:ext>
              </a:extLst>
            </p:cNvPr>
            <p:cNvSpPr/>
            <p:nvPr/>
          </p:nvSpPr>
          <p:spPr>
            <a:xfrm>
              <a:off x="1988729" y="3580966"/>
              <a:ext cx="88191" cy="8017"/>
            </a:xfrm>
            <a:custGeom>
              <a:avLst/>
              <a:gdLst>
                <a:gd name="connsiteX0" fmla="*/ 104775 w 104775"/>
                <a:gd name="connsiteY0" fmla="*/ 0 h 9525"/>
                <a:gd name="connsiteX1" fmla="*/ 0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104775" y="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16E7933-A4D8-8998-4569-C267D2D85636}"/>
                </a:ext>
              </a:extLst>
            </p:cNvPr>
            <p:cNvSpPr/>
            <p:nvPr/>
          </p:nvSpPr>
          <p:spPr>
            <a:xfrm>
              <a:off x="1920019" y="3286729"/>
              <a:ext cx="119458" cy="121703"/>
            </a:xfrm>
            <a:custGeom>
              <a:avLst/>
              <a:gdLst>
                <a:gd name="connsiteX0" fmla="*/ 141923 w 141922"/>
                <a:gd name="connsiteY0" fmla="*/ 72295 h 144589"/>
                <a:gd name="connsiteX1" fmla="*/ 70961 w 141922"/>
                <a:gd name="connsiteY1" fmla="*/ 144589 h 144589"/>
                <a:gd name="connsiteX2" fmla="*/ 0 w 141922"/>
                <a:gd name="connsiteY2" fmla="*/ 72295 h 144589"/>
                <a:gd name="connsiteX3" fmla="*/ 70961 w 141922"/>
                <a:gd name="connsiteY3" fmla="*/ 0 h 144589"/>
                <a:gd name="connsiteX4" fmla="*/ 141923 w 141922"/>
                <a:gd name="connsiteY4" fmla="*/ 72295 h 144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2" h="144589">
                  <a:moveTo>
                    <a:pt x="141923" y="72295"/>
                  </a:moveTo>
                  <a:cubicBezTo>
                    <a:pt x="141923" y="112204"/>
                    <a:pt x="110109" y="144589"/>
                    <a:pt x="70961" y="144589"/>
                  </a:cubicBezTo>
                  <a:cubicBezTo>
                    <a:pt x="31814" y="144589"/>
                    <a:pt x="0" y="112204"/>
                    <a:pt x="0" y="72295"/>
                  </a:cubicBezTo>
                  <a:cubicBezTo>
                    <a:pt x="0" y="32385"/>
                    <a:pt x="31814" y="0"/>
                    <a:pt x="70961" y="0"/>
                  </a:cubicBezTo>
                  <a:cubicBezTo>
                    <a:pt x="110109" y="0"/>
                    <a:pt x="141923" y="32385"/>
                    <a:pt x="141923" y="72295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5B2692B-1FAD-2D94-98F8-3D6FA067FB8B}"/>
                </a:ext>
              </a:extLst>
            </p:cNvPr>
            <p:cNvSpPr/>
            <p:nvPr/>
          </p:nvSpPr>
          <p:spPr>
            <a:xfrm>
              <a:off x="1960187" y="3328018"/>
              <a:ext cx="39124" cy="39125"/>
            </a:xfrm>
            <a:custGeom>
              <a:avLst/>
              <a:gdLst>
                <a:gd name="connsiteX0" fmla="*/ 46482 w 46481"/>
                <a:gd name="connsiteY0" fmla="*/ 23241 h 46482"/>
                <a:gd name="connsiteX1" fmla="*/ 23241 w 46481"/>
                <a:gd name="connsiteY1" fmla="*/ 46482 h 46482"/>
                <a:gd name="connsiteX2" fmla="*/ 0 w 46481"/>
                <a:gd name="connsiteY2" fmla="*/ 23241 h 46482"/>
                <a:gd name="connsiteX3" fmla="*/ 23241 w 46481"/>
                <a:gd name="connsiteY3" fmla="*/ 0 h 46482"/>
                <a:gd name="connsiteX4" fmla="*/ 46482 w 46481"/>
                <a:gd name="connsiteY4" fmla="*/ 23241 h 4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81" h="46482">
                  <a:moveTo>
                    <a:pt x="46482" y="23241"/>
                  </a:moveTo>
                  <a:cubicBezTo>
                    <a:pt x="46482" y="36100"/>
                    <a:pt x="36100" y="46482"/>
                    <a:pt x="23241" y="46482"/>
                  </a:cubicBezTo>
                  <a:cubicBezTo>
                    <a:pt x="10382" y="46482"/>
                    <a:pt x="0" y="36100"/>
                    <a:pt x="0" y="23241"/>
                  </a:cubicBezTo>
                  <a:cubicBezTo>
                    <a:pt x="0" y="10382"/>
                    <a:pt x="10382" y="0"/>
                    <a:pt x="23241" y="0"/>
                  </a:cubicBezTo>
                  <a:cubicBezTo>
                    <a:pt x="36100" y="0"/>
                    <a:pt x="46482" y="10382"/>
                    <a:pt x="46482" y="23241"/>
                  </a:cubicBezTo>
                  <a:close/>
                </a:path>
              </a:pathLst>
            </a:custGeom>
            <a:solidFill>
              <a:srgbClr val="FFF7E8"/>
            </a:solidFill>
            <a:ln w="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0448FC9-7B5E-4AFF-7D67-23064F93DA92}"/>
                </a:ext>
              </a:extLst>
            </p:cNvPr>
            <p:cNvSpPr/>
            <p:nvPr/>
          </p:nvSpPr>
          <p:spPr>
            <a:xfrm>
              <a:off x="2043567" y="3347581"/>
              <a:ext cx="46581" cy="8017"/>
            </a:xfrm>
            <a:custGeom>
              <a:avLst/>
              <a:gdLst>
                <a:gd name="connsiteX0" fmla="*/ 0 w 55340"/>
                <a:gd name="connsiteY0" fmla="*/ 0 h 9525"/>
                <a:gd name="connsiteX1" fmla="*/ 55340 w 5534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40" h="9525">
                  <a:moveTo>
                    <a:pt x="0" y="0"/>
                  </a:moveTo>
                  <a:lnTo>
                    <a:pt x="55340" y="0"/>
                  </a:lnTo>
                </a:path>
              </a:pathLst>
            </a:custGeom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29FECC-5269-E4D9-F385-ECD526ED7DD7}"/>
                </a:ext>
              </a:extLst>
            </p:cNvPr>
            <p:cNvSpPr/>
            <p:nvPr/>
          </p:nvSpPr>
          <p:spPr>
            <a:xfrm>
              <a:off x="1685833" y="3159814"/>
              <a:ext cx="8017" cy="74320"/>
            </a:xfrm>
            <a:custGeom>
              <a:avLst/>
              <a:gdLst>
                <a:gd name="connsiteX0" fmla="*/ 0 w 9525"/>
                <a:gd name="connsiteY0" fmla="*/ 88297 h 88296"/>
                <a:gd name="connsiteX1" fmla="*/ 0 w 9525"/>
                <a:gd name="connsiteY1" fmla="*/ 0 h 8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8296">
                  <a:moveTo>
                    <a:pt x="0" y="88297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9240264-EE2E-95C2-464D-B43FF8BA0F0F}"/>
                </a:ext>
              </a:extLst>
            </p:cNvPr>
            <p:cNvSpPr/>
            <p:nvPr/>
          </p:nvSpPr>
          <p:spPr>
            <a:xfrm>
              <a:off x="1603496" y="3166309"/>
              <a:ext cx="164676" cy="155216"/>
            </a:xfrm>
            <a:custGeom>
              <a:avLst/>
              <a:gdLst>
                <a:gd name="connsiteX0" fmla="*/ 52292 w 195643"/>
                <a:gd name="connsiteY0" fmla="*/ 0 h 184404"/>
                <a:gd name="connsiteX1" fmla="*/ 0 w 195643"/>
                <a:gd name="connsiteY1" fmla="*/ 86582 h 184404"/>
                <a:gd name="connsiteX2" fmla="*/ 97822 w 195643"/>
                <a:gd name="connsiteY2" fmla="*/ 184404 h 184404"/>
                <a:gd name="connsiteX3" fmla="*/ 195644 w 195643"/>
                <a:gd name="connsiteY3" fmla="*/ 86582 h 184404"/>
                <a:gd name="connsiteX4" fmla="*/ 143351 w 195643"/>
                <a:gd name="connsiteY4" fmla="*/ 0 h 184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643" h="184404">
                  <a:moveTo>
                    <a:pt x="52292" y="0"/>
                  </a:moveTo>
                  <a:cubicBezTo>
                    <a:pt x="21241" y="16383"/>
                    <a:pt x="0" y="48958"/>
                    <a:pt x="0" y="86582"/>
                  </a:cubicBezTo>
                  <a:cubicBezTo>
                    <a:pt x="0" y="140589"/>
                    <a:pt x="43815" y="184404"/>
                    <a:pt x="97822" y="184404"/>
                  </a:cubicBezTo>
                  <a:cubicBezTo>
                    <a:pt x="151829" y="184404"/>
                    <a:pt x="195644" y="140589"/>
                    <a:pt x="195644" y="86582"/>
                  </a:cubicBezTo>
                  <a:cubicBezTo>
                    <a:pt x="195644" y="48958"/>
                    <a:pt x="174403" y="16383"/>
                    <a:pt x="143351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C52A062-A3BF-1D6E-7C7A-AE2F3D70C5C6}"/>
                </a:ext>
              </a:extLst>
            </p:cNvPr>
            <p:cNvSpPr/>
            <p:nvPr/>
          </p:nvSpPr>
          <p:spPr>
            <a:xfrm>
              <a:off x="1688559" y="3465756"/>
              <a:ext cx="47943" cy="47944"/>
            </a:xfrm>
            <a:custGeom>
              <a:avLst/>
              <a:gdLst>
                <a:gd name="connsiteX0" fmla="*/ 0 w 56959"/>
                <a:gd name="connsiteY0" fmla="*/ 56959 h 56959"/>
                <a:gd name="connsiteX1" fmla="*/ 56960 w 56959"/>
                <a:gd name="connsiteY1" fmla="*/ 0 h 5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9" h="56959">
                  <a:moveTo>
                    <a:pt x="0" y="56959"/>
                  </a:moveTo>
                  <a:lnTo>
                    <a:pt x="56960" y="0"/>
                  </a:lnTo>
                </a:path>
              </a:pathLst>
            </a:custGeom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FC93830-EB2C-4EEC-25D4-9344ECA21643}"/>
                </a:ext>
              </a:extLst>
            </p:cNvPr>
            <p:cNvSpPr/>
            <p:nvPr/>
          </p:nvSpPr>
          <p:spPr>
            <a:xfrm>
              <a:off x="1730891" y="3496863"/>
              <a:ext cx="48023" cy="47944"/>
            </a:xfrm>
            <a:custGeom>
              <a:avLst/>
              <a:gdLst>
                <a:gd name="connsiteX0" fmla="*/ 0 w 57054"/>
                <a:gd name="connsiteY0" fmla="*/ 56959 h 56959"/>
                <a:gd name="connsiteX1" fmla="*/ 57055 w 57054"/>
                <a:gd name="connsiteY1" fmla="*/ 0 h 5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56959">
                  <a:moveTo>
                    <a:pt x="0" y="56959"/>
                  </a:moveTo>
                  <a:lnTo>
                    <a:pt x="57055" y="0"/>
                  </a:lnTo>
                </a:path>
              </a:pathLst>
            </a:custGeom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DA85F3B-8D60-1B71-2F34-E0ADF3094F0F}"/>
                </a:ext>
              </a:extLst>
            </p:cNvPr>
            <p:cNvSpPr/>
            <p:nvPr/>
          </p:nvSpPr>
          <p:spPr>
            <a:xfrm>
              <a:off x="1895647" y="3231970"/>
              <a:ext cx="166038" cy="8017"/>
            </a:xfrm>
            <a:custGeom>
              <a:avLst/>
              <a:gdLst>
                <a:gd name="connsiteX0" fmla="*/ 0 w 197262"/>
                <a:gd name="connsiteY0" fmla="*/ 0 h 9525"/>
                <a:gd name="connsiteX1" fmla="*/ 197263 w 19726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262" h="9525">
                  <a:moveTo>
                    <a:pt x="0" y="0"/>
                  </a:moveTo>
                  <a:lnTo>
                    <a:pt x="197263" y="0"/>
                  </a:lnTo>
                </a:path>
              </a:pathLst>
            </a:custGeom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E248671-5598-AC4A-7DCD-2C0CABA0BA1F}"/>
                </a:ext>
              </a:extLst>
            </p:cNvPr>
            <p:cNvSpPr/>
            <p:nvPr/>
          </p:nvSpPr>
          <p:spPr>
            <a:xfrm>
              <a:off x="1924188" y="3176731"/>
              <a:ext cx="8017" cy="55239"/>
            </a:xfrm>
            <a:custGeom>
              <a:avLst/>
              <a:gdLst>
                <a:gd name="connsiteX0" fmla="*/ 0 w 9525"/>
                <a:gd name="connsiteY0" fmla="*/ 65627 h 65627"/>
                <a:gd name="connsiteX1" fmla="*/ 0 w 9525"/>
                <a:gd name="connsiteY1" fmla="*/ 0 h 6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5627">
                  <a:moveTo>
                    <a:pt x="0" y="65627"/>
                  </a:moveTo>
                  <a:lnTo>
                    <a:pt x="0" y="0"/>
                  </a:lnTo>
                </a:path>
              </a:pathLst>
            </a:custGeom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D262747-776B-D309-211D-29393C665D2B}"/>
                </a:ext>
              </a:extLst>
            </p:cNvPr>
            <p:cNvSpPr/>
            <p:nvPr/>
          </p:nvSpPr>
          <p:spPr>
            <a:xfrm>
              <a:off x="1971330" y="3176731"/>
              <a:ext cx="8017" cy="55239"/>
            </a:xfrm>
            <a:custGeom>
              <a:avLst/>
              <a:gdLst>
                <a:gd name="connsiteX0" fmla="*/ 0 w 9525"/>
                <a:gd name="connsiteY0" fmla="*/ 65627 h 65627"/>
                <a:gd name="connsiteX1" fmla="*/ 0 w 9525"/>
                <a:gd name="connsiteY1" fmla="*/ 0 h 6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5627">
                  <a:moveTo>
                    <a:pt x="0" y="65627"/>
                  </a:moveTo>
                  <a:lnTo>
                    <a:pt x="0" y="0"/>
                  </a:lnTo>
                </a:path>
              </a:pathLst>
            </a:custGeom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76" name="Graphic 50">
            <a:extLst>
              <a:ext uri="{FF2B5EF4-FFF2-40B4-BE49-F238E27FC236}">
                <a16:creationId xmlns:a16="http://schemas.microsoft.com/office/drawing/2014/main" id="{9C7456C0-0D27-67B9-8A47-37B97C5E5235}"/>
              </a:ext>
            </a:extLst>
          </p:cNvPr>
          <p:cNvGrpSpPr/>
          <p:nvPr/>
        </p:nvGrpSpPr>
        <p:grpSpPr>
          <a:xfrm>
            <a:off x="10081690" y="3137192"/>
            <a:ext cx="550322" cy="503756"/>
            <a:chOff x="-4065461" y="7437654"/>
            <a:chExt cx="791337" cy="724376"/>
          </a:xfrm>
        </p:grpSpPr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BAE28E66-8F02-DE02-97D2-7F6B4091F0CB}"/>
                </a:ext>
              </a:extLst>
            </p:cNvPr>
            <p:cNvSpPr/>
            <p:nvPr/>
          </p:nvSpPr>
          <p:spPr>
            <a:xfrm>
              <a:off x="-4065461" y="7437654"/>
              <a:ext cx="791337" cy="466343"/>
            </a:xfrm>
            <a:custGeom>
              <a:avLst/>
              <a:gdLst>
                <a:gd name="connsiteX0" fmla="*/ 550926 w 791337"/>
                <a:gd name="connsiteY0" fmla="*/ 466344 h 466343"/>
                <a:gd name="connsiteX1" fmla="*/ 615601 w 791337"/>
                <a:gd name="connsiteY1" fmla="*/ 466344 h 466343"/>
                <a:gd name="connsiteX2" fmla="*/ 791337 w 791337"/>
                <a:gd name="connsiteY2" fmla="*/ 290608 h 466343"/>
                <a:gd name="connsiteX3" fmla="*/ 615601 w 791337"/>
                <a:gd name="connsiteY3" fmla="*/ 114871 h 466343"/>
                <a:gd name="connsiteX4" fmla="*/ 596837 w 791337"/>
                <a:gd name="connsiteY4" fmla="*/ 115919 h 466343"/>
                <a:gd name="connsiteX5" fmla="*/ 439865 w 791337"/>
                <a:gd name="connsiteY5" fmla="*/ 0 h 466343"/>
                <a:gd name="connsiteX6" fmla="*/ 286703 w 791337"/>
                <a:gd name="connsiteY6" fmla="*/ 105346 h 466343"/>
                <a:gd name="connsiteX7" fmla="*/ 244602 w 791337"/>
                <a:gd name="connsiteY7" fmla="*/ 96488 h 466343"/>
                <a:gd name="connsiteX8" fmla="*/ 140494 w 791337"/>
                <a:gd name="connsiteY8" fmla="*/ 193167 h 466343"/>
                <a:gd name="connsiteX9" fmla="*/ 136684 w 791337"/>
                <a:gd name="connsiteY9" fmla="*/ 192977 h 466343"/>
                <a:gd name="connsiteX10" fmla="*/ 0 w 791337"/>
                <a:gd name="connsiteY10" fmla="*/ 329660 h 466343"/>
                <a:gd name="connsiteX11" fmla="*/ 136684 w 791337"/>
                <a:gd name="connsiteY11" fmla="*/ 466344 h 466343"/>
                <a:gd name="connsiteX12" fmla="*/ 302133 w 791337"/>
                <a:gd name="connsiteY12" fmla="*/ 466344 h 46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1337" h="466343">
                  <a:moveTo>
                    <a:pt x="550926" y="466344"/>
                  </a:moveTo>
                  <a:lnTo>
                    <a:pt x="615601" y="466344"/>
                  </a:lnTo>
                  <a:cubicBezTo>
                    <a:pt x="712661" y="466344"/>
                    <a:pt x="791337" y="387668"/>
                    <a:pt x="791337" y="290608"/>
                  </a:cubicBezTo>
                  <a:cubicBezTo>
                    <a:pt x="791337" y="193548"/>
                    <a:pt x="712661" y="114871"/>
                    <a:pt x="615601" y="114871"/>
                  </a:cubicBezTo>
                  <a:cubicBezTo>
                    <a:pt x="609219" y="114871"/>
                    <a:pt x="603028" y="115253"/>
                    <a:pt x="596837" y="115919"/>
                  </a:cubicBezTo>
                  <a:cubicBezTo>
                    <a:pt x="576167" y="48768"/>
                    <a:pt x="513683" y="0"/>
                    <a:pt x="439865" y="0"/>
                  </a:cubicBezTo>
                  <a:cubicBezTo>
                    <a:pt x="369951" y="0"/>
                    <a:pt x="310325" y="43815"/>
                    <a:pt x="286703" y="105346"/>
                  </a:cubicBezTo>
                  <a:cubicBezTo>
                    <a:pt x="273844" y="99632"/>
                    <a:pt x="259652" y="96488"/>
                    <a:pt x="244602" y="96488"/>
                  </a:cubicBezTo>
                  <a:cubicBezTo>
                    <a:pt x="189548" y="96488"/>
                    <a:pt x="144494" y="139160"/>
                    <a:pt x="140494" y="193167"/>
                  </a:cubicBezTo>
                  <a:cubicBezTo>
                    <a:pt x="139160" y="193167"/>
                    <a:pt x="137922" y="192977"/>
                    <a:pt x="136684" y="192977"/>
                  </a:cubicBezTo>
                  <a:cubicBezTo>
                    <a:pt x="61151" y="192977"/>
                    <a:pt x="0" y="254222"/>
                    <a:pt x="0" y="329660"/>
                  </a:cubicBezTo>
                  <a:cubicBezTo>
                    <a:pt x="0" y="405098"/>
                    <a:pt x="61151" y="466344"/>
                    <a:pt x="136684" y="466344"/>
                  </a:cubicBezTo>
                  <a:lnTo>
                    <a:pt x="302133" y="466344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78" name="Graphic 50">
              <a:extLst>
                <a:ext uri="{FF2B5EF4-FFF2-40B4-BE49-F238E27FC236}">
                  <a16:creationId xmlns:a16="http://schemas.microsoft.com/office/drawing/2014/main" id="{49EEA6FB-92F7-BB53-249C-4D38AF836679}"/>
                </a:ext>
              </a:extLst>
            </p:cNvPr>
            <p:cNvGrpSpPr/>
            <p:nvPr/>
          </p:nvGrpSpPr>
          <p:grpSpPr>
            <a:xfrm>
              <a:off x="-3827845" y="7523654"/>
              <a:ext cx="378213" cy="378213"/>
              <a:chOff x="-3827845" y="7523654"/>
              <a:chExt cx="378213" cy="378213"/>
            </a:xfrm>
            <a:noFill/>
          </p:grpSpPr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59DE93C7-B0E7-D259-A92E-14C551ADB6CC}"/>
                  </a:ext>
                </a:extLst>
              </p:cNvPr>
              <p:cNvSpPr/>
              <p:nvPr/>
            </p:nvSpPr>
            <p:spPr>
              <a:xfrm rot="-4608600">
                <a:off x="-3796091" y="7555408"/>
                <a:ext cx="314706" cy="314706"/>
              </a:xfrm>
              <a:custGeom>
                <a:avLst/>
                <a:gdLst>
                  <a:gd name="connsiteX0" fmla="*/ 314706 w 314706"/>
                  <a:gd name="connsiteY0" fmla="*/ 157353 h 314706"/>
                  <a:gd name="connsiteX1" fmla="*/ 157353 w 314706"/>
                  <a:gd name="connsiteY1" fmla="*/ 314706 h 314706"/>
                  <a:gd name="connsiteX2" fmla="*/ 0 w 314706"/>
                  <a:gd name="connsiteY2" fmla="*/ 157353 h 314706"/>
                  <a:gd name="connsiteX3" fmla="*/ 157353 w 314706"/>
                  <a:gd name="connsiteY3" fmla="*/ 0 h 314706"/>
                  <a:gd name="connsiteX4" fmla="*/ 314706 w 314706"/>
                  <a:gd name="connsiteY4" fmla="*/ 157353 h 31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706" h="314706">
                    <a:moveTo>
                      <a:pt x="314706" y="157353"/>
                    </a:moveTo>
                    <a:cubicBezTo>
                      <a:pt x="314706" y="244257"/>
                      <a:pt x="244257" y="314706"/>
                      <a:pt x="157353" y="314706"/>
                    </a:cubicBezTo>
                    <a:cubicBezTo>
                      <a:pt x="70449" y="314706"/>
                      <a:pt x="0" y="244257"/>
                      <a:pt x="0" y="157353"/>
                    </a:cubicBezTo>
                    <a:cubicBezTo>
                      <a:pt x="0" y="70449"/>
                      <a:pt x="70449" y="0"/>
                      <a:pt x="157353" y="0"/>
                    </a:cubicBezTo>
                    <a:cubicBezTo>
                      <a:pt x="244257" y="0"/>
                      <a:pt x="314706" y="70449"/>
                      <a:pt x="314706" y="157353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2C8A99A-54F6-567B-EB91-E54207627962}"/>
                  </a:ext>
                </a:extLst>
              </p:cNvPr>
              <p:cNvSpPr/>
              <p:nvPr/>
            </p:nvSpPr>
            <p:spPr>
              <a:xfrm>
                <a:off x="-3712274" y="7555288"/>
                <a:ext cx="147065" cy="314705"/>
              </a:xfrm>
              <a:custGeom>
                <a:avLst/>
                <a:gdLst>
                  <a:gd name="connsiteX0" fmla="*/ 147066 w 147065"/>
                  <a:gd name="connsiteY0" fmla="*/ 157353 h 314705"/>
                  <a:gd name="connsiteX1" fmla="*/ 73533 w 147065"/>
                  <a:gd name="connsiteY1" fmla="*/ 314706 h 314705"/>
                  <a:gd name="connsiteX2" fmla="*/ 0 w 147065"/>
                  <a:gd name="connsiteY2" fmla="*/ 157353 h 314705"/>
                  <a:gd name="connsiteX3" fmla="*/ 73533 w 147065"/>
                  <a:gd name="connsiteY3" fmla="*/ 0 h 314705"/>
                  <a:gd name="connsiteX4" fmla="*/ 147066 w 147065"/>
                  <a:gd name="connsiteY4" fmla="*/ 157353 h 314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065" h="314705">
                    <a:moveTo>
                      <a:pt x="147066" y="157353"/>
                    </a:moveTo>
                    <a:cubicBezTo>
                      <a:pt x="147066" y="244257"/>
                      <a:pt x="114144" y="314706"/>
                      <a:pt x="73533" y="314706"/>
                    </a:cubicBezTo>
                    <a:cubicBezTo>
                      <a:pt x="32922" y="314706"/>
                      <a:pt x="0" y="244257"/>
                      <a:pt x="0" y="157353"/>
                    </a:cubicBezTo>
                    <a:cubicBezTo>
                      <a:pt x="0" y="70449"/>
                      <a:pt x="32922" y="0"/>
                      <a:pt x="73533" y="0"/>
                    </a:cubicBezTo>
                    <a:cubicBezTo>
                      <a:pt x="114144" y="0"/>
                      <a:pt x="147066" y="70449"/>
                      <a:pt x="147066" y="157353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2D2B775F-E4AD-6A50-61F6-1C9687C3EC93}"/>
                  </a:ext>
                </a:extLst>
              </p:cNvPr>
              <p:cNvSpPr/>
              <p:nvPr/>
            </p:nvSpPr>
            <p:spPr>
              <a:xfrm>
                <a:off x="-3795332" y="7712641"/>
                <a:ext cx="313277" cy="9525"/>
              </a:xfrm>
              <a:custGeom>
                <a:avLst/>
                <a:gdLst>
                  <a:gd name="connsiteX0" fmla="*/ 0 w 313277"/>
                  <a:gd name="connsiteY0" fmla="*/ 0 h 9525"/>
                  <a:gd name="connsiteX1" fmla="*/ 313277 w 31327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3277" h="9525">
                    <a:moveTo>
                      <a:pt x="0" y="0"/>
                    </a:moveTo>
                    <a:lnTo>
                      <a:pt x="313277" y="0"/>
                    </a:lnTo>
                  </a:path>
                </a:pathLst>
              </a:custGeom>
              <a:ln w="14288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62B2D866-BC17-4018-1FFB-CE3C20D91CDB}"/>
                  </a:ext>
                </a:extLst>
              </p:cNvPr>
              <p:cNvSpPr/>
              <p:nvPr/>
            </p:nvSpPr>
            <p:spPr>
              <a:xfrm>
                <a:off x="-3638741" y="7556050"/>
                <a:ext cx="9525" cy="313277"/>
              </a:xfrm>
              <a:custGeom>
                <a:avLst/>
                <a:gdLst>
                  <a:gd name="connsiteX0" fmla="*/ 0 w 9525"/>
                  <a:gd name="connsiteY0" fmla="*/ 313277 h 313277"/>
                  <a:gd name="connsiteX1" fmla="*/ 0 w 9525"/>
                  <a:gd name="connsiteY1" fmla="*/ 0 h 313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313277">
                    <a:moveTo>
                      <a:pt x="0" y="313277"/>
                    </a:moveTo>
                    <a:lnTo>
                      <a:pt x="0" y="0"/>
                    </a:lnTo>
                  </a:path>
                </a:pathLst>
              </a:custGeom>
              <a:ln w="14288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83" name="Graphic 50">
                <a:extLst>
                  <a:ext uri="{FF2B5EF4-FFF2-40B4-BE49-F238E27FC236}">
                    <a16:creationId xmlns:a16="http://schemas.microsoft.com/office/drawing/2014/main" id="{7D844A93-06CB-89AD-8E88-1B6801D22E4D}"/>
                  </a:ext>
                </a:extLst>
              </p:cNvPr>
              <p:cNvGrpSpPr/>
              <p:nvPr/>
            </p:nvGrpSpPr>
            <p:grpSpPr>
              <a:xfrm>
                <a:off x="-3772471" y="7631679"/>
                <a:ext cx="267462" cy="162020"/>
                <a:chOff x="-3772471" y="7631679"/>
                <a:chExt cx="267462" cy="162020"/>
              </a:xfrm>
              <a:noFill/>
            </p:grpSpPr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C8783762-204B-34AA-36A2-2461B88CC75A}"/>
                    </a:ext>
                  </a:extLst>
                </p:cNvPr>
                <p:cNvSpPr/>
                <p:nvPr/>
              </p:nvSpPr>
              <p:spPr>
                <a:xfrm>
                  <a:off x="-3772471" y="7631679"/>
                  <a:ext cx="267462" cy="28765"/>
                </a:xfrm>
                <a:custGeom>
                  <a:avLst/>
                  <a:gdLst>
                    <a:gd name="connsiteX0" fmla="*/ 0 w 267462"/>
                    <a:gd name="connsiteY0" fmla="*/ 0 h 28765"/>
                    <a:gd name="connsiteX1" fmla="*/ 133731 w 267462"/>
                    <a:gd name="connsiteY1" fmla="*/ 28765 h 28765"/>
                    <a:gd name="connsiteX2" fmla="*/ 267462 w 267462"/>
                    <a:gd name="connsiteY2" fmla="*/ 0 h 28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7462" h="28765">
                      <a:moveTo>
                        <a:pt x="0" y="0"/>
                      </a:moveTo>
                      <a:cubicBezTo>
                        <a:pt x="38005" y="18097"/>
                        <a:pt x="84010" y="28765"/>
                        <a:pt x="133731" y="28765"/>
                      </a:cubicBezTo>
                      <a:cubicBezTo>
                        <a:pt x="183451" y="28765"/>
                        <a:pt x="229457" y="18097"/>
                        <a:pt x="267462" y="0"/>
                      </a:cubicBezTo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F094927F-C0AE-3515-F83F-C6C1AADECA1E}"/>
                    </a:ext>
                  </a:extLst>
                </p:cNvPr>
                <p:cNvSpPr/>
                <p:nvPr/>
              </p:nvSpPr>
              <p:spPr>
                <a:xfrm>
                  <a:off x="-3772471" y="7764933"/>
                  <a:ext cx="267462" cy="28765"/>
                </a:xfrm>
                <a:custGeom>
                  <a:avLst/>
                  <a:gdLst>
                    <a:gd name="connsiteX0" fmla="*/ 267462 w 267462"/>
                    <a:gd name="connsiteY0" fmla="*/ 28766 h 28765"/>
                    <a:gd name="connsiteX1" fmla="*/ 133731 w 267462"/>
                    <a:gd name="connsiteY1" fmla="*/ 0 h 28765"/>
                    <a:gd name="connsiteX2" fmla="*/ 0 w 267462"/>
                    <a:gd name="connsiteY2" fmla="*/ 28766 h 28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7462" h="28765">
                      <a:moveTo>
                        <a:pt x="267462" y="28766"/>
                      </a:moveTo>
                      <a:cubicBezTo>
                        <a:pt x="229457" y="10668"/>
                        <a:pt x="183451" y="0"/>
                        <a:pt x="133731" y="0"/>
                      </a:cubicBezTo>
                      <a:cubicBezTo>
                        <a:pt x="84010" y="0"/>
                        <a:pt x="38005" y="10668"/>
                        <a:pt x="0" y="28766"/>
                      </a:cubicBezTo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86" name="Graphic 50">
              <a:extLst>
                <a:ext uri="{FF2B5EF4-FFF2-40B4-BE49-F238E27FC236}">
                  <a16:creationId xmlns:a16="http://schemas.microsoft.com/office/drawing/2014/main" id="{79FE5CB9-C5DF-21EC-1EB1-76BC36C730CA}"/>
                </a:ext>
              </a:extLst>
            </p:cNvPr>
            <p:cNvGrpSpPr/>
            <p:nvPr/>
          </p:nvGrpSpPr>
          <p:grpSpPr>
            <a:xfrm>
              <a:off x="-3825240" y="7856087"/>
              <a:ext cx="344043" cy="279463"/>
              <a:chOff x="-3825240" y="7856087"/>
              <a:chExt cx="344043" cy="279463"/>
            </a:xfrm>
            <a:noFill/>
          </p:grpSpPr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76F2C871-FC1E-59BE-C6CB-921F28AB54FF}"/>
                  </a:ext>
                </a:extLst>
              </p:cNvPr>
              <p:cNvSpPr/>
              <p:nvPr/>
            </p:nvSpPr>
            <p:spPr>
              <a:xfrm>
                <a:off x="-3825240" y="7856087"/>
                <a:ext cx="113633" cy="240601"/>
              </a:xfrm>
              <a:custGeom>
                <a:avLst/>
                <a:gdLst>
                  <a:gd name="connsiteX0" fmla="*/ 113633 w 113633"/>
                  <a:gd name="connsiteY0" fmla="*/ 0 h 240601"/>
                  <a:gd name="connsiteX1" fmla="*/ 113633 w 113633"/>
                  <a:gd name="connsiteY1" fmla="*/ 144685 h 240601"/>
                  <a:gd name="connsiteX2" fmla="*/ 0 w 113633"/>
                  <a:gd name="connsiteY2" fmla="*/ 240602 h 240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3633" h="240601">
                    <a:moveTo>
                      <a:pt x="113633" y="0"/>
                    </a:moveTo>
                    <a:lnTo>
                      <a:pt x="113633" y="144685"/>
                    </a:lnTo>
                    <a:lnTo>
                      <a:pt x="0" y="240602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A527AB8-6FC5-79CF-92D4-3F913019160A}"/>
                  </a:ext>
                </a:extLst>
              </p:cNvPr>
              <p:cNvSpPr/>
              <p:nvPr/>
            </p:nvSpPr>
            <p:spPr>
              <a:xfrm>
                <a:off x="-3565874" y="7856087"/>
                <a:ext cx="84677" cy="214217"/>
              </a:xfrm>
              <a:custGeom>
                <a:avLst/>
                <a:gdLst>
                  <a:gd name="connsiteX0" fmla="*/ 0 w 84677"/>
                  <a:gd name="connsiteY0" fmla="*/ 0 h 214217"/>
                  <a:gd name="connsiteX1" fmla="*/ 0 w 84677"/>
                  <a:gd name="connsiteY1" fmla="*/ 144685 h 214217"/>
                  <a:gd name="connsiteX2" fmla="*/ 84677 w 84677"/>
                  <a:gd name="connsiteY2" fmla="*/ 214217 h 214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677" h="214217">
                    <a:moveTo>
                      <a:pt x="0" y="0"/>
                    </a:moveTo>
                    <a:lnTo>
                      <a:pt x="0" y="144685"/>
                    </a:lnTo>
                    <a:lnTo>
                      <a:pt x="84677" y="214217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069AE3DE-BEF4-245F-0980-2634334AD6A3}"/>
                  </a:ext>
                </a:extLst>
              </p:cNvPr>
              <p:cNvSpPr/>
              <p:nvPr/>
            </p:nvSpPr>
            <p:spPr>
              <a:xfrm>
                <a:off x="-3610547" y="7871709"/>
                <a:ext cx="9525" cy="263842"/>
              </a:xfrm>
              <a:custGeom>
                <a:avLst/>
                <a:gdLst>
                  <a:gd name="connsiteX0" fmla="*/ 0 w 9525"/>
                  <a:gd name="connsiteY0" fmla="*/ 0 h 263842"/>
                  <a:gd name="connsiteX1" fmla="*/ 0 w 9525"/>
                  <a:gd name="connsiteY1" fmla="*/ 263843 h 263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263842">
                    <a:moveTo>
                      <a:pt x="0" y="0"/>
                    </a:moveTo>
                    <a:lnTo>
                      <a:pt x="0" y="263843"/>
                    </a:lnTo>
                  </a:path>
                </a:pathLst>
              </a:custGeom>
              <a:ln w="14288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DD8F9C7F-B8E5-5069-4AFA-6A655919C3A5}"/>
                  </a:ext>
                </a:extLst>
              </p:cNvPr>
              <p:cNvSpPr/>
              <p:nvPr/>
            </p:nvSpPr>
            <p:spPr>
              <a:xfrm>
                <a:off x="-3711607" y="7871423"/>
                <a:ext cx="49911" cy="200691"/>
              </a:xfrm>
              <a:custGeom>
                <a:avLst/>
                <a:gdLst>
                  <a:gd name="connsiteX0" fmla="*/ 49911 w 49911"/>
                  <a:gd name="connsiteY0" fmla="*/ 0 h 200691"/>
                  <a:gd name="connsiteX1" fmla="*/ 49911 w 49911"/>
                  <a:gd name="connsiteY1" fmla="*/ 158020 h 200691"/>
                  <a:gd name="connsiteX2" fmla="*/ 0 w 49911"/>
                  <a:gd name="connsiteY2" fmla="*/ 200692 h 200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911" h="200691">
                    <a:moveTo>
                      <a:pt x="49911" y="0"/>
                    </a:moveTo>
                    <a:lnTo>
                      <a:pt x="49911" y="158020"/>
                    </a:lnTo>
                    <a:lnTo>
                      <a:pt x="0" y="200692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4B2D139-41FC-00D6-F84B-8CAF524A449E}"/>
                </a:ext>
              </a:extLst>
            </p:cNvPr>
            <p:cNvSpPr/>
            <p:nvPr/>
          </p:nvSpPr>
          <p:spPr>
            <a:xfrm>
              <a:off x="-3857149" y="8076401"/>
              <a:ext cx="52958" cy="52958"/>
            </a:xfrm>
            <a:custGeom>
              <a:avLst/>
              <a:gdLst>
                <a:gd name="connsiteX0" fmla="*/ 52959 w 52958"/>
                <a:gd name="connsiteY0" fmla="*/ 26479 h 52958"/>
                <a:gd name="connsiteX1" fmla="*/ 26479 w 52958"/>
                <a:gd name="connsiteY1" fmla="*/ 52959 h 52958"/>
                <a:gd name="connsiteX2" fmla="*/ 0 w 52958"/>
                <a:gd name="connsiteY2" fmla="*/ 26479 h 52958"/>
                <a:gd name="connsiteX3" fmla="*/ 26479 w 52958"/>
                <a:gd name="connsiteY3" fmla="*/ 0 h 52958"/>
                <a:gd name="connsiteX4" fmla="*/ 52959 w 52958"/>
                <a:gd name="connsiteY4" fmla="*/ 26479 h 5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58" h="52958">
                  <a:moveTo>
                    <a:pt x="52959" y="26479"/>
                  </a:moveTo>
                  <a:cubicBezTo>
                    <a:pt x="52959" y="41053"/>
                    <a:pt x="41148" y="52959"/>
                    <a:pt x="26479" y="52959"/>
                  </a:cubicBezTo>
                  <a:cubicBezTo>
                    <a:pt x="11811" y="52959"/>
                    <a:pt x="0" y="41148"/>
                    <a:pt x="0" y="26479"/>
                  </a:cubicBezTo>
                  <a:cubicBezTo>
                    <a:pt x="0" y="11811"/>
                    <a:pt x="11811" y="0"/>
                    <a:pt x="26479" y="0"/>
                  </a:cubicBezTo>
                  <a:cubicBezTo>
                    <a:pt x="41148" y="0"/>
                    <a:pt x="52959" y="11811"/>
                    <a:pt x="52959" y="26479"/>
                  </a:cubicBezTo>
                  <a:close/>
                </a:path>
              </a:pathLst>
            </a:custGeom>
            <a:solidFill>
              <a:srgbClr val="FFF7E8"/>
            </a:solidFill>
            <a:ln w="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AFE86F33-364E-C259-F9B6-1C0E7252536A}"/>
                </a:ext>
              </a:extLst>
            </p:cNvPr>
            <p:cNvSpPr/>
            <p:nvPr/>
          </p:nvSpPr>
          <p:spPr>
            <a:xfrm>
              <a:off x="-3739515" y="8050017"/>
              <a:ext cx="52959" cy="52958"/>
            </a:xfrm>
            <a:custGeom>
              <a:avLst/>
              <a:gdLst>
                <a:gd name="connsiteX0" fmla="*/ 52959 w 52959"/>
                <a:gd name="connsiteY0" fmla="*/ 26480 h 52958"/>
                <a:gd name="connsiteX1" fmla="*/ 26480 w 52959"/>
                <a:gd name="connsiteY1" fmla="*/ 52959 h 52958"/>
                <a:gd name="connsiteX2" fmla="*/ 0 w 52959"/>
                <a:gd name="connsiteY2" fmla="*/ 26480 h 52958"/>
                <a:gd name="connsiteX3" fmla="*/ 26480 w 52959"/>
                <a:gd name="connsiteY3" fmla="*/ 0 h 52958"/>
                <a:gd name="connsiteX4" fmla="*/ 52959 w 52959"/>
                <a:gd name="connsiteY4" fmla="*/ 26480 h 5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59" h="52958">
                  <a:moveTo>
                    <a:pt x="52959" y="26480"/>
                  </a:moveTo>
                  <a:cubicBezTo>
                    <a:pt x="52959" y="41104"/>
                    <a:pt x="41104" y="52959"/>
                    <a:pt x="26480" y="52959"/>
                  </a:cubicBezTo>
                  <a:cubicBezTo>
                    <a:pt x="11855" y="52959"/>
                    <a:pt x="0" y="41104"/>
                    <a:pt x="0" y="26480"/>
                  </a:cubicBezTo>
                  <a:cubicBezTo>
                    <a:pt x="0" y="11855"/>
                    <a:pt x="11855" y="0"/>
                    <a:pt x="26480" y="0"/>
                  </a:cubicBezTo>
                  <a:cubicBezTo>
                    <a:pt x="41104" y="0"/>
                    <a:pt x="52959" y="11855"/>
                    <a:pt x="52959" y="26480"/>
                  </a:cubicBezTo>
                  <a:close/>
                </a:path>
              </a:pathLst>
            </a:custGeom>
            <a:solidFill>
              <a:srgbClr val="FFF7E8"/>
            </a:solidFill>
            <a:ln w="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DC1D21C-8EC1-4C0E-2081-7BC53AB89735}"/>
                </a:ext>
              </a:extLst>
            </p:cNvPr>
            <p:cNvSpPr/>
            <p:nvPr/>
          </p:nvSpPr>
          <p:spPr>
            <a:xfrm>
              <a:off x="-3507677" y="8045635"/>
              <a:ext cx="52959" cy="52958"/>
            </a:xfrm>
            <a:custGeom>
              <a:avLst/>
              <a:gdLst>
                <a:gd name="connsiteX0" fmla="*/ 52959 w 52959"/>
                <a:gd name="connsiteY0" fmla="*/ 26480 h 52958"/>
                <a:gd name="connsiteX1" fmla="*/ 26480 w 52959"/>
                <a:gd name="connsiteY1" fmla="*/ 52959 h 52958"/>
                <a:gd name="connsiteX2" fmla="*/ 0 w 52959"/>
                <a:gd name="connsiteY2" fmla="*/ 26480 h 52958"/>
                <a:gd name="connsiteX3" fmla="*/ 26480 w 52959"/>
                <a:gd name="connsiteY3" fmla="*/ 0 h 52958"/>
                <a:gd name="connsiteX4" fmla="*/ 52959 w 52959"/>
                <a:gd name="connsiteY4" fmla="*/ 26480 h 5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59" h="52958">
                  <a:moveTo>
                    <a:pt x="52959" y="26480"/>
                  </a:moveTo>
                  <a:cubicBezTo>
                    <a:pt x="52959" y="41104"/>
                    <a:pt x="41104" y="52959"/>
                    <a:pt x="26480" y="52959"/>
                  </a:cubicBezTo>
                  <a:cubicBezTo>
                    <a:pt x="11855" y="52959"/>
                    <a:pt x="0" y="41104"/>
                    <a:pt x="0" y="26480"/>
                  </a:cubicBezTo>
                  <a:cubicBezTo>
                    <a:pt x="0" y="11855"/>
                    <a:pt x="11855" y="0"/>
                    <a:pt x="26480" y="0"/>
                  </a:cubicBezTo>
                  <a:cubicBezTo>
                    <a:pt x="41104" y="0"/>
                    <a:pt x="52959" y="11855"/>
                    <a:pt x="52959" y="26480"/>
                  </a:cubicBezTo>
                  <a:close/>
                </a:path>
              </a:pathLst>
            </a:custGeom>
            <a:solidFill>
              <a:srgbClr val="FFF7E8"/>
            </a:solidFill>
            <a:ln w="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B3EF41-9350-4ABB-40D1-E9688F9E96BA}"/>
                </a:ext>
              </a:extLst>
            </p:cNvPr>
            <p:cNvSpPr/>
            <p:nvPr/>
          </p:nvSpPr>
          <p:spPr>
            <a:xfrm>
              <a:off x="-3637026" y="8109071"/>
              <a:ext cx="52958" cy="52959"/>
            </a:xfrm>
            <a:custGeom>
              <a:avLst/>
              <a:gdLst>
                <a:gd name="connsiteX0" fmla="*/ 52959 w 52958"/>
                <a:gd name="connsiteY0" fmla="*/ 26480 h 52959"/>
                <a:gd name="connsiteX1" fmla="*/ 26479 w 52958"/>
                <a:gd name="connsiteY1" fmla="*/ 52959 h 52959"/>
                <a:gd name="connsiteX2" fmla="*/ 0 w 52958"/>
                <a:gd name="connsiteY2" fmla="*/ 26480 h 52959"/>
                <a:gd name="connsiteX3" fmla="*/ 26479 w 52958"/>
                <a:gd name="connsiteY3" fmla="*/ 0 h 52959"/>
                <a:gd name="connsiteX4" fmla="*/ 52959 w 52958"/>
                <a:gd name="connsiteY4" fmla="*/ 26480 h 52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58" h="52959">
                  <a:moveTo>
                    <a:pt x="52959" y="26480"/>
                  </a:moveTo>
                  <a:cubicBezTo>
                    <a:pt x="52959" y="41053"/>
                    <a:pt x="41148" y="52959"/>
                    <a:pt x="26479" y="52959"/>
                  </a:cubicBezTo>
                  <a:cubicBezTo>
                    <a:pt x="11811" y="52959"/>
                    <a:pt x="0" y="41148"/>
                    <a:pt x="0" y="26480"/>
                  </a:cubicBezTo>
                  <a:cubicBezTo>
                    <a:pt x="0" y="11811"/>
                    <a:pt x="11811" y="0"/>
                    <a:pt x="26479" y="0"/>
                  </a:cubicBezTo>
                  <a:cubicBezTo>
                    <a:pt x="41148" y="0"/>
                    <a:pt x="52959" y="11811"/>
                    <a:pt x="52959" y="26480"/>
                  </a:cubicBezTo>
                  <a:close/>
                </a:path>
              </a:pathLst>
            </a:custGeom>
            <a:solidFill>
              <a:srgbClr val="FFF7E8"/>
            </a:solidFill>
            <a:ln w="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5" name="Graphic 50">
            <a:extLst>
              <a:ext uri="{FF2B5EF4-FFF2-40B4-BE49-F238E27FC236}">
                <a16:creationId xmlns:a16="http://schemas.microsoft.com/office/drawing/2014/main" id="{6CE03909-B8F2-3A4A-C17F-617E17588947}"/>
              </a:ext>
            </a:extLst>
          </p:cNvPr>
          <p:cNvGrpSpPr/>
          <p:nvPr/>
        </p:nvGrpSpPr>
        <p:grpSpPr>
          <a:xfrm>
            <a:off x="8018068" y="4127726"/>
            <a:ext cx="416716" cy="520250"/>
            <a:chOff x="-2794635" y="7425748"/>
            <a:chExt cx="599217" cy="748093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0CCB8C95-CA36-181C-6813-3593ADDDEABF}"/>
                </a:ext>
              </a:extLst>
            </p:cNvPr>
            <p:cNvSpPr/>
            <p:nvPr/>
          </p:nvSpPr>
          <p:spPr>
            <a:xfrm>
              <a:off x="-2749677" y="7425748"/>
              <a:ext cx="509396" cy="254698"/>
            </a:xfrm>
            <a:custGeom>
              <a:avLst/>
              <a:gdLst>
                <a:gd name="connsiteX0" fmla="*/ 0 w 509396"/>
                <a:gd name="connsiteY0" fmla="*/ 254699 h 254698"/>
                <a:gd name="connsiteX1" fmla="*/ 254698 w 509396"/>
                <a:gd name="connsiteY1" fmla="*/ 0 h 254698"/>
                <a:gd name="connsiteX2" fmla="*/ 509397 w 509396"/>
                <a:gd name="connsiteY2" fmla="*/ 254699 h 25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396" h="254698">
                  <a:moveTo>
                    <a:pt x="0" y="254699"/>
                  </a:moveTo>
                  <a:cubicBezTo>
                    <a:pt x="0" y="114014"/>
                    <a:pt x="114014" y="0"/>
                    <a:pt x="254698" y="0"/>
                  </a:cubicBezTo>
                  <a:cubicBezTo>
                    <a:pt x="395383" y="0"/>
                    <a:pt x="509397" y="114014"/>
                    <a:pt x="509397" y="254699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6735A3F-DC91-B9D4-A686-82960FAA4403}"/>
                </a:ext>
              </a:extLst>
            </p:cNvPr>
            <p:cNvSpPr/>
            <p:nvPr/>
          </p:nvSpPr>
          <p:spPr>
            <a:xfrm>
              <a:off x="-2749677" y="7674160"/>
              <a:ext cx="509396" cy="499681"/>
            </a:xfrm>
            <a:custGeom>
              <a:avLst/>
              <a:gdLst>
                <a:gd name="connsiteX0" fmla="*/ 0 w 509396"/>
                <a:gd name="connsiteY0" fmla="*/ 0 h 499681"/>
                <a:gd name="connsiteX1" fmla="*/ 0 w 509396"/>
                <a:gd name="connsiteY1" fmla="*/ 322517 h 499681"/>
                <a:gd name="connsiteX2" fmla="*/ 147923 w 509396"/>
                <a:gd name="connsiteY2" fmla="*/ 499682 h 499681"/>
                <a:gd name="connsiteX3" fmla="*/ 361379 w 509396"/>
                <a:gd name="connsiteY3" fmla="*/ 499682 h 499681"/>
                <a:gd name="connsiteX4" fmla="*/ 509397 w 509396"/>
                <a:gd name="connsiteY4" fmla="*/ 322517 h 499681"/>
                <a:gd name="connsiteX5" fmla="*/ 509397 w 509396"/>
                <a:gd name="connsiteY5" fmla="*/ 0 h 49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396" h="499681">
                  <a:moveTo>
                    <a:pt x="0" y="0"/>
                  </a:moveTo>
                  <a:lnTo>
                    <a:pt x="0" y="322517"/>
                  </a:lnTo>
                  <a:lnTo>
                    <a:pt x="147923" y="499682"/>
                  </a:lnTo>
                  <a:lnTo>
                    <a:pt x="361379" y="499682"/>
                  </a:lnTo>
                  <a:lnTo>
                    <a:pt x="509397" y="322517"/>
                  </a:lnTo>
                  <a:lnTo>
                    <a:pt x="509397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82B6BBB-5D20-E026-FE70-2AB14F73475F}"/>
                </a:ext>
              </a:extLst>
            </p:cNvPr>
            <p:cNvSpPr/>
            <p:nvPr/>
          </p:nvSpPr>
          <p:spPr>
            <a:xfrm>
              <a:off x="-2729103" y="7589864"/>
              <a:ext cx="468249" cy="162591"/>
            </a:xfrm>
            <a:custGeom>
              <a:avLst/>
              <a:gdLst>
                <a:gd name="connsiteX0" fmla="*/ 0 w 468249"/>
                <a:gd name="connsiteY0" fmla="*/ 0 h 162591"/>
                <a:gd name="connsiteX1" fmla="*/ 136017 w 468249"/>
                <a:gd name="connsiteY1" fmla="*/ 162592 h 162591"/>
                <a:gd name="connsiteX2" fmla="*/ 332232 w 468249"/>
                <a:gd name="connsiteY2" fmla="*/ 162592 h 162591"/>
                <a:gd name="connsiteX3" fmla="*/ 468249 w 468249"/>
                <a:gd name="connsiteY3" fmla="*/ 0 h 16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249" h="162591">
                  <a:moveTo>
                    <a:pt x="0" y="0"/>
                  </a:moveTo>
                  <a:lnTo>
                    <a:pt x="136017" y="162592"/>
                  </a:lnTo>
                  <a:lnTo>
                    <a:pt x="332232" y="162592"/>
                  </a:lnTo>
                  <a:lnTo>
                    <a:pt x="468249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9" name="Graphic 50">
              <a:extLst>
                <a:ext uri="{FF2B5EF4-FFF2-40B4-BE49-F238E27FC236}">
                  <a16:creationId xmlns:a16="http://schemas.microsoft.com/office/drawing/2014/main" id="{36D7A1AD-10F7-E697-0AAE-5AEDE01D8D04}"/>
                </a:ext>
              </a:extLst>
            </p:cNvPr>
            <p:cNvGrpSpPr/>
            <p:nvPr/>
          </p:nvGrpSpPr>
          <p:grpSpPr>
            <a:xfrm>
              <a:off x="-2588228" y="7491852"/>
              <a:ext cx="186404" cy="186404"/>
              <a:chOff x="-2588228" y="7491852"/>
              <a:chExt cx="186404" cy="186404"/>
            </a:xfrm>
            <a:noFill/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5A27978E-9346-D59E-AAC7-4D8F70E722D1}"/>
                  </a:ext>
                </a:extLst>
              </p:cNvPr>
              <p:cNvSpPr/>
              <p:nvPr/>
            </p:nvSpPr>
            <p:spPr>
              <a:xfrm>
                <a:off x="-2545366" y="7534714"/>
                <a:ext cx="100774" cy="100774"/>
              </a:xfrm>
              <a:custGeom>
                <a:avLst/>
                <a:gdLst>
                  <a:gd name="connsiteX0" fmla="*/ 93535 w 100774"/>
                  <a:gd name="connsiteY0" fmla="*/ 0 h 100774"/>
                  <a:gd name="connsiteX1" fmla="*/ 100775 w 100774"/>
                  <a:gd name="connsiteY1" fmla="*/ 7239 h 100774"/>
                  <a:gd name="connsiteX2" fmla="*/ 100775 w 100774"/>
                  <a:gd name="connsiteY2" fmla="*/ 93535 h 100774"/>
                  <a:gd name="connsiteX3" fmla="*/ 93535 w 100774"/>
                  <a:gd name="connsiteY3" fmla="*/ 100774 h 100774"/>
                  <a:gd name="connsiteX4" fmla="*/ 7239 w 100774"/>
                  <a:gd name="connsiteY4" fmla="*/ 100774 h 100774"/>
                  <a:gd name="connsiteX5" fmla="*/ 0 w 100774"/>
                  <a:gd name="connsiteY5" fmla="*/ 93535 h 100774"/>
                  <a:gd name="connsiteX6" fmla="*/ 0 w 100774"/>
                  <a:gd name="connsiteY6" fmla="*/ 7239 h 100774"/>
                  <a:gd name="connsiteX7" fmla="*/ 7239 w 100774"/>
                  <a:gd name="connsiteY7" fmla="*/ 0 h 1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774" h="100774">
                    <a:moveTo>
                      <a:pt x="93535" y="0"/>
                    </a:moveTo>
                    <a:cubicBezTo>
                      <a:pt x="97533" y="0"/>
                      <a:pt x="100775" y="3241"/>
                      <a:pt x="100775" y="7239"/>
                    </a:cubicBezTo>
                    <a:lnTo>
                      <a:pt x="100775" y="93535"/>
                    </a:lnTo>
                    <a:cubicBezTo>
                      <a:pt x="100775" y="97533"/>
                      <a:pt x="97533" y="100774"/>
                      <a:pt x="93535" y="100774"/>
                    </a:cubicBezTo>
                    <a:lnTo>
                      <a:pt x="7239" y="100774"/>
                    </a:lnTo>
                    <a:cubicBezTo>
                      <a:pt x="3241" y="100774"/>
                      <a:pt x="0" y="97533"/>
                      <a:pt x="0" y="93535"/>
                    </a:cubicBezTo>
                    <a:lnTo>
                      <a:pt x="0" y="7239"/>
                    </a:lnTo>
                    <a:cubicBezTo>
                      <a:pt x="0" y="3241"/>
                      <a:pt x="3241" y="0"/>
                      <a:pt x="7239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201" name="Graphic 50">
                <a:extLst>
                  <a:ext uri="{FF2B5EF4-FFF2-40B4-BE49-F238E27FC236}">
                    <a16:creationId xmlns:a16="http://schemas.microsoft.com/office/drawing/2014/main" id="{ACE085A2-E9E1-3408-5588-0B0874A242EC}"/>
                  </a:ext>
                </a:extLst>
              </p:cNvPr>
              <p:cNvGrpSpPr/>
              <p:nvPr/>
            </p:nvGrpSpPr>
            <p:grpSpPr>
              <a:xfrm>
                <a:off x="-2520125" y="7491852"/>
                <a:ext cx="50291" cy="186404"/>
                <a:chOff x="-2520125" y="7491852"/>
                <a:chExt cx="50291" cy="186404"/>
              </a:xfrm>
            </p:grpSpPr>
            <p:grpSp>
              <p:nvGrpSpPr>
                <p:cNvPr id="202" name="Graphic 50">
                  <a:extLst>
                    <a:ext uri="{FF2B5EF4-FFF2-40B4-BE49-F238E27FC236}">
                      <a16:creationId xmlns:a16="http://schemas.microsoft.com/office/drawing/2014/main" id="{6366CD96-63E3-B61D-A15B-9F59B04FD1C5}"/>
                    </a:ext>
                  </a:extLst>
                </p:cNvPr>
                <p:cNvGrpSpPr/>
                <p:nvPr/>
              </p:nvGrpSpPr>
              <p:grpSpPr>
                <a:xfrm>
                  <a:off x="-2520125" y="7491852"/>
                  <a:ext cx="50291" cy="42862"/>
                  <a:chOff x="-2520125" y="7491852"/>
                  <a:chExt cx="50291" cy="42862"/>
                </a:xfrm>
              </p:grpSpPr>
              <p:sp>
                <p:nvSpPr>
                  <p:cNvPr id="203" name="Freeform: Shape 202">
                    <a:extLst>
                      <a:ext uri="{FF2B5EF4-FFF2-40B4-BE49-F238E27FC236}">
                        <a16:creationId xmlns:a16="http://schemas.microsoft.com/office/drawing/2014/main" id="{CCE35153-9577-37B1-2FE0-819BCE1B3EC7}"/>
                      </a:ext>
                    </a:extLst>
                  </p:cNvPr>
                  <p:cNvSpPr/>
                  <p:nvPr/>
                </p:nvSpPr>
                <p:spPr>
                  <a:xfrm>
                    <a:off x="-2520125" y="7491852"/>
                    <a:ext cx="9525" cy="42862"/>
                  </a:xfrm>
                  <a:custGeom>
                    <a:avLst/>
                    <a:gdLst>
                      <a:gd name="connsiteX0" fmla="*/ 0 w 9525"/>
                      <a:gd name="connsiteY0" fmla="*/ 42862 h 42862"/>
                      <a:gd name="connsiteX1" fmla="*/ 0 w 9525"/>
                      <a:gd name="connsiteY1" fmla="*/ 0 h 42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42862">
                        <a:moveTo>
                          <a:pt x="0" y="42862"/>
                        </a:moveTo>
                        <a:lnTo>
                          <a:pt x="0" y="0"/>
                        </a:lnTo>
                      </a:path>
                    </a:pathLst>
                  </a:custGeom>
                  <a:ln w="14288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04" name="Freeform: Shape 203">
                    <a:extLst>
                      <a:ext uri="{FF2B5EF4-FFF2-40B4-BE49-F238E27FC236}">
                        <a16:creationId xmlns:a16="http://schemas.microsoft.com/office/drawing/2014/main" id="{2BBDB7A6-7881-8996-0188-9231E2FC3B84}"/>
                      </a:ext>
                    </a:extLst>
                  </p:cNvPr>
                  <p:cNvSpPr/>
                  <p:nvPr/>
                </p:nvSpPr>
                <p:spPr>
                  <a:xfrm>
                    <a:off x="-2494979" y="7491852"/>
                    <a:ext cx="9525" cy="42862"/>
                  </a:xfrm>
                  <a:custGeom>
                    <a:avLst/>
                    <a:gdLst>
                      <a:gd name="connsiteX0" fmla="*/ 0 w 9525"/>
                      <a:gd name="connsiteY0" fmla="*/ 42862 h 42862"/>
                      <a:gd name="connsiteX1" fmla="*/ 0 w 9525"/>
                      <a:gd name="connsiteY1" fmla="*/ 0 h 42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42862">
                        <a:moveTo>
                          <a:pt x="0" y="42862"/>
                        </a:moveTo>
                        <a:lnTo>
                          <a:pt x="0" y="0"/>
                        </a:lnTo>
                      </a:path>
                    </a:pathLst>
                  </a:custGeom>
                  <a:ln w="14288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0AAC28B7-4A42-6A53-39CF-D599E7734EC9}"/>
                      </a:ext>
                    </a:extLst>
                  </p:cNvPr>
                  <p:cNvSpPr/>
                  <p:nvPr/>
                </p:nvSpPr>
                <p:spPr>
                  <a:xfrm>
                    <a:off x="-2469833" y="7491852"/>
                    <a:ext cx="9525" cy="42862"/>
                  </a:xfrm>
                  <a:custGeom>
                    <a:avLst/>
                    <a:gdLst>
                      <a:gd name="connsiteX0" fmla="*/ 0 w 9525"/>
                      <a:gd name="connsiteY0" fmla="*/ 42862 h 42862"/>
                      <a:gd name="connsiteX1" fmla="*/ 0 w 9525"/>
                      <a:gd name="connsiteY1" fmla="*/ 0 h 42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42862">
                        <a:moveTo>
                          <a:pt x="0" y="42862"/>
                        </a:moveTo>
                        <a:lnTo>
                          <a:pt x="0" y="0"/>
                        </a:lnTo>
                      </a:path>
                    </a:pathLst>
                  </a:custGeom>
                  <a:ln w="14288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06" name="Graphic 50">
                  <a:extLst>
                    <a:ext uri="{FF2B5EF4-FFF2-40B4-BE49-F238E27FC236}">
                      <a16:creationId xmlns:a16="http://schemas.microsoft.com/office/drawing/2014/main" id="{F4AC3EFB-6662-0FEA-1C8C-DA0709E8C810}"/>
                    </a:ext>
                  </a:extLst>
                </p:cNvPr>
                <p:cNvGrpSpPr/>
                <p:nvPr/>
              </p:nvGrpSpPr>
              <p:grpSpPr>
                <a:xfrm>
                  <a:off x="-2520125" y="7635489"/>
                  <a:ext cx="50291" cy="42767"/>
                  <a:chOff x="-2520125" y="7635489"/>
                  <a:chExt cx="50291" cy="42767"/>
                </a:xfrm>
              </p:grpSpPr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8BFC7181-A6B1-1F56-990E-B72FA5A323AF}"/>
                      </a:ext>
                    </a:extLst>
                  </p:cNvPr>
                  <p:cNvSpPr/>
                  <p:nvPr/>
                </p:nvSpPr>
                <p:spPr>
                  <a:xfrm>
                    <a:off x="-2520125" y="7635489"/>
                    <a:ext cx="9525" cy="42767"/>
                  </a:xfrm>
                  <a:custGeom>
                    <a:avLst/>
                    <a:gdLst>
                      <a:gd name="connsiteX0" fmla="*/ 0 w 9525"/>
                      <a:gd name="connsiteY0" fmla="*/ 42767 h 42767"/>
                      <a:gd name="connsiteX1" fmla="*/ 0 w 9525"/>
                      <a:gd name="connsiteY1" fmla="*/ 0 h 4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42767">
                        <a:moveTo>
                          <a:pt x="0" y="42767"/>
                        </a:moveTo>
                        <a:lnTo>
                          <a:pt x="0" y="0"/>
                        </a:lnTo>
                      </a:path>
                    </a:pathLst>
                  </a:custGeom>
                  <a:ln w="14288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5C81A22A-76B4-126A-299F-D32922C0D58B}"/>
                      </a:ext>
                    </a:extLst>
                  </p:cNvPr>
                  <p:cNvSpPr/>
                  <p:nvPr/>
                </p:nvSpPr>
                <p:spPr>
                  <a:xfrm>
                    <a:off x="-2494979" y="7635489"/>
                    <a:ext cx="9525" cy="42767"/>
                  </a:xfrm>
                  <a:custGeom>
                    <a:avLst/>
                    <a:gdLst>
                      <a:gd name="connsiteX0" fmla="*/ 0 w 9525"/>
                      <a:gd name="connsiteY0" fmla="*/ 42767 h 42767"/>
                      <a:gd name="connsiteX1" fmla="*/ 0 w 9525"/>
                      <a:gd name="connsiteY1" fmla="*/ 0 h 4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42767">
                        <a:moveTo>
                          <a:pt x="0" y="42767"/>
                        </a:moveTo>
                        <a:lnTo>
                          <a:pt x="0" y="0"/>
                        </a:lnTo>
                      </a:path>
                    </a:pathLst>
                  </a:custGeom>
                  <a:ln w="14288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AA23C899-9C1C-35FD-398F-E2C3AF61EEBE}"/>
                      </a:ext>
                    </a:extLst>
                  </p:cNvPr>
                  <p:cNvSpPr/>
                  <p:nvPr/>
                </p:nvSpPr>
                <p:spPr>
                  <a:xfrm>
                    <a:off x="-2469833" y="7635489"/>
                    <a:ext cx="9525" cy="42767"/>
                  </a:xfrm>
                  <a:custGeom>
                    <a:avLst/>
                    <a:gdLst>
                      <a:gd name="connsiteX0" fmla="*/ 0 w 9525"/>
                      <a:gd name="connsiteY0" fmla="*/ 42767 h 42767"/>
                      <a:gd name="connsiteX1" fmla="*/ 0 w 9525"/>
                      <a:gd name="connsiteY1" fmla="*/ 0 h 4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525" h="42767">
                        <a:moveTo>
                          <a:pt x="0" y="42767"/>
                        </a:moveTo>
                        <a:lnTo>
                          <a:pt x="0" y="0"/>
                        </a:lnTo>
                      </a:path>
                    </a:pathLst>
                  </a:custGeom>
                  <a:ln w="14288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210" name="Graphic 50">
                <a:extLst>
                  <a:ext uri="{FF2B5EF4-FFF2-40B4-BE49-F238E27FC236}">
                    <a16:creationId xmlns:a16="http://schemas.microsoft.com/office/drawing/2014/main" id="{8242BD7A-B9B2-8A3A-8C6F-5536D9437A7A}"/>
                  </a:ext>
                </a:extLst>
              </p:cNvPr>
              <p:cNvGrpSpPr/>
              <p:nvPr/>
            </p:nvGrpSpPr>
            <p:grpSpPr>
              <a:xfrm>
                <a:off x="-2588228" y="7559955"/>
                <a:ext cx="186404" cy="50292"/>
                <a:chOff x="-2588228" y="7559955"/>
                <a:chExt cx="186404" cy="50292"/>
              </a:xfrm>
            </p:grpSpPr>
            <p:grpSp>
              <p:nvGrpSpPr>
                <p:cNvPr id="211" name="Graphic 50">
                  <a:extLst>
                    <a:ext uri="{FF2B5EF4-FFF2-40B4-BE49-F238E27FC236}">
                      <a16:creationId xmlns:a16="http://schemas.microsoft.com/office/drawing/2014/main" id="{6CA0AAA9-D02F-FB34-3A24-602D773AC85A}"/>
                    </a:ext>
                  </a:extLst>
                </p:cNvPr>
                <p:cNvGrpSpPr/>
                <p:nvPr/>
              </p:nvGrpSpPr>
              <p:grpSpPr>
                <a:xfrm>
                  <a:off x="-2588228" y="7559955"/>
                  <a:ext cx="42862" cy="50292"/>
                  <a:chOff x="-2588228" y="7559955"/>
                  <a:chExt cx="42862" cy="50292"/>
                </a:xfrm>
              </p:grpSpPr>
              <p:sp>
                <p:nvSpPr>
                  <p:cNvPr id="212" name="Freeform: Shape 211">
                    <a:extLst>
                      <a:ext uri="{FF2B5EF4-FFF2-40B4-BE49-F238E27FC236}">
                        <a16:creationId xmlns:a16="http://schemas.microsoft.com/office/drawing/2014/main" id="{FF80DF56-64A4-C9EA-DE74-37349144047B}"/>
                      </a:ext>
                    </a:extLst>
                  </p:cNvPr>
                  <p:cNvSpPr/>
                  <p:nvPr/>
                </p:nvSpPr>
                <p:spPr>
                  <a:xfrm>
                    <a:off x="-2588228" y="7610247"/>
                    <a:ext cx="42862" cy="9525"/>
                  </a:xfrm>
                  <a:custGeom>
                    <a:avLst/>
                    <a:gdLst>
                      <a:gd name="connsiteX0" fmla="*/ 42862 w 42862"/>
                      <a:gd name="connsiteY0" fmla="*/ 0 h 9525"/>
                      <a:gd name="connsiteX1" fmla="*/ 0 w 42862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2862" h="9525">
                        <a:moveTo>
                          <a:pt x="42862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14288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13" name="Freeform: Shape 212">
                    <a:extLst>
                      <a:ext uri="{FF2B5EF4-FFF2-40B4-BE49-F238E27FC236}">
                        <a16:creationId xmlns:a16="http://schemas.microsoft.com/office/drawing/2014/main" id="{B3590272-6A24-F4AE-90E6-0761C300CB26}"/>
                      </a:ext>
                    </a:extLst>
                  </p:cNvPr>
                  <p:cNvSpPr/>
                  <p:nvPr/>
                </p:nvSpPr>
                <p:spPr>
                  <a:xfrm>
                    <a:off x="-2588228" y="7585101"/>
                    <a:ext cx="42862" cy="9525"/>
                  </a:xfrm>
                  <a:custGeom>
                    <a:avLst/>
                    <a:gdLst>
                      <a:gd name="connsiteX0" fmla="*/ 42862 w 42862"/>
                      <a:gd name="connsiteY0" fmla="*/ 0 h 9525"/>
                      <a:gd name="connsiteX1" fmla="*/ 0 w 42862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2862" h="9525">
                        <a:moveTo>
                          <a:pt x="42862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14288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14" name="Freeform: Shape 213">
                    <a:extLst>
                      <a:ext uri="{FF2B5EF4-FFF2-40B4-BE49-F238E27FC236}">
                        <a16:creationId xmlns:a16="http://schemas.microsoft.com/office/drawing/2014/main" id="{2353048B-1882-1748-EA24-62B4CF30D53B}"/>
                      </a:ext>
                    </a:extLst>
                  </p:cNvPr>
                  <p:cNvSpPr/>
                  <p:nvPr/>
                </p:nvSpPr>
                <p:spPr>
                  <a:xfrm>
                    <a:off x="-2588228" y="7559955"/>
                    <a:ext cx="42862" cy="9525"/>
                  </a:xfrm>
                  <a:custGeom>
                    <a:avLst/>
                    <a:gdLst>
                      <a:gd name="connsiteX0" fmla="*/ 42862 w 42862"/>
                      <a:gd name="connsiteY0" fmla="*/ 0 h 9525"/>
                      <a:gd name="connsiteX1" fmla="*/ 0 w 42862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2862" h="9525">
                        <a:moveTo>
                          <a:pt x="42862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14288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215" name="Graphic 50">
                  <a:extLst>
                    <a:ext uri="{FF2B5EF4-FFF2-40B4-BE49-F238E27FC236}">
                      <a16:creationId xmlns:a16="http://schemas.microsoft.com/office/drawing/2014/main" id="{140F4EC6-0F61-EB1F-E2FB-49C437A646E7}"/>
                    </a:ext>
                  </a:extLst>
                </p:cNvPr>
                <p:cNvGrpSpPr/>
                <p:nvPr/>
              </p:nvGrpSpPr>
              <p:grpSpPr>
                <a:xfrm>
                  <a:off x="-2444591" y="7559955"/>
                  <a:ext cx="42767" cy="50292"/>
                  <a:chOff x="-2444591" y="7559955"/>
                  <a:chExt cx="42767" cy="50292"/>
                </a:xfrm>
              </p:grpSpPr>
              <p:sp>
                <p:nvSpPr>
                  <p:cNvPr id="216" name="Freeform: Shape 215">
                    <a:extLst>
                      <a:ext uri="{FF2B5EF4-FFF2-40B4-BE49-F238E27FC236}">
                        <a16:creationId xmlns:a16="http://schemas.microsoft.com/office/drawing/2014/main" id="{9D025ED0-B226-2060-2ED2-83E22E22B6F1}"/>
                      </a:ext>
                    </a:extLst>
                  </p:cNvPr>
                  <p:cNvSpPr/>
                  <p:nvPr/>
                </p:nvSpPr>
                <p:spPr>
                  <a:xfrm>
                    <a:off x="-2444591" y="7610247"/>
                    <a:ext cx="42767" cy="9525"/>
                  </a:xfrm>
                  <a:custGeom>
                    <a:avLst/>
                    <a:gdLst>
                      <a:gd name="connsiteX0" fmla="*/ 42767 w 42767"/>
                      <a:gd name="connsiteY0" fmla="*/ 0 h 9525"/>
                      <a:gd name="connsiteX1" fmla="*/ 0 w 42767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2767" h="9525">
                        <a:moveTo>
                          <a:pt x="42767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14288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017F7376-E443-815F-92CB-C60A1D3B70B0}"/>
                      </a:ext>
                    </a:extLst>
                  </p:cNvPr>
                  <p:cNvSpPr/>
                  <p:nvPr/>
                </p:nvSpPr>
                <p:spPr>
                  <a:xfrm>
                    <a:off x="-2444591" y="7585101"/>
                    <a:ext cx="42767" cy="9525"/>
                  </a:xfrm>
                  <a:custGeom>
                    <a:avLst/>
                    <a:gdLst>
                      <a:gd name="connsiteX0" fmla="*/ 42767 w 42767"/>
                      <a:gd name="connsiteY0" fmla="*/ 0 h 9525"/>
                      <a:gd name="connsiteX1" fmla="*/ 0 w 42767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2767" h="9525">
                        <a:moveTo>
                          <a:pt x="42767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14288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18" name="Freeform: Shape 217">
                    <a:extLst>
                      <a:ext uri="{FF2B5EF4-FFF2-40B4-BE49-F238E27FC236}">
                        <a16:creationId xmlns:a16="http://schemas.microsoft.com/office/drawing/2014/main" id="{CFD7C8B4-458E-A6AD-127F-06CCCC43E220}"/>
                      </a:ext>
                    </a:extLst>
                  </p:cNvPr>
                  <p:cNvSpPr/>
                  <p:nvPr/>
                </p:nvSpPr>
                <p:spPr>
                  <a:xfrm>
                    <a:off x="-2444591" y="7559955"/>
                    <a:ext cx="42767" cy="9525"/>
                  </a:xfrm>
                  <a:custGeom>
                    <a:avLst/>
                    <a:gdLst>
                      <a:gd name="connsiteX0" fmla="*/ 42767 w 42767"/>
                      <a:gd name="connsiteY0" fmla="*/ 0 h 9525"/>
                      <a:gd name="connsiteX1" fmla="*/ 0 w 42767"/>
                      <a:gd name="connsiteY1" fmla="*/ 0 h 9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2767" h="9525">
                        <a:moveTo>
                          <a:pt x="42767" y="0"/>
                        </a:moveTo>
                        <a:lnTo>
                          <a:pt x="0" y="0"/>
                        </a:lnTo>
                      </a:path>
                    </a:pathLst>
                  </a:custGeom>
                  <a:ln w="14288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C127665A-8FCE-39CB-9C2F-10C6677FACD5}"/>
                </a:ext>
              </a:extLst>
            </p:cNvPr>
            <p:cNvSpPr/>
            <p:nvPr/>
          </p:nvSpPr>
          <p:spPr>
            <a:xfrm>
              <a:off x="-2583466" y="8014393"/>
              <a:ext cx="176974" cy="13429"/>
            </a:xfrm>
            <a:custGeom>
              <a:avLst/>
              <a:gdLst>
                <a:gd name="connsiteX0" fmla="*/ 176975 w 176974"/>
                <a:gd name="connsiteY0" fmla="*/ 0 h 13429"/>
                <a:gd name="connsiteX1" fmla="*/ 156972 w 176974"/>
                <a:gd name="connsiteY1" fmla="*/ 13430 h 13429"/>
                <a:gd name="connsiteX2" fmla="*/ 20003 w 176974"/>
                <a:gd name="connsiteY2" fmla="*/ 13430 h 13429"/>
                <a:gd name="connsiteX3" fmla="*/ 0 w 176974"/>
                <a:gd name="connsiteY3" fmla="*/ 0 h 1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74" h="13429">
                  <a:moveTo>
                    <a:pt x="176975" y="0"/>
                  </a:moveTo>
                  <a:cubicBezTo>
                    <a:pt x="176975" y="7429"/>
                    <a:pt x="162496" y="13430"/>
                    <a:pt x="156972" y="13430"/>
                  </a:cubicBezTo>
                  <a:lnTo>
                    <a:pt x="20003" y="13430"/>
                  </a:lnTo>
                  <a:cubicBezTo>
                    <a:pt x="14478" y="13430"/>
                    <a:pt x="0" y="7429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20" name="Graphic 50">
              <a:extLst>
                <a:ext uri="{FF2B5EF4-FFF2-40B4-BE49-F238E27FC236}">
                  <a16:creationId xmlns:a16="http://schemas.microsoft.com/office/drawing/2014/main" id="{B82691B6-430A-FD41-02B2-7F4166BA404F}"/>
                </a:ext>
              </a:extLst>
            </p:cNvPr>
            <p:cNvGrpSpPr/>
            <p:nvPr/>
          </p:nvGrpSpPr>
          <p:grpSpPr>
            <a:xfrm>
              <a:off x="-2597468" y="7830465"/>
              <a:ext cx="204977" cy="98012"/>
              <a:chOff x="-2597468" y="7830465"/>
              <a:chExt cx="204977" cy="98012"/>
            </a:xfrm>
            <a:solidFill>
              <a:srgbClr val="FFF7E8"/>
            </a:solidFill>
          </p:grpSpPr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F156317-86B8-97C0-56EF-EDC9851E997F}"/>
                  </a:ext>
                </a:extLst>
              </p:cNvPr>
              <p:cNvSpPr/>
              <p:nvPr/>
            </p:nvSpPr>
            <p:spPr>
              <a:xfrm>
                <a:off x="-2597468" y="7830465"/>
                <a:ext cx="58864" cy="98012"/>
              </a:xfrm>
              <a:custGeom>
                <a:avLst/>
                <a:gdLst>
                  <a:gd name="connsiteX0" fmla="*/ 47053 w 58864"/>
                  <a:gd name="connsiteY0" fmla="*/ 0 h 98012"/>
                  <a:gd name="connsiteX1" fmla="*/ 58864 w 58864"/>
                  <a:gd name="connsiteY1" fmla="*/ 11811 h 98012"/>
                  <a:gd name="connsiteX2" fmla="*/ 58864 w 58864"/>
                  <a:gd name="connsiteY2" fmla="*/ 86201 h 98012"/>
                  <a:gd name="connsiteX3" fmla="*/ 47053 w 58864"/>
                  <a:gd name="connsiteY3" fmla="*/ 98012 h 98012"/>
                  <a:gd name="connsiteX4" fmla="*/ 11811 w 58864"/>
                  <a:gd name="connsiteY4" fmla="*/ 98012 h 98012"/>
                  <a:gd name="connsiteX5" fmla="*/ 0 w 58864"/>
                  <a:gd name="connsiteY5" fmla="*/ 86201 h 98012"/>
                  <a:gd name="connsiteX6" fmla="*/ 0 w 58864"/>
                  <a:gd name="connsiteY6" fmla="*/ 11811 h 98012"/>
                  <a:gd name="connsiteX7" fmla="*/ 11811 w 58864"/>
                  <a:gd name="connsiteY7" fmla="*/ 0 h 9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864" h="98012">
                    <a:moveTo>
                      <a:pt x="47053" y="0"/>
                    </a:moveTo>
                    <a:cubicBezTo>
                      <a:pt x="53577" y="0"/>
                      <a:pt x="58864" y="5288"/>
                      <a:pt x="58864" y="11811"/>
                    </a:cubicBezTo>
                    <a:lnTo>
                      <a:pt x="58864" y="86201"/>
                    </a:lnTo>
                    <a:cubicBezTo>
                      <a:pt x="58864" y="92724"/>
                      <a:pt x="53576" y="98012"/>
                      <a:pt x="47053" y="98012"/>
                    </a:cubicBezTo>
                    <a:lnTo>
                      <a:pt x="11811" y="98012"/>
                    </a:lnTo>
                    <a:cubicBezTo>
                      <a:pt x="5288" y="98012"/>
                      <a:pt x="0" y="92724"/>
                      <a:pt x="0" y="86201"/>
                    </a:cubicBezTo>
                    <a:lnTo>
                      <a:pt x="0" y="11811"/>
                    </a:lnTo>
                    <a:cubicBezTo>
                      <a:pt x="0" y="5288"/>
                      <a:pt x="5288" y="0"/>
                      <a:pt x="11811" y="0"/>
                    </a:cubicBezTo>
                    <a:close/>
                  </a:path>
                </a:pathLst>
              </a:custGeom>
              <a:solidFill>
                <a:srgbClr val="FFF7E8"/>
              </a:solidFill>
              <a:ln w="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ADF9F335-61AB-9283-C70B-16FAF074A14B}"/>
                  </a:ext>
                </a:extLst>
              </p:cNvPr>
              <p:cNvSpPr/>
              <p:nvPr/>
            </p:nvSpPr>
            <p:spPr>
              <a:xfrm>
                <a:off x="-2451354" y="7830465"/>
                <a:ext cx="58864" cy="98012"/>
              </a:xfrm>
              <a:custGeom>
                <a:avLst/>
                <a:gdLst>
                  <a:gd name="connsiteX0" fmla="*/ 47053 w 58864"/>
                  <a:gd name="connsiteY0" fmla="*/ 0 h 98012"/>
                  <a:gd name="connsiteX1" fmla="*/ 58864 w 58864"/>
                  <a:gd name="connsiteY1" fmla="*/ 11811 h 98012"/>
                  <a:gd name="connsiteX2" fmla="*/ 58864 w 58864"/>
                  <a:gd name="connsiteY2" fmla="*/ 86201 h 98012"/>
                  <a:gd name="connsiteX3" fmla="*/ 47053 w 58864"/>
                  <a:gd name="connsiteY3" fmla="*/ 98012 h 98012"/>
                  <a:gd name="connsiteX4" fmla="*/ 11811 w 58864"/>
                  <a:gd name="connsiteY4" fmla="*/ 98012 h 98012"/>
                  <a:gd name="connsiteX5" fmla="*/ 0 w 58864"/>
                  <a:gd name="connsiteY5" fmla="*/ 86201 h 98012"/>
                  <a:gd name="connsiteX6" fmla="*/ 0 w 58864"/>
                  <a:gd name="connsiteY6" fmla="*/ 11811 h 98012"/>
                  <a:gd name="connsiteX7" fmla="*/ 11811 w 58864"/>
                  <a:gd name="connsiteY7" fmla="*/ 0 h 9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864" h="98012">
                    <a:moveTo>
                      <a:pt x="47053" y="0"/>
                    </a:moveTo>
                    <a:cubicBezTo>
                      <a:pt x="53577" y="0"/>
                      <a:pt x="58864" y="5288"/>
                      <a:pt x="58864" y="11811"/>
                    </a:cubicBezTo>
                    <a:lnTo>
                      <a:pt x="58864" y="86201"/>
                    </a:lnTo>
                    <a:cubicBezTo>
                      <a:pt x="58864" y="92724"/>
                      <a:pt x="53576" y="98012"/>
                      <a:pt x="47053" y="98012"/>
                    </a:cubicBezTo>
                    <a:lnTo>
                      <a:pt x="11811" y="98012"/>
                    </a:lnTo>
                    <a:cubicBezTo>
                      <a:pt x="5288" y="98012"/>
                      <a:pt x="0" y="92724"/>
                      <a:pt x="0" y="86201"/>
                    </a:cubicBezTo>
                    <a:lnTo>
                      <a:pt x="0" y="11811"/>
                    </a:lnTo>
                    <a:cubicBezTo>
                      <a:pt x="0" y="5288"/>
                      <a:pt x="5288" y="0"/>
                      <a:pt x="11811" y="0"/>
                    </a:cubicBezTo>
                    <a:close/>
                  </a:path>
                </a:pathLst>
              </a:custGeom>
              <a:solidFill>
                <a:srgbClr val="FFF7E8"/>
              </a:solidFill>
              <a:ln w="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3" name="Graphic 50">
              <a:extLst>
                <a:ext uri="{FF2B5EF4-FFF2-40B4-BE49-F238E27FC236}">
                  <a16:creationId xmlns:a16="http://schemas.microsoft.com/office/drawing/2014/main" id="{B2F68748-C50B-A923-93BF-965FBDAEADD0}"/>
                </a:ext>
              </a:extLst>
            </p:cNvPr>
            <p:cNvGrpSpPr/>
            <p:nvPr/>
          </p:nvGrpSpPr>
          <p:grpSpPr>
            <a:xfrm>
              <a:off x="-2794635" y="7791794"/>
              <a:ext cx="599217" cy="117538"/>
              <a:chOff x="-2794635" y="7791794"/>
              <a:chExt cx="599217" cy="117538"/>
            </a:xfrm>
            <a:noFill/>
          </p:grpSpPr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0A394070-9189-57EF-DE50-2A626342936F}"/>
                  </a:ext>
                </a:extLst>
              </p:cNvPr>
              <p:cNvSpPr/>
              <p:nvPr/>
            </p:nvSpPr>
            <p:spPr>
              <a:xfrm>
                <a:off x="-2794635" y="7791794"/>
                <a:ext cx="40385" cy="117538"/>
              </a:xfrm>
              <a:custGeom>
                <a:avLst/>
                <a:gdLst>
                  <a:gd name="connsiteX0" fmla="*/ 40386 w 40385"/>
                  <a:gd name="connsiteY0" fmla="*/ 117539 h 117538"/>
                  <a:gd name="connsiteX1" fmla="*/ 9334 w 40385"/>
                  <a:gd name="connsiteY1" fmla="*/ 117539 h 117538"/>
                  <a:gd name="connsiteX2" fmla="*/ 0 w 40385"/>
                  <a:gd name="connsiteY2" fmla="*/ 108204 h 117538"/>
                  <a:gd name="connsiteX3" fmla="*/ 0 w 40385"/>
                  <a:gd name="connsiteY3" fmla="*/ 9334 h 117538"/>
                  <a:gd name="connsiteX4" fmla="*/ 9334 w 40385"/>
                  <a:gd name="connsiteY4" fmla="*/ 0 h 117538"/>
                  <a:gd name="connsiteX5" fmla="*/ 40386 w 40385"/>
                  <a:gd name="connsiteY5" fmla="*/ 0 h 117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385" h="117538">
                    <a:moveTo>
                      <a:pt x="40386" y="117539"/>
                    </a:moveTo>
                    <a:lnTo>
                      <a:pt x="9334" y="117539"/>
                    </a:lnTo>
                    <a:cubicBezTo>
                      <a:pt x="4191" y="117539"/>
                      <a:pt x="0" y="113348"/>
                      <a:pt x="0" y="108204"/>
                    </a:cubicBezTo>
                    <a:lnTo>
                      <a:pt x="0" y="9334"/>
                    </a:lnTo>
                    <a:cubicBezTo>
                      <a:pt x="0" y="4191"/>
                      <a:pt x="4191" y="0"/>
                      <a:pt x="9334" y="0"/>
                    </a:cubicBezTo>
                    <a:lnTo>
                      <a:pt x="40386" y="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11B45DD-80EC-0309-174A-0614EB359E4D}"/>
                  </a:ext>
                </a:extLst>
              </p:cNvPr>
              <p:cNvSpPr/>
              <p:nvPr/>
            </p:nvSpPr>
            <p:spPr>
              <a:xfrm>
                <a:off x="-2235803" y="7791794"/>
                <a:ext cx="40386" cy="117538"/>
              </a:xfrm>
              <a:custGeom>
                <a:avLst/>
                <a:gdLst>
                  <a:gd name="connsiteX0" fmla="*/ 0 w 40386"/>
                  <a:gd name="connsiteY0" fmla="*/ 117539 h 117538"/>
                  <a:gd name="connsiteX1" fmla="*/ 31052 w 40386"/>
                  <a:gd name="connsiteY1" fmla="*/ 117539 h 117538"/>
                  <a:gd name="connsiteX2" fmla="*/ 40386 w 40386"/>
                  <a:gd name="connsiteY2" fmla="*/ 108204 h 117538"/>
                  <a:gd name="connsiteX3" fmla="*/ 40386 w 40386"/>
                  <a:gd name="connsiteY3" fmla="*/ 9334 h 117538"/>
                  <a:gd name="connsiteX4" fmla="*/ 31052 w 40386"/>
                  <a:gd name="connsiteY4" fmla="*/ 0 h 117538"/>
                  <a:gd name="connsiteX5" fmla="*/ 0 w 40386"/>
                  <a:gd name="connsiteY5" fmla="*/ 0 h 117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386" h="117538">
                    <a:moveTo>
                      <a:pt x="0" y="117539"/>
                    </a:moveTo>
                    <a:lnTo>
                      <a:pt x="31052" y="117539"/>
                    </a:lnTo>
                    <a:cubicBezTo>
                      <a:pt x="36195" y="117539"/>
                      <a:pt x="40386" y="113348"/>
                      <a:pt x="40386" y="108204"/>
                    </a:cubicBezTo>
                    <a:lnTo>
                      <a:pt x="40386" y="9334"/>
                    </a:lnTo>
                    <a:cubicBezTo>
                      <a:pt x="40386" y="4191"/>
                      <a:pt x="36195" y="0"/>
                      <a:pt x="31052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26" name="Graphic 50">
              <a:extLst>
                <a:ext uri="{FF2B5EF4-FFF2-40B4-BE49-F238E27FC236}">
                  <a16:creationId xmlns:a16="http://schemas.microsoft.com/office/drawing/2014/main" id="{5E8B30D2-79AE-2AD8-AAE1-6002021D98F5}"/>
                </a:ext>
              </a:extLst>
            </p:cNvPr>
            <p:cNvGrpSpPr/>
            <p:nvPr/>
          </p:nvGrpSpPr>
          <p:grpSpPr>
            <a:xfrm>
              <a:off x="-2743771" y="7869327"/>
              <a:ext cx="497585" cy="204025"/>
              <a:chOff x="-2743771" y="7869327"/>
              <a:chExt cx="497585" cy="204025"/>
            </a:xfrm>
            <a:noFill/>
          </p:grpSpPr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CC9CE2B-FCAE-EC8A-846C-5896BF250946}"/>
                  </a:ext>
                </a:extLst>
              </p:cNvPr>
              <p:cNvSpPr/>
              <p:nvPr/>
            </p:nvSpPr>
            <p:spPr>
              <a:xfrm>
                <a:off x="-2743771" y="7869327"/>
                <a:ext cx="68008" cy="204025"/>
              </a:xfrm>
              <a:custGeom>
                <a:avLst/>
                <a:gdLst>
                  <a:gd name="connsiteX0" fmla="*/ 68008 w 68008"/>
                  <a:gd name="connsiteY0" fmla="*/ 204025 h 204025"/>
                  <a:gd name="connsiteX1" fmla="*/ 68008 w 68008"/>
                  <a:gd name="connsiteY1" fmla="*/ 67723 h 204025"/>
                  <a:gd name="connsiteX2" fmla="*/ 0 w 68008"/>
                  <a:gd name="connsiteY2" fmla="*/ 0 h 20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008" h="204025">
                    <a:moveTo>
                      <a:pt x="68008" y="204025"/>
                    </a:moveTo>
                    <a:lnTo>
                      <a:pt x="68008" y="67723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FC47DE83-C48C-2B42-2905-312083124B9C}"/>
                  </a:ext>
                </a:extLst>
              </p:cNvPr>
              <p:cNvSpPr/>
              <p:nvPr/>
            </p:nvSpPr>
            <p:spPr>
              <a:xfrm>
                <a:off x="-2314289" y="7869327"/>
                <a:ext cx="68103" cy="204025"/>
              </a:xfrm>
              <a:custGeom>
                <a:avLst/>
                <a:gdLst>
                  <a:gd name="connsiteX0" fmla="*/ 0 w 68103"/>
                  <a:gd name="connsiteY0" fmla="*/ 204025 h 204025"/>
                  <a:gd name="connsiteX1" fmla="*/ 0 w 68103"/>
                  <a:gd name="connsiteY1" fmla="*/ 67723 h 204025"/>
                  <a:gd name="connsiteX2" fmla="*/ 68104 w 68103"/>
                  <a:gd name="connsiteY2" fmla="*/ 0 h 20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103" h="204025">
                    <a:moveTo>
                      <a:pt x="0" y="204025"/>
                    </a:moveTo>
                    <a:lnTo>
                      <a:pt x="0" y="67723"/>
                    </a:lnTo>
                    <a:lnTo>
                      <a:pt x="68104" y="0"/>
                    </a:ln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A3DB79BF-53F5-5C67-0D58-C8913D653EA4}"/>
                </a:ext>
              </a:extLst>
            </p:cNvPr>
            <p:cNvSpPr/>
            <p:nvPr/>
          </p:nvSpPr>
          <p:spPr>
            <a:xfrm>
              <a:off x="-2494979" y="8101261"/>
              <a:ext cx="9525" cy="69437"/>
            </a:xfrm>
            <a:custGeom>
              <a:avLst/>
              <a:gdLst>
                <a:gd name="connsiteX0" fmla="*/ 0 w 9525"/>
                <a:gd name="connsiteY0" fmla="*/ 69437 h 69437"/>
                <a:gd name="connsiteX1" fmla="*/ 0 w 9525"/>
                <a:gd name="connsiteY1" fmla="*/ 0 h 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9437">
                  <a:moveTo>
                    <a:pt x="0" y="69437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44" name="Title 243">
            <a:extLst>
              <a:ext uri="{FF2B5EF4-FFF2-40B4-BE49-F238E27FC236}">
                <a16:creationId xmlns:a16="http://schemas.microsoft.com/office/drawing/2014/main" id="{781F98FB-E418-6964-4730-7C6A6EE3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760"/>
            <a:ext cx="10515600" cy="584775"/>
          </a:xfrm>
        </p:spPr>
        <p:txBody>
          <a:bodyPr/>
          <a:lstStyle/>
          <a:p>
            <a:r>
              <a:rPr lang="en-GB" sz="3200" b="1" dirty="0">
                <a:solidFill>
                  <a:schemeClr val="bg1"/>
                </a:solidFill>
                <a:latin typeface="+mj-lt"/>
              </a:rPr>
              <a:t>Timeline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476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227E151-038A-58FE-1DA4-60E0D9BA53C4}"/>
              </a:ext>
            </a:extLst>
          </p:cNvPr>
          <p:cNvSpPr/>
          <p:nvPr/>
        </p:nvSpPr>
        <p:spPr>
          <a:xfrm rot="16200000">
            <a:off x="5811374" y="4246708"/>
            <a:ext cx="574666" cy="1149333"/>
          </a:xfrm>
          <a:custGeom>
            <a:avLst/>
            <a:gdLst>
              <a:gd name="connsiteX0" fmla="*/ 574667 w 574666"/>
              <a:gd name="connsiteY0" fmla="*/ 1149334 h 1149333"/>
              <a:gd name="connsiteX1" fmla="*/ 0 w 574666"/>
              <a:gd name="connsiteY1" fmla="*/ 574667 h 1149333"/>
              <a:gd name="connsiteX2" fmla="*/ 574667 w 574666"/>
              <a:gd name="connsiteY2" fmla="*/ 0 h 114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4666" h="1149333">
                <a:moveTo>
                  <a:pt x="574667" y="1149334"/>
                </a:moveTo>
                <a:cubicBezTo>
                  <a:pt x="257329" y="1149334"/>
                  <a:pt x="0" y="892085"/>
                  <a:pt x="0" y="574667"/>
                </a:cubicBezTo>
                <a:cubicBezTo>
                  <a:pt x="0" y="257249"/>
                  <a:pt x="257249" y="0"/>
                  <a:pt x="574667" y="0"/>
                </a:cubicBezTo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D4AD7B-9379-F3C7-8B72-CC1CDE0F4DEC}"/>
              </a:ext>
            </a:extLst>
          </p:cNvPr>
          <p:cNvSpPr/>
          <p:nvPr/>
        </p:nvSpPr>
        <p:spPr>
          <a:xfrm>
            <a:off x="5875561" y="2688101"/>
            <a:ext cx="425047" cy="425047"/>
          </a:xfrm>
          <a:custGeom>
            <a:avLst/>
            <a:gdLst>
              <a:gd name="connsiteX0" fmla="*/ 425048 w 425047"/>
              <a:gd name="connsiteY0" fmla="*/ 212524 h 425047"/>
              <a:gd name="connsiteX1" fmla="*/ 212524 w 425047"/>
              <a:gd name="connsiteY1" fmla="*/ 425048 h 425047"/>
              <a:gd name="connsiteX2" fmla="*/ 0 w 425047"/>
              <a:gd name="connsiteY2" fmla="*/ 212524 h 425047"/>
              <a:gd name="connsiteX3" fmla="*/ 212524 w 425047"/>
              <a:gd name="connsiteY3" fmla="*/ 0 h 425047"/>
              <a:gd name="connsiteX4" fmla="*/ 425048 w 425047"/>
              <a:gd name="connsiteY4" fmla="*/ 212524 h 4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047" h="425047">
                <a:moveTo>
                  <a:pt x="425048" y="212524"/>
                </a:moveTo>
                <a:cubicBezTo>
                  <a:pt x="425048" y="329898"/>
                  <a:pt x="329898" y="425048"/>
                  <a:pt x="212524" y="425048"/>
                </a:cubicBezTo>
                <a:cubicBezTo>
                  <a:pt x="95150" y="425048"/>
                  <a:pt x="0" y="329897"/>
                  <a:pt x="0" y="212524"/>
                </a:cubicBezTo>
                <a:cubicBezTo>
                  <a:pt x="0" y="95150"/>
                  <a:pt x="95150" y="0"/>
                  <a:pt x="212524" y="0"/>
                </a:cubicBezTo>
                <a:cubicBezTo>
                  <a:pt x="329898" y="0"/>
                  <a:pt x="425048" y="95150"/>
                  <a:pt x="425048" y="212524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03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1592E8-DC77-FF6D-19D4-B5B9F834D655}"/>
              </a:ext>
            </a:extLst>
          </p:cNvPr>
          <p:cNvSpPr/>
          <p:nvPr/>
        </p:nvSpPr>
        <p:spPr>
          <a:xfrm rot="16200000">
            <a:off x="5702070" y="3499163"/>
            <a:ext cx="817751" cy="45719"/>
          </a:xfrm>
          <a:custGeom>
            <a:avLst/>
            <a:gdLst>
              <a:gd name="connsiteX0" fmla="*/ 0 w 1050472"/>
              <a:gd name="connsiteY0" fmla="*/ 0 h 8044"/>
              <a:gd name="connsiteX1" fmla="*/ 1050473 w 1050472"/>
              <a:gd name="connsiteY1" fmla="*/ 0 h 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0472" h="8044">
                <a:moveTo>
                  <a:pt x="0" y="0"/>
                </a:moveTo>
                <a:lnTo>
                  <a:pt x="1050473" y="0"/>
                </a:lnTo>
              </a:path>
            </a:pathLst>
          </a:custGeom>
          <a:ln w="3810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57CFB20-8983-C8F7-DE81-739C6A21202F}"/>
              </a:ext>
            </a:extLst>
          </p:cNvPr>
          <p:cNvSpPr/>
          <p:nvPr/>
        </p:nvSpPr>
        <p:spPr>
          <a:xfrm>
            <a:off x="4635628" y="2085783"/>
            <a:ext cx="425047" cy="425047"/>
          </a:xfrm>
          <a:custGeom>
            <a:avLst/>
            <a:gdLst>
              <a:gd name="connsiteX0" fmla="*/ 425048 w 425047"/>
              <a:gd name="connsiteY0" fmla="*/ 212524 h 425047"/>
              <a:gd name="connsiteX1" fmla="*/ 212524 w 425047"/>
              <a:gd name="connsiteY1" fmla="*/ 425048 h 425047"/>
              <a:gd name="connsiteX2" fmla="*/ 0 w 425047"/>
              <a:gd name="connsiteY2" fmla="*/ 212524 h 425047"/>
              <a:gd name="connsiteX3" fmla="*/ 212524 w 425047"/>
              <a:gd name="connsiteY3" fmla="*/ 0 h 425047"/>
              <a:gd name="connsiteX4" fmla="*/ 425048 w 425047"/>
              <a:gd name="connsiteY4" fmla="*/ 212524 h 4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047" h="425047">
                <a:moveTo>
                  <a:pt x="425048" y="212524"/>
                </a:moveTo>
                <a:cubicBezTo>
                  <a:pt x="425048" y="329898"/>
                  <a:pt x="329897" y="425048"/>
                  <a:pt x="212524" y="425048"/>
                </a:cubicBezTo>
                <a:cubicBezTo>
                  <a:pt x="95150" y="425048"/>
                  <a:pt x="0" y="329897"/>
                  <a:pt x="0" y="212524"/>
                </a:cubicBezTo>
                <a:cubicBezTo>
                  <a:pt x="0" y="95150"/>
                  <a:pt x="95150" y="0"/>
                  <a:pt x="212524" y="0"/>
                </a:cubicBezTo>
                <a:cubicBezTo>
                  <a:pt x="329897" y="0"/>
                  <a:pt x="425048" y="95150"/>
                  <a:pt x="425048" y="212524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02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C344D9-62D2-6FE7-777D-69624C2D5869}"/>
              </a:ext>
            </a:extLst>
          </p:cNvPr>
          <p:cNvSpPr/>
          <p:nvPr/>
        </p:nvSpPr>
        <p:spPr>
          <a:xfrm rot="16200000" flipV="1">
            <a:off x="3555051" y="3764199"/>
            <a:ext cx="2555244" cy="60484"/>
          </a:xfrm>
          <a:custGeom>
            <a:avLst/>
            <a:gdLst>
              <a:gd name="connsiteX0" fmla="*/ 0 w 514014"/>
              <a:gd name="connsiteY0" fmla="*/ 0 h 8044"/>
              <a:gd name="connsiteX1" fmla="*/ 514015 w 514014"/>
              <a:gd name="connsiteY1" fmla="*/ 0 h 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4014" h="8044">
                <a:moveTo>
                  <a:pt x="0" y="0"/>
                </a:moveTo>
                <a:lnTo>
                  <a:pt x="514015" y="0"/>
                </a:lnTo>
              </a:path>
            </a:pathLst>
          </a:custGeom>
          <a:ln w="3810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4D3FFF-606C-132F-AC72-DC4C685EF1E9}"/>
              </a:ext>
            </a:extLst>
          </p:cNvPr>
          <p:cNvSpPr/>
          <p:nvPr/>
        </p:nvSpPr>
        <p:spPr>
          <a:xfrm>
            <a:off x="3556499" y="3195399"/>
            <a:ext cx="425047" cy="425047"/>
          </a:xfrm>
          <a:custGeom>
            <a:avLst/>
            <a:gdLst>
              <a:gd name="connsiteX0" fmla="*/ 425048 w 425047"/>
              <a:gd name="connsiteY0" fmla="*/ 212524 h 425047"/>
              <a:gd name="connsiteX1" fmla="*/ 212524 w 425047"/>
              <a:gd name="connsiteY1" fmla="*/ 425048 h 425047"/>
              <a:gd name="connsiteX2" fmla="*/ 0 w 425047"/>
              <a:gd name="connsiteY2" fmla="*/ 212524 h 425047"/>
              <a:gd name="connsiteX3" fmla="*/ 212524 w 425047"/>
              <a:gd name="connsiteY3" fmla="*/ 0 h 425047"/>
              <a:gd name="connsiteX4" fmla="*/ 425048 w 425047"/>
              <a:gd name="connsiteY4" fmla="*/ 212524 h 4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047" h="425047">
                <a:moveTo>
                  <a:pt x="425048" y="212524"/>
                </a:moveTo>
                <a:cubicBezTo>
                  <a:pt x="425048" y="329898"/>
                  <a:pt x="329898" y="425048"/>
                  <a:pt x="212524" y="425048"/>
                </a:cubicBezTo>
                <a:cubicBezTo>
                  <a:pt x="95150" y="425048"/>
                  <a:pt x="0" y="329898"/>
                  <a:pt x="0" y="212524"/>
                </a:cubicBezTo>
                <a:cubicBezTo>
                  <a:pt x="0" y="95150"/>
                  <a:pt x="95150" y="0"/>
                  <a:pt x="212524" y="0"/>
                </a:cubicBezTo>
                <a:cubicBezTo>
                  <a:pt x="329898" y="0"/>
                  <a:pt x="425048" y="95150"/>
                  <a:pt x="425048" y="212524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01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FF3F1D9-EF38-FAD7-DA73-EC99E823C585}"/>
              </a:ext>
            </a:extLst>
          </p:cNvPr>
          <p:cNvSpPr/>
          <p:nvPr/>
        </p:nvSpPr>
        <p:spPr>
          <a:xfrm>
            <a:off x="7132281" y="2085783"/>
            <a:ext cx="425047" cy="425047"/>
          </a:xfrm>
          <a:custGeom>
            <a:avLst/>
            <a:gdLst>
              <a:gd name="connsiteX0" fmla="*/ 425048 w 425047"/>
              <a:gd name="connsiteY0" fmla="*/ 212524 h 425047"/>
              <a:gd name="connsiteX1" fmla="*/ 212524 w 425047"/>
              <a:gd name="connsiteY1" fmla="*/ 425048 h 425047"/>
              <a:gd name="connsiteX2" fmla="*/ 0 w 425047"/>
              <a:gd name="connsiteY2" fmla="*/ 212524 h 425047"/>
              <a:gd name="connsiteX3" fmla="*/ 212524 w 425047"/>
              <a:gd name="connsiteY3" fmla="*/ 0 h 425047"/>
              <a:gd name="connsiteX4" fmla="*/ 425048 w 425047"/>
              <a:gd name="connsiteY4" fmla="*/ 212524 h 4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047" h="425047">
                <a:moveTo>
                  <a:pt x="425048" y="212524"/>
                </a:moveTo>
                <a:cubicBezTo>
                  <a:pt x="425048" y="329898"/>
                  <a:pt x="329897" y="425048"/>
                  <a:pt x="212524" y="425048"/>
                </a:cubicBezTo>
                <a:cubicBezTo>
                  <a:pt x="95150" y="425048"/>
                  <a:pt x="0" y="329898"/>
                  <a:pt x="0" y="212524"/>
                </a:cubicBezTo>
                <a:cubicBezTo>
                  <a:pt x="0" y="95150"/>
                  <a:pt x="95150" y="0"/>
                  <a:pt x="212524" y="0"/>
                </a:cubicBezTo>
                <a:cubicBezTo>
                  <a:pt x="329897" y="0"/>
                  <a:pt x="425048" y="95150"/>
                  <a:pt x="425048" y="212524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04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4867B1C-CB39-CC86-276E-3D275E5B652F}"/>
              </a:ext>
            </a:extLst>
          </p:cNvPr>
          <p:cNvSpPr/>
          <p:nvPr/>
        </p:nvSpPr>
        <p:spPr>
          <a:xfrm rot="16200000" flipV="1">
            <a:off x="6064835" y="3751068"/>
            <a:ext cx="2517144" cy="48643"/>
          </a:xfrm>
          <a:custGeom>
            <a:avLst/>
            <a:gdLst>
              <a:gd name="connsiteX0" fmla="*/ 0 w 514014"/>
              <a:gd name="connsiteY0" fmla="*/ 0 h 8044"/>
              <a:gd name="connsiteX1" fmla="*/ 514015 w 514014"/>
              <a:gd name="connsiteY1" fmla="*/ 0 h 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4014" h="8044">
                <a:moveTo>
                  <a:pt x="0" y="0"/>
                </a:moveTo>
                <a:lnTo>
                  <a:pt x="514015" y="0"/>
                </a:lnTo>
              </a:path>
            </a:pathLst>
          </a:custGeom>
          <a:ln w="3810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5D9564D-F60F-1271-46B3-8F930D5EFAA7}"/>
              </a:ext>
            </a:extLst>
          </p:cNvPr>
          <p:cNvSpPr/>
          <p:nvPr/>
        </p:nvSpPr>
        <p:spPr>
          <a:xfrm>
            <a:off x="8210454" y="3195330"/>
            <a:ext cx="425047" cy="425047"/>
          </a:xfrm>
          <a:custGeom>
            <a:avLst/>
            <a:gdLst>
              <a:gd name="connsiteX0" fmla="*/ 425048 w 425047"/>
              <a:gd name="connsiteY0" fmla="*/ 212524 h 425047"/>
              <a:gd name="connsiteX1" fmla="*/ 212524 w 425047"/>
              <a:gd name="connsiteY1" fmla="*/ 425047 h 425047"/>
              <a:gd name="connsiteX2" fmla="*/ 0 w 425047"/>
              <a:gd name="connsiteY2" fmla="*/ 212524 h 425047"/>
              <a:gd name="connsiteX3" fmla="*/ 212524 w 425047"/>
              <a:gd name="connsiteY3" fmla="*/ 0 h 425047"/>
              <a:gd name="connsiteX4" fmla="*/ 425048 w 425047"/>
              <a:gd name="connsiteY4" fmla="*/ 212524 h 42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047" h="425047">
                <a:moveTo>
                  <a:pt x="425048" y="212524"/>
                </a:moveTo>
                <a:cubicBezTo>
                  <a:pt x="425048" y="329897"/>
                  <a:pt x="329897" y="425047"/>
                  <a:pt x="212524" y="425047"/>
                </a:cubicBezTo>
                <a:cubicBezTo>
                  <a:pt x="95150" y="425047"/>
                  <a:pt x="0" y="329897"/>
                  <a:pt x="0" y="212524"/>
                </a:cubicBezTo>
                <a:cubicBezTo>
                  <a:pt x="0" y="95150"/>
                  <a:pt x="95150" y="0"/>
                  <a:pt x="212524" y="0"/>
                </a:cubicBezTo>
                <a:cubicBezTo>
                  <a:pt x="329897" y="0"/>
                  <a:pt x="425048" y="95150"/>
                  <a:pt x="425048" y="212524"/>
                </a:cubicBezTo>
                <a:close/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05</a:t>
            </a:r>
            <a:endParaRPr lang="en-IN" sz="1600" b="1" dirty="0">
              <a:solidFill>
                <a:schemeClr val="bg1"/>
              </a:solidFill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A1450D3-AF1E-00AF-91FB-CC99E5F745FB}"/>
              </a:ext>
            </a:extLst>
          </p:cNvPr>
          <p:cNvGrpSpPr/>
          <p:nvPr/>
        </p:nvGrpSpPr>
        <p:grpSpPr>
          <a:xfrm>
            <a:off x="3940730" y="3517106"/>
            <a:ext cx="4284205" cy="2757748"/>
            <a:chOff x="3940730" y="3517106"/>
            <a:chExt cx="4284205" cy="275774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74872FA-D94B-F5E1-8157-F1131FD5C46E}"/>
                </a:ext>
              </a:extLst>
            </p:cNvPr>
            <p:cNvSpPr/>
            <p:nvPr/>
          </p:nvSpPr>
          <p:spPr>
            <a:xfrm rot="16200000">
              <a:off x="5221664" y="3656597"/>
              <a:ext cx="1755050" cy="3481464"/>
            </a:xfrm>
            <a:custGeom>
              <a:avLst/>
              <a:gdLst>
                <a:gd name="connsiteX0" fmla="*/ 1755051 w 1755050"/>
                <a:gd name="connsiteY0" fmla="*/ 0 h 3481464"/>
                <a:gd name="connsiteX1" fmla="*/ 1527645 w 1755050"/>
                <a:gd name="connsiteY1" fmla="*/ 0 h 3481464"/>
                <a:gd name="connsiteX2" fmla="*/ 1473107 w 1755050"/>
                <a:gd name="connsiteY2" fmla="*/ 54539 h 3481464"/>
                <a:gd name="connsiteX3" fmla="*/ 1473107 w 1755050"/>
                <a:gd name="connsiteY3" fmla="*/ 375496 h 3481464"/>
                <a:gd name="connsiteX4" fmla="*/ 1430232 w 1755050"/>
                <a:gd name="connsiteY4" fmla="*/ 428748 h 3481464"/>
                <a:gd name="connsiteX5" fmla="*/ 1031891 w 1755050"/>
                <a:gd name="connsiteY5" fmla="*/ 594214 h 3481464"/>
                <a:gd name="connsiteX6" fmla="*/ 965769 w 1755050"/>
                <a:gd name="connsiteY6" fmla="*/ 587055 h 3481464"/>
                <a:gd name="connsiteX7" fmla="*/ 737800 w 1755050"/>
                <a:gd name="connsiteY7" fmla="*/ 359086 h 3481464"/>
                <a:gd name="connsiteX8" fmla="*/ 660658 w 1755050"/>
                <a:gd name="connsiteY8" fmla="*/ 359086 h 3481464"/>
                <a:gd name="connsiteX9" fmla="*/ 359167 w 1755050"/>
                <a:gd name="connsiteY9" fmla="*/ 660577 h 3481464"/>
                <a:gd name="connsiteX10" fmla="*/ 359167 w 1755050"/>
                <a:gd name="connsiteY10" fmla="*/ 737720 h 3481464"/>
                <a:gd name="connsiteX11" fmla="*/ 587296 w 1755050"/>
                <a:gd name="connsiteY11" fmla="*/ 965849 h 3481464"/>
                <a:gd name="connsiteX12" fmla="*/ 594455 w 1755050"/>
                <a:gd name="connsiteY12" fmla="*/ 1031971 h 3481464"/>
                <a:gd name="connsiteX13" fmla="*/ 429230 w 1755050"/>
                <a:gd name="connsiteY13" fmla="*/ 1430152 h 3481464"/>
                <a:gd name="connsiteX14" fmla="*/ 375979 w 1755050"/>
                <a:gd name="connsiteY14" fmla="*/ 1473026 h 3481464"/>
                <a:gd name="connsiteX15" fmla="*/ 54539 w 1755050"/>
                <a:gd name="connsiteY15" fmla="*/ 1473026 h 3481464"/>
                <a:gd name="connsiteX16" fmla="*/ 0 w 1755050"/>
                <a:gd name="connsiteY16" fmla="*/ 1527565 h 3481464"/>
                <a:gd name="connsiteX17" fmla="*/ 0 w 1755050"/>
                <a:gd name="connsiteY17" fmla="*/ 1953980 h 3481464"/>
                <a:gd name="connsiteX18" fmla="*/ 54539 w 1755050"/>
                <a:gd name="connsiteY18" fmla="*/ 2008519 h 3481464"/>
                <a:gd name="connsiteX19" fmla="*/ 376140 w 1755050"/>
                <a:gd name="connsiteY19" fmla="*/ 2008519 h 3481464"/>
                <a:gd name="connsiteX20" fmla="*/ 429391 w 1755050"/>
                <a:gd name="connsiteY20" fmla="*/ 2051393 h 3481464"/>
                <a:gd name="connsiteX21" fmla="*/ 594857 w 1755050"/>
                <a:gd name="connsiteY21" fmla="*/ 2449252 h 3481464"/>
                <a:gd name="connsiteX22" fmla="*/ 587779 w 1755050"/>
                <a:gd name="connsiteY22" fmla="*/ 2515213 h 3481464"/>
                <a:gd name="connsiteX23" fmla="*/ 359167 w 1755050"/>
                <a:gd name="connsiteY23" fmla="*/ 2743825 h 3481464"/>
                <a:gd name="connsiteX24" fmla="*/ 359167 w 1755050"/>
                <a:gd name="connsiteY24" fmla="*/ 2820968 h 3481464"/>
                <a:gd name="connsiteX25" fmla="*/ 660658 w 1755050"/>
                <a:gd name="connsiteY25" fmla="*/ 3122459 h 3481464"/>
                <a:gd name="connsiteX26" fmla="*/ 737800 w 1755050"/>
                <a:gd name="connsiteY26" fmla="*/ 3122459 h 3481464"/>
                <a:gd name="connsiteX27" fmla="*/ 966573 w 1755050"/>
                <a:gd name="connsiteY27" fmla="*/ 2893686 h 3481464"/>
                <a:gd name="connsiteX28" fmla="*/ 1032534 w 1755050"/>
                <a:gd name="connsiteY28" fmla="*/ 2886527 h 3481464"/>
                <a:gd name="connsiteX29" fmla="*/ 1430232 w 1755050"/>
                <a:gd name="connsiteY29" fmla="*/ 3051671 h 3481464"/>
                <a:gd name="connsiteX30" fmla="*/ 1473107 w 1755050"/>
                <a:gd name="connsiteY30" fmla="*/ 3104923 h 3481464"/>
                <a:gd name="connsiteX31" fmla="*/ 1473107 w 1755050"/>
                <a:gd name="connsiteY31" fmla="*/ 3426926 h 3481464"/>
                <a:gd name="connsiteX32" fmla="*/ 1527645 w 1755050"/>
                <a:gd name="connsiteY32" fmla="*/ 3481465 h 3481464"/>
                <a:gd name="connsiteX33" fmla="*/ 1755051 w 1755050"/>
                <a:gd name="connsiteY33" fmla="*/ 3481465 h 348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755050" h="3481464">
                  <a:moveTo>
                    <a:pt x="1755051" y="0"/>
                  </a:moveTo>
                  <a:lnTo>
                    <a:pt x="1527645" y="0"/>
                  </a:lnTo>
                  <a:cubicBezTo>
                    <a:pt x="1497561" y="0"/>
                    <a:pt x="1473107" y="24454"/>
                    <a:pt x="1473107" y="54539"/>
                  </a:cubicBezTo>
                  <a:lnTo>
                    <a:pt x="1473107" y="375496"/>
                  </a:lnTo>
                  <a:cubicBezTo>
                    <a:pt x="1473107" y="401157"/>
                    <a:pt x="1455169" y="422876"/>
                    <a:pt x="1430232" y="428748"/>
                  </a:cubicBezTo>
                  <a:cubicBezTo>
                    <a:pt x="1287289" y="462452"/>
                    <a:pt x="1153195" y="519002"/>
                    <a:pt x="1031891" y="594214"/>
                  </a:cubicBezTo>
                  <a:cubicBezTo>
                    <a:pt x="1010654" y="607326"/>
                    <a:pt x="983385" y="604752"/>
                    <a:pt x="965769" y="587055"/>
                  </a:cubicBezTo>
                  <a:lnTo>
                    <a:pt x="737800" y="359086"/>
                  </a:lnTo>
                  <a:cubicBezTo>
                    <a:pt x="716484" y="337770"/>
                    <a:pt x="681975" y="337770"/>
                    <a:pt x="660658" y="359086"/>
                  </a:cubicBezTo>
                  <a:lnTo>
                    <a:pt x="359167" y="660577"/>
                  </a:lnTo>
                  <a:cubicBezTo>
                    <a:pt x="337850" y="681894"/>
                    <a:pt x="337850" y="716403"/>
                    <a:pt x="359167" y="737720"/>
                  </a:cubicBezTo>
                  <a:lnTo>
                    <a:pt x="587296" y="965849"/>
                  </a:lnTo>
                  <a:cubicBezTo>
                    <a:pt x="604913" y="983465"/>
                    <a:pt x="607567" y="1010815"/>
                    <a:pt x="594455" y="1031971"/>
                  </a:cubicBezTo>
                  <a:cubicBezTo>
                    <a:pt x="519324" y="1153275"/>
                    <a:pt x="462935" y="1287289"/>
                    <a:pt x="429230" y="1430152"/>
                  </a:cubicBezTo>
                  <a:cubicBezTo>
                    <a:pt x="423358" y="1455088"/>
                    <a:pt x="401559" y="1473026"/>
                    <a:pt x="375979" y="1473026"/>
                  </a:cubicBezTo>
                  <a:lnTo>
                    <a:pt x="54539" y="1473026"/>
                  </a:lnTo>
                  <a:cubicBezTo>
                    <a:pt x="24454" y="1473026"/>
                    <a:pt x="0" y="1497480"/>
                    <a:pt x="0" y="1527565"/>
                  </a:cubicBezTo>
                  <a:lnTo>
                    <a:pt x="0" y="1953980"/>
                  </a:lnTo>
                  <a:cubicBezTo>
                    <a:pt x="0" y="1984065"/>
                    <a:pt x="24454" y="2008519"/>
                    <a:pt x="54539" y="2008519"/>
                  </a:cubicBezTo>
                  <a:lnTo>
                    <a:pt x="376140" y="2008519"/>
                  </a:lnTo>
                  <a:cubicBezTo>
                    <a:pt x="401800" y="2008519"/>
                    <a:pt x="423519" y="2026457"/>
                    <a:pt x="429391" y="2051393"/>
                  </a:cubicBezTo>
                  <a:cubicBezTo>
                    <a:pt x="463176" y="2194175"/>
                    <a:pt x="519646" y="2328109"/>
                    <a:pt x="594857" y="2449252"/>
                  </a:cubicBezTo>
                  <a:cubicBezTo>
                    <a:pt x="607969" y="2470408"/>
                    <a:pt x="605315" y="2497597"/>
                    <a:pt x="587779" y="2515213"/>
                  </a:cubicBezTo>
                  <a:lnTo>
                    <a:pt x="359167" y="2743825"/>
                  </a:lnTo>
                  <a:cubicBezTo>
                    <a:pt x="337850" y="2765142"/>
                    <a:pt x="337850" y="2799651"/>
                    <a:pt x="359167" y="2820968"/>
                  </a:cubicBezTo>
                  <a:lnTo>
                    <a:pt x="660658" y="3122459"/>
                  </a:lnTo>
                  <a:cubicBezTo>
                    <a:pt x="681975" y="3143775"/>
                    <a:pt x="716484" y="3143775"/>
                    <a:pt x="737800" y="3122459"/>
                  </a:cubicBezTo>
                  <a:lnTo>
                    <a:pt x="966573" y="2893686"/>
                  </a:lnTo>
                  <a:cubicBezTo>
                    <a:pt x="984189" y="2876070"/>
                    <a:pt x="1011378" y="2873495"/>
                    <a:pt x="1032534" y="2886527"/>
                  </a:cubicBezTo>
                  <a:cubicBezTo>
                    <a:pt x="1153678" y="2961578"/>
                    <a:pt x="1287611" y="3017966"/>
                    <a:pt x="1430232" y="3051671"/>
                  </a:cubicBezTo>
                  <a:cubicBezTo>
                    <a:pt x="1455169" y="3057543"/>
                    <a:pt x="1473107" y="3079343"/>
                    <a:pt x="1473107" y="3104923"/>
                  </a:cubicBezTo>
                  <a:lnTo>
                    <a:pt x="1473107" y="3426926"/>
                  </a:lnTo>
                  <a:cubicBezTo>
                    <a:pt x="1473107" y="3457011"/>
                    <a:pt x="1497561" y="3481465"/>
                    <a:pt x="1527645" y="3481465"/>
                  </a:cubicBezTo>
                  <a:lnTo>
                    <a:pt x="1755051" y="3481465"/>
                  </a:lnTo>
                </a:path>
              </a:pathLst>
            </a:custGeom>
            <a:noFill/>
            <a:ln w="381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7F10005-D5A3-AE44-14BA-4F9C8E8BDE21}"/>
                </a:ext>
              </a:extLst>
            </p:cNvPr>
            <p:cNvSpPr/>
            <p:nvPr/>
          </p:nvSpPr>
          <p:spPr>
            <a:xfrm rot="16200000">
              <a:off x="3533617" y="3938544"/>
              <a:ext cx="1231068" cy="416842"/>
            </a:xfrm>
            <a:custGeom>
              <a:avLst/>
              <a:gdLst>
                <a:gd name="connsiteX0" fmla="*/ 0 w 756703"/>
                <a:gd name="connsiteY0" fmla="*/ 416762 h 416762"/>
                <a:gd name="connsiteX1" fmla="*/ 514015 w 756703"/>
                <a:gd name="connsiteY1" fmla="*/ 416762 h 416762"/>
                <a:gd name="connsiteX2" fmla="*/ 756704 w 756703"/>
                <a:gd name="connsiteY2" fmla="*/ 0 h 41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703" h="416762">
                  <a:moveTo>
                    <a:pt x="0" y="416762"/>
                  </a:moveTo>
                  <a:lnTo>
                    <a:pt x="514015" y="416762"/>
                  </a:lnTo>
                  <a:lnTo>
                    <a:pt x="756704" y="0"/>
                  </a:lnTo>
                </a:path>
              </a:pathLst>
            </a:custGeom>
            <a:noFill/>
            <a:ln w="381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372ED3-8FDF-A306-37A0-1456E1188ADA}"/>
                </a:ext>
              </a:extLst>
            </p:cNvPr>
            <p:cNvSpPr/>
            <p:nvPr/>
          </p:nvSpPr>
          <p:spPr>
            <a:xfrm rot="16200000">
              <a:off x="7421068" y="3934112"/>
              <a:ext cx="1220873" cy="386861"/>
            </a:xfrm>
            <a:custGeom>
              <a:avLst/>
              <a:gdLst>
                <a:gd name="connsiteX0" fmla="*/ 0 w 756703"/>
                <a:gd name="connsiteY0" fmla="*/ 0 h 416842"/>
                <a:gd name="connsiteX1" fmla="*/ 514015 w 756703"/>
                <a:gd name="connsiteY1" fmla="*/ 0 h 416842"/>
                <a:gd name="connsiteX2" fmla="*/ 756704 w 756703"/>
                <a:gd name="connsiteY2" fmla="*/ 416843 h 41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703" h="416842">
                  <a:moveTo>
                    <a:pt x="0" y="0"/>
                  </a:moveTo>
                  <a:lnTo>
                    <a:pt x="514015" y="0"/>
                  </a:lnTo>
                  <a:lnTo>
                    <a:pt x="756704" y="416843"/>
                  </a:lnTo>
                </a:path>
              </a:pathLst>
            </a:custGeom>
            <a:noFill/>
            <a:ln w="381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45A3282-8235-2735-1424-4930F8627B6E}"/>
              </a:ext>
            </a:extLst>
          </p:cNvPr>
          <p:cNvSpPr/>
          <p:nvPr/>
        </p:nvSpPr>
        <p:spPr>
          <a:xfrm rot="5400000">
            <a:off x="5811373" y="3657804"/>
            <a:ext cx="574666" cy="1149333"/>
          </a:xfrm>
          <a:custGeom>
            <a:avLst/>
            <a:gdLst>
              <a:gd name="connsiteX0" fmla="*/ 574667 w 574666"/>
              <a:gd name="connsiteY0" fmla="*/ 1149334 h 1149333"/>
              <a:gd name="connsiteX1" fmla="*/ 0 w 574666"/>
              <a:gd name="connsiteY1" fmla="*/ 574667 h 1149333"/>
              <a:gd name="connsiteX2" fmla="*/ 574667 w 574666"/>
              <a:gd name="connsiteY2" fmla="*/ 0 h 114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4666" h="1149333">
                <a:moveTo>
                  <a:pt x="574667" y="1149334"/>
                </a:moveTo>
                <a:cubicBezTo>
                  <a:pt x="257329" y="1149334"/>
                  <a:pt x="0" y="892085"/>
                  <a:pt x="0" y="574667"/>
                </a:cubicBezTo>
                <a:cubicBezTo>
                  <a:pt x="0" y="257249"/>
                  <a:pt x="257249" y="0"/>
                  <a:pt x="574667" y="0"/>
                </a:cubicBezTo>
              </a:path>
            </a:pathLst>
          </a:custGeom>
          <a:noFill/>
          <a:ln w="38100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120E65-5DEA-4202-EB33-ABEF17987D03}"/>
              </a:ext>
            </a:extLst>
          </p:cNvPr>
          <p:cNvSpPr txBox="1"/>
          <p:nvPr/>
        </p:nvSpPr>
        <p:spPr>
          <a:xfrm>
            <a:off x="1247364" y="3321181"/>
            <a:ext cx="220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</a:rPr>
              <a:t>Lorem ipsum </a:t>
            </a:r>
            <a:r>
              <a:rPr lang="en-GB" sz="1000" dirty="0" err="1">
                <a:solidFill>
                  <a:schemeClr val="bg1"/>
                </a:solidFill>
              </a:rPr>
              <a:t>dolor</a:t>
            </a:r>
            <a:r>
              <a:rPr lang="en-GB" sz="1000" dirty="0">
                <a:solidFill>
                  <a:schemeClr val="bg1"/>
                </a:solidFill>
              </a:rPr>
              <a:t> sit </a:t>
            </a:r>
            <a:r>
              <a:rPr lang="en-GB" sz="1000" dirty="0" err="1">
                <a:solidFill>
                  <a:schemeClr val="bg1"/>
                </a:solidFill>
              </a:rPr>
              <a:t>amet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consectetur</a:t>
            </a:r>
            <a:r>
              <a:rPr lang="en-GB" sz="1000" dirty="0">
                <a:solidFill>
                  <a:schemeClr val="bg1"/>
                </a:solidFill>
              </a:rPr>
              <a:t> adipiscing elit.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181AD0-74D9-653C-4AE9-0D69829E78B5}"/>
              </a:ext>
            </a:extLst>
          </p:cNvPr>
          <p:cNvSpPr txBox="1"/>
          <p:nvPr/>
        </p:nvSpPr>
        <p:spPr>
          <a:xfrm>
            <a:off x="1702178" y="2994622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</a:rPr>
              <a:t>Lorem ipsum 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CEFBD9-473B-9058-7F98-BC2C8EAFAC01}"/>
              </a:ext>
            </a:extLst>
          </p:cNvPr>
          <p:cNvSpPr txBox="1"/>
          <p:nvPr/>
        </p:nvSpPr>
        <p:spPr>
          <a:xfrm>
            <a:off x="2305261" y="2208737"/>
            <a:ext cx="220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/>
                </a:solidFill>
              </a:rPr>
              <a:t>Lorem ipsum </a:t>
            </a:r>
            <a:r>
              <a:rPr lang="en-GB" sz="1000" dirty="0" err="1">
                <a:solidFill>
                  <a:schemeClr val="bg1"/>
                </a:solidFill>
              </a:rPr>
              <a:t>dolor</a:t>
            </a:r>
            <a:r>
              <a:rPr lang="en-GB" sz="1000" dirty="0">
                <a:solidFill>
                  <a:schemeClr val="bg1"/>
                </a:solidFill>
              </a:rPr>
              <a:t> sit </a:t>
            </a:r>
            <a:r>
              <a:rPr lang="en-GB" sz="1000" dirty="0" err="1">
                <a:solidFill>
                  <a:schemeClr val="bg1"/>
                </a:solidFill>
              </a:rPr>
              <a:t>amet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consectetur</a:t>
            </a:r>
            <a:r>
              <a:rPr lang="en-GB" sz="1000" dirty="0">
                <a:solidFill>
                  <a:schemeClr val="bg1"/>
                </a:solidFill>
              </a:rPr>
              <a:t> adipiscing elit.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D096DD-C219-11D1-25B4-DCF1ABAA6CCC}"/>
              </a:ext>
            </a:extLst>
          </p:cNvPr>
          <p:cNvSpPr txBox="1"/>
          <p:nvPr/>
        </p:nvSpPr>
        <p:spPr>
          <a:xfrm>
            <a:off x="2760075" y="1882178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</a:rPr>
              <a:t>Lorem ipsum 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5F7DFF-0C77-5D21-3004-5703EEA6D22B}"/>
              </a:ext>
            </a:extLst>
          </p:cNvPr>
          <p:cNvSpPr txBox="1"/>
          <p:nvPr/>
        </p:nvSpPr>
        <p:spPr>
          <a:xfrm>
            <a:off x="4991579" y="2208737"/>
            <a:ext cx="220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Lorem ipsum </a:t>
            </a:r>
            <a:r>
              <a:rPr lang="en-GB" sz="1000" dirty="0" err="1">
                <a:solidFill>
                  <a:schemeClr val="bg1"/>
                </a:solidFill>
              </a:rPr>
              <a:t>dolor</a:t>
            </a:r>
            <a:r>
              <a:rPr lang="en-GB" sz="1000" dirty="0">
                <a:solidFill>
                  <a:schemeClr val="bg1"/>
                </a:solidFill>
              </a:rPr>
              <a:t> sit </a:t>
            </a:r>
            <a:r>
              <a:rPr lang="en-GB" sz="1000" dirty="0" err="1">
                <a:solidFill>
                  <a:schemeClr val="bg1"/>
                </a:solidFill>
              </a:rPr>
              <a:t>amet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consectetur</a:t>
            </a:r>
            <a:r>
              <a:rPr lang="en-GB" sz="1000" dirty="0">
                <a:solidFill>
                  <a:schemeClr val="bg1"/>
                </a:solidFill>
              </a:rPr>
              <a:t> adipiscing elit.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2D881-1C5A-2560-C425-9BB70208B94F}"/>
              </a:ext>
            </a:extLst>
          </p:cNvPr>
          <p:cNvSpPr txBox="1"/>
          <p:nvPr/>
        </p:nvSpPr>
        <p:spPr>
          <a:xfrm>
            <a:off x="5218986" y="1882178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Lorem ipsum 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14963A-4560-A923-3DE8-5DAEE4028AEF}"/>
              </a:ext>
            </a:extLst>
          </p:cNvPr>
          <p:cNvSpPr txBox="1"/>
          <p:nvPr/>
        </p:nvSpPr>
        <p:spPr>
          <a:xfrm>
            <a:off x="7676953" y="2208737"/>
            <a:ext cx="220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Lorem ipsum </a:t>
            </a:r>
            <a:r>
              <a:rPr lang="en-GB" sz="1000" dirty="0" err="1">
                <a:solidFill>
                  <a:schemeClr val="bg1"/>
                </a:solidFill>
              </a:rPr>
              <a:t>dolor</a:t>
            </a:r>
            <a:r>
              <a:rPr lang="en-GB" sz="1000" dirty="0">
                <a:solidFill>
                  <a:schemeClr val="bg1"/>
                </a:solidFill>
              </a:rPr>
              <a:t> sit </a:t>
            </a:r>
            <a:r>
              <a:rPr lang="en-GB" sz="1000" dirty="0" err="1">
                <a:solidFill>
                  <a:schemeClr val="bg1"/>
                </a:solidFill>
              </a:rPr>
              <a:t>amet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consectetur</a:t>
            </a:r>
            <a:r>
              <a:rPr lang="en-GB" sz="1000" dirty="0">
                <a:solidFill>
                  <a:schemeClr val="bg1"/>
                </a:solidFill>
              </a:rPr>
              <a:t> adipiscing elit.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A15B5C-CEAA-FF7B-39E6-EFE530EDDA65}"/>
              </a:ext>
            </a:extLst>
          </p:cNvPr>
          <p:cNvSpPr txBox="1"/>
          <p:nvPr/>
        </p:nvSpPr>
        <p:spPr>
          <a:xfrm>
            <a:off x="7676953" y="1882178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Lorem ipsum 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CAC0D2-5B02-0464-C850-E71677DA60D3}"/>
              </a:ext>
            </a:extLst>
          </p:cNvPr>
          <p:cNvSpPr txBox="1"/>
          <p:nvPr/>
        </p:nvSpPr>
        <p:spPr>
          <a:xfrm>
            <a:off x="8781852" y="3321181"/>
            <a:ext cx="2209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Lorem ipsum </a:t>
            </a:r>
            <a:r>
              <a:rPr lang="en-GB" sz="1000" dirty="0" err="1">
                <a:solidFill>
                  <a:schemeClr val="bg1"/>
                </a:solidFill>
              </a:rPr>
              <a:t>dolor</a:t>
            </a:r>
            <a:r>
              <a:rPr lang="en-GB" sz="1000" dirty="0">
                <a:solidFill>
                  <a:schemeClr val="bg1"/>
                </a:solidFill>
              </a:rPr>
              <a:t> sit </a:t>
            </a:r>
            <a:r>
              <a:rPr lang="en-GB" sz="1000" dirty="0" err="1">
                <a:solidFill>
                  <a:schemeClr val="bg1"/>
                </a:solidFill>
              </a:rPr>
              <a:t>amet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consectetur</a:t>
            </a:r>
            <a:r>
              <a:rPr lang="en-GB" sz="1000" dirty="0">
                <a:solidFill>
                  <a:schemeClr val="bg1"/>
                </a:solidFill>
              </a:rPr>
              <a:t> adipiscing elit.</a:t>
            </a:r>
            <a:endParaRPr lang="en-IN" sz="1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D871CE-3089-A8C4-830B-293E34BDA85F}"/>
              </a:ext>
            </a:extLst>
          </p:cNvPr>
          <p:cNvSpPr txBox="1"/>
          <p:nvPr/>
        </p:nvSpPr>
        <p:spPr>
          <a:xfrm>
            <a:off x="8781852" y="2994622"/>
            <a:ext cx="175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Lorem ipsum </a:t>
            </a:r>
            <a:endParaRPr lang="en-IN" b="1" dirty="0">
              <a:solidFill>
                <a:schemeClr val="bg1"/>
              </a:solidFill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8677030-B145-FC98-F86E-431DA84BED4F}"/>
              </a:ext>
            </a:extLst>
          </p:cNvPr>
          <p:cNvGrpSpPr/>
          <p:nvPr/>
        </p:nvGrpSpPr>
        <p:grpSpPr>
          <a:xfrm>
            <a:off x="5692658" y="4138615"/>
            <a:ext cx="790852" cy="790850"/>
            <a:chOff x="2109741" y="4615788"/>
            <a:chExt cx="981837" cy="98183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0D20E4-62DF-BE28-16C7-212DD4B03C62}"/>
                </a:ext>
              </a:extLst>
            </p:cNvPr>
            <p:cNvSpPr/>
            <p:nvPr/>
          </p:nvSpPr>
          <p:spPr>
            <a:xfrm>
              <a:off x="2362535" y="4868582"/>
              <a:ext cx="476249" cy="476249"/>
            </a:xfrm>
            <a:custGeom>
              <a:avLst/>
              <a:gdLst>
                <a:gd name="connsiteX0" fmla="*/ 432911 w 476249"/>
                <a:gd name="connsiteY0" fmla="*/ 0 h 476249"/>
                <a:gd name="connsiteX1" fmla="*/ 476250 w 476249"/>
                <a:gd name="connsiteY1" fmla="*/ 43339 h 476249"/>
                <a:gd name="connsiteX2" fmla="*/ 476250 w 476249"/>
                <a:gd name="connsiteY2" fmla="*/ 432911 h 476249"/>
                <a:gd name="connsiteX3" fmla="*/ 432911 w 476249"/>
                <a:gd name="connsiteY3" fmla="*/ 476250 h 476249"/>
                <a:gd name="connsiteX4" fmla="*/ 43339 w 476249"/>
                <a:gd name="connsiteY4" fmla="*/ 476250 h 476249"/>
                <a:gd name="connsiteX5" fmla="*/ 0 w 476249"/>
                <a:gd name="connsiteY5" fmla="*/ 432911 h 476249"/>
                <a:gd name="connsiteX6" fmla="*/ 0 w 476249"/>
                <a:gd name="connsiteY6" fmla="*/ 43339 h 476249"/>
                <a:gd name="connsiteX7" fmla="*/ 43339 w 476249"/>
                <a:gd name="connsiteY7" fmla="*/ 0 h 47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49" h="476249">
                  <a:moveTo>
                    <a:pt x="432911" y="0"/>
                  </a:moveTo>
                  <a:cubicBezTo>
                    <a:pt x="456847" y="0"/>
                    <a:pt x="476250" y="19403"/>
                    <a:pt x="476250" y="43339"/>
                  </a:cubicBezTo>
                  <a:lnTo>
                    <a:pt x="476250" y="432911"/>
                  </a:lnTo>
                  <a:cubicBezTo>
                    <a:pt x="476250" y="456847"/>
                    <a:pt x="456847" y="476250"/>
                    <a:pt x="432911" y="476250"/>
                  </a:cubicBezTo>
                  <a:lnTo>
                    <a:pt x="43339" y="476250"/>
                  </a:lnTo>
                  <a:cubicBezTo>
                    <a:pt x="19403" y="476250"/>
                    <a:pt x="0" y="456847"/>
                    <a:pt x="0" y="432911"/>
                  </a:cubicBezTo>
                  <a:lnTo>
                    <a:pt x="0" y="43339"/>
                  </a:lnTo>
                  <a:cubicBezTo>
                    <a:pt x="0" y="19403"/>
                    <a:pt x="19403" y="0"/>
                    <a:pt x="43339" y="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2A219D4-3185-4E1A-847A-7F02EB86E7FC}"/>
                </a:ext>
              </a:extLst>
            </p:cNvPr>
            <p:cNvSpPr/>
            <p:nvPr/>
          </p:nvSpPr>
          <p:spPr>
            <a:xfrm>
              <a:off x="2428257" y="4934304"/>
              <a:ext cx="344709" cy="344709"/>
            </a:xfrm>
            <a:custGeom>
              <a:avLst/>
              <a:gdLst>
                <a:gd name="connsiteX0" fmla="*/ 31337 w 344709"/>
                <a:gd name="connsiteY0" fmla="*/ 0 h 344709"/>
                <a:gd name="connsiteX1" fmla="*/ 313372 w 344709"/>
                <a:gd name="connsiteY1" fmla="*/ 0 h 344709"/>
                <a:gd name="connsiteX2" fmla="*/ 344710 w 344709"/>
                <a:gd name="connsiteY2" fmla="*/ 31337 h 344709"/>
                <a:gd name="connsiteX3" fmla="*/ 344710 w 344709"/>
                <a:gd name="connsiteY3" fmla="*/ 313372 h 344709"/>
                <a:gd name="connsiteX4" fmla="*/ 313372 w 344709"/>
                <a:gd name="connsiteY4" fmla="*/ 344710 h 344709"/>
                <a:gd name="connsiteX5" fmla="*/ 31337 w 344709"/>
                <a:gd name="connsiteY5" fmla="*/ 344710 h 344709"/>
                <a:gd name="connsiteX6" fmla="*/ 0 w 344709"/>
                <a:gd name="connsiteY6" fmla="*/ 313372 h 344709"/>
                <a:gd name="connsiteX7" fmla="*/ 0 w 344709"/>
                <a:gd name="connsiteY7" fmla="*/ 31337 h 344709"/>
                <a:gd name="connsiteX8" fmla="*/ 31337 w 344709"/>
                <a:gd name="connsiteY8" fmla="*/ 0 h 34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4709" h="344709">
                  <a:moveTo>
                    <a:pt x="31337" y="0"/>
                  </a:moveTo>
                  <a:lnTo>
                    <a:pt x="313372" y="0"/>
                  </a:lnTo>
                  <a:cubicBezTo>
                    <a:pt x="330708" y="0"/>
                    <a:pt x="344710" y="14002"/>
                    <a:pt x="344710" y="31337"/>
                  </a:cubicBezTo>
                  <a:lnTo>
                    <a:pt x="344710" y="313372"/>
                  </a:lnTo>
                  <a:cubicBezTo>
                    <a:pt x="344710" y="330708"/>
                    <a:pt x="330708" y="344710"/>
                    <a:pt x="313372" y="344710"/>
                  </a:cubicBezTo>
                  <a:lnTo>
                    <a:pt x="31337" y="344710"/>
                  </a:lnTo>
                  <a:cubicBezTo>
                    <a:pt x="14002" y="344710"/>
                    <a:pt x="0" y="330708"/>
                    <a:pt x="0" y="313372"/>
                  </a:cubicBezTo>
                  <a:lnTo>
                    <a:pt x="0" y="31337"/>
                  </a:lnTo>
                  <a:cubicBezTo>
                    <a:pt x="0" y="14002"/>
                    <a:pt x="14002" y="0"/>
                    <a:pt x="31337" y="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9" name="Graphic 34">
              <a:extLst>
                <a:ext uri="{FF2B5EF4-FFF2-40B4-BE49-F238E27FC236}">
                  <a16:creationId xmlns:a16="http://schemas.microsoft.com/office/drawing/2014/main" id="{1276115C-8DA0-92D4-47E7-8BACAAEFBF85}"/>
                </a:ext>
              </a:extLst>
            </p:cNvPr>
            <p:cNvGrpSpPr/>
            <p:nvPr/>
          </p:nvGrpSpPr>
          <p:grpSpPr>
            <a:xfrm>
              <a:off x="2109741" y="4885536"/>
              <a:ext cx="981837" cy="442245"/>
              <a:chOff x="2109741" y="4885536"/>
              <a:chExt cx="981837" cy="442245"/>
            </a:xfrm>
            <a:noFill/>
          </p:grpSpPr>
          <p:grpSp>
            <p:nvGrpSpPr>
              <p:cNvPr id="40" name="Graphic 34">
                <a:extLst>
                  <a:ext uri="{FF2B5EF4-FFF2-40B4-BE49-F238E27FC236}">
                    <a16:creationId xmlns:a16="http://schemas.microsoft.com/office/drawing/2014/main" id="{49AD1B31-1E33-E8FE-AC89-F6F212DF38F2}"/>
                  </a:ext>
                </a:extLst>
              </p:cNvPr>
              <p:cNvGrpSpPr/>
              <p:nvPr/>
            </p:nvGrpSpPr>
            <p:grpSpPr>
              <a:xfrm>
                <a:off x="2842595" y="4885536"/>
                <a:ext cx="248983" cy="442245"/>
                <a:chOff x="2842595" y="4885536"/>
                <a:chExt cx="248983" cy="442245"/>
              </a:xfrm>
              <a:noFill/>
            </p:grpSpPr>
            <p:grpSp>
              <p:nvGrpSpPr>
                <p:cNvPr id="41" name="Graphic 34">
                  <a:extLst>
                    <a:ext uri="{FF2B5EF4-FFF2-40B4-BE49-F238E27FC236}">
                      <a16:creationId xmlns:a16="http://schemas.microsoft.com/office/drawing/2014/main" id="{A2216238-79AD-D6AD-72FA-A770C2361370}"/>
                    </a:ext>
                  </a:extLst>
                </p:cNvPr>
                <p:cNvGrpSpPr/>
                <p:nvPr/>
              </p:nvGrpSpPr>
              <p:grpSpPr>
                <a:xfrm>
                  <a:off x="2842595" y="4918016"/>
                  <a:ext cx="204406" cy="377380"/>
                  <a:chOff x="2842595" y="4918016"/>
                  <a:chExt cx="204406" cy="377380"/>
                </a:xfrm>
                <a:noFill/>
              </p:grpSpPr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F49A96F5-7A89-2A7C-99C5-6D5AB7F2672A}"/>
                      </a:ext>
                    </a:extLst>
                  </p:cNvPr>
                  <p:cNvSpPr/>
                  <p:nvPr/>
                </p:nvSpPr>
                <p:spPr>
                  <a:xfrm>
                    <a:off x="2842595" y="4918016"/>
                    <a:ext cx="204406" cy="76962"/>
                  </a:xfrm>
                  <a:custGeom>
                    <a:avLst/>
                    <a:gdLst>
                      <a:gd name="connsiteX0" fmla="*/ 0 w 204406"/>
                      <a:gd name="connsiteY0" fmla="*/ 76962 h 76962"/>
                      <a:gd name="connsiteX1" fmla="*/ 108966 w 204406"/>
                      <a:gd name="connsiteY1" fmla="*/ 76962 h 76962"/>
                      <a:gd name="connsiteX2" fmla="*/ 204406 w 204406"/>
                      <a:gd name="connsiteY2" fmla="*/ 0 h 76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04406" h="76962">
                        <a:moveTo>
                          <a:pt x="0" y="76962"/>
                        </a:moveTo>
                        <a:lnTo>
                          <a:pt x="108966" y="76962"/>
                        </a:lnTo>
                        <a:lnTo>
                          <a:pt x="204406" y="0"/>
                        </a:ln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6D70EEFE-E0EE-C933-6BC9-1F37B3B437F9}"/>
                      </a:ext>
                    </a:extLst>
                  </p:cNvPr>
                  <p:cNvSpPr/>
                  <p:nvPr/>
                </p:nvSpPr>
                <p:spPr>
                  <a:xfrm>
                    <a:off x="2842595" y="5009171"/>
                    <a:ext cx="204406" cy="67627"/>
                  </a:xfrm>
                  <a:custGeom>
                    <a:avLst/>
                    <a:gdLst>
                      <a:gd name="connsiteX0" fmla="*/ 0 w 204406"/>
                      <a:gd name="connsiteY0" fmla="*/ 67628 h 67627"/>
                      <a:gd name="connsiteX1" fmla="*/ 108966 w 204406"/>
                      <a:gd name="connsiteY1" fmla="*/ 67628 h 67627"/>
                      <a:gd name="connsiteX2" fmla="*/ 204406 w 204406"/>
                      <a:gd name="connsiteY2" fmla="*/ 0 h 67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04406" h="67627">
                        <a:moveTo>
                          <a:pt x="0" y="67628"/>
                        </a:moveTo>
                        <a:lnTo>
                          <a:pt x="108966" y="67628"/>
                        </a:lnTo>
                        <a:lnTo>
                          <a:pt x="204406" y="0"/>
                        </a:ln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C82C9384-B78E-1185-A36F-AD852634FA5D}"/>
                      </a:ext>
                    </a:extLst>
                  </p:cNvPr>
                  <p:cNvSpPr/>
                  <p:nvPr/>
                </p:nvSpPr>
                <p:spPr>
                  <a:xfrm>
                    <a:off x="2842595" y="5218435"/>
                    <a:ext cx="204406" cy="76962"/>
                  </a:xfrm>
                  <a:custGeom>
                    <a:avLst/>
                    <a:gdLst>
                      <a:gd name="connsiteX0" fmla="*/ 0 w 204406"/>
                      <a:gd name="connsiteY0" fmla="*/ 0 h 76962"/>
                      <a:gd name="connsiteX1" fmla="*/ 108966 w 204406"/>
                      <a:gd name="connsiteY1" fmla="*/ 0 h 76962"/>
                      <a:gd name="connsiteX2" fmla="*/ 204406 w 204406"/>
                      <a:gd name="connsiteY2" fmla="*/ 76962 h 76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04406" h="76962">
                        <a:moveTo>
                          <a:pt x="0" y="0"/>
                        </a:moveTo>
                        <a:lnTo>
                          <a:pt x="108966" y="0"/>
                        </a:lnTo>
                        <a:lnTo>
                          <a:pt x="204406" y="76962"/>
                        </a:ln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549525C2-19A2-2EDD-70E0-498AFFABC1A5}"/>
                      </a:ext>
                    </a:extLst>
                  </p:cNvPr>
                  <p:cNvSpPr/>
                  <p:nvPr/>
                </p:nvSpPr>
                <p:spPr>
                  <a:xfrm>
                    <a:off x="2842595" y="5136615"/>
                    <a:ext cx="204406" cy="67532"/>
                  </a:xfrm>
                  <a:custGeom>
                    <a:avLst/>
                    <a:gdLst>
                      <a:gd name="connsiteX0" fmla="*/ 0 w 204406"/>
                      <a:gd name="connsiteY0" fmla="*/ 0 h 67532"/>
                      <a:gd name="connsiteX1" fmla="*/ 108966 w 204406"/>
                      <a:gd name="connsiteY1" fmla="*/ 0 h 67532"/>
                      <a:gd name="connsiteX2" fmla="*/ 204406 w 204406"/>
                      <a:gd name="connsiteY2" fmla="*/ 67532 h 67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04406" h="67532">
                        <a:moveTo>
                          <a:pt x="0" y="0"/>
                        </a:moveTo>
                        <a:lnTo>
                          <a:pt x="108966" y="0"/>
                        </a:lnTo>
                        <a:lnTo>
                          <a:pt x="204406" y="67532"/>
                        </a:ln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6" name="Graphic 34">
                  <a:extLst>
                    <a:ext uri="{FF2B5EF4-FFF2-40B4-BE49-F238E27FC236}">
                      <a16:creationId xmlns:a16="http://schemas.microsoft.com/office/drawing/2014/main" id="{55F1F21C-B4E9-AC34-D41D-E0B78D2E4D64}"/>
                    </a:ext>
                  </a:extLst>
                </p:cNvPr>
                <p:cNvGrpSpPr/>
                <p:nvPr/>
              </p:nvGrpSpPr>
              <p:grpSpPr>
                <a:xfrm>
                  <a:off x="3049097" y="4885536"/>
                  <a:ext cx="42481" cy="442245"/>
                  <a:chOff x="3049097" y="4885536"/>
                  <a:chExt cx="42481" cy="442245"/>
                </a:xfrm>
                <a:noFill/>
              </p:grpSpPr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E8BA6B51-5023-3A16-1E90-2DCD04ADFC2E}"/>
                      </a:ext>
                    </a:extLst>
                  </p:cNvPr>
                  <p:cNvSpPr/>
                  <p:nvPr/>
                </p:nvSpPr>
                <p:spPr>
                  <a:xfrm>
                    <a:off x="3049097" y="4885536"/>
                    <a:ext cx="42481" cy="42481"/>
                  </a:xfrm>
                  <a:custGeom>
                    <a:avLst/>
                    <a:gdLst>
                      <a:gd name="connsiteX0" fmla="*/ 42481 w 42481"/>
                      <a:gd name="connsiteY0" fmla="*/ 21241 h 42481"/>
                      <a:gd name="connsiteX1" fmla="*/ 21241 w 42481"/>
                      <a:gd name="connsiteY1" fmla="*/ 42481 h 42481"/>
                      <a:gd name="connsiteX2" fmla="*/ 0 w 42481"/>
                      <a:gd name="connsiteY2" fmla="*/ 21241 h 42481"/>
                      <a:gd name="connsiteX3" fmla="*/ 21241 w 42481"/>
                      <a:gd name="connsiteY3" fmla="*/ 0 h 42481"/>
                      <a:gd name="connsiteX4" fmla="*/ 42481 w 42481"/>
                      <a:gd name="connsiteY4" fmla="*/ 21241 h 42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481" h="42481">
                        <a:moveTo>
                          <a:pt x="42481" y="21241"/>
                        </a:moveTo>
                        <a:cubicBezTo>
                          <a:pt x="42481" y="32956"/>
                          <a:pt x="32956" y="42481"/>
                          <a:pt x="21241" y="42481"/>
                        </a:cubicBezTo>
                        <a:cubicBezTo>
                          <a:pt x="9525" y="42481"/>
                          <a:pt x="0" y="32956"/>
                          <a:pt x="0" y="21241"/>
                        </a:cubicBezTo>
                        <a:cubicBezTo>
                          <a:pt x="0" y="9525"/>
                          <a:pt x="9525" y="0"/>
                          <a:pt x="21241" y="0"/>
                        </a:cubicBezTo>
                        <a:cubicBezTo>
                          <a:pt x="32956" y="0"/>
                          <a:pt x="42481" y="9525"/>
                          <a:pt x="42481" y="21241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F55AC102-0C53-2FCD-F314-53CC66C55340}"/>
                      </a:ext>
                    </a:extLst>
                  </p:cNvPr>
                  <p:cNvSpPr/>
                  <p:nvPr/>
                </p:nvSpPr>
                <p:spPr>
                  <a:xfrm>
                    <a:off x="3049097" y="4978310"/>
                    <a:ext cx="42481" cy="42481"/>
                  </a:xfrm>
                  <a:custGeom>
                    <a:avLst/>
                    <a:gdLst>
                      <a:gd name="connsiteX0" fmla="*/ 42481 w 42481"/>
                      <a:gd name="connsiteY0" fmla="*/ 21241 h 42481"/>
                      <a:gd name="connsiteX1" fmla="*/ 21241 w 42481"/>
                      <a:gd name="connsiteY1" fmla="*/ 42481 h 42481"/>
                      <a:gd name="connsiteX2" fmla="*/ 0 w 42481"/>
                      <a:gd name="connsiteY2" fmla="*/ 21241 h 42481"/>
                      <a:gd name="connsiteX3" fmla="*/ 21241 w 42481"/>
                      <a:gd name="connsiteY3" fmla="*/ 0 h 42481"/>
                      <a:gd name="connsiteX4" fmla="*/ 42481 w 42481"/>
                      <a:gd name="connsiteY4" fmla="*/ 21241 h 42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481" h="42481">
                        <a:moveTo>
                          <a:pt x="42481" y="21241"/>
                        </a:moveTo>
                        <a:cubicBezTo>
                          <a:pt x="42481" y="32956"/>
                          <a:pt x="32956" y="42481"/>
                          <a:pt x="21241" y="42481"/>
                        </a:cubicBezTo>
                        <a:cubicBezTo>
                          <a:pt x="9525" y="42481"/>
                          <a:pt x="0" y="32956"/>
                          <a:pt x="0" y="21241"/>
                        </a:cubicBezTo>
                        <a:cubicBezTo>
                          <a:pt x="0" y="9525"/>
                          <a:pt x="9525" y="0"/>
                          <a:pt x="21241" y="0"/>
                        </a:cubicBezTo>
                        <a:cubicBezTo>
                          <a:pt x="32956" y="0"/>
                          <a:pt x="42481" y="9525"/>
                          <a:pt x="42481" y="21241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69C4BDD4-9FF6-2B31-A1A5-1E492AEF106C}"/>
                      </a:ext>
                    </a:extLst>
                  </p:cNvPr>
                  <p:cNvSpPr/>
                  <p:nvPr/>
                </p:nvSpPr>
                <p:spPr>
                  <a:xfrm>
                    <a:off x="3049097" y="5192622"/>
                    <a:ext cx="42481" cy="42481"/>
                  </a:xfrm>
                  <a:custGeom>
                    <a:avLst/>
                    <a:gdLst>
                      <a:gd name="connsiteX0" fmla="*/ 42481 w 42481"/>
                      <a:gd name="connsiteY0" fmla="*/ 21241 h 42481"/>
                      <a:gd name="connsiteX1" fmla="*/ 21241 w 42481"/>
                      <a:gd name="connsiteY1" fmla="*/ 42481 h 42481"/>
                      <a:gd name="connsiteX2" fmla="*/ 0 w 42481"/>
                      <a:gd name="connsiteY2" fmla="*/ 21241 h 42481"/>
                      <a:gd name="connsiteX3" fmla="*/ 21241 w 42481"/>
                      <a:gd name="connsiteY3" fmla="*/ 0 h 42481"/>
                      <a:gd name="connsiteX4" fmla="*/ 42481 w 42481"/>
                      <a:gd name="connsiteY4" fmla="*/ 21241 h 42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481" h="42481">
                        <a:moveTo>
                          <a:pt x="42481" y="21241"/>
                        </a:moveTo>
                        <a:cubicBezTo>
                          <a:pt x="42481" y="32956"/>
                          <a:pt x="32956" y="42481"/>
                          <a:pt x="21241" y="42481"/>
                        </a:cubicBezTo>
                        <a:cubicBezTo>
                          <a:pt x="9525" y="42481"/>
                          <a:pt x="0" y="32956"/>
                          <a:pt x="0" y="21241"/>
                        </a:cubicBezTo>
                        <a:cubicBezTo>
                          <a:pt x="0" y="9525"/>
                          <a:pt x="9525" y="0"/>
                          <a:pt x="21241" y="0"/>
                        </a:cubicBezTo>
                        <a:cubicBezTo>
                          <a:pt x="32956" y="0"/>
                          <a:pt x="42481" y="9525"/>
                          <a:pt x="42481" y="21241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DF10EEA7-5AC7-A976-8E01-92105155C54D}"/>
                      </a:ext>
                    </a:extLst>
                  </p:cNvPr>
                  <p:cNvSpPr/>
                  <p:nvPr/>
                </p:nvSpPr>
                <p:spPr>
                  <a:xfrm>
                    <a:off x="3049097" y="5285301"/>
                    <a:ext cx="42481" cy="42481"/>
                  </a:xfrm>
                  <a:custGeom>
                    <a:avLst/>
                    <a:gdLst>
                      <a:gd name="connsiteX0" fmla="*/ 42482 w 42481"/>
                      <a:gd name="connsiteY0" fmla="*/ 21241 h 42481"/>
                      <a:gd name="connsiteX1" fmla="*/ 21241 w 42481"/>
                      <a:gd name="connsiteY1" fmla="*/ 42482 h 42481"/>
                      <a:gd name="connsiteX2" fmla="*/ 0 w 42481"/>
                      <a:gd name="connsiteY2" fmla="*/ 21241 h 42481"/>
                      <a:gd name="connsiteX3" fmla="*/ 21241 w 42481"/>
                      <a:gd name="connsiteY3" fmla="*/ 0 h 42481"/>
                      <a:gd name="connsiteX4" fmla="*/ 42482 w 42481"/>
                      <a:gd name="connsiteY4" fmla="*/ 21241 h 42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481" h="42481">
                        <a:moveTo>
                          <a:pt x="42482" y="21241"/>
                        </a:moveTo>
                        <a:cubicBezTo>
                          <a:pt x="42482" y="32972"/>
                          <a:pt x="32972" y="42482"/>
                          <a:pt x="21241" y="42482"/>
                        </a:cubicBezTo>
                        <a:cubicBezTo>
                          <a:pt x="9510" y="42482"/>
                          <a:pt x="0" y="32972"/>
                          <a:pt x="0" y="21241"/>
                        </a:cubicBezTo>
                        <a:cubicBezTo>
                          <a:pt x="0" y="9510"/>
                          <a:pt x="9510" y="0"/>
                          <a:pt x="21241" y="0"/>
                        </a:cubicBezTo>
                        <a:cubicBezTo>
                          <a:pt x="32972" y="0"/>
                          <a:pt x="42482" y="9510"/>
                          <a:pt x="42482" y="21241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51" name="Graphic 34">
                <a:extLst>
                  <a:ext uri="{FF2B5EF4-FFF2-40B4-BE49-F238E27FC236}">
                    <a16:creationId xmlns:a16="http://schemas.microsoft.com/office/drawing/2014/main" id="{FE6C9BF0-7235-4298-032E-6105756F1560}"/>
                  </a:ext>
                </a:extLst>
              </p:cNvPr>
              <p:cNvGrpSpPr/>
              <p:nvPr/>
            </p:nvGrpSpPr>
            <p:grpSpPr>
              <a:xfrm>
                <a:off x="2109741" y="4885536"/>
                <a:ext cx="248888" cy="442245"/>
                <a:chOff x="2109741" y="4885536"/>
                <a:chExt cx="248888" cy="442245"/>
              </a:xfrm>
              <a:noFill/>
            </p:grpSpPr>
            <p:grpSp>
              <p:nvGrpSpPr>
                <p:cNvPr id="52" name="Graphic 34">
                  <a:extLst>
                    <a:ext uri="{FF2B5EF4-FFF2-40B4-BE49-F238E27FC236}">
                      <a16:creationId xmlns:a16="http://schemas.microsoft.com/office/drawing/2014/main" id="{62CDE952-B112-C5C8-9E51-C6B4C5056542}"/>
                    </a:ext>
                  </a:extLst>
                </p:cNvPr>
                <p:cNvGrpSpPr/>
                <p:nvPr/>
              </p:nvGrpSpPr>
              <p:grpSpPr>
                <a:xfrm>
                  <a:off x="2154318" y="4918016"/>
                  <a:ext cx="204311" cy="377380"/>
                  <a:chOff x="2154318" y="4918016"/>
                  <a:chExt cx="204311" cy="377380"/>
                </a:xfrm>
                <a:noFill/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B6682A92-A65C-5EBB-03CB-6C12976B0C5E}"/>
                      </a:ext>
                    </a:extLst>
                  </p:cNvPr>
                  <p:cNvSpPr/>
                  <p:nvPr/>
                </p:nvSpPr>
                <p:spPr>
                  <a:xfrm>
                    <a:off x="2154318" y="4918016"/>
                    <a:ext cx="204311" cy="76962"/>
                  </a:xfrm>
                  <a:custGeom>
                    <a:avLst/>
                    <a:gdLst>
                      <a:gd name="connsiteX0" fmla="*/ 204311 w 204311"/>
                      <a:gd name="connsiteY0" fmla="*/ 76962 h 76962"/>
                      <a:gd name="connsiteX1" fmla="*/ 95345 w 204311"/>
                      <a:gd name="connsiteY1" fmla="*/ 76962 h 76962"/>
                      <a:gd name="connsiteX2" fmla="*/ 0 w 204311"/>
                      <a:gd name="connsiteY2" fmla="*/ 0 h 76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04311" h="76962">
                        <a:moveTo>
                          <a:pt x="204311" y="76962"/>
                        </a:moveTo>
                        <a:lnTo>
                          <a:pt x="95345" y="76962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97F9C69E-4543-B5CB-57F6-53B9A85A4391}"/>
                      </a:ext>
                    </a:extLst>
                  </p:cNvPr>
                  <p:cNvSpPr/>
                  <p:nvPr/>
                </p:nvSpPr>
                <p:spPr>
                  <a:xfrm>
                    <a:off x="2154318" y="5009171"/>
                    <a:ext cx="204311" cy="67627"/>
                  </a:xfrm>
                  <a:custGeom>
                    <a:avLst/>
                    <a:gdLst>
                      <a:gd name="connsiteX0" fmla="*/ 204311 w 204311"/>
                      <a:gd name="connsiteY0" fmla="*/ 67628 h 67627"/>
                      <a:gd name="connsiteX1" fmla="*/ 95345 w 204311"/>
                      <a:gd name="connsiteY1" fmla="*/ 67628 h 67627"/>
                      <a:gd name="connsiteX2" fmla="*/ 0 w 204311"/>
                      <a:gd name="connsiteY2" fmla="*/ 0 h 67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04311" h="67627">
                        <a:moveTo>
                          <a:pt x="204311" y="67628"/>
                        </a:moveTo>
                        <a:lnTo>
                          <a:pt x="95345" y="67628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A9F3EA7C-0354-6B5C-CEA9-8D729FFC9CB0}"/>
                      </a:ext>
                    </a:extLst>
                  </p:cNvPr>
                  <p:cNvSpPr/>
                  <p:nvPr/>
                </p:nvSpPr>
                <p:spPr>
                  <a:xfrm>
                    <a:off x="2154318" y="5218435"/>
                    <a:ext cx="204311" cy="76962"/>
                  </a:xfrm>
                  <a:custGeom>
                    <a:avLst/>
                    <a:gdLst>
                      <a:gd name="connsiteX0" fmla="*/ 204311 w 204311"/>
                      <a:gd name="connsiteY0" fmla="*/ 0 h 76962"/>
                      <a:gd name="connsiteX1" fmla="*/ 95345 w 204311"/>
                      <a:gd name="connsiteY1" fmla="*/ 0 h 76962"/>
                      <a:gd name="connsiteX2" fmla="*/ 0 w 204311"/>
                      <a:gd name="connsiteY2" fmla="*/ 76962 h 76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04311" h="76962">
                        <a:moveTo>
                          <a:pt x="204311" y="0"/>
                        </a:moveTo>
                        <a:lnTo>
                          <a:pt x="95345" y="0"/>
                        </a:lnTo>
                        <a:lnTo>
                          <a:pt x="0" y="76962"/>
                        </a:ln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1830AFFF-AB8E-D9B7-0BD9-0048265B13C4}"/>
                      </a:ext>
                    </a:extLst>
                  </p:cNvPr>
                  <p:cNvSpPr/>
                  <p:nvPr/>
                </p:nvSpPr>
                <p:spPr>
                  <a:xfrm>
                    <a:off x="2154318" y="5136615"/>
                    <a:ext cx="204311" cy="67532"/>
                  </a:xfrm>
                  <a:custGeom>
                    <a:avLst/>
                    <a:gdLst>
                      <a:gd name="connsiteX0" fmla="*/ 204311 w 204311"/>
                      <a:gd name="connsiteY0" fmla="*/ 0 h 67532"/>
                      <a:gd name="connsiteX1" fmla="*/ 95345 w 204311"/>
                      <a:gd name="connsiteY1" fmla="*/ 0 h 67532"/>
                      <a:gd name="connsiteX2" fmla="*/ 0 w 204311"/>
                      <a:gd name="connsiteY2" fmla="*/ 67532 h 67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04311" h="67532">
                        <a:moveTo>
                          <a:pt x="204311" y="0"/>
                        </a:moveTo>
                        <a:lnTo>
                          <a:pt x="95345" y="0"/>
                        </a:lnTo>
                        <a:lnTo>
                          <a:pt x="0" y="67532"/>
                        </a:ln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7" name="Graphic 34">
                  <a:extLst>
                    <a:ext uri="{FF2B5EF4-FFF2-40B4-BE49-F238E27FC236}">
                      <a16:creationId xmlns:a16="http://schemas.microsoft.com/office/drawing/2014/main" id="{8519C261-2FD4-2C6B-3A6A-D82044F03276}"/>
                    </a:ext>
                  </a:extLst>
                </p:cNvPr>
                <p:cNvGrpSpPr/>
                <p:nvPr/>
              </p:nvGrpSpPr>
              <p:grpSpPr>
                <a:xfrm>
                  <a:off x="2109741" y="4885536"/>
                  <a:ext cx="42481" cy="442245"/>
                  <a:chOff x="2109741" y="4885536"/>
                  <a:chExt cx="42481" cy="442245"/>
                </a:xfrm>
                <a:noFill/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E1252138-2411-04BD-90B2-F575301B2098}"/>
                      </a:ext>
                    </a:extLst>
                  </p:cNvPr>
                  <p:cNvSpPr/>
                  <p:nvPr/>
                </p:nvSpPr>
                <p:spPr>
                  <a:xfrm>
                    <a:off x="2109741" y="4885536"/>
                    <a:ext cx="42481" cy="42481"/>
                  </a:xfrm>
                  <a:custGeom>
                    <a:avLst/>
                    <a:gdLst>
                      <a:gd name="connsiteX0" fmla="*/ 0 w 42481"/>
                      <a:gd name="connsiteY0" fmla="*/ 21241 h 42481"/>
                      <a:gd name="connsiteX1" fmla="*/ 21241 w 42481"/>
                      <a:gd name="connsiteY1" fmla="*/ 42481 h 42481"/>
                      <a:gd name="connsiteX2" fmla="*/ 42482 w 42481"/>
                      <a:gd name="connsiteY2" fmla="*/ 21241 h 42481"/>
                      <a:gd name="connsiteX3" fmla="*/ 21241 w 42481"/>
                      <a:gd name="connsiteY3" fmla="*/ 0 h 42481"/>
                      <a:gd name="connsiteX4" fmla="*/ 0 w 42481"/>
                      <a:gd name="connsiteY4" fmla="*/ 21241 h 42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481" h="42481">
                        <a:moveTo>
                          <a:pt x="0" y="21241"/>
                        </a:moveTo>
                        <a:cubicBezTo>
                          <a:pt x="0" y="32956"/>
                          <a:pt x="9525" y="42481"/>
                          <a:pt x="21241" y="42481"/>
                        </a:cubicBezTo>
                        <a:cubicBezTo>
                          <a:pt x="32957" y="42481"/>
                          <a:pt x="42482" y="32956"/>
                          <a:pt x="42482" y="21241"/>
                        </a:cubicBezTo>
                        <a:cubicBezTo>
                          <a:pt x="42482" y="9525"/>
                          <a:pt x="32957" y="0"/>
                          <a:pt x="21241" y="0"/>
                        </a:cubicBezTo>
                        <a:cubicBezTo>
                          <a:pt x="9525" y="0"/>
                          <a:pt x="0" y="9525"/>
                          <a:pt x="0" y="21241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11B6B824-7A48-0CA2-BCB7-28833A998E7E}"/>
                      </a:ext>
                    </a:extLst>
                  </p:cNvPr>
                  <p:cNvSpPr/>
                  <p:nvPr/>
                </p:nvSpPr>
                <p:spPr>
                  <a:xfrm>
                    <a:off x="2109741" y="4978310"/>
                    <a:ext cx="42481" cy="42481"/>
                  </a:xfrm>
                  <a:custGeom>
                    <a:avLst/>
                    <a:gdLst>
                      <a:gd name="connsiteX0" fmla="*/ 0 w 42481"/>
                      <a:gd name="connsiteY0" fmla="*/ 21241 h 42481"/>
                      <a:gd name="connsiteX1" fmla="*/ 21241 w 42481"/>
                      <a:gd name="connsiteY1" fmla="*/ 42481 h 42481"/>
                      <a:gd name="connsiteX2" fmla="*/ 42482 w 42481"/>
                      <a:gd name="connsiteY2" fmla="*/ 21241 h 42481"/>
                      <a:gd name="connsiteX3" fmla="*/ 21241 w 42481"/>
                      <a:gd name="connsiteY3" fmla="*/ 0 h 42481"/>
                      <a:gd name="connsiteX4" fmla="*/ 0 w 42481"/>
                      <a:gd name="connsiteY4" fmla="*/ 21241 h 42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481" h="42481">
                        <a:moveTo>
                          <a:pt x="0" y="21241"/>
                        </a:moveTo>
                        <a:cubicBezTo>
                          <a:pt x="0" y="32956"/>
                          <a:pt x="9525" y="42481"/>
                          <a:pt x="21241" y="42481"/>
                        </a:cubicBezTo>
                        <a:cubicBezTo>
                          <a:pt x="32957" y="42481"/>
                          <a:pt x="42482" y="32956"/>
                          <a:pt x="42482" y="21241"/>
                        </a:cubicBezTo>
                        <a:cubicBezTo>
                          <a:pt x="42482" y="9525"/>
                          <a:pt x="32957" y="0"/>
                          <a:pt x="21241" y="0"/>
                        </a:cubicBezTo>
                        <a:cubicBezTo>
                          <a:pt x="9525" y="0"/>
                          <a:pt x="0" y="9525"/>
                          <a:pt x="0" y="21241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AFE00E78-3647-4B79-D601-D203955596BC}"/>
                      </a:ext>
                    </a:extLst>
                  </p:cNvPr>
                  <p:cNvSpPr/>
                  <p:nvPr/>
                </p:nvSpPr>
                <p:spPr>
                  <a:xfrm>
                    <a:off x="2109741" y="5192622"/>
                    <a:ext cx="42481" cy="42481"/>
                  </a:xfrm>
                  <a:custGeom>
                    <a:avLst/>
                    <a:gdLst>
                      <a:gd name="connsiteX0" fmla="*/ 0 w 42481"/>
                      <a:gd name="connsiteY0" fmla="*/ 21241 h 42481"/>
                      <a:gd name="connsiteX1" fmla="*/ 21241 w 42481"/>
                      <a:gd name="connsiteY1" fmla="*/ 42481 h 42481"/>
                      <a:gd name="connsiteX2" fmla="*/ 42482 w 42481"/>
                      <a:gd name="connsiteY2" fmla="*/ 21241 h 42481"/>
                      <a:gd name="connsiteX3" fmla="*/ 21241 w 42481"/>
                      <a:gd name="connsiteY3" fmla="*/ 0 h 42481"/>
                      <a:gd name="connsiteX4" fmla="*/ 0 w 42481"/>
                      <a:gd name="connsiteY4" fmla="*/ 21241 h 42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481" h="42481">
                        <a:moveTo>
                          <a:pt x="0" y="21241"/>
                        </a:moveTo>
                        <a:cubicBezTo>
                          <a:pt x="0" y="32956"/>
                          <a:pt x="9525" y="42481"/>
                          <a:pt x="21241" y="42481"/>
                        </a:cubicBezTo>
                        <a:cubicBezTo>
                          <a:pt x="32957" y="42481"/>
                          <a:pt x="42482" y="32956"/>
                          <a:pt x="42482" y="21241"/>
                        </a:cubicBezTo>
                        <a:cubicBezTo>
                          <a:pt x="42482" y="9525"/>
                          <a:pt x="32957" y="0"/>
                          <a:pt x="21241" y="0"/>
                        </a:cubicBezTo>
                        <a:cubicBezTo>
                          <a:pt x="9525" y="0"/>
                          <a:pt x="0" y="9525"/>
                          <a:pt x="0" y="21241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08EB387E-5B68-D6A0-AED5-E9A563E48F9B}"/>
                      </a:ext>
                    </a:extLst>
                  </p:cNvPr>
                  <p:cNvSpPr/>
                  <p:nvPr/>
                </p:nvSpPr>
                <p:spPr>
                  <a:xfrm>
                    <a:off x="2109741" y="5285301"/>
                    <a:ext cx="42481" cy="42481"/>
                  </a:xfrm>
                  <a:custGeom>
                    <a:avLst/>
                    <a:gdLst>
                      <a:gd name="connsiteX0" fmla="*/ 0 w 42481"/>
                      <a:gd name="connsiteY0" fmla="*/ 21241 h 42481"/>
                      <a:gd name="connsiteX1" fmla="*/ 21241 w 42481"/>
                      <a:gd name="connsiteY1" fmla="*/ 42481 h 42481"/>
                      <a:gd name="connsiteX2" fmla="*/ 42482 w 42481"/>
                      <a:gd name="connsiteY2" fmla="*/ 21241 h 42481"/>
                      <a:gd name="connsiteX3" fmla="*/ 21241 w 42481"/>
                      <a:gd name="connsiteY3" fmla="*/ 0 h 42481"/>
                      <a:gd name="connsiteX4" fmla="*/ 0 w 42481"/>
                      <a:gd name="connsiteY4" fmla="*/ 21241 h 42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481" h="42481">
                        <a:moveTo>
                          <a:pt x="0" y="21241"/>
                        </a:moveTo>
                        <a:cubicBezTo>
                          <a:pt x="0" y="32956"/>
                          <a:pt x="9525" y="42481"/>
                          <a:pt x="21241" y="42481"/>
                        </a:cubicBezTo>
                        <a:cubicBezTo>
                          <a:pt x="32957" y="42481"/>
                          <a:pt x="42482" y="32956"/>
                          <a:pt x="42482" y="21241"/>
                        </a:cubicBezTo>
                        <a:cubicBezTo>
                          <a:pt x="42482" y="9525"/>
                          <a:pt x="32957" y="0"/>
                          <a:pt x="21241" y="0"/>
                        </a:cubicBezTo>
                        <a:cubicBezTo>
                          <a:pt x="9525" y="0"/>
                          <a:pt x="0" y="9525"/>
                          <a:pt x="0" y="21241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62" name="Graphic 34">
              <a:extLst>
                <a:ext uri="{FF2B5EF4-FFF2-40B4-BE49-F238E27FC236}">
                  <a16:creationId xmlns:a16="http://schemas.microsoft.com/office/drawing/2014/main" id="{097808A9-D1F9-ADAC-DB57-CB0E4CE3666B}"/>
                </a:ext>
              </a:extLst>
            </p:cNvPr>
            <p:cNvGrpSpPr/>
            <p:nvPr/>
          </p:nvGrpSpPr>
          <p:grpSpPr>
            <a:xfrm>
              <a:off x="2379489" y="4615788"/>
              <a:ext cx="442245" cy="981837"/>
              <a:chOff x="2379489" y="4615788"/>
              <a:chExt cx="442245" cy="981837"/>
            </a:xfrm>
            <a:noFill/>
          </p:grpSpPr>
          <p:grpSp>
            <p:nvGrpSpPr>
              <p:cNvPr id="63" name="Graphic 34">
                <a:extLst>
                  <a:ext uri="{FF2B5EF4-FFF2-40B4-BE49-F238E27FC236}">
                    <a16:creationId xmlns:a16="http://schemas.microsoft.com/office/drawing/2014/main" id="{6DEA4B8F-1206-FAF9-CE51-5FAE160B1933}"/>
                  </a:ext>
                </a:extLst>
              </p:cNvPr>
              <p:cNvGrpSpPr/>
              <p:nvPr/>
            </p:nvGrpSpPr>
            <p:grpSpPr>
              <a:xfrm>
                <a:off x="2379489" y="4615788"/>
                <a:ext cx="442245" cy="248888"/>
                <a:chOff x="2379489" y="4615788"/>
                <a:chExt cx="442245" cy="248888"/>
              </a:xfrm>
              <a:noFill/>
            </p:grpSpPr>
            <p:grpSp>
              <p:nvGrpSpPr>
                <p:cNvPr id="64" name="Graphic 34">
                  <a:extLst>
                    <a:ext uri="{FF2B5EF4-FFF2-40B4-BE49-F238E27FC236}">
                      <a16:creationId xmlns:a16="http://schemas.microsoft.com/office/drawing/2014/main" id="{BCC0962B-010D-1D26-2496-B9B38E7DF44C}"/>
                    </a:ext>
                  </a:extLst>
                </p:cNvPr>
                <p:cNvGrpSpPr/>
                <p:nvPr/>
              </p:nvGrpSpPr>
              <p:grpSpPr>
                <a:xfrm>
                  <a:off x="2411969" y="4660365"/>
                  <a:ext cx="377380" cy="204311"/>
                  <a:chOff x="2411969" y="4660365"/>
                  <a:chExt cx="377380" cy="204311"/>
                </a:xfrm>
                <a:noFill/>
              </p:grpSpPr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BDFAF922-B50E-416E-29B2-A3B623FC7DC4}"/>
                      </a:ext>
                    </a:extLst>
                  </p:cNvPr>
                  <p:cNvSpPr/>
                  <p:nvPr/>
                </p:nvSpPr>
                <p:spPr>
                  <a:xfrm>
                    <a:off x="2411969" y="4660365"/>
                    <a:ext cx="76962" cy="204311"/>
                  </a:xfrm>
                  <a:custGeom>
                    <a:avLst/>
                    <a:gdLst>
                      <a:gd name="connsiteX0" fmla="*/ 76962 w 76962"/>
                      <a:gd name="connsiteY0" fmla="*/ 204311 h 204311"/>
                      <a:gd name="connsiteX1" fmla="*/ 76962 w 76962"/>
                      <a:gd name="connsiteY1" fmla="*/ 95345 h 204311"/>
                      <a:gd name="connsiteX2" fmla="*/ 0 w 76962"/>
                      <a:gd name="connsiteY2" fmla="*/ 0 h 204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6962" h="204311">
                        <a:moveTo>
                          <a:pt x="76962" y="204311"/>
                        </a:moveTo>
                        <a:lnTo>
                          <a:pt x="76962" y="95345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5816E497-62C5-A07A-50AF-50DAA92314E9}"/>
                      </a:ext>
                    </a:extLst>
                  </p:cNvPr>
                  <p:cNvSpPr/>
                  <p:nvPr/>
                </p:nvSpPr>
                <p:spPr>
                  <a:xfrm>
                    <a:off x="2503124" y="4660365"/>
                    <a:ext cx="67627" cy="204311"/>
                  </a:xfrm>
                  <a:custGeom>
                    <a:avLst/>
                    <a:gdLst>
                      <a:gd name="connsiteX0" fmla="*/ 67628 w 67627"/>
                      <a:gd name="connsiteY0" fmla="*/ 204311 h 204311"/>
                      <a:gd name="connsiteX1" fmla="*/ 67628 w 67627"/>
                      <a:gd name="connsiteY1" fmla="*/ 95345 h 204311"/>
                      <a:gd name="connsiteX2" fmla="*/ 0 w 67627"/>
                      <a:gd name="connsiteY2" fmla="*/ 0 h 204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7627" h="204311">
                        <a:moveTo>
                          <a:pt x="67628" y="204311"/>
                        </a:moveTo>
                        <a:lnTo>
                          <a:pt x="67628" y="95345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2CCBAB59-BBFB-4705-D3E2-467D369929A1}"/>
                      </a:ext>
                    </a:extLst>
                  </p:cNvPr>
                  <p:cNvSpPr/>
                  <p:nvPr/>
                </p:nvSpPr>
                <p:spPr>
                  <a:xfrm>
                    <a:off x="2712388" y="4660365"/>
                    <a:ext cx="76962" cy="204311"/>
                  </a:xfrm>
                  <a:custGeom>
                    <a:avLst/>
                    <a:gdLst>
                      <a:gd name="connsiteX0" fmla="*/ 0 w 76962"/>
                      <a:gd name="connsiteY0" fmla="*/ 204311 h 204311"/>
                      <a:gd name="connsiteX1" fmla="*/ 0 w 76962"/>
                      <a:gd name="connsiteY1" fmla="*/ 95345 h 204311"/>
                      <a:gd name="connsiteX2" fmla="*/ 76962 w 76962"/>
                      <a:gd name="connsiteY2" fmla="*/ 0 h 204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6962" h="204311">
                        <a:moveTo>
                          <a:pt x="0" y="204311"/>
                        </a:moveTo>
                        <a:lnTo>
                          <a:pt x="0" y="95345"/>
                        </a:lnTo>
                        <a:lnTo>
                          <a:pt x="76962" y="0"/>
                        </a:ln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F8849E47-758B-84DB-7C75-70B2F11E2D89}"/>
                      </a:ext>
                    </a:extLst>
                  </p:cNvPr>
                  <p:cNvSpPr/>
                  <p:nvPr/>
                </p:nvSpPr>
                <p:spPr>
                  <a:xfrm>
                    <a:off x="2630568" y="4660365"/>
                    <a:ext cx="67532" cy="204311"/>
                  </a:xfrm>
                  <a:custGeom>
                    <a:avLst/>
                    <a:gdLst>
                      <a:gd name="connsiteX0" fmla="*/ 0 w 67532"/>
                      <a:gd name="connsiteY0" fmla="*/ 204311 h 204311"/>
                      <a:gd name="connsiteX1" fmla="*/ 0 w 67532"/>
                      <a:gd name="connsiteY1" fmla="*/ 95345 h 204311"/>
                      <a:gd name="connsiteX2" fmla="*/ 67532 w 67532"/>
                      <a:gd name="connsiteY2" fmla="*/ 0 h 204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7532" h="204311">
                        <a:moveTo>
                          <a:pt x="0" y="204311"/>
                        </a:moveTo>
                        <a:lnTo>
                          <a:pt x="0" y="95345"/>
                        </a:lnTo>
                        <a:lnTo>
                          <a:pt x="67532" y="0"/>
                        </a:ln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9" name="Graphic 34">
                  <a:extLst>
                    <a:ext uri="{FF2B5EF4-FFF2-40B4-BE49-F238E27FC236}">
                      <a16:creationId xmlns:a16="http://schemas.microsoft.com/office/drawing/2014/main" id="{654EF92F-74C0-3207-CF9F-E130B8EF3B6B}"/>
                    </a:ext>
                  </a:extLst>
                </p:cNvPr>
                <p:cNvGrpSpPr/>
                <p:nvPr/>
              </p:nvGrpSpPr>
              <p:grpSpPr>
                <a:xfrm>
                  <a:off x="2379489" y="4615788"/>
                  <a:ext cx="442245" cy="42481"/>
                  <a:chOff x="2379489" y="4615788"/>
                  <a:chExt cx="442245" cy="42481"/>
                </a:xfrm>
                <a:noFill/>
              </p:grpSpPr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5FB34557-1303-4697-8588-CC2EA71DD2E6}"/>
                      </a:ext>
                    </a:extLst>
                  </p:cNvPr>
                  <p:cNvSpPr/>
                  <p:nvPr/>
                </p:nvSpPr>
                <p:spPr>
                  <a:xfrm>
                    <a:off x="2379489" y="4615788"/>
                    <a:ext cx="42481" cy="42481"/>
                  </a:xfrm>
                  <a:custGeom>
                    <a:avLst/>
                    <a:gdLst>
                      <a:gd name="connsiteX0" fmla="*/ 21241 w 42481"/>
                      <a:gd name="connsiteY0" fmla="*/ 0 h 42481"/>
                      <a:gd name="connsiteX1" fmla="*/ 42481 w 42481"/>
                      <a:gd name="connsiteY1" fmla="*/ 21241 h 42481"/>
                      <a:gd name="connsiteX2" fmla="*/ 21241 w 42481"/>
                      <a:gd name="connsiteY2" fmla="*/ 42482 h 42481"/>
                      <a:gd name="connsiteX3" fmla="*/ 0 w 42481"/>
                      <a:gd name="connsiteY3" fmla="*/ 21241 h 42481"/>
                      <a:gd name="connsiteX4" fmla="*/ 21241 w 42481"/>
                      <a:gd name="connsiteY4" fmla="*/ 0 h 42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481" h="42481">
                        <a:moveTo>
                          <a:pt x="21241" y="0"/>
                        </a:moveTo>
                        <a:cubicBezTo>
                          <a:pt x="32956" y="0"/>
                          <a:pt x="42481" y="9525"/>
                          <a:pt x="42481" y="21241"/>
                        </a:cubicBezTo>
                        <a:cubicBezTo>
                          <a:pt x="42481" y="32957"/>
                          <a:pt x="32956" y="42482"/>
                          <a:pt x="21241" y="42482"/>
                        </a:cubicBezTo>
                        <a:cubicBezTo>
                          <a:pt x="9525" y="42482"/>
                          <a:pt x="0" y="32957"/>
                          <a:pt x="0" y="21241"/>
                        </a:cubicBezTo>
                        <a:cubicBezTo>
                          <a:pt x="0" y="9525"/>
                          <a:pt x="9525" y="0"/>
                          <a:pt x="21241" y="0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13A95D06-7310-1E49-5184-8045BF88FCD8}"/>
                      </a:ext>
                    </a:extLst>
                  </p:cNvPr>
                  <p:cNvSpPr/>
                  <p:nvPr/>
                </p:nvSpPr>
                <p:spPr>
                  <a:xfrm>
                    <a:off x="2472263" y="4615788"/>
                    <a:ext cx="42481" cy="42481"/>
                  </a:xfrm>
                  <a:custGeom>
                    <a:avLst/>
                    <a:gdLst>
                      <a:gd name="connsiteX0" fmla="*/ 21241 w 42481"/>
                      <a:gd name="connsiteY0" fmla="*/ 0 h 42481"/>
                      <a:gd name="connsiteX1" fmla="*/ 42481 w 42481"/>
                      <a:gd name="connsiteY1" fmla="*/ 21241 h 42481"/>
                      <a:gd name="connsiteX2" fmla="*/ 21241 w 42481"/>
                      <a:gd name="connsiteY2" fmla="*/ 42482 h 42481"/>
                      <a:gd name="connsiteX3" fmla="*/ 0 w 42481"/>
                      <a:gd name="connsiteY3" fmla="*/ 21241 h 42481"/>
                      <a:gd name="connsiteX4" fmla="*/ 21241 w 42481"/>
                      <a:gd name="connsiteY4" fmla="*/ 0 h 42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481" h="42481">
                        <a:moveTo>
                          <a:pt x="21241" y="0"/>
                        </a:moveTo>
                        <a:cubicBezTo>
                          <a:pt x="32956" y="0"/>
                          <a:pt x="42481" y="9525"/>
                          <a:pt x="42481" y="21241"/>
                        </a:cubicBezTo>
                        <a:cubicBezTo>
                          <a:pt x="42481" y="32957"/>
                          <a:pt x="32956" y="42482"/>
                          <a:pt x="21241" y="42482"/>
                        </a:cubicBezTo>
                        <a:cubicBezTo>
                          <a:pt x="9525" y="42482"/>
                          <a:pt x="0" y="32957"/>
                          <a:pt x="0" y="21241"/>
                        </a:cubicBezTo>
                        <a:cubicBezTo>
                          <a:pt x="0" y="9525"/>
                          <a:pt x="9525" y="0"/>
                          <a:pt x="21241" y="0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BFE79AB5-5A6B-764A-84D4-F151A0EDB354}"/>
                      </a:ext>
                    </a:extLst>
                  </p:cNvPr>
                  <p:cNvSpPr/>
                  <p:nvPr/>
                </p:nvSpPr>
                <p:spPr>
                  <a:xfrm>
                    <a:off x="2686575" y="4615788"/>
                    <a:ext cx="42481" cy="42481"/>
                  </a:xfrm>
                  <a:custGeom>
                    <a:avLst/>
                    <a:gdLst>
                      <a:gd name="connsiteX0" fmla="*/ 21241 w 42481"/>
                      <a:gd name="connsiteY0" fmla="*/ 0 h 42481"/>
                      <a:gd name="connsiteX1" fmla="*/ 42481 w 42481"/>
                      <a:gd name="connsiteY1" fmla="*/ 21241 h 42481"/>
                      <a:gd name="connsiteX2" fmla="*/ 21241 w 42481"/>
                      <a:gd name="connsiteY2" fmla="*/ 42482 h 42481"/>
                      <a:gd name="connsiteX3" fmla="*/ 0 w 42481"/>
                      <a:gd name="connsiteY3" fmla="*/ 21241 h 42481"/>
                      <a:gd name="connsiteX4" fmla="*/ 21241 w 42481"/>
                      <a:gd name="connsiteY4" fmla="*/ 0 h 42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481" h="42481">
                        <a:moveTo>
                          <a:pt x="21241" y="0"/>
                        </a:moveTo>
                        <a:cubicBezTo>
                          <a:pt x="32956" y="0"/>
                          <a:pt x="42481" y="9525"/>
                          <a:pt x="42481" y="21241"/>
                        </a:cubicBezTo>
                        <a:cubicBezTo>
                          <a:pt x="42481" y="32957"/>
                          <a:pt x="32956" y="42482"/>
                          <a:pt x="21241" y="42482"/>
                        </a:cubicBezTo>
                        <a:cubicBezTo>
                          <a:pt x="9525" y="42482"/>
                          <a:pt x="0" y="32957"/>
                          <a:pt x="0" y="21241"/>
                        </a:cubicBezTo>
                        <a:cubicBezTo>
                          <a:pt x="0" y="9525"/>
                          <a:pt x="9525" y="0"/>
                          <a:pt x="21241" y="0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3" name="Freeform: Shape 72">
                    <a:extLst>
                      <a:ext uri="{FF2B5EF4-FFF2-40B4-BE49-F238E27FC236}">
                        <a16:creationId xmlns:a16="http://schemas.microsoft.com/office/drawing/2014/main" id="{B36BFF76-8799-B1C9-EC32-A1D11B862F7E}"/>
                      </a:ext>
                    </a:extLst>
                  </p:cNvPr>
                  <p:cNvSpPr/>
                  <p:nvPr/>
                </p:nvSpPr>
                <p:spPr>
                  <a:xfrm>
                    <a:off x="2779254" y="4615788"/>
                    <a:ext cx="42481" cy="42481"/>
                  </a:xfrm>
                  <a:custGeom>
                    <a:avLst/>
                    <a:gdLst>
                      <a:gd name="connsiteX0" fmla="*/ 21241 w 42481"/>
                      <a:gd name="connsiteY0" fmla="*/ 0 h 42481"/>
                      <a:gd name="connsiteX1" fmla="*/ 42481 w 42481"/>
                      <a:gd name="connsiteY1" fmla="*/ 21241 h 42481"/>
                      <a:gd name="connsiteX2" fmla="*/ 21241 w 42481"/>
                      <a:gd name="connsiteY2" fmla="*/ 42482 h 42481"/>
                      <a:gd name="connsiteX3" fmla="*/ 0 w 42481"/>
                      <a:gd name="connsiteY3" fmla="*/ 21241 h 42481"/>
                      <a:gd name="connsiteX4" fmla="*/ 21241 w 42481"/>
                      <a:gd name="connsiteY4" fmla="*/ 0 h 42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481" h="42481">
                        <a:moveTo>
                          <a:pt x="21241" y="0"/>
                        </a:moveTo>
                        <a:cubicBezTo>
                          <a:pt x="32956" y="0"/>
                          <a:pt x="42481" y="9525"/>
                          <a:pt x="42481" y="21241"/>
                        </a:cubicBezTo>
                        <a:cubicBezTo>
                          <a:pt x="42481" y="32957"/>
                          <a:pt x="32956" y="42482"/>
                          <a:pt x="21241" y="42482"/>
                        </a:cubicBezTo>
                        <a:cubicBezTo>
                          <a:pt x="9525" y="42482"/>
                          <a:pt x="0" y="32957"/>
                          <a:pt x="0" y="21241"/>
                        </a:cubicBezTo>
                        <a:cubicBezTo>
                          <a:pt x="0" y="9525"/>
                          <a:pt x="9525" y="0"/>
                          <a:pt x="21241" y="0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74" name="Graphic 34">
                <a:extLst>
                  <a:ext uri="{FF2B5EF4-FFF2-40B4-BE49-F238E27FC236}">
                    <a16:creationId xmlns:a16="http://schemas.microsoft.com/office/drawing/2014/main" id="{E9F0F659-2594-DE67-1E78-892727143510}"/>
                  </a:ext>
                </a:extLst>
              </p:cNvPr>
              <p:cNvGrpSpPr/>
              <p:nvPr/>
            </p:nvGrpSpPr>
            <p:grpSpPr>
              <a:xfrm>
                <a:off x="2379489" y="5348642"/>
                <a:ext cx="442245" cy="248983"/>
                <a:chOff x="2379489" y="5348642"/>
                <a:chExt cx="442245" cy="248983"/>
              </a:xfrm>
              <a:noFill/>
            </p:grpSpPr>
            <p:grpSp>
              <p:nvGrpSpPr>
                <p:cNvPr id="75" name="Graphic 34">
                  <a:extLst>
                    <a:ext uri="{FF2B5EF4-FFF2-40B4-BE49-F238E27FC236}">
                      <a16:creationId xmlns:a16="http://schemas.microsoft.com/office/drawing/2014/main" id="{20031F08-9A06-861F-EF83-8BCF57B49B66}"/>
                    </a:ext>
                  </a:extLst>
                </p:cNvPr>
                <p:cNvGrpSpPr/>
                <p:nvPr/>
              </p:nvGrpSpPr>
              <p:grpSpPr>
                <a:xfrm>
                  <a:off x="2411969" y="5348642"/>
                  <a:ext cx="377380" cy="204406"/>
                  <a:chOff x="2411969" y="5348642"/>
                  <a:chExt cx="377380" cy="204406"/>
                </a:xfrm>
                <a:noFill/>
              </p:grpSpPr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07868EE6-EF02-8944-0CF8-382FFD50EE75}"/>
                      </a:ext>
                    </a:extLst>
                  </p:cNvPr>
                  <p:cNvSpPr/>
                  <p:nvPr/>
                </p:nvSpPr>
                <p:spPr>
                  <a:xfrm>
                    <a:off x="2411969" y="5348642"/>
                    <a:ext cx="76962" cy="204406"/>
                  </a:xfrm>
                  <a:custGeom>
                    <a:avLst/>
                    <a:gdLst>
                      <a:gd name="connsiteX0" fmla="*/ 76962 w 76962"/>
                      <a:gd name="connsiteY0" fmla="*/ 0 h 204406"/>
                      <a:gd name="connsiteX1" fmla="*/ 76962 w 76962"/>
                      <a:gd name="connsiteY1" fmla="*/ 108966 h 204406"/>
                      <a:gd name="connsiteX2" fmla="*/ 0 w 76962"/>
                      <a:gd name="connsiteY2" fmla="*/ 204406 h 204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6962" h="204406">
                        <a:moveTo>
                          <a:pt x="76962" y="0"/>
                        </a:moveTo>
                        <a:lnTo>
                          <a:pt x="76962" y="108966"/>
                        </a:lnTo>
                        <a:lnTo>
                          <a:pt x="0" y="204406"/>
                        </a:ln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1DAD55E9-6D3F-C75B-1D0E-A64F0B8E8DDD}"/>
                      </a:ext>
                    </a:extLst>
                  </p:cNvPr>
                  <p:cNvSpPr/>
                  <p:nvPr/>
                </p:nvSpPr>
                <p:spPr>
                  <a:xfrm>
                    <a:off x="2503124" y="5348642"/>
                    <a:ext cx="67627" cy="204406"/>
                  </a:xfrm>
                  <a:custGeom>
                    <a:avLst/>
                    <a:gdLst>
                      <a:gd name="connsiteX0" fmla="*/ 67628 w 67627"/>
                      <a:gd name="connsiteY0" fmla="*/ 0 h 204406"/>
                      <a:gd name="connsiteX1" fmla="*/ 67628 w 67627"/>
                      <a:gd name="connsiteY1" fmla="*/ 108966 h 204406"/>
                      <a:gd name="connsiteX2" fmla="*/ 0 w 67627"/>
                      <a:gd name="connsiteY2" fmla="*/ 204406 h 204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7627" h="204406">
                        <a:moveTo>
                          <a:pt x="67628" y="0"/>
                        </a:moveTo>
                        <a:lnTo>
                          <a:pt x="67628" y="108966"/>
                        </a:lnTo>
                        <a:lnTo>
                          <a:pt x="0" y="204406"/>
                        </a:ln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CC1E10B3-F764-70AA-560A-5FC6DF4ACE1E}"/>
                      </a:ext>
                    </a:extLst>
                  </p:cNvPr>
                  <p:cNvSpPr/>
                  <p:nvPr/>
                </p:nvSpPr>
                <p:spPr>
                  <a:xfrm>
                    <a:off x="2712388" y="5348642"/>
                    <a:ext cx="76962" cy="204406"/>
                  </a:xfrm>
                  <a:custGeom>
                    <a:avLst/>
                    <a:gdLst>
                      <a:gd name="connsiteX0" fmla="*/ 0 w 76962"/>
                      <a:gd name="connsiteY0" fmla="*/ 0 h 204406"/>
                      <a:gd name="connsiteX1" fmla="*/ 0 w 76962"/>
                      <a:gd name="connsiteY1" fmla="*/ 108966 h 204406"/>
                      <a:gd name="connsiteX2" fmla="*/ 76962 w 76962"/>
                      <a:gd name="connsiteY2" fmla="*/ 204406 h 204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6962" h="204406">
                        <a:moveTo>
                          <a:pt x="0" y="0"/>
                        </a:moveTo>
                        <a:lnTo>
                          <a:pt x="0" y="108966"/>
                        </a:lnTo>
                        <a:lnTo>
                          <a:pt x="76962" y="204406"/>
                        </a:ln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581826B2-AB4C-8F22-DE6E-2B9AB05F6ADC}"/>
                      </a:ext>
                    </a:extLst>
                  </p:cNvPr>
                  <p:cNvSpPr/>
                  <p:nvPr/>
                </p:nvSpPr>
                <p:spPr>
                  <a:xfrm>
                    <a:off x="2630568" y="5348642"/>
                    <a:ext cx="67532" cy="204406"/>
                  </a:xfrm>
                  <a:custGeom>
                    <a:avLst/>
                    <a:gdLst>
                      <a:gd name="connsiteX0" fmla="*/ 0 w 67532"/>
                      <a:gd name="connsiteY0" fmla="*/ 0 h 204406"/>
                      <a:gd name="connsiteX1" fmla="*/ 0 w 67532"/>
                      <a:gd name="connsiteY1" fmla="*/ 108966 h 204406"/>
                      <a:gd name="connsiteX2" fmla="*/ 67532 w 67532"/>
                      <a:gd name="connsiteY2" fmla="*/ 204406 h 204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7532" h="204406">
                        <a:moveTo>
                          <a:pt x="0" y="0"/>
                        </a:moveTo>
                        <a:lnTo>
                          <a:pt x="0" y="108966"/>
                        </a:lnTo>
                        <a:lnTo>
                          <a:pt x="67532" y="204406"/>
                        </a:lnTo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80" name="Graphic 34">
                  <a:extLst>
                    <a:ext uri="{FF2B5EF4-FFF2-40B4-BE49-F238E27FC236}">
                      <a16:creationId xmlns:a16="http://schemas.microsoft.com/office/drawing/2014/main" id="{AB5A1422-8D6D-DA88-9B16-F36B19C558BC}"/>
                    </a:ext>
                  </a:extLst>
                </p:cNvPr>
                <p:cNvGrpSpPr/>
                <p:nvPr/>
              </p:nvGrpSpPr>
              <p:grpSpPr>
                <a:xfrm>
                  <a:off x="2379489" y="5555144"/>
                  <a:ext cx="442245" cy="42481"/>
                  <a:chOff x="2379489" y="5555144"/>
                  <a:chExt cx="442245" cy="42481"/>
                </a:xfrm>
                <a:noFill/>
              </p:grpSpPr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5601921C-9CA7-9F32-F7C8-9F608953F6A7}"/>
                      </a:ext>
                    </a:extLst>
                  </p:cNvPr>
                  <p:cNvSpPr/>
                  <p:nvPr/>
                </p:nvSpPr>
                <p:spPr>
                  <a:xfrm>
                    <a:off x="2379489" y="5555144"/>
                    <a:ext cx="42481" cy="42481"/>
                  </a:xfrm>
                  <a:custGeom>
                    <a:avLst/>
                    <a:gdLst>
                      <a:gd name="connsiteX0" fmla="*/ 42481 w 42481"/>
                      <a:gd name="connsiteY0" fmla="*/ 21241 h 42481"/>
                      <a:gd name="connsiteX1" fmla="*/ 21241 w 42481"/>
                      <a:gd name="connsiteY1" fmla="*/ 42482 h 42481"/>
                      <a:gd name="connsiteX2" fmla="*/ 0 w 42481"/>
                      <a:gd name="connsiteY2" fmla="*/ 21241 h 42481"/>
                      <a:gd name="connsiteX3" fmla="*/ 21241 w 42481"/>
                      <a:gd name="connsiteY3" fmla="*/ 0 h 42481"/>
                      <a:gd name="connsiteX4" fmla="*/ 42481 w 42481"/>
                      <a:gd name="connsiteY4" fmla="*/ 21241 h 42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481" h="42481">
                        <a:moveTo>
                          <a:pt x="42481" y="21241"/>
                        </a:moveTo>
                        <a:cubicBezTo>
                          <a:pt x="42481" y="32972"/>
                          <a:pt x="32972" y="42482"/>
                          <a:pt x="21241" y="42482"/>
                        </a:cubicBezTo>
                        <a:cubicBezTo>
                          <a:pt x="9510" y="42482"/>
                          <a:pt x="0" y="32972"/>
                          <a:pt x="0" y="21241"/>
                        </a:cubicBezTo>
                        <a:cubicBezTo>
                          <a:pt x="0" y="9510"/>
                          <a:pt x="9510" y="0"/>
                          <a:pt x="21241" y="0"/>
                        </a:cubicBezTo>
                        <a:cubicBezTo>
                          <a:pt x="32972" y="0"/>
                          <a:pt x="42481" y="9510"/>
                          <a:pt x="42481" y="21241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2C428518-FD79-0337-B4AD-880F73AFAAEA}"/>
                      </a:ext>
                    </a:extLst>
                  </p:cNvPr>
                  <p:cNvSpPr/>
                  <p:nvPr/>
                </p:nvSpPr>
                <p:spPr>
                  <a:xfrm>
                    <a:off x="2472263" y="5555144"/>
                    <a:ext cx="42481" cy="42481"/>
                  </a:xfrm>
                  <a:custGeom>
                    <a:avLst/>
                    <a:gdLst>
                      <a:gd name="connsiteX0" fmla="*/ 21241 w 42481"/>
                      <a:gd name="connsiteY0" fmla="*/ 42481 h 42481"/>
                      <a:gd name="connsiteX1" fmla="*/ 42481 w 42481"/>
                      <a:gd name="connsiteY1" fmla="*/ 21241 h 42481"/>
                      <a:gd name="connsiteX2" fmla="*/ 21241 w 42481"/>
                      <a:gd name="connsiteY2" fmla="*/ 0 h 42481"/>
                      <a:gd name="connsiteX3" fmla="*/ 0 w 42481"/>
                      <a:gd name="connsiteY3" fmla="*/ 21241 h 42481"/>
                      <a:gd name="connsiteX4" fmla="*/ 21241 w 42481"/>
                      <a:gd name="connsiteY4" fmla="*/ 42481 h 42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481" h="42481">
                        <a:moveTo>
                          <a:pt x="21241" y="42481"/>
                        </a:moveTo>
                        <a:cubicBezTo>
                          <a:pt x="32956" y="42481"/>
                          <a:pt x="42481" y="32956"/>
                          <a:pt x="42481" y="21241"/>
                        </a:cubicBezTo>
                        <a:cubicBezTo>
                          <a:pt x="42481" y="9525"/>
                          <a:pt x="32956" y="0"/>
                          <a:pt x="21241" y="0"/>
                        </a:cubicBezTo>
                        <a:cubicBezTo>
                          <a:pt x="9525" y="0"/>
                          <a:pt x="0" y="9525"/>
                          <a:pt x="0" y="21241"/>
                        </a:cubicBezTo>
                        <a:cubicBezTo>
                          <a:pt x="0" y="32956"/>
                          <a:pt x="9525" y="42481"/>
                          <a:pt x="21241" y="42481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EB8AFD1E-E7E3-CF56-4B78-1D4FEEA63B74}"/>
                      </a:ext>
                    </a:extLst>
                  </p:cNvPr>
                  <p:cNvSpPr/>
                  <p:nvPr/>
                </p:nvSpPr>
                <p:spPr>
                  <a:xfrm>
                    <a:off x="2686575" y="5555144"/>
                    <a:ext cx="42481" cy="42481"/>
                  </a:xfrm>
                  <a:custGeom>
                    <a:avLst/>
                    <a:gdLst>
                      <a:gd name="connsiteX0" fmla="*/ 21241 w 42481"/>
                      <a:gd name="connsiteY0" fmla="*/ 42481 h 42481"/>
                      <a:gd name="connsiteX1" fmla="*/ 42481 w 42481"/>
                      <a:gd name="connsiteY1" fmla="*/ 21241 h 42481"/>
                      <a:gd name="connsiteX2" fmla="*/ 21241 w 42481"/>
                      <a:gd name="connsiteY2" fmla="*/ 0 h 42481"/>
                      <a:gd name="connsiteX3" fmla="*/ 0 w 42481"/>
                      <a:gd name="connsiteY3" fmla="*/ 21241 h 42481"/>
                      <a:gd name="connsiteX4" fmla="*/ 21241 w 42481"/>
                      <a:gd name="connsiteY4" fmla="*/ 42481 h 42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481" h="42481">
                        <a:moveTo>
                          <a:pt x="21241" y="42481"/>
                        </a:moveTo>
                        <a:cubicBezTo>
                          <a:pt x="32956" y="42481"/>
                          <a:pt x="42481" y="32956"/>
                          <a:pt x="42481" y="21241"/>
                        </a:cubicBezTo>
                        <a:cubicBezTo>
                          <a:pt x="42481" y="9525"/>
                          <a:pt x="32956" y="0"/>
                          <a:pt x="21241" y="0"/>
                        </a:cubicBezTo>
                        <a:cubicBezTo>
                          <a:pt x="9525" y="0"/>
                          <a:pt x="0" y="9525"/>
                          <a:pt x="0" y="21241"/>
                        </a:cubicBezTo>
                        <a:cubicBezTo>
                          <a:pt x="0" y="32956"/>
                          <a:pt x="9525" y="42481"/>
                          <a:pt x="21241" y="42481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AE671104-DCD7-A856-6FD5-5D57537F9A9E}"/>
                      </a:ext>
                    </a:extLst>
                  </p:cNvPr>
                  <p:cNvSpPr/>
                  <p:nvPr/>
                </p:nvSpPr>
                <p:spPr>
                  <a:xfrm>
                    <a:off x="2779254" y="5555144"/>
                    <a:ext cx="42481" cy="42481"/>
                  </a:xfrm>
                  <a:custGeom>
                    <a:avLst/>
                    <a:gdLst>
                      <a:gd name="connsiteX0" fmla="*/ 21241 w 42481"/>
                      <a:gd name="connsiteY0" fmla="*/ 42481 h 42481"/>
                      <a:gd name="connsiteX1" fmla="*/ 42481 w 42481"/>
                      <a:gd name="connsiteY1" fmla="*/ 21241 h 42481"/>
                      <a:gd name="connsiteX2" fmla="*/ 21241 w 42481"/>
                      <a:gd name="connsiteY2" fmla="*/ 0 h 42481"/>
                      <a:gd name="connsiteX3" fmla="*/ 0 w 42481"/>
                      <a:gd name="connsiteY3" fmla="*/ 21241 h 42481"/>
                      <a:gd name="connsiteX4" fmla="*/ 21241 w 42481"/>
                      <a:gd name="connsiteY4" fmla="*/ 42481 h 424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481" h="42481">
                        <a:moveTo>
                          <a:pt x="21241" y="42481"/>
                        </a:moveTo>
                        <a:cubicBezTo>
                          <a:pt x="32956" y="42481"/>
                          <a:pt x="42481" y="32956"/>
                          <a:pt x="42481" y="21241"/>
                        </a:cubicBezTo>
                        <a:cubicBezTo>
                          <a:pt x="42481" y="9525"/>
                          <a:pt x="32956" y="0"/>
                          <a:pt x="21241" y="0"/>
                        </a:cubicBezTo>
                        <a:cubicBezTo>
                          <a:pt x="9525" y="0"/>
                          <a:pt x="0" y="9525"/>
                          <a:pt x="0" y="21241"/>
                        </a:cubicBezTo>
                        <a:cubicBezTo>
                          <a:pt x="0" y="32956"/>
                          <a:pt x="9525" y="42481"/>
                          <a:pt x="21241" y="42481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90" name="Graphic 34">
              <a:extLst>
                <a:ext uri="{FF2B5EF4-FFF2-40B4-BE49-F238E27FC236}">
                  <a16:creationId xmlns:a16="http://schemas.microsoft.com/office/drawing/2014/main" id="{F1591ABD-1B4B-7F78-DB27-2D1F36E2BD32}"/>
                </a:ext>
              </a:extLst>
            </p:cNvPr>
            <p:cNvGrpSpPr/>
            <p:nvPr/>
          </p:nvGrpSpPr>
          <p:grpSpPr>
            <a:xfrm>
              <a:off x="2561798" y="4937829"/>
              <a:ext cx="77723" cy="337756"/>
              <a:chOff x="2561798" y="4937829"/>
              <a:chExt cx="77723" cy="337756"/>
            </a:xfrm>
          </p:grpSpPr>
          <p:grpSp>
            <p:nvGrpSpPr>
              <p:cNvPr id="91" name="Graphic 34">
                <a:extLst>
                  <a:ext uri="{FF2B5EF4-FFF2-40B4-BE49-F238E27FC236}">
                    <a16:creationId xmlns:a16="http://schemas.microsoft.com/office/drawing/2014/main" id="{7DDB61E6-D66E-F3AF-AFEC-2E72170E41C7}"/>
                  </a:ext>
                </a:extLst>
              </p:cNvPr>
              <p:cNvGrpSpPr/>
              <p:nvPr/>
            </p:nvGrpSpPr>
            <p:grpSpPr>
              <a:xfrm>
                <a:off x="2639522" y="4937829"/>
                <a:ext cx="9525" cy="337756"/>
                <a:chOff x="2639522" y="4937829"/>
                <a:chExt cx="9525" cy="337756"/>
              </a:xfrm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7EBAD162-E868-3196-7AF4-9857B3222354}"/>
                    </a:ext>
                  </a:extLst>
                </p:cNvPr>
                <p:cNvSpPr/>
                <p:nvPr/>
              </p:nvSpPr>
              <p:spPr>
                <a:xfrm>
                  <a:off x="2639522" y="4937829"/>
                  <a:ext cx="9525" cy="36575"/>
                </a:xfrm>
                <a:custGeom>
                  <a:avLst/>
                  <a:gdLst>
                    <a:gd name="connsiteX0" fmla="*/ 0 w 9525"/>
                    <a:gd name="connsiteY0" fmla="*/ 0 h 36575"/>
                    <a:gd name="connsiteX1" fmla="*/ 0 w 9525"/>
                    <a:gd name="connsiteY1" fmla="*/ 36576 h 36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36575">
                      <a:moveTo>
                        <a:pt x="0" y="0"/>
                      </a:moveTo>
                      <a:lnTo>
                        <a:pt x="0" y="36576"/>
                      </a:lnTo>
                    </a:path>
                  </a:pathLst>
                </a:custGeom>
                <a:ln w="1905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B9A3372D-B628-2234-3118-FD1CB472A058}"/>
                    </a:ext>
                  </a:extLst>
                </p:cNvPr>
                <p:cNvSpPr/>
                <p:nvPr/>
              </p:nvSpPr>
              <p:spPr>
                <a:xfrm>
                  <a:off x="2639522" y="5239009"/>
                  <a:ext cx="9525" cy="36575"/>
                </a:xfrm>
                <a:custGeom>
                  <a:avLst/>
                  <a:gdLst>
                    <a:gd name="connsiteX0" fmla="*/ 0 w 9525"/>
                    <a:gd name="connsiteY0" fmla="*/ 0 h 36575"/>
                    <a:gd name="connsiteX1" fmla="*/ 0 w 9525"/>
                    <a:gd name="connsiteY1" fmla="*/ 36576 h 36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36575">
                      <a:moveTo>
                        <a:pt x="0" y="0"/>
                      </a:moveTo>
                      <a:lnTo>
                        <a:pt x="0" y="36576"/>
                      </a:lnTo>
                    </a:path>
                  </a:pathLst>
                </a:custGeom>
                <a:ln w="1905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4" name="Graphic 34">
                <a:extLst>
                  <a:ext uri="{FF2B5EF4-FFF2-40B4-BE49-F238E27FC236}">
                    <a16:creationId xmlns:a16="http://schemas.microsoft.com/office/drawing/2014/main" id="{27200180-6A8D-53D7-0164-063BD08223F0}"/>
                  </a:ext>
                </a:extLst>
              </p:cNvPr>
              <p:cNvGrpSpPr/>
              <p:nvPr/>
            </p:nvGrpSpPr>
            <p:grpSpPr>
              <a:xfrm>
                <a:off x="2600660" y="4937829"/>
                <a:ext cx="9525" cy="337756"/>
                <a:chOff x="2600660" y="4937829"/>
                <a:chExt cx="9525" cy="337756"/>
              </a:xfrm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010D2F71-8994-7A93-D0E8-77DB33C24868}"/>
                    </a:ext>
                  </a:extLst>
                </p:cNvPr>
                <p:cNvSpPr/>
                <p:nvPr/>
              </p:nvSpPr>
              <p:spPr>
                <a:xfrm>
                  <a:off x="2600660" y="4937829"/>
                  <a:ext cx="9525" cy="36575"/>
                </a:xfrm>
                <a:custGeom>
                  <a:avLst/>
                  <a:gdLst>
                    <a:gd name="connsiteX0" fmla="*/ 0 w 9525"/>
                    <a:gd name="connsiteY0" fmla="*/ 0 h 36575"/>
                    <a:gd name="connsiteX1" fmla="*/ 0 w 9525"/>
                    <a:gd name="connsiteY1" fmla="*/ 36576 h 36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36575">
                      <a:moveTo>
                        <a:pt x="0" y="0"/>
                      </a:moveTo>
                      <a:lnTo>
                        <a:pt x="0" y="36576"/>
                      </a:lnTo>
                    </a:path>
                  </a:pathLst>
                </a:custGeom>
                <a:ln w="1905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EA9E0254-D502-0783-464D-D67FC05F5E7F}"/>
                    </a:ext>
                  </a:extLst>
                </p:cNvPr>
                <p:cNvSpPr/>
                <p:nvPr/>
              </p:nvSpPr>
              <p:spPr>
                <a:xfrm>
                  <a:off x="2600660" y="5239009"/>
                  <a:ext cx="9525" cy="36575"/>
                </a:xfrm>
                <a:custGeom>
                  <a:avLst/>
                  <a:gdLst>
                    <a:gd name="connsiteX0" fmla="*/ 0 w 9525"/>
                    <a:gd name="connsiteY0" fmla="*/ 0 h 36575"/>
                    <a:gd name="connsiteX1" fmla="*/ 0 w 9525"/>
                    <a:gd name="connsiteY1" fmla="*/ 36576 h 36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36575">
                      <a:moveTo>
                        <a:pt x="0" y="0"/>
                      </a:moveTo>
                      <a:lnTo>
                        <a:pt x="0" y="36576"/>
                      </a:lnTo>
                    </a:path>
                  </a:pathLst>
                </a:custGeom>
                <a:ln w="1905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" name="Graphic 34">
                <a:extLst>
                  <a:ext uri="{FF2B5EF4-FFF2-40B4-BE49-F238E27FC236}">
                    <a16:creationId xmlns:a16="http://schemas.microsoft.com/office/drawing/2014/main" id="{2F137C75-E305-B5F6-A473-44B45CF954A9}"/>
                  </a:ext>
                </a:extLst>
              </p:cNvPr>
              <p:cNvGrpSpPr/>
              <p:nvPr/>
            </p:nvGrpSpPr>
            <p:grpSpPr>
              <a:xfrm>
                <a:off x="2561798" y="4937829"/>
                <a:ext cx="9525" cy="337756"/>
                <a:chOff x="2561798" y="4937829"/>
                <a:chExt cx="9525" cy="337756"/>
              </a:xfrm>
            </p:grpSpPr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D42495E8-A51B-B222-C710-046138BE1FFC}"/>
                    </a:ext>
                  </a:extLst>
                </p:cNvPr>
                <p:cNvSpPr/>
                <p:nvPr/>
              </p:nvSpPr>
              <p:spPr>
                <a:xfrm>
                  <a:off x="2561798" y="4937829"/>
                  <a:ext cx="9525" cy="36575"/>
                </a:xfrm>
                <a:custGeom>
                  <a:avLst/>
                  <a:gdLst>
                    <a:gd name="connsiteX0" fmla="*/ 0 w 9525"/>
                    <a:gd name="connsiteY0" fmla="*/ 0 h 36575"/>
                    <a:gd name="connsiteX1" fmla="*/ 0 w 9525"/>
                    <a:gd name="connsiteY1" fmla="*/ 36576 h 36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36575">
                      <a:moveTo>
                        <a:pt x="0" y="0"/>
                      </a:moveTo>
                      <a:lnTo>
                        <a:pt x="0" y="36576"/>
                      </a:lnTo>
                    </a:path>
                  </a:pathLst>
                </a:custGeom>
                <a:ln w="1905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912561CA-7A40-DC47-5D8C-F7C4000AC823}"/>
                    </a:ext>
                  </a:extLst>
                </p:cNvPr>
                <p:cNvSpPr/>
                <p:nvPr/>
              </p:nvSpPr>
              <p:spPr>
                <a:xfrm>
                  <a:off x="2561798" y="5239009"/>
                  <a:ext cx="9525" cy="36575"/>
                </a:xfrm>
                <a:custGeom>
                  <a:avLst/>
                  <a:gdLst>
                    <a:gd name="connsiteX0" fmla="*/ 0 w 9525"/>
                    <a:gd name="connsiteY0" fmla="*/ 0 h 36575"/>
                    <a:gd name="connsiteX1" fmla="*/ 0 w 9525"/>
                    <a:gd name="connsiteY1" fmla="*/ 36576 h 36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36575">
                      <a:moveTo>
                        <a:pt x="0" y="0"/>
                      </a:moveTo>
                      <a:lnTo>
                        <a:pt x="0" y="36576"/>
                      </a:lnTo>
                    </a:path>
                  </a:pathLst>
                </a:custGeom>
                <a:ln w="19050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00" name="Graphic 34">
              <a:extLst>
                <a:ext uri="{FF2B5EF4-FFF2-40B4-BE49-F238E27FC236}">
                  <a16:creationId xmlns:a16="http://schemas.microsoft.com/office/drawing/2014/main" id="{208C9591-C8B9-7F38-DF38-5A938CA973BB}"/>
                </a:ext>
              </a:extLst>
            </p:cNvPr>
            <p:cNvGrpSpPr/>
            <p:nvPr/>
          </p:nvGrpSpPr>
          <p:grpSpPr>
            <a:xfrm>
              <a:off x="2431782" y="5106707"/>
              <a:ext cx="337756" cy="9525"/>
              <a:chOff x="2431782" y="5106707"/>
              <a:chExt cx="337756" cy="9525"/>
            </a:xfrm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BF76CF5-C48A-055C-6267-1D0790D26AFC}"/>
                  </a:ext>
                </a:extLst>
              </p:cNvPr>
              <p:cNvSpPr/>
              <p:nvPr/>
            </p:nvSpPr>
            <p:spPr>
              <a:xfrm>
                <a:off x="2431782" y="5106707"/>
                <a:ext cx="36575" cy="9525"/>
              </a:xfrm>
              <a:custGeom>
                <a:avLst/>
                <a:gdLst>
                  <a:gd name="connsiteX0" fmla="*/ 0 w 36575"/>
                  <a:gd name="connsiteY0" fmla="*/ 0 h 9525"/>
                  <a:gd name="connsiteX1" fmla="*/ 36576 w 36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575" h="9525">
                    <a:moveTo>
                      <a:pt x="0" y="0"/>
                    </a:moveTo>
                    <a:lnTo>
                      <a:pt x="36576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E07F4C8-A414-E7D7-3FF7-6EE03A892F6D}"/>
                  </a:ext>
                </a:extLst>
              </p:cNvPr>
              <p:cNvSpPr/>
              <p:nvPr/>
            </p:nvSpPr>
            <p:spPr>
              <a:xfrm>
                <a:off x="2732962" y="5106707"/>
                <a:ext cx="36575" cy="9525"/>
              </a:xfrm>
              <a:custGeom>
                <a:avLst/>
                <a:gdLst>
                  <a:gd name="connsiteX0" fmla="*/ 0 w 36575"/>
                  <a:gd name="connsiteY0" fmla="*/ 0 h 9525"/>
                  <a:gd name="connsiteX1" fmla="*/ 36576 w 365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575" h="9525">
                    <a:moveTo>
                      <a:pt x="0" y="0"/>
                    </a:moveTo>
                    <a:lnTo>
                      <a:pt x="36576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06" name="Title 105">
            <a:extLst>
              <a:ext uri="{FF2B5EF4-FFF2-40B4-BE49-F238E27FC236}">
                <a16:creationId xmlns:a16="http://schemas.microsoft.com/office/drawing/2014/main" id="{4AB095BE-D39E-C04D-2E10-8E3039917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760"/>
            <a:ext cx="10515600" cy="584775"/>
          </a:xfrm>
        </p:spPr>
        <p:txBody>
          <a:bodyPr/>
          <a:lstStyle/>
          <a:p>
            <a:r>
              <a:rPr lang="en-GB" sz="3200" b="1" dirty="0">
                <a:solidFill>
                  <a:schemeClr val="bg1"/>
                </a:solidFill>
                <a:latin typeface="+mj-lt"/>
              </a:rPr>
              <a:t>Process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6354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B417B1-1F9A-D1A5-0C6D-BC21F58FD191}"/>
              </a:ext>
            </a:extLst>
          </p:cNvPr>
          <p:cNvSpPr/>
          <p:nvPr/>
        </p:nvSpPr>
        <p:spPr>
          <a:xfrm>
            <a:off x="882537" y="2430780"/>
            <a:ext cx="2362200" cy="2887980"/>
          </a:xfrm>
          <a:prstGeom prst="roundRect">
            <a:avLst>
              <a:gd name="adj" fmla="val 8725"/>
            </a:avLst>
          </a:prstGeom>
          <a:solidFill>
            <a:schemeClr val="bg1">
              <a:alpha val="1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 sz="1000" dirty="0"/>
          </a:p>
          <a:p>
            <a:pPr algn="ctr">
              <a:lnSpc>
                <a:spcPct val="150000"/>
              </a:lnSpc>
            </a:pPr>
            <a:endParaRPr lang="en-GB" sz="1000" dirty="0"/>
          </a:p>
          <a:p>
            <a:pPr algn="ctr">
              <a:lnSpc>
                <a:spcPct val="150000"/>
              </a:lnSpc>
            </a:pPr>
            <a:endParaRPr lang="en-GB" sz="1000" dirty="0"/>
          </a:p>
          <a:p>
            <a:pPr algn="ctr">
              <a:lnSpc>
                <a:spcPct val="150000"/>
              </a:lnSpc>
            </a:pPr>
            <a:r>
              <a:rPr lang="en-GB" sz="1000" dirty="0"/>
              <a:t>Lorem ipsum </a:t>
            </a:r>
            <a:r>
              <a:rPr lang="en-GB" sz="1000" dirty="0" err="1"/>
              <a:t>dolor</a:t>
            </a:r>
            <a:r>
              <a:rPr lang="en-GB" sz="1000" dirty="0"/>
              <a:t> sit </a:t>
            </a:r>
            <a:r>
              <a:rPr lang="en-GB" sz="1000" dirty="0" err="1"/>
              <a:t>amet</a:t>
            </a:r>
            <a:r>
              <a:rPr lang="en-GB" sz="1000" dirty="0"/>
              <a:t>, </a:t>
            </a:r>
            <a:r>
              <a:rPr lang="en-GB" sz="1000" dirty="0" err="1"/>
              <a:t>consectetur</a:t>
            </a:r>
            <a:r>
              <a:rPr lang="en-GB" sz="1000" dirty="0"/>
              <a:t> adipiscing elit, sed eiusmod tempor incididunt ut labore et dolore magna aliqua. enim ad minim veniam, quis </a:t>
            </a:r>
            <a:r>
              <a:rPr lang="en-GB" sz="1000" dirty="0" err="1"/>
              <a:t>exercitatex</a:t>
            </a:r>
            <a:r>
              <a:rPr lang="en-GB" sz="1000" dirty="0"/>
              <a:t> ea commodo consequat.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DF9F362-F719-6617-F40F-DA81D3C45CBC}"/>
              </a:ext>
            </a:extLst>
          </p:cNvPr>
          <p:cNvSpPr/>
          <p:nvPr/>
        </p:nvSpPr>
        <p:spPr>
          <a:xfrm>
            <a:off x="3570779" y="2430780"/>
            <a:ext cx="2362200" cy="2887980"/>
          </a:xfrm>
          <a:prstGeom prst="roundRect">
            <a:avLst>
              <a:gd name="adj" fmla="val 8725"/>
            </a:avLst>
          </a:prstGeom>
          <a:solidFill>
            <a:schemeClr val="bg1">
              <a:alpha val="1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 sz="1000" dirty="0"/>
          </a:p>
          <a:p>
            <a:pPr algn="ctr">
              <a:lnSpc>
                <a:spcPct val="150000"/>
              </a:lnSpc>
            </a:pPr>
            <a:endParaRPr lang="en-GB" sz="1000" dirty="0"/>
          </a:p>
          <a:p>
            <a:pPr algn="ctr">
              <a:lnSpc>
                <a:spcPct val="150000"/>
              </a:lnSpc>
            </a:pPr>
            <a:endParaRPr lang="en-GB" sz="1000" dirty="0"/>
          </a:p>
          <a:p>
            <a:pPr algn="ctr">
              <a:lnSpc>
                <a:spcPct val="150000"/>
              </a:lnSpc>
            </a:pPr>
            <a:endParaRPr lang="en-GB" sz="1000" dirty="0"/>
          </a:p>
          <a:p>
            <a:pPr algn="ctr">
              <a:lnSpc>
                <a:spcPct val="150000"/>
              </a:lnSpc>
            </a:pPr>
            <a:r>
              <a:rPr lang="en-GB" sz="1000" dirty="0"/>
              <a:t>Lorem ipsum </a:t>
            </a:r>
            <a:r>
              <a:rPr lang="en-GB" sz="1000" dirty="0" err="1"/>
              <a:t>dolor</a:t>
            </a:r>
            <a:r>
              <a:rPr lang="en-GB" sz="1000" dirty="0"/>
              <a:t> sit </a:t>
            </a:r>
            <a:r>
              <a:rPr lang="en-GB" sz="1000" dirty="0" err="1"/>
              <a:t>amet</a:t>
            </a:r>
            <a:r>
              <a:rPr lang="en-GB" sz="1000" dirty="0"/>
              <a:t>, </a:t>
            </a:r>
            <a:r>
              <a:rPr lang="en-GB" sz="1000" dirty="0" err="1"/>
              <a:t>consectetur</a:t>
            </a:r>
            <a:r>
              <a:rPr lang="en-GB" sz="1000" dirty="0"/>
              <a:t> adipiscing elit, sed eiusmod tempor incididunt ut labore et dolore magna aliqua. enim ad minim veniam, quis </a:t>
            </a:r>
            <a:r>
              <a:rPr lang="en-GB" sz="1000" dirty="0" err="1"/>
              <a:t>exercitatex</a:t>
            </a:r>
            <a:r>
              <a:rPr lang="en-GB" sz="1000" dirty="0"/>
              <a:t> ea commodo consequat.</a:t>
            </a:r>
          </a:p>
          <a:p>
            <a:pPr algn="ctr"/>
            <a:endParaRPr lang="en-IN" sz="1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7E3F15-3D0C-F6CD-2136-27BFA889999F}"/>
              </a:ext>
            </a:extLst>
          </p:cNvPr>
          <p:cNvSpPr/>
          <p:nvPr/>
        </p:nvSpPr>
        <p:spPr>
          <a:xfrm>
            <a:off x="6259021" y="2430780"/>
            <a:ext cx="2362200" cy="2887980"/>
          </a:xfrm>
          <a:prstGeom prst="roundRect">
            <a:avLst>
              <a:gd name="adj" fmla="val 8725"/>
            </a:avLst>
          </a:prstGeom>
          <a:solidFill>
            <a:schemeClr val="bg1">
              <a:alpha val="1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 sz="1000" dirty="0"/>
          </a:p>
          <a:p>
            <a:pPr algn="ctr">
              <a:lnSpc>
                <a:spcPct val="150000"/>
              </a:lnSpc>
            </a:pPr>
            <a:endParaRPr lang="en-GB" sz="1000" dirty="0"/>
          </a:p>
          <a:p>
            <a:pPr algn="ctr">
              <a:lnSpc>
                <a:spcPct val="150000"/>
              </a:lnSpc>
            </a:pPr>
            <a:endParaRPr lang="en-GB" sz="1000" dirty="0"/>
          </a:p>
          <a:p>
            <a:pPr algn="ctr">
              <a:lnSpc>
                <a:spcPct val="150000"/>
              </a:lnSpc>
            </a:pPr>
            <a:r>
              <a:rPr lang="en-GB" sz="1000" dirty="0"/>
              <a:t>Lorem ipsum </a:t>
            </a:r>
            <a:r>
              <a:rPr lang="en-GB" sz="1000" dirty="0" err="1"/>
              <a:t>dolor</a:t>
            </a:r>
            <a:r>
              <a:rPr lang="en-GB" sz="1000" dirty="0"/>
              <a:t> sit </a:t>
            </a:r>
            <a:r>
              <a:rPr lang="en-GB" sz="1000" dirty="0" err="1"/>
              <a:t>amet</a:t>
            </a:r>
            <a:r>
              <a:rPr lang="en-GB" sz="1000" dirty="0"/>
              <a:t>, </a:t>
            </a:r>
            <a:r>
              <a:rPr lang="en-GB" sz="1000" dirty="0" err="1"/>
              <a:t>consectetur</a:t>
            </a:r>
            <a:r>
              <a:rPr lang="en-GB" sz="1000" dirty="0"/>
              <a:t> adipiscing elit, sed eiusmod tempor incididunt ut labore et dolore magna aliqua. enim ad minim veniam, quis </a:t>
            </a:r>
            <a:r>
              <a:rPr lang="en-GB" sz="1000" dirty="0" err="1"/>
              <a:t>exercitatex</a:t>
            </a:r>
            <a:r>
              <a:rPr lang="en-GB" sz="1000" dirty="0"/>
              <a:t> ea commodo consequat.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7E406-5E55-345A-24EC-E256B5CB3095}"/>
              </a:ext>
            </a:extLst>
          </p:cNvPr>
          <p:cNvSpPr/>
          <p:nvPr/>
        </p:nvSpPr>
        <p:spPr>
          <a:xfrm>
            <a:off x="8947264" y="2430780"/>
            <a:ext cx="2362200" cy="2887980"/>
          </a:xfrm>
          <a:prstGeom prst="roundRect">
            <a:avLst>
              <a:gd name="adj" fmla="val 8725"/>
            </a:avLst>
          </a:prstGeom>
          <a:solidFill>
            <a:schemeClr val="bg1">
              <a:alpha val="1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GB" sz="1000" dirty="0"/>
          </a:p>
          <a:p>
            <a:pPr algn="ctr">
              <a:lnSpc>
                <a:spcPct val="150000"/>
              </a:lnSpc>
            </a:pPr>
            <a:endParaRPr lang="en-GB" sz="1000" dirty="0"/>
          </a:p>
          <a:p>
            <a:pPr algn="ctr">
              <a:lnSpc>
                <a:spcPct val="150000"/>
              </a:lnSpc>
            </a:pPr>
            <a:endParaRPr lang="en-GB" sz="1000" dirty="0"/>
          </a:p>
          <a:p>
            <a:pPr algn="ctr">
              <a:lnSpc>
                <a:spcPct val="150000"/>
              </a:lnSpc>
            </a:pPr>
            <a:r>
              <a:rPr lang="en-GB" sz="1000" dirty="0"/>
              <a:t>Lorem ipsum </a:t>
            </a:r>
            <a:r>
              <a:rPr lang="en-GB" sz="1000" dirty="0" err="1"/>
              <a:t>dolor</a:t>
            </a:r>
            <a:r>
              <a:rPr lang="en-GB" sz="1000" dirty="0"/>
              <a:t> sit </a:t>
            </a:r>
            <a:r>
              <a:rPr lang="en-GB" sz="1000" dirty="0" err="1"/>
              <a:t>amet</a:t>
            </a:r>
            <a:r>
              <a:rPr lang="en-GB" sz="1000" dirty="0"/>
              <a:t>, </a:t>
            </a:r>
            <a:r>
              <a:rPr lang="en-GB" sz="1000" dirty="0" err="1"/>
              <a:t>consectetur</a:t>
            </a:r>
            <a:r>
              <a:rPr lang="en-GB" sz="1000" dirty="0"/>
              <a:t> adipiscing elit, sed eiusmod tempor incididunt ut labore et dolore magna aliqua. enim ad minim veniam, quis </a:t>
            </a:r>
            <a:r>
              <a:rPr lang="en-GB" sz="1000" dirty="0" err="1"/>
              <a:t>exercitatex</a:t>
            </a:r>
            <a:r>
              <a:rPr lang="en-GB" sz="1000" dirty="0"/>
              <a:t> ea commodo consequat.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EF50A5B-AA7D-2673-7010-32B4884E5AAF}"/>
              </a:ext>
            </a:extLst>
          </p:cNvPr>
          <p:cNvSpPr/>
          <p:nvPr/>
        </p:nvSpPr>
        <p:spPr>
          <a:xfrm>
            <a:off x="1047750" y="2590800"/>
            <a:ext cx="2057400" cy="565150"/>
          </a:xfrm>
          <a:prstGeom prst="roundRect">
            <a:avLst/>
          </a:prstGeom>
          <a:solidFill>
            <a:schemeClr val="bg1">
              <a:alpha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+mj-lt"/>
              </a:rPr>
              <a:t>Service 01</a:t>
            </a:r>
            <a:endParaRPr lang="en-IN" b="1" dirty="0">
              <a:latin typeface="+mj-l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064C838-D0C3-B798-7A90-44FC70DA1049}"/>
              </a:ext>
            </a:extLst>
          </p:cNvPr>
          <p:cNvSpPr/>
          <p:nvPr/>
        </p:nvSpPr>
        <p:spPr>
          <a:xfrm>
            <a:off x="3723179" y="2590800"/>
            <a:ext cx="2057400" cy="565150"/>
          </a:xfrm>
          <a:prstGeom prst="roundRect">
            <a:avLst/>
          </a:prstGeom>
          <a:solidFill>
            <a:schemeClr val="bg1">
              <a:alpha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+mj-lt"/>
              </a:rPr>
              <a:t>Service 02</a:t>
            </a:r>
            <a:endParaRPr lang="en-IN" b="1" dirty="0">
              <a:latin typeface="+mj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99FF896-63B7-B732-22F4-B1B97788D71F}"/>
              </a:ext>
            </a:extLst>
          </p:cNvPr>
          <p:cNvSpPr/>
          <p:nvPr/>
        </p:nvSpPr>
        <p:spPr>
          <a:xfrm>
            <a:off x="6417828" y="2590800"/>
            <a:ext cx="2057400" cy="565150"/>
          </a:xfrm>
          <a:prstGeom prst="roundRect">
            <a:avLst/>
          </a:prstGeom>
          <a:solidFill>
            <a:schemeClr val="bg1">
              <a:alpha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+mj-lt"/>
              </a:rPr>
              <a:t>Service 03</a:t>
            </a:r>
            <a:endParaRPr lang="en-IN" b="1" dirty="0">
              <a:latin typeface="+mj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1B80CA-BAA4-7EF1-EA80-164C06A03A62}"/>
              </a:ext>
            </a:extLst>
          </p:cNvPr>
          <p:cNvSpPr/>
          <p:nvPr/>
        </p:nvSpPr>
        <p:spPr>
          <a:xfrm>
            <a:off x="9093257" y="2590800"/>
            <a:ext cx="2057400" cy="565150"/>
          </a:xfrm>
          <a:prstGeom prst="roundRect">
            <a:avLst/>
          </a:prstGeom>
          <a:solidFill>
            <a:schemeClr val="bg1">
              <a:alpha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+mj-lt"/>
              </a:rPr>
              <a:t>Service 04</a:t>
            </a:r>
            <a:endParaRPr lang="en-IN" b="1" dirty="0">
              <a:latin typeface="+mj-lt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53ED44D-94C9-6C78-D46F-2D9CB86F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760"/>
            <a:ext cx="10515600" cy="584775"/>
          </a:xfrm>
        </p:spPr>
        <p:txBody>
          <a:bodyPr/>
          <a:lstStyle/>
          <a:p>
            <a:r>
              <a:rPr lang="en-GB" sz="3200" b="1" dirty="0">
                <a:solidFill>
                  <a:schemeClr val="bg1"/>
                </a:solidFill>
                <a:latin typeface="+mj-lt"/>
              </a:rPr>
              <a:t>Our Services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4381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Placeholder 109" descr="A person with a beard smiling&#10;&#10;Description automatically generated">
            <a:extLst>
              <a:ext uri="{FF2B5EF4-FFF2-40B4-BE49-F238E27FC236}">
                <a16:creationId xmlns:a16="http://schemas.microsoft.com/office/drawing/2014/main" id="{989E58A3-177E-9A5E-5F35-C2A61AC38B7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" r="3082"/>
          <a:stretch/>
        </p:blipFill>
        <p:spPr>
          <a:xfrm>
            <a:off x="1701919" y="4651625"/>
            <a:ext cx="723436" cy="768744"/>
          </a:xfrm>
        </p:spPr>
      </p:pic>
      <p:pic>
        <p:nvPicPr>
          <p:cNvPr id="112" name="Picture Placeholder 111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F0854636-5F5E-A3D0-55B7-BBB07CC7DB6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r="2510"/>
          <a:stretch/>
        </p:blipFill>
        <p:spPr>
          <a:xfrm>
            <a:off x="4390161" y="4651625"/>
            <a:ext cx="723436" cy="768744"/>
          </a:xfrm>
        </p:spPr>
      </p:pic>
      <p:pic>
        <p:nvPicPr>
          <p:cNvPr id="114" name="Picture Placeholder 11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84C95F07-A67C-D047-F419-6B27CD51DC4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" r="3082"/>
          <a:stretch/>
        </p:blipFill>
        <p:spPr>
          <a:xfrm>
            <a:off x="7078403" y="4651625"/>
            <a:ext cx="723436" cy="768744"/>
          </a:xfrm>
        </p:spPr>
      </p:pic>
      <p:pic>
        <p:nvPicPr>
          <p:cNvPr id="116" name="Picture Placeholder 115" descr="A person wearing glasses and a sweater&#10;&#10;Description automatically generated">
            <a:extLst>
              <a:ext uri="{FF2B5EF4-FFF2-40B4-BE49-F238E27FC236}">
                <a16:creationId xmlns:a16="http://schemas.microsoft.com/office/drawing/2014/main" id="{3D198B5D-2B05-C9DE-F619-D3BB80F5A5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" r="2700"/>
          <a:stretch/>
        </p:blipFill>
        <p:spPr>
          <a:xfrm>
            <a:off x="9766646" y="4651625"/>
            <a:ext cx="723436" cy="768744"/>
          </a:xfrm>
        </p:spPr>
      </p:pic>
      <p:pic>
        <p:nvPicPr>
          <p:cNvPr id="106" name="Picture Placeholder 105" descr="A person smiling with glasses&#10;&#10;Description automatically generated">
            <a:extLst>
              <a:ext uri="{FF2B5EF4-FFF2-40B4-BE49-F238E27FC236}">
                <a16:creationId xmlns:a16="http://schemas.microsoft.com/office/drawing/2014/main" id="{A3471E2D-2174-319A-AD0A-CC1D1F7FEB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" r="3274"/>
          <a:stretch/>
        </p:blipFill>
        <p:spPr>
          <a:xfrm>
            <a:off x="3100892" y="2871812"/>
            <a:ext cx="723436" cy="768744"/>
          </a:xfrm>
        </p:spPr>
      </p:pic>
      <p:pic>
        <p:nvPicPr>
          <p:cNvPr id="108" name="Picture Placeholder 107" descr="A person with short hair wearing glasses&#10;&#10;Description automatically generated">
            <a:extLst>
              <a:ext uri="{FF2B5EF4-FFF2-40B4-BE49-F238E27FC236}">
                <a16:creationId xmlns:a16="http://schemas.microsoft.com/office/drawing/2014/main" id="{716F52CB-37DF-992A-F93C-6710E287099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" r="2893"/>
          <a:stretch/>
        </p:blipFill>
        <p:spPr>
          <a:xfrm>
            <a:off x="8367672" y="2871812"/>
            <a:ext cx="723436" cy="768744"/>
          </a:xfrm>
        </p:spPr>
      </p:pic>
      <p:pic>
        <p:nvPicPr>
          <p:cNvPr id="104" name="Picture Placeholder 103" descr="A person in a white shirt&#10;&#10;Description automatically generated">
            <a:extLst>
              <a:ext uri="{FF2B5EF4-FFF2-40B4-BE49-F238E27FC236}">
                <a16:creationId xmlns:a16="http://schemas.microsoft.com/office/drawing/2014/main" id="{5C481D86-6EB2-6D11-2A22-1E615361DCA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" r="2506"/>
          <a:stretch/>
        </p:blipFill>
        <p:spPr>
          <a:xfrm>
            <a:off x="5734282" y="1467200"/>
            <a:ext cx="723436" cy="768744"/>
          </a:xfrm>
        </p:spPr>
      </p:pic>
      <p:sp>
        <p:nvSpPr>
          <p:cNvPr id="142" name="Title 141">
            <a:extLst>
              <a:ext uri="{FF2B5EF4-FFF2-40B4-BE49-F238E27FC236}">
                <a16:creationId xmlns:a16="http://schemas.microsoft.com/office/drawing/2014/main" id="{94A20C12-06D2-3E61-D504-91D4C1A98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760"/>
            <a:ext cx="10515600" cy="584775"/>
          </a:xfrm>
        </p:spPr>
        <p:txBody>
          <a:bodyPr/>
          <a:lstStyle/>
          <a:p>
            <a:r>
              <a:rPr lang="en-GB" dirty="0"/>
              <a:t>Our Team</a:t>
            </a:r>
            <a:endParaRPr lang="en-IN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725C569-1AE7-563E-5D7C-49E4FE663FD0}"/>
              </a:ext>
            </a:extLst>
          </p:cNvPr>
          <p:cNvSpPr/>
          <p:nvPr/>
        </p:nvSpPr>
        <p:spPr>
          <a:xfrm>
            <a:off x="1526828" y="3007367"/>
            <a:ext cx="1415220" cy="497633"/>
          </a:xfrm>
          <a:prstGeom prst="roundRect">
            <a:avLst/>
          </a:prstGeom>
          <a:solidFill>
            <a:schemeClr val="bg1">
              <a:alpha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Lorem ipsum </a:t>
            </a:r>
            <a:endParaRPr lang="en-IN" sz="1200" dirty="0">
              <a:latin typeface="+mj-lt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4117C0E2-8092-E856-7FAE-8271858DC89F}"/>
              </a:ext>
            </a:extLst>
          </p:cNvPr>
          <p:cNvSpPr/>
          <p:nvPr/>
        </p:nvSpPr>
        <p:spPr>
          <a:xfrm>
            <a:off x="9257502" y="3007367"/>
            <a:ext cx="1415220" cy="497633"/>
          </a:xfrm>
          <a:prstGeom prst="roundRect">
            <a:avLst/>
          </a:prstGeom>
          <a:solidFill>
            <a:schemeClr val="bg1">
              <a:alpha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Lorem ipsum </a:t>
            </a:r>
            <a:endParaRPr lang="en-IN" sz="1200" dirty="0">
              <a:latin typeface="+mj-lt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A1406BFD-6DF8-26EF-F678-8EF6820B9064}"/>
              </a:ext>
            </a:extLst>
          </p:cNvPr>
          <p:cNvSpPr/>
          <p:nvPr/>
        </p:nvSpPr>
        <p:spPr>
          <a:xfrm>
            <a:off x="9424529" y="5621810"/>
            <a:ext cx="1415220" cy="497633"/>
          </a:xfrm>
          <a:prstGeom prst="roundRect">
            <a:avLst/>
          </a:prstGeom>
          <a:solidFill>
            <a:schemeClr val="bg1">
              <a:alpha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Lorem ipsum </a:t>
            </a:r>
            <a:endParaRPr lang="en-IN" sz="1200" dirty="0">
              <a:latin typeface="+mj-lt"/>
            </a:endParaRP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075EDE6C-C65C-BC25-602E-F8006EB169C1}"/>
              </a:ext>
            </a:extLst>
          </p:cNvPr>
          <p:cNvSpPr/>
          <p:nvPr/>
        </p:nvSpPr>
        <p:spPr>
          <a:xfrm>
            <a:off x="6736286" y="5621810"/>
            <a:ext cx="1415220" cy="497633"/>
          </a:xfrm>
          <a:prstGeom prst="roundRect">
            <a:avLst/>
          </a:prstGeom>
          <a:solidFill>
            <a:schemeClr val="bg1">
              <a:alpha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Lorem ipsum </a:t>
            </a:r>
            <a:endParaRPr lang="en-IN" sz="1200" dirty="0">
              <a:latin typeface="+mj-lt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ADA1B1B2-8D7A-73C5-7271-9DA15ABE7DAE}"/>
              </a:ext>
            </a:extLst>
          </p:cNvPr>
          <p:cNvSpPr/>
          <p:nvPr/>
        </p:nvSpPr>
        <p:spPr>
          <a:xfrm>
            <a:off x="4044269" y="5621810"/>
            <a:ext cx="1415220" cy="497633"/>
          </a:xfrm>
          <a:prstGeom prst="roundRect">
            <a:avLst/>
          </a:prstGeom>
          <a:solidFill>
            <a:schemeClr val="bg1">
              <a:alpha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Lorem ipsum </a:t>
            </a:r>
            <a:endParaRPr lang="en-IN" sz="1200" dirty="0">
              <a:latin typeface="+mj-lt"/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BB804A5C-C86F-F71B-BB39-A0E10D658FE5}"/>
              </a:ext>
            </a:extLst>
          </p:cNvPr>
          <p:cNvSpPr/>
          <p:nvPr/>
        </p:nvSpPr>
        <p:spPr>
          <a:xfrm>
            <a:off x="1352252" y="5621810"/>
            <a:ext cx="1415220" cy="497633"/>
          </a:xfrm>
          <a:prstGeom prst="roundRect">
            <a:avLst/>
          </a:prstGeom>
          <a:solidFill>
            <a:schemeClr val="bg1">
              <a:alpha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Lorem ipsum </a:t>
            </a:r>
            <a:endParaRPr lang="en-IN" sz="1200" dirty="0">
              <a:latin typeface="+mj-lt"/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D733CC8F-8E7D-CE49-FD05-3BAE69C35231}"/>
              </a:ext>
            </a:extLst>
          </p:cNvPr>
          <p:cNvSpPr/>
          <p:nvPr/>
        </p:nvSpPr>
        <p:spPr>
          <a:xfrm>
            <a:off x="6620890" y="1602755"/>
            <a:ext cx="1415220" cy="497633"/>
          </a:xfrm>
          <a:prstGeom prst="roundRect">
            <a:avLst/>
          </a:prstGeom>
          <a:solidFill>
            <a:schemeClr val="bg1">
              <a:alpha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Lorem ipsum </a:t>
            </a:r>
            <a:endParaRPr lang="en-IN" sz="1200" dirty="0">
              <a:latin typeface="+mj-lt"/>
            </a:endParaRP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45220A9F-6583-48FA-C5EA-5A59CE70E055}"/>
              </a:ext>
            </a:extLst>
          </p:cNvPr>
          <p:cNvSpPr/>
          <p:nvPr/>
        </p:nvSpPr>
        <p:spPr>
          <a:xfrm>
            <a:off x="4912053" y="1602754"/>
            <a:ext cx="659058" cy="497633"/>
          </a:xfrm>
          <a:prstGeom prst="roundRect">
            <a:avLst/>
          </a:prstGeom>
          <a:solidFill>
            <a:schemeClr val="bg1">
              <a:alpha val="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latin typeface="+mj-lt"/>
              </a:rPr>
              <a:t>CEO</a:t>
            </a:r>
          </a:p>
        </p:txBody>
      </p:sp>
    </p:spTree>
    <p:extLst>
      <p:ext uri="{BB962C8B-B14F-4D97-AF65-F5344CB8AC3E}">
        <p14:creationId xmlns:p14="http://schemas.microsoft.com/office/powerpoint/2010/main" val="2680429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CCB9A4-B69E-4F4E-3A5B-6077CA1B81A6}"/>
              </a:ext>
            </a:extLst>
          </p:cNvPr>
          <p:cNvSpPr/>
          <p:nvPr/>
        </p:nvSpPr>
        <p:spPr>
          <a:xfrm>
            <a:off x="441960" y="1648130"/>
            <a:ext cx="3589020" cy="3561741"/>
          </a:xfrm>
          <a:prstGeom prst="roundRect">
            <a:avLst>
              <a:gd name="adj" fmla="val 7254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396782-8A8D-676E-A5F3-536140F4818F}"/>
              </a:ext>
            </a:extLst>
          </p:cNvPr>
          <p:cNvSpPr/>
          <p:nvPr/>
        </p:nvSpPr>
        <p:spPr>
          <a:xfrm>
            <a:off x="865733" y="2653893"/>
            <a:ext cx="667564" cy="66756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197571-29CE-6509-8692-CC0584C06389}"/>
              </a:ext>
            </a:extLst>
          </p:cNvPr>
          <p:cNvSpPr/>
          <p:nvPr/>
        </p:nvSpPr>
        <p:spPr>
          <a:xfrm>
            <a:off x="865733" y="3453993"/>
            <a:ext cx="667564" cy="66756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55BE0E-5840-9386-BFC6-F22CE677184B}"/>
              </a:ext>
            </a:extLst>
          </p:cNvPr>
          <p:cNvSpPr/>
          <p:nvPr/>
        </p:nvSpPr>
        <p:spPr>
          <a:xfrm>
            <a:off x="865733" y="4254093"/>
            <a:ext cx="667564" cy="66756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aphic 50">
            <a:extLst>
              <a:ext uri="{FF2B5EF4-FFF2-40B4-BE49-F238E27FC236}">
                <a16:creationId xmlns:a16="http://schemas.microsoft.com/office/drawing/2014/main" id="{A748C9BB-5AB0-1F55-047E-4B69C4AF1135}"/>
              </a:ext>
            </a:extLst>
          </p:cNvPr>
          <p:cNvGrpSpPr/>
          <p:nvPr/>
        </p:nvGrpSpPr>
        <p:grpSpPr>
          <a:xfrm>
            <a:off x="1037204" y="3596953"/>
            <a:ext cx="324622" cy="381644"/>
            <a:chOff x="-2802446" y="6462961"/>
            <a:chExt cx="614933" cy="72294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CE8CD1D-962A-CA53-4459-8835CE05CC20}"/>
                </a:ext>
              </a:extLst>
            </p:cNvPr>
            <p:cNvSpPr/>
            <p:nvPr/>
          </p:nvSpPr>
          <p:spPr>
            <a:xfrm>
              <a:off x="-2652903" y="6462961"/>
              <a:ext cx="157924" cy="81914"/>
            </a:xfrm>
            <a:custGeom>
              <a:avLst/>
              <a:gdLst>
                <a:gd name="connsiteX0" fmla="*/ 157924 w 157924"/>
                <a:gd name="connsiteY0" fmla="*/ 0 h 81914"/>
                <a:gd name="connsiteX1" fmla="*/ 0 w 157924"/>
                <a:gd name="connsiteY1" fmla="*/ 81915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924" h="81914">
                  <a:moveTo>
                    <a:pt x="157924" y="0"/>
                  </a:moveTo>
                  <a:cubicBezTo>
                    <a:pt x="85249" y="0"/>
                    <a:pt x="17526" y="34766"/>
                    <a:pt x="0" y="81915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AF2B750-E7B9-807A-E17F-2FE3A671ADA0}"/>
                </a:ext>
              </a:extLst>
            </p:cNvPr>
            <p:cNvSpPr/>
            <p:nvPr/>
          </p:nvSpPr>
          <p:spPr>
            <a:xfrm>
              <a:off x="-2802446" y="6553734"/>
              <a:ext cx="218789" cy="306038"/>
            </a:xfrm>
            <a:custGeom>
              <a:avLst/>
              <a:gdLst>
                <a:gd name="connsiteX0" fmla="*/ 218789 w 218789"/>
                <a:gd name="connsiteY0" fmla="*/ 60579 h 306038"/>
                <a:gd name="connsiteX1" fmla="*/ 125063 w 218789"/>
                <a:gd name="connsiteY1" fmla="*/ 0 h 306038"/>
                <a:gd name="connsiteX2" fmla="*/ 0 w 218789"/>
                <a:gd name="connsiteY2" fmla="*/ 179451 h 306038"/>
                <a:gd name="connsiteX3" fmla="*/ 36386 w 218789"/>
                <a:gd name="connsiteY3" fmla="*/ 306038 h 306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789" h="306038">
                  <a:moveTo>
                    <a:pt x="218789" y="60579"/>
                  </a:moveTo>
                  <a:cubicBezTo>
                    <a:pt x="195834" y="23431"/>
                    <a:pt x="162401" y="0"/>
                    <a:pt x="125063" y="0"/>
                  </a:cubicBezTo>
                  <a:cubicBezTo>
                    <a:pt x="56007" y="0"/>
                    <a:pt x="0" y="80296"/>
                    <a:pt x="0" y="179451"/>
                  </a:cubicBezTo>
                  <a:cubicBezTo>
                    <a:pt x="0" y="228790"/>
                    <a:pt x="13906" y="273558"/>
                    <a:pt x="36386" y="306038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C1CCFC-B949-0006-4C94-2679FD9C7C62}"/>
                </a:ext>
              </a:extLst>
            </p:cNvPr>
            <p:cNvSpPr/>
            <p:nvPr/>
          </p:nvSpPr>
          <p:spPr>
            <a:xfrm>
              <a:off x="-2770918" y="6767094"/>
              <a:ext cx="140684" cy="318706"/>
            </a:xfrm>
            <a:custGeom>
              <a:avLst/>
              <a:gdLst>
                <a:gd name="connsiteX0" fmla="*/ 80963 w 140684"/>
                <a:gd name="connsiteY0" fmla="*/ 0 h 318706"/>
                <a:gd name="connsiteX1" fmla="*/ 0 w 140684"/>
                <a:gd name="connsiteY1" fmla="*/ 143828 h 318706"/>
                <a:gd name="connsiteX2" fmla="*/ 140684 w 140684"/>
                <a:gd name="connsiteY2" fmla="*/ 318706 h 318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684" h="318706">
                  <a:moveTo>
                    <a:pt x="80963" y="0"/>
                  </a:moveTo>
                  <a:cubicBezTo>
                    <a:pt x="33147" y="22955"/>
                    <a:pt x="0" y="77724"/>
                    <a:pt x="0" y="143828"/>
                  </a:cubicBezTo>
                  <a:cubicBezTo>
                    <a:pt x="0" y="234982"/>
                    <a:pt x="62960" y="313277"/>
                    <a:pt x="140684" y="31870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0852289-9654-02FD-1080-45AAB4CEEB51}"/>
                </a:ext>
              </a:extLst>
            </p:cNvPr>
            <p:cNvSpPr/>
            <p:nvPr/>
          </p:nvSpPr>
          <p:spPr>
            <a:xfrm>
              <a:off x="-2681660" y="6706420"/>
              <a:ext cx="37519" cy="116300"/>
            </a:xfrm>
            <a:custGeom>
              <a:avLst/>
              <a:gdLst>
                <a:gd name="connsiteX0" fmla="*/ 7325 w 37519"/>
                <a:gd name="connsiteY0" fmla="*/ 0 h 116300"/>
                <a:gd name="connsiteX1" fmla="*/ 6563 w 37519"/>
                <a:gd name="connsiteY1" fmla="*/ 72009 h 116300"/>
                <a:gd name="connsiteX2" fmla="*/ 37520 w 37519"/>
                <a:gd name="connsiteY2" fmla="*/ 116300 h 11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19" h="116300">
                  <a:moveTo>
                    <a:pt x="7325" y="0"/>
                  </a:moveTo>
                  <a:cubicBezTo>
                    <a:pt x="-1819" y="20860"/>
                    <a:pt x="-2771" y="46768"/>
                    <a:pt x="6563" y="72009"/>
                  </a:cubicBezTo>
                  <a:cubicBezTo>
                    <a:pt x="13231" y="90011"/>
                    <a:pt x="24185" y="105156"/>
                    <a:pt x="37520" y="11630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89289C-DD26-0ACE-C872-111C34A1F74C}"/>
                </a:ext>
              </a:extLst>
            </p:cNvPr>
            <p:cNvSpPr/>
            <p:nvPr/>
          </p:nvSpPr>
          <p:spPr>
            <a:xfrm>
              <a:off x="-2648045" y="6980645"/>
              <a:ext cx="77533" cy="33780"/>
            </a:xfrm>
            <a:custGeom>
              <a:avLst/>
              <a:gdLst>
                <a:gd name="connsiteX0" fmla="*/ 0 w 77533"/>
                <a:gd name="connsiteY0" fmla="*/ 0 h 33780"/>
                <a:gd name="connsiteX1" fmla="*/ 40005 w 77533"/>
                <a:gd name="connsiteY1" fmla="*/ 30004 h 33780"/>
                <a:gd name="connsiteX2" fmla="*/ 77534 w 77533"/>
                <a:gd name="connsiteY2" fmla="*/ 32575 h 3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533" h="33780">
                  <a:moveTo>
                    <a:pt x="0" y="0"/>
                  </a:moveTo>
                  <a:cubicBezTo>
                    <a:pt x="8001" y="13145"/>
                    <a:pt x="22003" y="24289"/>
                    <a:pt x="40005" y="30004"/>
                  </a:cubicBezTo>
                  <a:cubicBezTo>
                    <a:pt x="52864" y="34004"/>
                    <a:pt x="65818" y="34766"/>
                    <a:pt x="77534" y="32575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21E66D2-56C4-9BCA-9DC2-63C4FDA79AF3}"/>
                </a:ext>
              </a:extLst>
            </p:cNvPr>
            <p:cNvSpPr/>
            <p:nvPr/>
          </p:nvSpPr>
          <p:spPr>
            <a:xfrm>
              <a:off x="-2764250" y="6899968"/>
              <a:ext cx="109061" cy="46267"/>
            </a:xfrm>
            <a:custGeom>
              <a:avLst/>
              <a:gdLst>
                <a:gd name="connsiteX0" fmla="*/ 0 w 109061"/>
                <a:gd name="connsiteY0" fmla="*/ 39910 h 46267"/>
                <a:gd name="connsiteX1" fmla="*/ 69151 w 109061"/>
                <a:gd name="connsiteY1" fmla="*/ 36957 h 46267"/>
                <a:gd name="connsiteX2" fmla="*/ 109061 w 109061"/>
                <a:gd name="connsiteY2" fmla="*/ 0 h 46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061" h="46267">
                  <a:moveTo>
                    <a:pt x="0" y="39910"/>
                  </a:moveTo>
                  <a:cubicBezTo>
                    <a:pt x="20860" y="48958"/>
                    <a:pt x="45720" y="48673"/>
                    <a:pt x="69151" y="36957"/>
                  </a:cubicBezTo>
                  <a:cubicBezTo>
                    <a:pt x="85915" y="28575"/>
                    <a:pt x="99536" y="15526"/>
                    <a:pt x="109061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593FBFF-8D5D-77D2-FA8C-0D773ABFC13E}"/>
                </a:ext>
              </a:extLst>
            </p:cNvPr>
            <p:cNvSpPr/>
            <p:nvPr/>
          </p:nvSpPr>
          <p:spPr>
            <a:xfrm>
              <a:off x="-2593781" y="7091749"/>
              <a:ext cx="44605" cy="52916"/>
            </a:xfrm>
            <a:custGeom>
              <a:avLst/>
              <a:gdLst>
                <a:gd name="connsiteX0" fmla="*/ 1171 w 44605"/>
                <a:gd name="connsiteY0" fmla="*/ 52916 h 52916"/>
                <a:gd name="connsiteX1" fmla="*/ 13173 w 44605"/>
                <a:gd name="connsiteY1" fmla="*/ 9196 h 52916"/>
                <a:gd name="connsiteX2" fmla="*/ 44605 w 44605"/>
                <a:gd name="connsiteY2" fmla="*/ 148 h 5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05" h="52916">
                  <a:moveTo>
                    <a:pt x="1171" y="52916"/>
                  </a:moveTo>
                  <a:cubicBezTo>
                    <a:pt x="-2162" y="35200"/>
                    <a:pt x="1553" y="19102"/>
                    <a:pt x="13173" y="9196"/>
                  </a:cubicBezTo>
                  <a:cubicBezTo>
                    <a:pt x="21460" y="2148"/>
                    <a:pt x="32509" y="-710"/>
                    <a:pt x="44605" y="148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5BA356F-7ED7-1C6D-FEED-0973EB541D5E}"/>
                </a:ext>
              </a:extLst>
            </p:cNvPr>
            <p:cNvSpPr/>
            <p:nvPr/>
          </p:nvSpPr>
          <p:spPr>
            <a:xfrm>
              <a:off x="-2744062" y="6653175"/>
              <a:ext cx="58774" cy="68961"/>
            </a:xfrm>
            <a:custGeom>
              <a:avLst/>
              <a:gdLst>
                <a:gd name="connsiteX0" fmla="*/ 58774 w 58774"/>
                <a:gd name="connsiteY0" fmla="*/ 68961 h 68961"/>
                <a:gd name="connsiteX1" fmla="*/ 10102 w 58774"/>
                <a:gd name="connsiteY1" fmla="*/ 40481 h 68961"/>
                <a:gd name="connsiteX2" fmla="*/ 195 w 58774"/>
                <a:gd name="connsiteY2" fmla="*/ 0 h 6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74" h="68961">
                  <a:moveTo>
                    <a:pt x="58774" y="68961"/>
                  </a:moveTo>
                  <a:cubicBezTo>
                    <a:pt x="38962" y="67151"/>
                    <a:pt x="21055" y="57436"/>
                    <a:pt x="10102" y="40481"/>
                  </a:cubicBezTo>
                  <a:cubicBezTo>
                    <a:pt x="2291" y="28385"/>
                    <a:pt x="-852" y="14192"/>
                    <a:pt x="195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68CFACD-72C9-5C5E-39FE-CAEF0AE45E64}"/>
                </a:ext>
              </a:extLst>
            </p:cNvPr>
            <p:cNvSpPr/>
            <p:nvPr/>
          </p:nvSpPr>
          <p:spPr>
            <a:xfrm>
              <a:off x="-2607278" y="6640983"/>
              <a:ext cx="78105" cy="37016"/>
            </a:xfrm>
            <a:custGeom>
              <a:avLst/>
              <a:gdLst>
                <a:gd name="connsiteX0" fmla="*/ 0 w 78105"/>
                <a:gd name="connsiteY0" fmla="*/ 36767 h 37016"/>
                <a:gd name="connsiteX1" fmla="*/ 54578 w 78105"/>
                <a:gd name="connsiteY1" fmla="*/ 24575 h 37016"/>
                <a:gd name="connsiteX2" fmla="*/ 78105 w 78105"/>
                <a:gd name="connsiteY2" fmla="*/ 0 h 37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105" h="37016">
                  <a:moveTo>
                    <a:pt x="0" y="36767"/>
                  </a:moveTo>
                  <a:cubicBezTo>
                    <a:pt x="18669" y="38100"/>
                    <a:pt x="38481" y="34100"/>
                    <a:pt x="54578" y="24575"/>
                  </a:cubicBezTo>
                  <a:cubicBezTo>
                    <a:pt x="66008" y="17812"/>
                    <a:pt x="74009" y="9239"/>
                    <a:pt x="78105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57C83F9-238A-1D85-1C0C-9024C467E710}"/>
                </a:ext>
              </a:extLst>
            </p:cNvPr>
            <p:cNvSpPr/>
            <p:nvPr/>
          </p:nvSpPr>
          <p:spPr>
            <a:xfrm>
              <a:off x="-2569940" y="6517825"/>
              <a:ext cx="64484" cy="42433"/>
            </a:xfrm>
            <a:custGeom>
              <a:avLst/>
              <a:gdLst>
                <a:gd name="connsiteX0" fmla="*/ 0 w 64484"/>
                <a:gd name="connsiteY0" fmla="*/ 0 h 42433"/>
                <a:gd name="connsiteX1" fmla="*/ 33147 w 64484"/>
                <a:gd name="connsiteY1" fmla="*/ 35147 h 42433"/>
                <a:gd name="connsiteX2" fmla="*/ 64484 w 64484"/>
                <a:gd name="connsiteY2" fmla="*/ 42291 h 4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484" h="42433">
                  <a:moveTo>
                    <a:pt x="0" y="0"/>
                  </a:moveTo>
                  <a:cubicBezTo>
                    <a:pt x="6572" y="14288"/>
                    <a:pt x="18193" y="27242"/>
                    <a:pt x="33147" y="35147"/>
                  </a:cubicBezTo>
                  <a:cubicBezTo>
                    <a:pt x="43815" y="40767"/>
                    <a:pt x="54673" y="43053"/>
                    <a:pt x="64484" y="42291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AAF59E7-97DF-83EA-5789-4EEF082D35D9}"/>
                </a:ext>
              </a:extLst>
            </p:cNvPr>
            <p:cNvSpPr/>
            <p:nvPr/>
          </p:nvSpPr>
          <p:spPr>
            <a:xfrm>
              <a:off x="-2598611" y="6881502"/>
              <a:ext cx="93916" cy="58280"/>
            </a:xfrm>
            <a:custGeom>
              <a:avLst/>
              <a:gdLst>
                <a:gd name="connsiteX0" fmla="*/ 0 w 93916"/>
                <a:gd name="connsiteY0" fmla="*/ 58281 h 58280"/>
                <a:gd name="connsiteX1" fmla="*/ 48673 w 93916"/>
                <a:gd name="connsiteY1" fmla="*/ 10560 h 58280"/>
                <a:gd name="connsiteX2" fmla="*/ 93917 w 93916"/>
                <a:gd name="connsiteY2" fmla="*/ 83 h 5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916" h="58280">
                  <a:moveTo>
                    <a:pt x="0" y="58281"/>
                  </a:moveTo>
                  <a:cubicBezTo>
                    <a:pt x="9811" y="39040"/>
                    <a:pt x="26956" y="21514"/>
                    <a:pt x="48673" y="10560"/>
                  </a:cubicBezTo>
                  <a:cubicBezTo>
                    <a:pt x="64199" y="2750"/>
                    <a:pt x="79820" y="-584"/>
                    <a:pt x="93917" y="83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B3366A7-FE09-7E37-20B1-1A57D4BC9411}"/>
                </a:ext>
              </a:extLst>
            </p:cNvPr>
            <p:cNvSpPr/>
            <p:nvPr/>
          </p:nvSpPr>
          <p:spPr>
            <a:xfrm>
              <a:off x="-2595848" y="6772619"/>
              <a:ext cx="51880" cy="117824"/>
            </a:xfrm>
            <a:custGeom>
              <a:avLst/>
              <a:gdLst>
                <a:gd name="connsiteX0" fmla="*/ 0 w 51880"/>
                <a:gd name="connsiteY0" fmla="*/ 0 h 117824"/>
                <a:gd name="connsiteX1" fmla="*/ 49435 w 51880"/>
                <a:gd name="connsiteY1" fmla="*/ 67532 h 117824"/>
                <a:gd name="connsiteX2" fmla="*/ 44387 w 51880"/>
                <a:gd name="connsiteY2" fmla="*/ 117824 h 11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880" h="117824">
                  <a:moveTo>
                    <a:pt x="0" y="0"/>
                  </a:moveTo>
                  <a:cubicBezTo>
                    <a:pt x="24384" y="17145"/>
                    <a:pt x="42863" y="41243"/>
                    <a:pt x="49435" y="67532"/>
                  </a:cubicBezTo>
                  <a:cubicBezTo>
                    <a:pt x="54102" y="86392"/>
                    <a:pt x="51911" y="103632"/>
                    <a:pt x="44387" y="117824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CC4169D-4CE0-C361-BF5D-F035BEF92166}"/>
                </a:ext>
              </a:extLst>
            </p:cNvPr>
            <p:cNvSpPr/>
            <p:nvPr/>
          </p:nvSpPr>
          <p:spPr>
            <a:xfrm>
              <a:off x="-2630234" y="7012172"/>
              <a:ext cx="135255" cy="173736"/>
            </a:xfrm>
            <a:custGeom>
              <a:avLst/>
              <a:gdLst>
                <a:gd name="connsiteX0" fmla="*/ 15526 w 135255"/>
                <a:gd name="connsiteY0" fmla="*/ 0 h 173736"/>
                <a:gd name="connsiteX1" fmla="*/ 0 w 135255"/>
                <a:gd name="connsiteY1" fmla="*/ 56102 h 173736"/>
                <a:gd name="connsiteX2" fmla="*/ 135255 w 135255"/>
                <a:gd name="connsiteY2" fmla="*/ 173736 h 17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" h="173736">
                  <a:moveTo>
                    <a:pt x="15526" y="0"/>
                  </a:moveTo>
                  <a:cubicBezTo>
                    <a:pt x="5620" y="16669"/>
                    <a:pt x="0" y="35719"/>
                    <a:pt x="0" y="56102"/>
                  </a:cubicBezTo>
                  <a:cubicBezTo>
                    <a:pt x="0" y="121063"/>
                    <a:pt x="64199" y="173736"/>
                    <a:pt x="135255" y="17373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77F0A22-3F42-C8D1-BC26-D7273A6E5AB3}"/>
                </a:ext>
              </a:extLst>
            </p:cNvPr>
            <p:cNvSpPr/>
            <p:nvPr/>
          </p:nvSpPr>
          <p:spPr>
            <a:xfrm>
              <a:off x="-2494979" y="6462961"/>
              <a:ext cx="157924" cy="81914"/>
            </a:xfrm>
            <a:custGeom>
              <a:avLst/>
              <a:gdLst>
                <a:gd name="connsiteX0" fmla="*/ 0 w 157924"/>
                <a:gd name="connsiteY0" fmla="*/ 0 h 81914"/>
                <a:gd name="connsiteX1" fmla="*/ 157925 w 157924"/>
                <a:gd name="connsiteY1" fmla="*/ 81915 h 8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924" h="81914">
                  <a:moveTo>
                    <a:pt x="0" y="0"/>
                  </a:moveTo>
                  <a:cubicBezTo>
                    <a:pt x="72676" y="0"/>
                    <a:pt x="140398" y="34766"/>
                    <a:pt x="157925" y="81915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282C9B0-0C49-264E-21C5-19D366D66322}"/>
                </a:ext>
              </a:extLst>
            </p:cNvPr>
            <p:cNvSpPr/>
            <p:nvPr/>
          </p:nvSpPr>
          <p:spPr>
            <a:xfrm>
              <a:off x="-2372963" y="6553734"/>
              <a:ext cx="185451" cy="306038"/>
            </a:xfrm>
            <a:custGeom>
              <a:avLst/>
              <a:gdLst>
                <a:gd name="connsiteX0" fmla="*/ 0 w 185451"/>
                <a:gd name="connsiteY0" fmla="*/ 22289 h 306038"/>
                <a:gd name="connsiteX1" fmla="*/ 60388 w 185451"/>
                <a:gd name="connsiteY1" fmla="*/ 0 h 306038"/>
                <a:gd name="connsiteX2" fmla="*/ 185452 w 185451"/>
                <a:gd name="connsiteY2" fmla="*/ 179451 h 306038"/>
                <a:gd name="connsiteX3" fmla="*/ 149066 w 185451"/>
                <a:gd name="connsiteY3" fmla="*/ 306038 h 306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451" h="306038">
                  <a:moveTo>
                    <a:pt x="0" y="22289"/>
                  </a:moveTo>
                  <a:cubicBezTo>
                    <a:pt x="17907" y="8096"/>
                    <a:pt x="38481" y="0"/>
                    <a:pt x="60388" y="0"/>
                  </a:cubicBezTo>
                  <a:cubicBezTo>
                    <a:pt x="129445" y="0"/>
                    <a:pt x="185452" y="80296"/>
                    <a:pt x="185452" y="179451"/>
                  </a:cubicBezTo>
                  <a:cubicBezTo>
                    <a:pt x="185452" y="228790"/>
                    <a:pt x="171545" y="273558"/>
                    <a:pt x="149066" y="306038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7EC51F-DA78-B7FA-6FFB-9E0572E42C20}"/>
                </a:ext>
              </a:extLst>
            </p:cNvPr>
            <p:cNvSpPr/>
            <p:nvPr/>
          </p:nvSpPr>
          <p:spPr>
            <a:xfrm>
              <a:off x="-2359723" y="6804909"/>
              <a:ext cx="140684" cy="280796"/>
            </a:xfrm>
            <a:custGeom>
              <a:avLst/>
              <a:gdLst>
                <a:gd name="connsiteX0" fmla="*/ 106108 w 140684"/>
                <a:gd name="connsiteY0" fmla="*/ 0 h 280796"/>
                <a:gd name="connsiteX1" fmla="*/ 140684 w 140684"/>
                <a:gd name="connsiteY1" fmla="*/ 105918 h 280796"/>
                <a:gd name="connsiteX2" fmla="*/ 0 w 140684"/>
                <a:gd name="connsiteY2" fmla="*/ 280797 h 28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684" h="280796">
                  <a:moveTo>
                    <a:pt x="106108" y="0"/>
                  </a:moveTo>
                  <a:cubicBezTo>
                    <a:pt x="127635" y="27432"/>
                    <a:pt x="140684" y="64484"/>
                    <a:pt x="140684" y="105918"/>
                  </a:cubicBezTo>
                  <a:cubicBezTo>
                    <a:pt x="140684" y="197072"/>
                    <a:pt x="77724" y="275368"/>
                    <a:pt x="0" y="280797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CE3421A-AF45-2F01-B561-6D4982CD5F85}"/>
                </a:ext>
              </a:extLst>
            </p:cNvPr>
            <p:cNvSpPr/>
            <p:nvPr/>
          </p:nvSpPr>
          <p:spPr>
            <a:xfrm>
              <a:off x="-2494979" y="7012172"/>
              <a:ext cx="135255" cy="173736"/>
            </a:xfrm>
            <a:custGeom>
              <a:avLst/>
              <a:gdLst>
                <a:gd name="connsiteX0" fmla="*/ 119729 w 135255"/>
                <a:gd name="connsiteY0" fmla="*/ 0 h 173736"/>
                <a:gd name="connsiteX1" fmla="*/ 135255 w 135255"/>
                <a:gd name="connsiteY1" fmla="*/ 56102 h 173736"/>
                <a:gd name="connsiteX2" fmla="*/ 0 w 135255"/>
                <a:gd name="connsiteY2" fmla="*/ 173736 h 17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255" h="173736">
                  <a:moveTo>
                    <a:pt x="119729" y="0"/>
                  </a:moveTo>
                  <a:cubicBezTo>
                    <a:pt x="129635" y="16669"/>
                    <a:pt x="135255" y="35719"/>
                    <a:pt x="135255" y="56102"/>
                  </a:cubicBezTo>
                  <a:cubicBezTo>
                    <a:pt x="135255" y="121063"/>
                    <a:pt x="71056" y="173736"/>
                    <a:pt x="0" y="17373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7C66587-9783-DD67-0821-E547762B202C}"/>
                </a:ext>
              </a:extLst>
            </p:cNvPr>
            <p:cNvSpPr/>
            <p:nvPr/>
          </p:nvSpPr>
          <p:spPr>
            <a:xfrm>
              <a:off x="-2494979" y="6467152"/>
              <a:ext cx="9525" cy="714565"/>
            </a:xfrm>
            <a:custGeom>
              <a:avLst/>
              <a:gdLst>
                <a:gd name="connsiteX0" fmla="*/ 0 w 9525"/>
                <a:gd name="connsiteY0" fmla="*/ 0 h 714565"/>
                <a:gd name="connsiteX1" fmla="*/ 0 w 9525"/>
                <a:gd name="connsiteY1" fmla="*/ 714566 h 714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14565">
                  <a:moveTo>
                    <a:pt x="0" y="0"/>
                  </a:moveTo>
                  <a:lnTo>
                    <a:pt x="0" y="714566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" name="Graphic 50">
              <a:extLst>
                <a:ext uri="{FF2B5EF4-FFF2-40B4-BE49-F238E27FC236}">
                  <a16:creationId xmlns:a16="http://schemas.microsoft.com/office/drawing/2014/main" id="{89855FC3-9D2E-3F9D-D4FF-AA7C05F82617}"/>
                </a:ext>
              </a:extLst>
            </p:cNvPr>
            <p:cNvGrpSpPr/>
            <p:nvPr/>
          </p:nvGrpSpPr>
          <p:grpSpPr>
            <a:xfrm>
              <a:off x="-2487835" y="6652128"/>
              <a:ext cx="202977" cy="328898"/>
              <a:chOff x="-2487835" y="6652128"/>
              <a:chExt cx="202977" cy="328898"/>
            </a:xfrm>
          </p:grpSpPr>
          <p:grpSp>
            <p:nvGrpSpPr>
              <p:cNvPr id="28" name="Graphic 50">
                <a:extLst>
                  <a:ext uri="{FF2B5EF4-FFF2-40B4-BE49-F238E27FC236}">
                    <a16:creationId xmlns:a16="http://schemas.microsoft.com/office/drawing/2014/main" id="{4C95BF08-51DF-B7D0-BDE3-B3659E565F4D}"/>
                  </a:ext>
                </a:extLst>
              </p:cNvPr>
              <p:cNvGrpSpPr/>
              <p:nvPr/>
            </p:nvGrpSpPr>
            <p:grpSpPr>
              <a:xfrm>
                <a:off x="-2487835" y="6652128"/>
                <a:ext cx="202977" cy="328898"/>
                <a:chOff x="-2487835" y="6652128"/>
                <a:chExt cx="202977" cy="328898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6A2FD41-D2C3-1D49-647E-748ABBF3A3D6}"/>
                    </a:ext>
                  </a:extLst>
                </p:cNvPr>
                <p:cNvSpPr/>
                <p:nvPr/>
              </p:nvSpPr>
              <p:spPr>
                <a:xfrm>
                  <a:off x="-2487835" y="6807671"/>
                  <a:ext cx="143351" cy="9525"/>
                </a:xfrm>
                <a:custGeom>
                  <a:avLst/>
                  <a:gdLst>
                    <a:gd name="connsiteX0" fmla="*/ 0 w 143351"/>
                    <a:gd name="connsiteY0" fmla="*/ 0 h 9525"/>
                    <a:gd name="connsiteX1" fmla="*/ 143351 w 143351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3351" h="9525">
                      <a:moveTo>
                        <a:pt x="0" y="0"/>
                      </a:moveTo>
                      <a:lnTo>
                        <a:pt x="143351" y="0"/>
                      </a:lnTo>
                    </a:path>
                  </a:pathLst>
                </a:custGeom>
                <a:ln w="14288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04A8E661-8587-07C0-CC68-F66403BC0473}"/>
                    </a:ext>
                  </a:extLst>
                </p:cNvPr>
                <p:cNvSpPr/>
                <p:nvPr/>
              </p:nvSpPr>
              <p:spPr>
                <a:xfrm>
                  <a:off x="-2411635" y="6811195"/>
                  <a:ext cx="102869" cy="85248"/>
                </a:xfrm>
                <a:custGeom>
                  <a:avLst/>
                  <a:gdLst>
                    <a:gd name="connsiteX0" fmla="*/ 0 w 102869"/>
                    <a:gd name="connsiteY0" fmla="*/ 0 h 85248"/>
                    <a:gd name="connsiteX1" fmla="*/ 37147 w 102869"/>
                    <a:gd name="connsiteY1" fmla="*/ 85249 h 85248"/>
                    <a:gd name="connsiteX2" fmla="*/ 102870 w 102869"/>
                    <a:gd name="connsiteY2" fmla="*/ 85249 h 85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2869" h="85248">
                      <a:moveTo>
                        <a:pt x="0" y="0"/>
                      </a:moveTo>
                      <a:lnTo>
                        <a:pt x="37147" y="85249"/>
                      </a:lnTo>
                      <a:lnTo>
                        <a:pt x="102870" y="85249"/>
                      </a:lnTo>
                    </a:path>
                  </a:pathLst>
                </a:custGeom>
                <a:noFill/>
                <a:ln w="14288" cap="rnd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0A4BAD7A-E27E-C8B4-3E93-46C90274782F}"/>
                    </a:ext>
                  </a:extLst>
                </p:cNvPr>
                <p:cNvSpPr/>
                <p:nvPr/>
              </p:nvSpPr>
              <p:spPr>
                <a:xfrm>
                  <a:off x="-2344579" y="6787001"/>
                  <a:ext cx="41338" cy="41338"/>
                </a:xfrm>
                <a:custGeom>
                  <a:avLst/>
                  <a:gdLst>
                    <a:gd name="connsiteX0" fmla="*/ 41338 w 41338"/>
                    <a:gd name="connsiteY0" fmla="*/ 20669 h 41338"/>
                    <a:gd name="connsiteX1" fmla="*/ 20669 w 41338"/>
                    <a:gd name="connsiteY1" fmla="*/ 41338 h 41338"/>
                    <a:gd name="connsiteX2" fmla="*/ 0 w 41338"/>
                    <a:gd name="connsiteY2" fmla="*/ 20669 h 41338"/>
                    <a:gd name="connsiteX3" fmla="*/ 20669 w 41338"/>
                    <a:gd name="connsiteY3" fmla="*/ 0 h 41338"/>
                    <a:gd name="connsiteX4" fmla="*/ 41338 w 41338"/>
                    <a:gd name="connsiteY4" fmla="*/ 20669 h 4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338" h="41338">
                      <a:moveTo>
                        <a:pt x="41338" y="20669"/>
                      </a:moveTo>
                      <a:cubicBezTo>
                        <a:pt x="41338" y="32099"/>
                        <a:pt x="32099" y="41338"/>
                        <a:pt x="20669" y="41338"/>
                      </a:cubicBezTo>
                      <a:cubicBezTo>
                        <a:pt x="9239" y="41338"/>
                        <a:pt x="0" y="32099"/>
                        <a:pt x="0" y="20669"/>
                      </a:cubicBezTo>
                      <a:cubicBezTo>
                        <a:pt x="0" y="9239"/>
                        <a:pt x="9239" y="0"/>
                        <a:pt x="20669" y="0"/>
                      </a:cubicBezTo>
                      <a:cubicBezTo>
                        <a:pt x="32099" y="0"/>
                        <a:pt x="41338" y="9239"/>
                        <a:pt x="41338" y="20669"/>
                      </a:cubicBezTo>
                      <a:close/>
                    </a:path>
                  </a:pathLst>
                </a:custGeom>
                <a:solidFill>
                  <a:srgbClr val="FFF7E8"/>
                </a:solidFill>
                <a:ln w="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BAF297F3-3D47-6F03-B76C-9655E752AA8F}"/>
                    </a:ext>
                  </a:extLst>
                </p:cNvPr>
                <p:cNvSpPr/>
                <p:nvPr/>
              </p:nvSpPr>
              <p:spPr>
                <a:xfrm>
                  <a:off x="-2333530" y="6876632"/>
                  <a:ext cx="41338" cy="41338"/>
                </a:xfrm>
                <a:custGeom>
                  <a:avLst/>
                  <a:gdLst>
                    <a:gd name="connsiteX0" fmla="*/ 41338 w 41338"/>
                    <a:gd name="connsiteY0" fmla="*/ 20669 h 41338"/>
                    <a:gd name="connsiteX1" fmla="*/ 20669 w 41338"/>
                    <a:gd name="connsiteY1" fmla="*/ 41338 h 41338"/>
                    <a:gd name="connsiteX2" fmla="*/ 0 w 41338"/>
                    <a:gd name="connsiteY2" fmla="*/ 20669 h 41338"/>
                    <a:gd name="connsiteX3" fmla="*/ 20669 w 41338"/>
                    <a:gd name="connsiteY3" fmla="*/ 0 h 41338"/>
                    <a:gd name="connsiteX4" fmla="*/ 41338 w 41338"/>
                    <a:gd name="connsiteY4" fmla="*/ 20669 h 4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338" h="41338">
                      <a:moveTo>
                        <a:pt x="41338" y="20669"/>
                      </a:moveTo>
                      <a:cubicBezTo>
                        <a:pt x="41338" y="32099"/>
                        <a:pt x="32099" y="41338"/>
                        <a:pt x="20669" y="41338"/>
                      </a:cubicBezTo>
                      <a:cubicBezTo>
                        <a:pt x="9239" y="41338"/>
                        <a:pt x="0" y="32099"/>
                        <a:pt x="0" y="20669"/>
                      </a:cubicBezTo>
                      <a:cubicBezTo>
                        <a:pt x="0" y="9239"/>
                        <a:pt x="9239" y="0"/>
                        <a:pt x="20669" y="0"/>
                      </a:cubicBezTo>
                      <a:cubicBezTo>
                        <a:pt x="32099" y="0"/>
                        <a:pt x="41338" y="9239"/>
                        <a:pt x="41338" y="20669"/>
                      </a:cubicBezTo>
                      <a:close/>
                    </a:path>
                  </a:pathLst>
                </a:custGeom>
                <a:solidFill>
                  <a:srgbClr val="FFF7E8"/>
                </a:solidFill>
                <a:ln w="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F456AF28-D262-002E-5D2E-6EE94C656966}"/>
                    </a:ext>
                  </a:extLst>
                </p:cNvPr>
                <p:cNvSpPr/>
                <p:nvPr/>
              </p:nvSpPr>
              <p:spPr>
                <a:xfrm>
                  <a:off x="-2450116" y="6939687"/>
                  <a:ext cx="41338" cy="41338"/>
                </a:xfrm>
                <a:custGeom>
                  <a:avLst/>
                  <a:gdLst>
                    <a:gd name="connsiteX0" fmla="*/ 41338 w 41338"/>
                    <a:gd name="connsiteY0" fmla="*/ 20669 h 41338"/>
                    <a:gd name="connsiteX1" fmla="*/ 20669 w 41338"/>
                    <a:gd name="connsiteY1" fmla="*/ 41338 h 41338"/>
                    <a:gd name="connsiteX2" fmla="*/ 0 w 41338"/>
                    <a:gd name="connsiteY2" fmla="*/ 20669 h 41338"/>
                    <a:gd name="connsiteX3" fmla="*/ 20669 w 41338"/>
                    <a:gd name="connsiteY3" fmla="*/ 0 h 41338"/>
                    <a:gd name="connsiteX4" fmla="*/ 41338 w 41338"/>
                    <a:gd name="connsiteY4" fmla="*/ 20669 h 4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338" h="41338">
                      <a:moveTo>
                        <a:pt x="41338" y="20669"/>
                      </a:moveTo>
                      <a:cubicBezTo>
                        <a:pt x="41338" y="32099"/>
                        <a:pt x="32099" y="41338"/>
                        <a:pt x="20669" y="41338"/>
                      </a:cubicBezTo>
                      <a:cubicBezTo>
                        <a:pt x="9239" y="41338"/>
                        <a:pt x="0" y="32099"/>
                        <a:pt x="0" y="20669"/>
                      </a:cubicBezTo>
                      <a:cubicBezTo>
                        <a:pt x="0" y="9239"/>
                        <a:pt x="9239" y="0"/>
                        <a:pt x="20669" y="0"/>
                      </a:cubicBezTo>
                      <a:cubicBezTo>
                        <a:pt x="32099" y="0"/>
                        <a:pt x="41338" y="9239"/>
                        <a:pt x="41338" y="20669"/>
                      </a:cubicBezTo>
                      <a:close/>
                    </a:path>
                  </a:pathLst>
                </a:custGeom>
                <a:solidFill>
                  <a:srgbClr val="FFF7E8"/>
                </a:solidFill>
                <a:ln w="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5" name="Graphic 50">
                  <a:extLst>
                    <a:ext uri="{FF2B5EF4-FFF2-40B4-BE49-F238E27FC236}">
                      <a16:creationId xmlns:a16="http://schemas.microsoft.com/office/drawing/2014/main" id="{5431B89B-E247-7F5E-8A63-AE3DE8AB79A8}"/>
                    </a:ext>
                  </a:extLst>
                </p:cNvPr>
                <p:cNvGrpSpPr/>
                <p:nvPr/>
              </p:nvGrpSpPr>
              <p:grpSpPr>
                <a:xfrm>
                  <a:off x="-2487835" y="6652128"/>
                  <a:ext cx="202977" cy="114204"/>
                  <a:chOff x="-2487835" y="6652128"/>
                  <a:chExt cx="202977" cy="114204"/>
                </a:xfrm>
              </p:grpSpPr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A2181FA2-3F9F-D802-A8F3-182172227359}"/>
                      </a:ext>
                    </a:extLst>
                  </p:cNvPr>
                  <p:cNvSpPr/>
                  <p:nvPr/>
                </p:nvSpPr>
                <p:spPr>
                  <a:xfrm>
                    <a:off x="-2487835" y="6706801"/>
                    <a:ext cx="174498" cy="59531"/>
                  </a:xfrm>
                  <a:custGeom>
                    <a:avLst/>
                    <a:gdLst>
                      <a:gd name="connsiteX0" fmla="*/ 0 w 174498"/>
                      <a:gd name="connsiteY0" fmla="*/ 59531 h 59531"/>
                      <a:gd name="connsiteX1" fmla="*/ 119539 w 174498"/>
                      <a:gd name="connsiteY1" fmla="*/ 59531 h 59531"/>
                      <a:gd name="connsiteX2" fmla="*/ 174498 w 174498"/>
                      <a:gd name="connsiteY2" fmla="*/ 0 h 59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74498" h="59531">
                        <a:moveTo>
                          <a:pt x="0" y="59531"/>
                        </a:moveTo>
                        <a:lnTo>
                          <a:pt x="119539" y="59531"/>
                        </a:lnTo>
                        <a:lnTo>
                          <a:pt x="174498" y="0"/>
                        </a:lnTo>
                      </a:path>
                    </a:pathLst>
                  </a:custGeom>
                  <a:noFill/>
                  <a:ln w="14288" cap="rnd">
                    <a:solidFill>
                      <a:schemeClr val="bg1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01D86017-7AC7-0DF6-4DE5-EB0BA7AF58DB}"/>
                      </a:ext>
                    </a:extLst>
                  </p:cNvPr>
                  <p:cNvSpPr/>
                  <p:nvPr/>
                </p:nvSpPr>
                <p:spPr>
                  <a:xfrm>
                    <a:off x="-2326196" y="6676988"/>
                    <a:ext cx="41338" cy="41338"/>
                  </a:xfrm>
                  <a:custGeom>
                    <a:avLst/>
                    <a:gdLst>
                      <a:gd name="connsiteX0" fmla="*/ 41338 w 41338"/>
                      <a:gd name="connsiteY0" fmla="*/ 20669 h 41338"/>
                      <a:gd name="connsiteX1" fmla="*/ 20669 w 41338"/>
                      <a:gd name="connsiteY1" fmla="*/ 41338 h 41338"/>
                      <a:gd name="connsiteX2" fmla="*/ 0 w 41338"/>
                      <a:gd name="connsiteY2" fmla="*/ 20669 h 41338"/>
                      <a:gd name="connsiteX3" fmla="*/ 20669 w 41338"/>
                      <a:gd name="connsiteY3" fmla="*/ 0 h 41338"/>
                      <a:gd name="connsiteX4" fmla="*/ 41338 w 41338"/>
                      <a:gd name="connsiteY4" fmla="*/ 20669 h 41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338" h="41338">
                        <a:moveTo>
                          <a:pt x="41338" y="20669"/>
                        </a:moveTo>
                        <a:cubicBezTo>
                          <a:pt x="41338" y="32084"/>
                          <a:pt x="32085" y="41338"/>
                          <a:pt x="20669" y="41338"/>
                        </a:cubicBezTo>
                        <a:cubicBezTo>
                          <a:pt x="9254" y="41338"/>
                          <a:pt x="0" y="32084"/>
                          <a:pt x="0" y="20669"/>
                        </a:cubicBezTo>
                        <a:cubicBezTo>
                          <a:pt x="0" y="9254"/>
                          <a:pt x="9253" y="0"/>
                          <a:pt x="20669" y="0"/>
                        </a:cubicBezTo>
                        <a:cubicBezTo>
                          <a:pt x="32084" y="0"/>
                          <a:pt x="41338" y="9254"/>
                          <a:pt x="41338" y="20669"/>
                        </a:cubicBezTo>
                        <a:close/>
                      </a:path>
                    </a:pathLst>
                  </a:custGeom>
                  <a:solidFill>
                    <a:srgbClr val="FFF7E8"/>
                  </a:solidFill>
                  <a:ln w="0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38" name="Graphic 50">
                    <a:extLst>
                      <a:ext uri="{FF2B5EF4-FFF2-40B4-BE49-F238E27FC236}">
                        <a16:creationId xmlns:a16="http://schemas.microsoft.com/office/drawing/2014/main" id="{1AFB005D-8A9B-3C07-F4B9-077EBCEF7A74}"/>
                      </a:ext>
                    </a:extLst>
                  </p:cNvPr>
                  <p:cNvGrpSpPr/>
                  <p:nvPr/>
                </p:nvGrpSpPr>
                <p:grpSpPr>
                  <a:xfrm>
                    <a:off x="-2486215" y="6652128"/>
                    <a:ext cx="144208" cy="77438"/>
                    <a:chOff x="-2486215" y="6652128"/>
                    <a:chExt cx="144208" cy="77438"/>
                  </a:xfrm>
                </p:grpSpPr>
                <p:sp>
                  <p:nvSpPr>
                    <p:cNvPr id="39" name="Freeform: Shape 38">
                      <a:extLst>
                        <a:ext uri="{FF2B5EF4-FFF2-40B4-BE49-F238E27FC236}">
                          <a16:creationId xmlns:a16="http://schemas.microsoft.com/office/drawing/2014/main" id="{72B7C741-0EDC-95CB-612F-C19D009BA9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486215" y="6681179"/>
                      <a:ext cx="119157" cy="48387"/>
                    </a:xfrm>
                    <a:custGeom>
                      <a:avLst/>
                      <a:gdLst>
                        <a:gd name="connsiteX0" fmla="*/ 119158 w 119157"/>
                        <a:gd name="connsiteY0" fmla="*/ 0 h 48387"/>
                        <a:gd name="connsiteX1" fmla="*/ 77629 w 119157"/>
                        <a:gd name="connsiteY1" fmla="*/ 48387 h 48387"/>
                        <a:gd name="connsiteX2" fmla="*/ 0 w 119157"/>
                        <a:gd name="connsiteY2" fmla="*/ 48387 h 483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19157" h="48387">
                          <a:moveTo>
                            <a:pt x="119158" y="0"/>
                          </a:moveTo>
                          <a:lnTo>
                            <a:pt x="77629" y="48387"/>
                          </a:lnTo>
                          <a:lnTo>
                            <a:pt x="0" y="48387"/>
                          </a:lnTo>
                        </a:path>
                      </a:pathLst>
                    </a:custGeom>
                    <a:noFill/>
                    <a:ln w="14288" cap="rnd">
                      <a:solidFill>
                        <a:schemeClr val="bg1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243DC592-0A1C-8AD2-D3D0-E723BA7844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383346" y="6652128"/>
                      <a:ext cx="41338" cy="41338"/>
                    </a:xfrm>
                    <a:custGeom>
                      <a:avLst/>
                      <a:gdLst>
                        <a:gd name="connsiteX0" fmla="*/ 41338 w 41338"/>
                        <a:gd name="connsiteY0" fmla="*/ 20669 h 41338"/>
                        <a:gd name="connsiteX1" fmla="*/ 20669 w 41338"/>
                        <a:gd name="connsiteY1" fmla="*/ 41339 h 41338"/>
                        <a:gd name="connsiteX2" fmla="*/ 0 w 41338"/>
                        <a:gd name="connsiteY2" fmla="*/ 20669 h 41338"/>
                        <a:gd name="connsiteX3" fmla="*/ 20669 w 41338"/>
                        <a:gd name="connsiteY3" fmla="*/ 0 h 41338"/>
                        <a:gd name="connsiteX4" fmla="*/ 41338 w 41338"/>
                        <a:gd name="connsiteY4" fmla="*/ 20669 h 413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338" h="41338">
                          <a:moveTo>
                            <a:pt x="41338" y="20669"/>
                          </a:moveTo>
                          <a:cubicBezTo>
                            <a:pt x="41338" y="32085"/>
                            <a:pt x="32085" y="41339"/>
                            <a:pt x="20669" y="41339"/>
                          </a:cubicBezTo>
                          <a:cubicBezTo>
                            <a:pt x="9254" y="41339"/>
                            <a:pt x="0" y="32085"/>
                            <a:pt x="0" y="20669"/>
                          </a:cubicBezTo>
                          <a:cubicBezTo>
                            <a:pt x="0" y="9254"/>
                            <a:pt x="9253" y="0"/>
                            <a:pt x="20669" y="0"/>
                          </a:cubicBezTo>
                          <a:cubicBezTo>
                            <a:pt x="32084" y="0"/>
                            <a:pt x="41338" y="9254"/>
                            <a:pt x="41338" y="20669"/>
                          </a:cubicBezTo>
                          <a:close/>
                        </a:path>
                      </a:pathLst>
                    </a:custGeom>
                    <a:solidFill>
                      <a:srgbClr val="FFF7E8"/>
                    </a:solidFill>
                    <a:ln w="0" cap="flat">
                      <a:solidFill>
                        <a:schemeClr val="bg1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4C14715-F86A-2254-B135-007B4CB7D17D}"/>
                  </a:ext>
                </a:extLst>
              </p:cNvPr>
              <p:cNvSpPr/>
              <p:nvPr/>
            </p:nvSpPr>
            <p:spPr>
              <a:xfrm>
                <a:off x="-2428018" y="6866440"/>
                <a:ext cx="40385" cy="93916"/>
              </a:xfrm>
              <a:custGeom>
                <a:avLst/>
                <a:gdLst>
                  <a:gd name="connsiteX0" fmla="*/ 40386 w 40385"/>
                  <a:gd name="connsiteY0" fmla="*/ 0 h 93916"/>
                  <a:gd name="connsiteX1" fmla="*/ 0 w 40385"/>
                  <a:gd name="connsiteY1" fmla="*/ 0 h 93916"/>
                  <a:gd name="connsiteX2" fmla="*/ 0 w 40385"/>
                  <a:gd name="connsiteY2" fmla="*/ 9391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385" h="93916">
                    <a:moveTo>
                      <a:pt x="40386" y="0"/>
                    </a:moveTo>
                    <a:lnTo>
                      <a:pt x="0" y="0"/>
                    </a:lnTo>
                    <a:lnTo>
                      <a:pt x="0" y="93917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41" name="Graphic 50">
            <a:extLst>
              <a:ext uri="{FF2B5EF4-FFF2-40B4-BE49-F238E27FC236}">
                <a16:creationId xmlns:a16="http://schemas.microsoft.com/office/drawing/2014/main" id="{263D6D35-0319-4A13-74DE-5B779332B165}"/>
              </a:ext>
            </a:extLst>
          </p:cNvPr>
          <p:cNvGrpSpPr/>
          <p:nvPr/>
        </p:nvGrpSpPr>
        <p:grpSpPr>
          <a:xfrm>
            <a:off x="995193" y="4387249"/>
            <a:ext cx="408644" cy="401252"/>
            <a:chOff x="-4056888" y="6380474"/>
            <a:chExt cx="774096" cy="760094"/>
          </a:xfrm>
        </p:grpSpPr>
        <p:grpSp>
          <p:nvGrpSpPr>
            <p:cNvPr id="42" name="Graphic 50">
              <a:extLst>
                <a:ext uri="{FF2B5EF4-FFF2-40B4-BE49-F238E27FC236}">
                  <a16:creationId xmlns:a16="http://schemas.microsoft.com/office/drawing/2014/main" id="{E5032AF4-D2D7-912F-25D8-3383C46EC820}"/>
                </a:ext>
              </a:extLst>
            </p:cNvPr>
            <p:cNvGrpSpPr/>
            <p:nvPr/>
          </p:nvGrpSpPr>
          <p:grpSpPr>
            <a:xfrm>
              <a:off x="-3708749" y="6825102"/>
              <a:ext cx="77819" cy="55149"/>
              <a:chOff x="-3708749" y="6825102"/>
              <a:chExt cx="77819" cy="55149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D664550-6E64-CBC2-1EED-255FACD56FE3}"/>
                  </a:ext>
                </a:extLst>
              </p:cNvPr>
              <p:cNvSpPr/>
              <p:nvPr/>
            </p:nvSpPr>
            <p:spPr>
              <a:xfrm>
                <a:off x="-3708749" y="6825102"/>
                <a:ext cx="9525" cy="55149"/>
              </a:xfrm>
              <a:custGeom>
                <a:avLst/>
                <a:gdLst>
                  <a:gd name="connsiteX0" fmla="*/ 0 w 9525"/>
                  <a:gd name="connsiteY0" fmla="*/ 0 h 55149"/>
                  <a:gd name="connsiteX1" fmla="*/ 0 w 9525"/>
                  <a:gd name="connsiteY1" fmla="*/ 55150 h 55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55149">
                    <a:moveTo>
                      <a:pt x="0" y="0"/>
                    </a:moveTo>
                    <a:lnTo>
                      <a:pt x="0" y="5515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84E961D-AF6B-8B51-8DC4-8D78021D1ECF}"/>
                  </a:ext>
                </a:extLst>
              </p:cNvPr>
              <p:cNvSpPr/>
              <p:nvPr/>
            </p:nvSpPr>
            <p:spPr>
              <a:xfrm>
                <a:off x="-3669887" y="6825102"/>
                <a:ext cx="9525" cy="55149"/>
              </a:xfrm>
              <a:custGeom>
                <a:avLst/>
                <a:gdLst>
                  <a:gd name="connsiteX0" fmla="*/ 0 w 9525"/>
                  <a:gd name="connsiteY0" fmla="*/ 0 h 55149"/>
                  <a:gd name="connsiteX1" fmla="*/ 0 w 9525"/>
                  <a:gd name="connsiteY1" fmla="*/ 55150 h 55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55149">
                    <a:moveTo>
                      <a:pt x="0" y="0"/>
                    </a:moveTo>
                    <a:lnTo>
                      <a:pt x="0" y="5515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111652C2-DF89-637C-98B3-AF1F04983E51}"/>
                  </a:ext>
                </a:extLst>
              </p:cNvPr>
              <p:cNvSpPr/>
              <p:nvPr/>
            </p:nvSpPr>
            <p:spPr>
              <a:xfrm>
                <a:off x="-3630930" y="6825102"/>
                <a:ext cx="9525" cy="55149"/>
              </a:xfrm>
              <a:custGeom>
                <a:avLst/>
                <a:gdLst>
                  <a:gd name="connsiteX0" fmla="*/ 0 w 9525"/>
                  <a:gd name="connsiteY0" fmla="*/ 0 h 55149"/>
                  <a:gd name="connsiteX1" fmla="*/ 0 w 9525"/>
                  <a:gd name="connsiteY1" fmla="*/ 55150 h 55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55149">
                    <a:moveTo>
                      <a:pt x="0" y="0"/>
                    </a:moveTo>
                    <a:lnTo>
                      <a:pt x="0" y="5515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980BBDA-A4C1-13E0-D5EF-10422E5068CF}"/>
                </a:ext>
              </a:extLst>
            </p:cNvPr>
            <p:cNvSpPr/>
            <p:nvPr/>
          </p:nvSpPr>
          <p:spPr>
            <a:xfrm>
              <a:off x="-3947922" y="6524778"/>
              <a:ext cx="556164" cy="527113"/>
            </a:xfrm>
            <a:custGeom>
              <a:avLst/>
              <a:gdLst>
                <a:gd name="connsiteX0" fmla="*/ 31528 w 556164"/>
                <a:gd name="connsiteY0" fmla="*/ 0 h 527113"/>
                <a:gd name="connsiteX1" fmla="*/ 524637 w 556164"/>
                <a:gd name="connsiteY1" fmla="*/ 0 h 527113"/>
                <a:gd name="connsiteX2" fmla="*/ 556165 w 556164"/>
                <a:gd name="connsiteY2" fmla="*/ 31528 h 527113"/>
                <a:gd name="connsiteX3" fmla="*/ 556165 w 556164"/>
                <a:gd name="connsiteY3" fmla="*/ 495586 h 527113"/>
                <a:gd name="connsiteX4" fmla="*/ 524637 w 556164"/>
                <a:gd name="connsiteY4" fmla="*/ 527113 h 527113"/>
                <a:gd name="connsiteX5" fmla="*/ 31528 w 556164"/>
                <a:gd name="connsiteY5" fmla="*/ 527113 h 527113"/>
                <a:gd name="connsiteX6" fmla="*/ 0 w 556164"/>
                <a:gd name="connsiteY6" fmla="*/ 495586 h 527113"/>
                <a:gd name="connsiteX7" fmla="*/ 0 w 556164"/>
                <a:gd name="connsiteY7" fmla="*/ 31528 h 527113"/>
                <a:gd name="connsiteX8" fmla="*/ 31528 w 556164"/>
                <a:gd name="connsiteY8" fmla="*/ 0 h 52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164" h="527113">
                  <a:moveTo>
                    <a:pt x="31528" y="0"/>
                  </a:moveTo>
                  <a:lnTo>
                    <a:pt x="524637" y="0"/>
                  </a:lnTo>
                  <a:cubicBezTo>
                    <a:pt x="542068" y="0"/>
                    <a:pt x="556165" y="14097"/>
                    <a:pt x="556165" y="31528"/>
                  </a:cubicBezTo>
                  <a:lnTo>
                    <a:pt x="556165" y="495586"/>
                  </a:lnTo>
                  <a:cubicBezTo>
                    <a:pt x="556165" y="513017"/>
                    <a:pt x="542068" y="527113"/>
                    <a:pt x="524637" y="527113"/>
                  </a:cubicBezTo>
                  <a:lnTo>
                    <a:pt x="31528" y="527113"/>
                  </a:lnTo>
                  <a:cubicBezTo>
                    <a:pt x="14097" y="527113"/>
                    <a:pt x="0" y="513017"/>
                    <a:pt x="0" y="495586"/>
                  </a:cubicBezTo>
                  <a:lnTo>
                    <a:pt x="0" y="31528"/>
                  </a:lnTo>
                  <a:cubicBezTo>
                    <a:pt x="0" y="14097"/>
                    <a:pt x="14097" y="0"/>
                    <a:pt x="31528" y="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580DC66-0BD5-DAFF-16A5-C63EB493BAC2}"/>
                </a:ext>
              </a:extLst>
            </p:cNvPr>
            <p:cNvSpPr/>
            <p:nvPr/>
          </p:nvSpPr>
          <p:spPr>
            <a:xfrm>
              <a:off x="-3669887" y="6451722"/>
              <a:ext cx="9525" cy="62960"/>
            </a:xfrm>
            <a:custGeom>
              <a:avLst/>
              <a:gdLst>
                <a:gd name="connsiteX0" fmla="*/ 0 w 9525"/>
                <a:gd name="connsiteY0" fmla="*/ 62960 h 62960"/>
                <a:gd name="connsiteX1" fmla="*/ 0 w 9525"/>
                <a:gd name="connsiteY1" fmla="*/ 0 h 6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2960">
                  <a:moveTo>
                    <a:pt x="0" y="6296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AE9A79C-1CB9-CEF1-61D1-F6D1D4C45F9C}"/>
                </a:ext>
              </a:extLst>
            </p:cNvPr>
            <p:cNvSpPr/>
            <p:nvPr/>
          </p:nvSpPr>
          <p:spPr>
            <a:xfrm>
              <a:off x="-3702367" y="6380474"/>
              <a:ext cx="64960" cy="64960"/>
            </a:xfrm>
            <a:custGeom>
              <a:avLst/>
              <a:gdLst>
                <a:gd name="connsiteX0" fmla="*/ 64960 w 64960"/>
                <a:gd name="connsiteY0" fmla="*/ 32480 h 64960"/>
                <a:gd name="connsiteX1" fmla="*/ 32480 w 64960"/>
                <a:gd name="connsiteY1" fmla="*/ 64960 h 64960"/>
                <a:gd name="connsiteX2" fmla="*/ 0 w 64960"/>
                <a:gd name="connsiteY2" fmla="*/ 32480 h 64960"/>
                <a:gd name="connsiteX3" fmla="*/ 32480 w 64960"/>
                <a:gd name="connsiteY3" fmla="*/ 0 h 64960"/>
                <a:gd name="connsiteX4" fmla="*/ 64960 w 64960"/>
                <a:gd name="connsiteY4" fmla="*/ 32480 h 6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60" h="64960">
                  <a:moveTo>
                    <a:pt x="64960" y="32480"/>
                  </a:moveTo>
                  <a:cubicBezTo>
                    <a:pt x="64960" y="50387"/>
                    <a:pt x="50387" y="64960"/>
                    <a:pt x="32480" y="64960"/>
                  </a:cubicBezTo>
                  <a:cubicBezTo>
                    <a:pt x="14573" y="64960"/>
                    <a:pt x="0" y="50387"/>
                    <a:pt x="0" y="32480"/>
                  </a:cubicBezTo>
                  <a:cubicBezTo>
                    <a:pt x="0" y="14573"/>
                    <a:pt x="14573" y="0"/>
                    <a:pt x="32480" y="0"/>
                  </a:cubicBezTo>
                  <a:cubicBezTo>
                    <a:pt x="50387" y="0"/>
                    <a:pt x="64960" y="14573"/>
                    <a:pt x="64960" y="3248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46" name="Graphic 50">
              <a:extLst>
                <a:ext uri="{FF2B5EF4-FFF2-40B4-BE49-F238E27FC236}">
                  <a16:creationId xmlns:a16="http://schemas.microsoft.com/office/drawing/2014/main" id="{3EADF900-8F1D-F716-36E3-ACCE2472306B}"/>
                </a:ext>
              </a:extLst>
            </p:cNvPr>
            <p:cNvGrpSpPr/>
            <p:nvPr/>
          </p:nvGrpSpPr>
          <p:grpSpPr>
            <a:xfrm>
              <a:off x="-4018979" y="6637840"/>
              <a:ext cx="698277" cy="210883"/>
              <a:chOff x="-4018979" y="6637840"/>
              <a:chExt cx="698277" cy="210883"/>
            </a:xfrm>
            <a:noFill/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DDA8608A-AF91-86E6-0F57-14D0A5A10CE9}"/>
                  </a:ext>
                </a:extLst>
              </p:cNvPr>
              <p:cNvSpPr/>
              <p:nvPr/>
            </p:nvSpPr>
            <p:spPr>
              <a:xfrm>
                <a:off x="-4018979" y="6637840"/>
                <a:ext cx="63627" cy="210883"/>
              </a:xfrm>
              <a:custGeom>
                <a:avLst/>
                <a:gdLst>
                  <a:gd name="connsiteX0" fmla="*/ 63627 w 63627"/>
                  <a:gd name="connsiteY0" fmla="*/ 210884 h 210883"/>
                  <a:gd name="connsiteX1" fmla="*/ 24765 w 63627"/>
                  <a:gd name="connsiteY1" fmla="*/ 210884 h 210883"/>
                  <a:gd name="connsiteX2" fmla="*/ 0 w 63627"/>
                  <a:gd name="connsiteY2" fmla="*/ 186119 h 210883"/>
                  <a:gd name="connsiteX3" fmla="*/ 0 w 63627"/>
                  <a:gd name="connsiteY3" fmla="*/ 24765 h 210883"/>
                  <a:gd name="connsiteX4" fmla="*/ 24765 w 63627"/>
                  <a:gd name="connsiteY4" fmla="*/ 0 h 210883"/>
                  <a:gd name="connsiteX5" fmla="*/ 63627 w 63627"/>
                  <a:gd name="connsiteY5" fmla="*/ 0 h 21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627" h="210883">
                    <a:moveTo>
                      <a:pt x="63627" y="210884"/>
                    </a:moveTo>
                    <a:lnTo>
                      <a:pt x="24765" y="210884"/>
                    </a:lnTo>
                    <a:cubicBezTo>
                      <a:pt x="11049" y="210884"/>
                      <a:pt x="0" y="199739"/>
                      <a:pt x="0" y="186119"/>
                    </a:cubicBezTo>
                    <a:lnTo>
                      <a:pt x="0" y="24765"/>
                    </a:lnTo>
                    <a:cubicBezTo>
                      <a:pt x="0" y="11049"/>
                      <a:pt x="11144" y="0"/>
                      <a:pt x="24765" y="0"/>
                    </a:cubicBezTo>
                    <a:lnTo>
                      <a:pt x="63627" y="0"/>
                    </a:ln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5674F161-5604-16C7-9DA3-A4F6B728159E}"/>
                  </a:ext>
                </a:extLst>
              </p:cNvPr>
              <p:cNvSpPr/>
              <p:nvPr/>
            </p:nvSpPr>
            <p:spPr>
              <a:xfrm>
                <a:off x="-3384328" y="6637840"/>
                <a:ext cx="63626" cy="210883"/>
              </a:xfrm>
              <a:custGeom>
                <a:avLst/>
                <a:gdLst>
                  <a:gd name="connsiteX0" fmla="*/ 0 w 63626"/>
                  <a:gd name="connsiteY0" fmla="*/ 210884 h 210883"/>
                  <a:gd name="connsiteX1" fmla="*/ 38862 w 63626"/>
                  <a:gd name="connsiteY1" fmla="*/ 210884 h 210883"/>
                  <a:gd name="connsiteX2" fmla="*/ 63627 w 63626"/>
                  <a:gd name="connsiteY2" fmla="*/ 186119 h 210883"/>
                  <a:gd name="connsiteX3" fmla="*/ 63627 w 63626"/>
                  <a:gd name="connsiteY3" fmla="*/ 24765 h 210883"/>
                  <a:gd name="connsiteX4" fmla="*/ 38862 w 63626"/>
                  <a:gd name="connsiteY4" fmla="*/ 0 h 210883"/>
                  <a:gd name="connsiteX5" fmla="*/ 0 w 63626"/>
                  <a:gd name="connsiteY5" fmla="*/ 0 h 21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626" h="210883">
                    <a:moveTo>
                      <a:pt x="0" y="210884"/>
                    </a:moveTo>
                    <a:lnTo>
                      <a:pt x="38862" y="210884"/>
                    </a:lnTo>
                    <a:cubicBezTo>
                      <a:pt x="52578" y="210884"/>
                      <a:pt x="63627" y="199739"/>
                      <a:pt x="63627" y="186119"/>
                    </a:cubicBezTo>
                    <a:lnTo>
                      <a:pt x="63627" y="24765"/>
                    </a:lnTo>
                    <a:cubicBezTo>
                      <a:pt x="63627" y="11049"/>
                      <a:pt x="52483" y="0"/>
                      <a:pt x="38862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3261B4A-5D79-FB8E-5477-69A22DC1B903}"/>
                </a:ext>
              </a:extLst>
            </p:cNvPr>
            <p:cNvSpPr/>
            <p:nvPr/>
          </p:nvSpPr>
          <p:spPr>
            <a:xfrm>
              <a:off x="-3853243" y="6665367"/>
              <a:ext cx="137159" cy="137160"/>
            </a:xfrm>
            <a:custGeom>
              <a:avLst/>
              <a:gdLst>
                <a:gd name="connsiteX0" fmla="*/ 137160 w 137159"/>
                <a:gd name="connsiteY0" fmla="*/ 68580 h 137160"/>
                <a:gd name="connsiteX1" fmla="*/ 68580 w 137159"/>
                <a:gd name="connsiteY1" fmla="*/ 137160 h 137160"/>
                <a:gd name="connsiteX2" fmla="*/ 0 w 137159"/>
                <a:gd name="connsiteY2" fmla="*/ 68580 h 137160"/>
                <a:gd name="connsiteX3" fmla="*/ 68580 w 137159"/>
                <a:gd name="connsiteY3" fmla="*/ 0 h 137160"/>
                <a:gd name="connsiteX4" fmla="*/ 137160 w 137159"/>
                <a:gd name="connsiteY4" fmla="*/ 6858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59" h="137160">
                  <a:moveTo>
                    <a:pt x="137160" y="68580"/>
                  </a:moveTo>
                  <a:cubicBezTo>
                    <a:pt x="137160" y="106394"/>
                    <a:pt x="106489" y="137160"/>
                    <a:pt x="68580" y="137160"/>
                  </a:cubicBezTo>
                  <a:cubicBezTo>
                    <a:pt x="30670" y="137160"/>
                    <a:pt x="0" y="106490"/>
                    <a:pt x="0" y="68580"/>
                  </a:cubicBezTo>
                  <a:cubicBezTo>
                    <a:pt x="0" y="30671"/>
                    <a:pt x="30670" y="0"/>
                    <a:pt x="68580" y="0"/>
                  </a:cubicBezTo>
                  <a:cubicBezTo>
                    <a:pt x="106489" y="0"/>
                    <a:pt x="137160" y="30671"/>
                    <a:pt x="137160" y="6858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6AACF70-1A6C-7C8D-99D5-C1E7749F0BED}"/>
                </a:ext>
              </a:extLst>
            </p:cNvPr>
            <p:cNvSpPr/>
            <p:nvPr/>
          </p:nvSpPr>
          <p:spPr>
            <a:xfrm>
              <a:off x="-3809809" y="6708706"/>
              <a:ext cx="50482" cy="50482"/>
            </a:xfrm>
            <a:custGeom>
              <a:avLst/>
              <a:gdLst>
                <a:gd name="connsiteX0" fmla="*/ 50483 w 50482"/>
                <a:gd name="connsiteY0" fmla="*/ 25241 h 50482"/>
                <a:gd name="connsiteX1" fmla="*/ 25241 w 50482"/>
                <a:gd name="connsiteY1" fmla="*/ 50483 h 50482"/>
                <a:gd name="connsiteX2" fmla="*/ 0 w 50482"/>
                <a:gd name="connsiteY2" fmla="*/ 25241 h 50482"/>
                <a:gd name="connsiteX3" fmla="*/ 25241 w 50482"/>
                <a:gd name="connsiteY3" fmla="*/ 0 h 50482"/>
                <a:gd name="connsiteX4" fmla="*/ 50483 w 50482"/>
                <a:gd name="connsiteY4" fmla="*/ 25241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" h="50482">
                  <a:moveTo>
                    <a:pt x="50483" y="25241"/>
                  </a:moveTo>
                  <a:cubicBezTo>
                    <a:pt x="50483" y="39148"/>
                    <a:pt x="39148" y="50483"/>
                    <a:pt x="25241" y="50483"/>
                  </a:cubicBezTo>
                  <a:cubicBezTo>
                    <a:pt x="11335" y="50483"/>
                    <a:pt x="0" y="39148"/>
                    <a:pt x="0" y="25241"/>
                  </a:cubicBezTo>
                  <a:cubicBezTo>
                    <a:pt x="0" y="11335"/>
                    <a:pt x="11335" y="0"/>
                    <a:pt x="25241" y="0"/>
                  </a:cubicBezTo>
                  <a:cubicBezTo>
                    <a:pt x="39148" y="0"/>
                    <a:pt x="50483" y="11335"/>
                    <a:pt x="50483" y="25241"/>
                  </a:cubicBezTo>
                  <a:close/>
                </a:path>
              </a:pathLst>
            </a:custGeom>
            <a:solidFill>
              <a:srgbClr val="FFF7E8"/>
            </a:solidFill>
            <a:ln w="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6055E0B-FE74-EE8B-AE29-0B8C786AED28}"/>
                </a:ext>
              </a:extLst>
            </p:cNvPr>
            <p:cNvSpPr/>
            <p:nvPr/>
          </p:nvSpPr>
          <p:spPr>
            <a:xfrm>
              <a:off x="-3577685" y="6708706"/>
              <a:ext cx="50482" cy="50482"/>
            </a:xfrm>
            <a:custGeom>
              <a:avLst/>
              <a:gdLst>
                <a:gd name="connsiteX0" fmla="*/ 50483 w 50482"/>
                <a:gd name="connsiteY0" fmla="*/ 25241 h 50482"/>
                <a:gd name="connsiteX1" fmla="*/ 25241 w 50482"/>
                <a:gd name="connsiteY1" fmla="*/ 50483 h 50482"/>
                <a:gd name="connsiteX2" fmla="*/ 0 w 50482"/>
                <a:gd name="connsiteY2" fmla="*/ 25241 h 50482"/>
                <a:gd name="connsiteX3" fmla="*/ 25241 w 50482"/>
                <a:gd name="connsiteY3" fmla="*/ 0 h 50482"/>
                <a:gd name="connsiteX4" fmla="*/ 50483 w 50482"/>
                <a:gd name="connsiteY4" fmla="*/ 25241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" h="50482">
                  <a:moveTo>
                    <a:pt x="50483" y="25241"/>
                  </a:moveTo>
                  <a:cubicBezTo>
                    <a:pt x="50483" y="39148"/>
                    <a:pt x="39148" y="50483"/>
                    <a:pt x="25241" y="50483"/>
                  </a:cubicBezTo>
                  <a:cubicBezTo>
                    <a:pt x="11335" y="50483"/>
                    <a:pt x="0" y="39148"/>
                    <a:pt x="0" y="25241"/>
                  </a:cubicBezTo>
                  <a:cubicBezTo>
                    <a:pt x="0" y="11335"/>
                    <a:pt x="11335" y="0"/>
                    <a:pt x="25241" y="0"/>
                  </a:cubicBezTo>
                  <a:cubicBezTo>
                    <a:pt x="39148" y="0"/>
                    <a:pt x="50483" y="11335"/>
                    <a:pt x="50483" y="25241"/>
                  </a:cubicBezTo>
                  <a:close/>
                </a:path>
              </a:pathLst>
            </a:custGeom>
            <a:solidFill>
              <a:srgbClr val="FFF7E8"/>
            </a:solidFill>
            <a:ln w="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2A5236E-732B-6252-92C3-FB54A264B2D4}"/>
                </a:ext>
              </a:extLst>
            </p:cNvPr>
            <p:cNvSpPr/>
            <p:nvPr/>
          </p:nvSpPr>
          <p:spPr>
            <a:xfrm>
              <a:off x="-3621119" y="6665367"/>
              <a:ext cx="137159" cy="137160"/>
            </a:xfrm>
            <a:custGeom>
              <a:avLst/>
              <a:gdLst>
                <a:gd name="connsiteX0" fmla="*/ 137160 w 137159"/>
                <a:gd name="connsiteY0" fmla="*/ 68580 h 137160"/>
                <a:gd name="connsiteX1" fmla="*/ 68580 w 137159"/>
                <a:gd name="connsiteY1" fmla="*/ 137160 h 137160"/>
                <a:gd name="connsiteX2" fmla="*/ 0 w 137159"/>
                <a:gd name="connsiteY2" fmla="*/ 68580 h 137160"/>
                <a:gd name="connsiteX3" fmla="*/ 68580 w 137159"/>
                <a:gd name="connsiteY3" fmla="*/ 0 h 137160"/>
                <a:gd name="connsiteX4" fmla="*/ 137160 w 137159"/>
                <a:gd name="connsiteY4" fmla="*/ 6858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59" h="137160">
                  <a:moveTo>
                    <a:pt x="137160" y="68580"/>
                  </a:moveTo>
                  <a:cubicBezTo>
                    <a:pt x="137160" y="106394"/>
                    <a:pt x="106489" y="137160"/>
                    <a:pt x="68580" y="137160"/>
                  </a:cubicBezTo>
                  <a:cubicBezTo>
                    <a:pt x="30671" y="137160"/>
                    <a:pt x="0" y="106490"/>
                    <a:pt x="0" y="68580"/>
                  </a:cubicBezTo>
                  <a:cubicBezTo>
                    <a:pt x="0" y="30671"/>
                    <a:pt x="30671" y="0"/>
                    <a:pt x="68580" y="0"/>
                  </a:cubicBezTo>
                  <a:cubicBezTo>
                    <a:pt x="106489" y="0"/>
                    <a:pt x="137160" y="30671"/>
                    <a:pt x="137160" y="6858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1" name="Graphic 50">
              <a:extLst>
                <a:ext uri="{FF2B5EF4-FFF2-40B4-BE49-F238E27FC236}">
                  <a16:creationId xmlns:a16="http://schemas.microsoft.com/office/drawing/2014/main" id="{22C2AA43-847F-C66A-1E90-AC5AE6E84B08}"/>
                </a:ext>
              </a:extLst>
            </p:cNvPr>
            <p:cNvGrpSpPr/>
            <p:nvPr/>
          </p:nvGrpSpPr>
          <p:grpSpPr>
            <a:xfrm>
              <a:off x="-4056888" y="6704325"/>
              <a:ext cx="35909" cy="77914"/>
              <a:chOff x="-4056888" y="6704325"/>
              <a:chExt cx="35909" cy="77914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A00C715-DB0B-4522-C58B-792F33D80381}"/>
                  </a:ext>
                </a:extLst>
              </p:cNvPr>
              <p:cNvSpPr/>
              <p:nvPr/>
            </p:nvSpPr>
            <p:spPr>
              <a:xfrm>
                <a:off x="-4056888" y="6704325"/>
                <a:ext cx="35909" cy="9525"/>
              </a:xfrm>
              <a:custGeom>
                <a:avLst/>
                <a:gdLst>
                  <a:gd name="connsiteX0" fmla="*/ 35909 w 35909"/>
                  <a:gd name="connsiteY0" fmla="*/ 0 h 9525"/>
                  <a:gd name="connsiteX1" fmla="*/ 0 w 3590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909" h="9525">
                    <a:moveTo>
                      <a:pt x="35909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6353D86-C32D-669B-F1EB-BA23DA48BC71}"/>
                  </a:ext>
                </a:extLst>
              </p:cNvPr>
              <p:cNvSpPr/>
              <p:nvPr/>
            </p:nvSpPr>
            <p:spPr>
              <a:xfrm>
                <a:off x="-4056888" y="6743282"/>
                <a:ext cx="35909" cy="9525"/>
              </a:xfrm>
              <a:custGeom>
                <a:avLst/>
                <a:gdLst>
                  <a:gd name="connsiteX0" fmla="*/ 35909 w 35909"/>
                  <a:gd name="connsiteY0" fmla="*/ 0 h 9525"/>
                  <a:gd name="connsiteX1" fmla="*/ 0 w 3590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909" h="9525">
                    <a:moveTo>
                      <a:pt x="35909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0543207-E139-BFFD-83FD-901345B87BE9}"/>
                  </a:ext>
                </a:extLst>
              </p:cNvPr>
              <p:cNvSpPr/>
              <p:nvPr/>
            </p:nvSpPr>
            <p:spPr>
              <a:xfrm>
                <a:off x="-4056888" y="6782239"/>
                <a:ext cx="35909" cy="9525"/>
              </a:xfrm>
              <a:custGeom>
                <a:avLst/>
                <a:gdLst>
                  <a:gd name="connsiteX0" fmla="*/ 35909 w 35909"/>
                  <a:gd name="connsiteY0" fmla="*/ 0 h 9525"/>
                  <a:gd name="connsiteX1" fmla="*/ 0 w 3590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909" h="9525">
                    <a:moveTo>
                      <a:pt x="35909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52" name="Graphic 50">
              <a:extLst>
                <a:ext uri="{FF2B5EF4-FFF2-40B4-BE49-F238E27FC236}">
                  <a16:creationId xmlns:a16="http://schemas.microsoft.com/office/drawing/2014/main" id="{768DF48F-ECDF-262B-1F84-BFB9FA0C9660}"/>
                </a:ext>
              </a:extLst>
            </p:cNvPr>
            <p:cNvGrpSpPr/>
            <p:nvPr/>
          </p:nvGrpSpPr>
          <p:grpSpPr>
            <a:xfrm>
              <a:off x="-3318701" y="6704325"/>
              <a:ext cx="35909" cy="77914"/>
              <a:chOff x="-3318701" y="6704325"/>
              <a:chExt cx="35909" cy="77914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1F4757F-E5CF-FC1C-F802-44589A12E5C2}"/>
                  </a:ext>
                </a:extLst>
              </p:cNvPr>
              <p:cNvSpPr/>
              <p:nvPr/>
            </p:nvSpPr>
            <p:spPr>
              <a:xfrm>
                <a:off x="-3318701" y="6704325"/>
                <a:ext cx="35909" cy="9525"/>
              </a:xfrm>
              <a:custGeom>
                <a:avLst/>
                <a:gdLst>
                  <a:gd name="connsiteX0" fmla="*/ 35909 w 35909"/>
                  <a:gd name="connsiteY0" fmla="*/ 0 h 9525"/>
                  <a:gd name="connsiteX1" fmla="*/ 0 w 3590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909" h="9525">
                    <a:moveTo>
                      <a:pt x="35909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9D5A6AC3-D3DC-7139-D29D-186D0E28FF5C}"/>
                  </a:ext>
                </a:extLst>
              </p:cNvPr>
              <p:cNvSpPr/>
              <p:nvPr/>
            </p:nvSpPr>
            <p:spPr>
              <a:xfrm>
                <a:off x="-3318701" y="6743282"/>
                <a:ext cx="35909" cy="9525"/>
              </a:xfrm>
              <a:custGeom>
                <a:avLst/>
                <a:gdLst>
                  <a:gd name="connsiteX0" fmla="*/ 35909 w 35909"/>
                  <a:gd name="connsiteY0" fmla="*/ 0 h 9525"/>
                  <a:gd name="connsiteX1" fmla="*/ 0 w 3590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909" h="9525">
                    <a:moveTo>
                      <a:pt x="35909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88D6493-6D96-D159-06E0-0353946F7743}"/>
                  </a:ext>
                </a:extLst>
              </p:cNvPr>
              <p:cNvSpPr/>
              <p:nvPr/>
            </p:nvSpPr>
            <p:spPr>
              <a:xfrm>
                <a:off x="-3318701" y="6782239"/>
                <a:ext cx="35909" cy="9525"/>
              </a:xfrm>
              <a:custGeom>
                <a:avLst/>
                <a:gdLst>
                  <a:gd name="connsiteX0" fmla="*/ 35909 w 35909"/>
                  <a:gd name="connsiteY0" fmla="*/ 0 h 9525"/>
                  <a:gd name="connsiteX1" fmla="*/ 0 w 35909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909" h="9525">
                    <a:moveTo>
                      <a:pt x="35909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0C53015-FB8D-4B76-F65F-0852DB1EA43A}"/>
                </a:ext>
              </a:extLst>
            </p:cNvPr>
            <p:cNvSpPr/>
            <p:nvPr/>
          </p:nvSpPr>
          <p:spPr>
            <a:xfrm>
              <a:off x="-3826192" y="6884823"/>
              <a:ext cx="312705" cy="161258"/>
            </a:xfrm>
            <a:custGeom>
              <a:avLst/>
              <a:gdLst>
                <a:gd name="connsiteX0" fmla="*/ 0 w 312705"/>
                <a:gd name="connsiteY0" fmla="*/ 161258 h 161258"/>
                <a:gd name="connsiteX1" fmla="*/ 0 w 312705"/>
                <a:gd name="connsiteY1" fmla="*/ 39148 h 161258"/>
                <a:gd name="connsiteX2" fmla="*/ 39148 w 312705"/>
                <a:gd name="connsiteY2" fmla="*/ 0 h 161258"/>
                <a:gd name="connsiteX3" fmla="*/ 273558 w 312705"/>
                <a:gd name="connsiteY3" fmla="*/ 0 h 161258"/>
                <a:gd name="connsiteX4" fmla="*/ 312706 w 312705"/>
                <a:gd name="connsiteY4" fmla="*/ 39148 h 161258"/>
                <a:gd name="connsiteX5" fmla="*/ 312706 w 312705"/>
                <a:gd name="connsiteY5" fmla="*/ 161258 h 16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705" h="161258">
                  <a:moveTo>
                    <a:pt x="0" y="161258"/>
                  </a:moveTo>
                  <a:lnTo>
                    <a:pt x="0" y="39148"/>
                  </a:lnTo>
                  <a:cubicBezTo>
                    <a:pt x="0" y="17526"/>
                    <a:pt x="17526" y="0"/>
                    <a:pt x="39148" y="0"/>
                  </a:cubicBezTo>
                  <a:lnTo>
                    <a:pt x="273558" y="0"/>
                  </a:lnTo>
                  <a:cubicBezTo>
                    <a:pt x="295180" y="0"/>
                    <a:pt x="312706" y="17526"/>
                    <a:pt x="312706" y="39148"/>
                  </a:cubicBezTo>
                  <a:lnTo>
                    <a:pt x="312706" y="161258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FA53876-2093-AB78-09BA-06BDF851C77E}"/>
                </a:ext>
              </a:extLst>
            </p:cNvPr>
            <p:cNvSpPr/>
            <p:nvPr/>
          </p:nvSpPr>
          <p:spPr>
            <a:xfrm>
              <a:off x="-3784568" y="6529446"/>
              <a:ext cx="9525" cy="136493"/>
            </a:xfrm>
            <a:custGeom>
              <a:avLst/>
              <a:gdLst>
                <a:gd name="connsiteX0" fmla="*/ 0 w 9525"/>
                <a:gd name="connsiteY0" fmla="*/ 0 h 136493"/>
                <a:gd name="connsiteX1" fmla="*/ 0 w 9525"/>
                <a:gd name="connsiteY1" fmla="*/ 136493 h 13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36493">
                  <a:moveTo>
                    <a:pt x="0" y="0"/>
                  </a:moveTo>
                  <a:lnTo>
                    <a:pt x="0" y="136493"/>
                  </a:lnTo>
                </a:path>
              </a:pathLst>
            </a:custGeom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4680A1B-1D12-7AB7-F47D-9850F69B0F87}"/>
                </a:ext>
              </a:extLst>
            </p:cNvPr>
            <p:cNvSpPr/>
            <p:nvPr/>
          </p:nvSpPr>
          <p:spPr>
            <a:xfrm>
              <a:off x="-3552444" y="6529446"/>
              <a:ext cx="9525" cy="136493"/>
            </a:xfrm>
            <a:custGeom>
              <a:avLst/>
              <a:gdLst>
                <a:gd name="connsiteX0" fmla="*/ 0 w 9525"/>
                <a:gd name="connsiteY0" fmla="*/ 0 h 136493"/>
                <a:gd name="connsiteX1" fmla="*/ 0 w 9525"/>
                <a:gd name="connsiteY1" fmla="*/ 136493 h 13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136493">
                  <a:moveTo>
                    <a:pt x="0" y="0"/>
                  </a:moveTo>
                  <a:lnTo>
                    <a:pt x="0" y="136493"/>
                  </a:lnTo>
                </a:path>
              </a:pathLst>
            </a:custGeom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A557B6B-06F8-C95A-94D4-4A68477D4DE6}"/>
                </a:ext>
              </a:extLst>
            </p:cNvPr>
            <p:cNvSpPr/>
            <p:nvPr/>
          </p:nvSpPr>
          <p:spPr>
            <a:xfrm>
              <a:off x="-3784568" y="6814148"/>
              <a:ext cx="9525" cy="68770"/>
            </a:xfrm>
            <a:custGeom>
              <a:avLst/>
              <a:gdLst>
                <a:gd name="connsiteX0" fmla="*/ 0 w 9525"/>
                <a:gd name="connsiteY0" fmla="*/ 0 h 68770"/>
                <a:gd name="connsiteX1" fmla="*/ 0 w 9525"/>
                <a:gd name="connsiteY1" fmla="*/ 68771 h 6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8770">
                  <a:moveTo>
                    <a:pt x="0" y="0"/>
                  </a:moveTo>
                  <a:lnTo>
                    <a:pt x="0" y="68771"/>
                  </a:lnTo>
                </a:path>
              </a:pathLst>
            </a:custGeom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510D4EE-208E-7093-C0EA-EE770EEFF38F}"/>
                </a:ext>
              </a:extLst>
            </p:cNvPr>
            <p:cNvSpPr/>
            <p:nvPr/>
          </p:nvSpPr>
          <p:spPr>
            <a:xfrm>
              <a:off x="-3552444" y="6814148"/>
              <a:ext cx="9525" cy="68770"/>
            </a:xfrm>
            <a:custGeom>
              <a:avLst/>
              <a:gdLst>
                <a:gd name="connsiteX0" fmla="*/ 0 w 9525"/>
                <a:gd name="connsiteY0" fmla="*/ 0 h 68770"/>
                <a:gd name="connsiteX1" fmla="*/ 0 w 9525"/>
                <a:gd name="connsiteY1" fmla="*/ 68771 h 6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8770">
                  <a:moveTo>
                    <a:pt x="0" y="0"/>
                  </a:moveTo>
                  <a:lnTo>
                    <a:pt x="0" y="68771"/>
                  </a:lnTo>
                </a:path>
              </a:pathLst>
            </a:custGeom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B3332D8-4904-3FAC-D439-2C19C3C5F022}"/>
                </a:ext>
              </a:extLst>
            </p:cNvPr>
            <p:cNvSpPr/>
            <p:nvPr/>
          </p:nvSpPr>
          <p:spPr>
            <a:xfrm>
              <a:off x="-3876294" y="7059417"/>
              <a:ext cx="412908" cy="81152"/>
            </a:xfrm>
            <a:custGeom>
              <a:avLst/>
              <a:gdLst>
                <a:gd name="connsiteX0" fmla="*/ 412909 w 412908"/>
                <a:gd name="connsiteY0" fmla="*/ 0 h 81152"/>
                <a:gd name="connsiteX1" fmla="*/ 412909 w 412908"/>
                <a:gd name="connsiteY1" fmla="*/ 81153 h 81152"/>
                <a:gd name="connsiteX2" fmla="*/ 0 w 412908"/>
                <a:gd name="connsiteY2" fmla="*/ 81153 h 81152"/>
                <a:gd name="connsiteX3" fmla="*/ 0 w 412908"/>
                <a:gd name="connsiteY3" fmla="*/ 0 h 81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908" h="81152">
                  <a:moveTo>
                    <a:pt x="412909" y="0"/>
                  </a:moveTo>
                  <a:lnTo>
                    <a:pt x="412909" y="81153"/>
                  </a:lnTo>
                  <a:lnTo>
                    <a:pt x="0" y="81153"/>
                  </a:lnTo>
                  <a:lnTo>
                    <a:pt x="0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9" name="Graphic 50">
              <a:extLst>
                <a:ext uri="{FF2B5EF4-FFF2-40B4-BE49-F238E27FC236}">
                  <a16:creationId xmlns:a16="http://schemas.microsoft.com/office/drawing/2014/main" id="{1224D04E-73FF-3E8E-62B3-5B782169EEA4}"/>
                </a:ext>
              </a:extLst>
            </p:cNvPr>
            <p:cNvGrpSpPr/>
            <p:nvPr/>
          </p:nvGrpSpPr>
          <p:grpSpPr>
            <a:xfrm>
              <a:off x="-3838099" y="7087039"/>
              <a:ext cx="336422" cy="25908"/>
              <a:chOff x="-3838099" y="7087039"/>
              <a:chExt cx="336422" cy="25908"/>
            </a:xfrm>
            <a:solidFill>
              <a:srgbClr val="FFF7E8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2A78114-C827-282F-712C-39E55220BAA3}"/>
                  </a:ext>
                </a:extLst>
              </p:cNvPr>
              <p:cNvSpPr/>
              <p:nvPr/>
            </p:nvSpPr>
            <p:spPr>
              <a:xfrm>
                <a:off x="-3838099" y="7087039"/>
                <a:ext cx="25908" cy="25908"/>
              </a:xfrm>
              <a:custGeom>
                <a:avLst/>
                <a:gdLst>
                  <a:gd name="connsiteX0" fmla="*/ 25908 w 25908"/>
                  <a:gd name="connsiteY0" fmla="*/ 12954 h 25908"/>
                  <a:gd name="connsiteX1" fmla="*/ 12954 w 25908"/>
                  <a:gd name="connsiteY1" fmla="*/ 25908 h 25908"/>
                  <a:gd name="connsiteX2" fmla="*/ 0 w 25908"/>
                  <a:gd name="connsiteY2" fmla="*/ 12954 h 25908"/>
                  <a:gd name="connsiteX3" fmla="*/ 12954 w 25908"/>
                  <a:gd name="connsiteY3" fmla="*/ 0 h 25908"/>
                  <a:gd name="connsiteX4" fmla="*/ 25908 w 25908"/>
                  <a:gd name="connsiteY4" fmla="*/ 12954 h 25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08" h="25908">
                    <a:moveTo>
                      <a:pt x="25908" y="12954"/>
                    </a:moveTo>
                    <a:cubicBezTo>
                      <a:pt x="25908" y="20098"/>
                      <a:pt x="20098" y="25908"/>
                      <a:pt x="12954" y="25908"/>
                    </a:cubicBezTo>
                    <a:cubicBezTo>
                      <a:pt x="5810" y="25908"/>
                      <a:pt x="0" y="20098"/>
                      <a:pt x="0" y="12954"/>
                    </a:cubicBezTo>
                    <a:cubicBezTo>
                      <a:pt x="0" y="5810"/>
                      <a:pt x="5810" y="0"/>
                      <a:pt x="12954" y="0"/>
                    </a:cubicBezTo>
                    <a:cubicBezTo>
                      <a:pt x="20098" y="0"/>
                      <a:pt x="25908" y="5810"/>
                      <a:pt x="25908" y="12954"/>
                    </a:cubicBezTo>
                    <a:close/>
                  </a:path>
                </a:pathLst>
              </a:custGeom>
              <a:solidFill>
                <a:srgbClr val="FFF7E8"/>
              </a:solidFill>
              <a:ln w="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DBF280E-8B0E-892A-378F-B0813BD2278E}"/>
                  </a:ext>
                </a:extLst>
              </p:cNvPr>
              <p:cNvSpPr/>
              <p:nvPr/>
            </p:nvSpPr>
            <p:spPr>
              <a:xfrm>
                <a:off x="-3775996" y="7087039"/>
                <a:ext cx="25907" cy="25908"/>
              </a:xfrm>
              <a:custGeom>
                <a:avLst/>
                <a:gdLst>
                  <a:gd name="connsiteX0" fmla="*/ 25908 w 25907"/>
                  <a:gd name="connsiteY0" fmla="*/ 12954 h 25908"/>
                  <a:gd name="connsiteX1" fmla="*/ 12954 w 25907"/>
                  <a:gd name="connsiteY1" fmla="*/ 25908 h 25908"/>
                  <a:gd name="connsiteX2" fmla="*/ 0 w 25907"/>
                  <a:gd name="connsiteY2" fmla="*/ 12954 h 25908"/>
                  <a:gd name="connsiteX3" fmla="*/ 12954 w 25907"/>
                  <a:gd name="connsiteY3" fmla="*/ 0 h 25908"/>
                  <a:gd name="connsiteX4" fmla="*/ 25908 w 25907"/>
                  <a:gd name="connsiteY4" fmla="*/ 12954 h 25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07" h="25908">
                    <a:moveTo>
                      <a:pt x="25908" y="12954"/>
                    </a:moveTo>
                    <a:cubicBezTo>
                      <a:pt x="25908" y="20098"/>
                      <a:pt x="20098" y="25908"/>
                      <a:pt x="12954" y="25908"/>
                    </a:cubicBezTo>
                    <a:cubicBezTo>
                      <a:pt x="5810" y="25908"/>
                      <a:pt x="0" y="20098"/>
                      <a:pt x="0" y="12954"/>
                    </a:cubicBezTo>
                    <a:cubicBezTo>
                      <a:pt x="0" y="5810"/>
                      <a:pt x="5810" y="0"/>
                      <a:pt x="12954" y="0"/>
                    </a:cubicBezTo>
                    <a:cubicBezTo>
                      <a:pt x="20098" y="0"/>
                      <a:pt x="25908" y="5810"/>
                      <a:pt x="25908" y="12954"/>
                    </a:cubicBezTo>
                    <a:close/>
                  </a:path>
                </a:pathLst>
              </a:custGeom>
              <a:solidFill>
                <a:srgbClr val="FFF7E8"/>
              </a:solidFill>
              <a:ln w="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FA7D3CC-22F1-2AA6-5A3C-FE405546A4AD}"/>
                  </a:ext>
                </a:extLst>
              </p:cNvPr>
              <p:cNvSpPr/>
              <p:nvPr/>
            </p:nvSpPr>
            <p:spPr>
              <a:xfrm>
                <a:off x="-3713893" y="7087039"/>
                <a:ext cx="25908" cy="25908"/>
              </a:xfrm>
              <a:custGeom>
                <a:avLst/>
                <a:gdLst>
                  <a:gd name="connsiteX0" fmla="*/ 25908 w 25908"/>
                  <a:gd name="connsiteY0" fmla="*/ 12954 h 25908"/>
                  <a:gd name="connsiteX1" fmla="*/ 12954 w 25908"/>
                  <a:gd name="connsiteY1" fmla="*/ 25908 h 25908"/>
                  <a:gd name="connsiteX2" fmla="*/ 0 w 25908"/>
                  <a:gd name="connsiteY2" fmla="*/ 12954 h 25908"/>
                  <a:gd name="connsiteX3" fmla="*/ 12954 w 25908"/>
                  <a:gd name="connsiteY3" fmla="*/ 0 h 25908"/>
                  <a:gd name="connsiteX4" fmla="*/ 25908 w 25908"/>
                  <a:gd name="connsiteY4" fmla="*/ 12954 h 25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08" h="25908">
                    <a:moveTo>
                      <a:pt x="25908" y="12954"/>
                    </a:moveTo>
                    <a:cubicBezTo>
                      <a:pt x="25908" y="20098"/>
                      <a:pt x="20098" y="25908"/>
                      <a:pt x="12954" y="25908"/>
                    </a:cubicBezTo>
                    <a:cubicBezTo>
                      <a:pt x="5810" y="25908"/>
                      <a:pt x="0" y="20098"/>
                      <a:pt x="0" y="12954"/>
                    </a:cubicBezTo>
                    <a:cubicBezTo>
                      <a:pt x="0" y="5810"/>
                      <a:pt x="5810" y="0"/>
                      <a:pt x="12954" y="0"/>
                    </a:cubicBezTo>
                    <a:cubicBezTo>
                      <a:pt x="20098" y="0"/>
                      <a:pt x="25908" y="5810"/>
                      <a:pt x="25908" y="12954"/>
                    </a:cubicBezTo>
                    <a:close/>
                  </a:path>
                </a:pathLst>
              </a:custGeom>
              <a:solidFill>
                <a:srgbClr val="FFF7E8"/>
              </a:solidFill>
              <a:ln w="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64F3FB8-4B6D-1942-0E56-C56D3032CAF8}"/>
                  </a:ext>
                </a:extLst>
              </p:cNvPr>
              <p:cNvSpPr/>
              <p:nvPr/>
            </p:nvSpPr>
            <p:spPr>
              <a:xfrm>
                <a:off x="-3651790" y="7087039"/>
                <a:ext cx="25908" cy="25908"/>
              </a:xfrm>
              <a:custGeom>
                <a:avLst/>
                <a:gdLst>
                  <a:gd name="connsiteX0" fmla="*/ 25908 w 25908"/>
                  <a:gd name="connsiteY0" fmla="*/ 12954 h 25908"/>
                  <a:gd name="connsiteX1" fmla="*/ 12954 w 25908"/>
                  <a:gd name="connsiteY1" fmla="*/ 25908 h 25908"/>
                  <a:gd name="connsiteX2" fmla="*/ 0 w 25908"/>
                  <a:gd name="connsiteY2" fmla="*/ 12954 h 25908"/>
                  <a:gd name="connsiteX3" fmla="*/ 12954 w 25908"/>
                  <a:gd name="connsiteY3" fmla="*/ 0 h 25908"/>
                  <a:gd name="connsiteX4" fmla="*/ 25908 w 25908"/>
                  <a:gd name="connsiteY4" fmla="*/ 12954 h 25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08" h="25908">
                    <a:moveTo>
                      <a:pt x="25908" y="12954"/>
                    </a:moveTo>
                    <a:cubicBezTo>
                      <a:pt x="25908" y="20098"/>
                      <a:pt x="20098" y="25908"/>
                      <a:pt x="12954" y="25908"/>
                    </a:cubicBezTo>
                    <a:cubicBezTo>
                      <a:pt x="5810" y="25908"/>
                      <a:pt x="0" y="20098"/>
                      <a:pt x="0" y="12954"/>
                    </a:cubicBezTo>
                    <a:cubicBezTo>
                      <a:pt x="0" y="5810"/>
                      <a:pt x="5810" y="0"/>
                      <a:pt x="12954" y="0"/>
                    </a:cubicBezTo>
                    <a:cubicBezTo>
                      <a:pt x="20098" y="0"/>
                      <a:pt x="25908" y="5810"/>
                      <a:pt x="25908" y="12954"/>
                    </a:cubicBezTo>
                    <a:close/>
                  </a:path>
                </a:pathLst>
              </a:custGeom>
              <a:solidFill>
                <a:srgbClr val="FFF7E8"/>
              </a:solidFill>
              <a:ln w="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41057A8-EC85-F037-10D9-06F2F225E02F}"/>
                  </a:ext>
                </a:extLst>
              </p:cNvPr>
              <p:cNvSpPr/>
              <p:nvPr/>
            </p:nvSpPr>
            <p:spPr>
              <a:xfrm>
                <a:off x="-3589687" y="7087039"/>
                <a:ext cx="25908" cy="25908"/>
              </a:xfrm>
              <a:custGeom>
                <a:avLst/>
                <a:gdLst>
                  <a:gd name="connsiteX0" fmla="*/ 25908 w 25908"/>
                  <a:gd name="connsiteY0" fmla="*/ 12954 h 25908"/>
                  <a:gd name="connsiteX1" fmla="*/ 12954 w 25908"/>
                  <a:gd name="connsiteY1" fmla="*/ 25908 h 25908"/>
                  <a:gd name="connsiteX2" fmla="*/ 0 w 25908"/>
                  <a:gd name="connsiteY2" fmla="*/ 12954 h 25908"/>
                  <a:gd name="connsiteX3" fmla="*/ 12954 w 25908"/>
                  <a:gd name="connsiteY3" fmla="*/ 0 h 25908"/>
                  <a:gd name="connsiteX4" fmla="*/ 25908 w 25908"/>
                  <a:gd name="connsiteY4" fmla="*/ 12954 h 25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08" h="25908">
                    <a:moveTo>
                      <a:pt x="25908" y="12954"/>
                    </a:moveTo>
                    <a:cubicBezTo>
                      <a:pt x="25908" y="20098"/>
                      <a:pt x="20098" y="25908"/>
                      <a:pt x="12954" y="25908"/>
                    </a:cubicBezTo>
                    <a:cubicBezTo>
                      <a:pt x="5810" y="25908"/>
                      <a:pt x="0" y="20098"/>
                      <a:pt x="0" y="12954"/>
                    </a:cubicBezTo>
                    <a:cubicBezTo>
                      <a:pt x="0" y="5810"/>
                      <a:pt x="5810" y="0"/>
                      <a:pt x="12954" y="0"/>
                    </a:cubicBezTo>
                    <a:cubicBezTo>
                      <a:pt x="20098" y="0"/>
                      <a:pt x="25908" y="5810"/>
                      <a:pt x="25908" y="12954"/>
                    </a:cubicBezTo>
                    <a:close/>
                  </a:path>
                </a:pathLst>
              </a:custGeom>
              <a:solidFill>
                <a:srgbClr val="FFF7E8"/>
              </a:solidFill>
              <a:ln w="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0DDCB7B-BE6B-FB58-3BF3-C85C5292301D}"/>
                  </a:ext>
                </a:extLst>
              </p:cNvPr>
              <p:cNvSpPr/>
              <p:nvPr/>
            </p:nvSpPr>
            <p:spPr>
              <a:xfrm>
                <a:off x="-3527584" y="7087039"/>
                <a:ext cx="25908" cy="25908"/>
              </a:xfrm>
              <a:custGeom>
                <a:avLst/>
                <a:gdLst>
                  <a:gd name="connsiteX0" fmla="*/ 25908 w 25908"/>
                  <a:gd name="connsiteY0" fmla="*/ 12954 h 25908"/>
                  <a:gd name="connsiteX1" fmla="*/ 12954 w 25908"/>
                  <a:gd name="connsiteY1" fmla="*/ 25908 h 25908"/>
                  <a:gd name="connsiteX2" fmla="*/ 0 w 25908"/>
                  <a:gd name="connsiteY2" fmla="*/ 12954 h 25908"/>
                  <a:gd name="connsiteX3" fmla="*/ 12954 w 25908"/>
                  <a:gd name="connsiteY3" fmla="*/ 0 h 25908"/>
                  <a:gd name="connsiteX4" fmla="*/ 25908 w 25908"/>
                  <a:gd name="connsiteY4" fmla="*/ 12954 h 25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08" h="25908">
                    <a:moveTo>
                      <a:pt x="25908" y="12954"/>
                    </a:moveTo>
                    <a:cubicBezTo>
                      <a:pt x="25908" y="20098"/>
                      <a:pt x="20098" y="25908"/>
                      <a:pt x="12954" y="25908"/>
                    </a:cubicBezTo>
                    <a:cubicBezTo>
                      <a:pt x="5810" y="25908"/>
                      <a:pt x="0" y="20098"/>
                      <a:pt x="0" y="12954"/>
                    </a:cubicBezTo>
                    <a:cubicBezTo>
                      <a:pt x="0" y="5810"/>
                      <a:pt x="5810" y="0"/>
                      <a:pt x="12954" y="0"/>
                    </a:cubicBezTo>
                    <a:cubicBezTo>
                      <a:pt x="20098" y="0"/>
                      <a:pt x="25908" y="5810"/>
                      <a:pt x="25908" y="12954"/>
                    </a:cubicBezTo>
                    <a:close/>
                  </a:path>
                </a:pathLst>
              </a:custGeom>
              <a:solidFill>
                <a:srgbClr val="FFF7E8"/>
              </a:solidFill>
              <a:ln w="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25D218-811C-8610-0F85-97448B7538D5}"/>
                </a:ext>
              </a:extLst>
            </p:cNvPr>
            <p:cNvSpPr/>
            <p:nvPr/>
          </p:nvSpPr>
          <p:spPr>
            <a:xfrm>
              <a:off x="-3742944" y="6944831"/>
              <a:ext cx="146113" cy="46196"/>
            </a:xfrm>
            <a:custGeom>
              <a:avLst/>
              <a:gdLst>
                <a:gd name="connsiteX0" fmla="*/ 146114 w 146113"/>
                <a:gd name="connsiteY0" fmla="*/ 0 h 46196"/>
                <a:gd name="connsiteX1" fmla="*/ 73057 w 146113"/>
                <a:gd name="connsiteY1" fmla="*/ 46196 h 46196"/>
                <a:gd name="connsiteX2" fmla="*/ 0 w 146113"/>
                <a:gd name="connsiteY2" fmla="*/ 0 h 46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113" h="46196">
                  <a:moveTo>
                    <a:pt x="146114" y="0"/>
                  </a:moveTo>
                  <a:cubicBezTo>
                    <a:pt x="146114" y="25527"/>
                    <a:pt x="113443" y="46196"/>
                    <a:pt x="73057" y="46196"/>
                  </a:cubicBezTo>
                  <a:cubicBezTo>
                    <a:pt x="32671" y="46196"/>
                    <a:pt x="0" y="25527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61" name="Graphic 50">
              <a:extLst>
                <a:ext uri="{FF2B5EF4-FFF2-40B4-BE49-F238E27FC236}">
                  <a16:creationId xmlns:a16="http://schemas.microsoft.com/office/drawing/2014/main" id="{BC9D7D6A-A54E-AA91-C1EA-0C2E44172EC9}"/>
                </a:ext>
              </a:extLst>
            </p:cNvPr>
            <p:cNvGrpSpPr/>
            <p:nvPr/>
          </p:nvGrpSpPr>
          <p:grpSpPr>
            <a:xfrm>
              <a:off x="-3908012" y="6567165"/>
              <a:ext cx="476345" cy="446912"/>
              <a:chOff x="-3908012" y="6567165"/>
              <a:chExt cx="476345" cy="446912"/>
            </a:xfrm>
            <a:solidFill>
              <a:srgbClr val="FFF7E8"/>
            </a:solidFill>
          </p:grpSpPr>
          <p:grpSp>
            <p:nvGrpSpPr>
              <p:cNvPr id="63" name="Graphic 50">
                <a:extLst>
                  <a:ext uri="{FF2B5EF4-FFF2-40B4-BE49-F238E27FC236}">
                    <a16:creationId xmlns:a16="http://schemas.microsoft.com/office/drawing/2014/main" id="{06DEA6BE-F37D-B7C1-B4B7-BCE97D9FF372}"/>
                  </a:ext>
                </a:extLst>
              </p:cNvPr>
              <p:cNvGrpSpPr/>
              <p:nvPr/>
            </p:nvGrpSpPr>
            <p:grpSpPr>
              <a:xfrm>
                <a:off x="-3465004" y="6567165"/>
                <a:ext cx="33337" cy="446912"/>
                <a:chOff x="-3465004" y="6567165"/>
                <a:chExt cx="33337" cy="446912"/>
              </a:xfrm>
              <a:solidFill>
                <a:srgbClr val="FFF7E8"/>
              </a:solidFill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C76DF11F-D0A3-9B17-061A-719EF37EE0C9}"/>
                    </a:ext>
                  </a:extLst>
                </p:cNvPr>
                <p:cNvSpPr/>
                <p:nvPr/>
              </p:nvSpPr>
              <p:spPr>
                <a:xfrm>
                  <a:off x="-3465004" y="6567165"/>
                  <a:ext cx="33337" cy="33337"/>
                </a:xfrm>
                <a:custGeom>
                  <a:avLst/>
                  <a:gdLst>
                    <a:gd name="connsiteX0" fmla="*/ 33338 w 33337"/>
                    <a:gd name="connsiteY0" fmla="*/ 16669 h 33337"/>
                    <a:gd name="connsiteX1" fmla="*/ 16669 w 33337"/>
                    <a:gd name="connsiteY1" fmla="*/ 33338 h 33337"/>
                    <a:gd name="connsiteX2" fmla="*/ 0 w 33337"/>
                    <a:gd name="connsiteY2" fmla="*/ 16669 h 33337"/>
                    <a:gd name="connsiteX3" fmla="*/ 16669 w 33337"/>
                    <a:gd name="connsiteY3" fmla="*/ 0 h 33337"/>
                    <a:gd name="connsiteX4" fmla="*/ 33338 w 33337"/>
                    <a:gd name="connsiteY4" fmla="*/ 16669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337" h="33337">
                      <a:moveTo>
                        <a:pt x="33338" y="16669"/>
                      </a:moveTo>
                      <a:cubicBezTo>
                        <a:pt x="33338" y="25908"/>
                        <a:pt x="25908" y="33338"/>
                        <a:pt x="16669" y="33338"/>
                      </a:cubicBezTo>
                      <a:cubicBezTo>
                        <a:pt x="7429" y="33338"/>
                        <a:pt x="0" y="25908"/>
                        <a:pt x="0" y="16669"/>
                      </a:cubicBezTo>
                      <a:cubicBezTo>
                        <a:pt x="0" y="7429"/>
                        <a:pt x="7429" y="0"/>
                        <a:pt x="16669" y="0"/>
                      </a:cubicBezTo>
                      <a:cubicBezTo>
                        <a:pt x="25908" y="0"/>
                        <a:pt x="33338" y="7429"/>
                        <a:pt x="33338" y="16669"/>
                      </a:cubicBezTo>
                      <a:close/>
                    </a:path>
                  </a:pathLst>
                </a:custGeom>
                <a:solidFill>
                  <a:srgbClr val="FFF7E8"/>
                </a:solidFill>
                <a:ln w="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074F368F-1743-A766-624F-241676FAAC3C}"/>
                    </a:ext>
                  </a:extLst>
                </p:cNvPr>
                <p:cNvSpPr/>
                <p:nvPr/>
              </p:nvSpPr>
              <p:spPr>
                <a:xfrm>
                  <a:off x="-3465004" y="6980740"/>
                  <a:ext cx="33337" cy="33337"/>
                </a:xfrm>
                <a:custGeom>
                  <a:avLst/>
                  <a:gdLst>
                    <a:gd name="connsiteX0" fmla="*/ 33338 w 33337"/>
                    <a:gd name="connsiteY0" fmla="*/ 16669 h 33337"/>
                    <a:gd name="connsiteX1" fmla="*/ 16669 w 33337"/>
                    <a:gd name="connsiteY1" fmla="*/ 33338 h 33337"/>
                    <a:gd name="connsiteX2" fmla="*/ 0 w 33337"/>
                    <a:gd name="connsiteY2" fmla="*/ 16669 h 33337"/>
                    <a:gd name="connsiteX3" fmla="*/ 16669 w 33337"/>
                    <a:gd name="connsiteY3" fmla="*/ 0 h 33337"/>
                    <a:gd name="connsiteX4" fmla="*/ 33338 w 33337"/>
                    <a:gd name="connsiteY4" fmla="*/ 16669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337" h="33337">
                      <a:moveTo>
                        <a:pt x="33338" y="16669"/>
                      </a:moveTo>
                      <a:cubicBezTo>
                        <a:pt x="33338" y="25908"/>
                        <a:pt x="25908" y="33338"/>
                        <a:pt x="16669" y="33338"/>
                      </a:cubicBezTo>
                      <a:cubicBezTo>
                        <a:pt x="7429" y="33338"/>
                        <a:pt x="0" y="25908"/>
                        <a:pt x="0" y="16669"/>
                      </a:cubicBezTo>
                      <a:cubicBezTo>
                        <a:pt x="0" y="7429"/>
                        <a:pt x="7429" y="0"/>
                        <a:pt x="16669" y="0"/>
                      </a:cubicBezTo>
                      <a:cubicBezTo>
                        <a:pt x="25908" y="0"/>
                        <a:pt x="33338" y="7429"/>
                        <a:pt x="33338" y="16669"/>
                      </a:cubicBezTo>
                      <a:close/>
                    </a:path>
                  </a:pathLst>
                </a:custGeom>
                <a:solidFill>
                  <a:srgbClr val="FFF7E8"/>
                </a:solidFill>
                <a:ln w="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4" name="Graphic 50">
                <a:extLst>
                  <a:ext uri="{FF2B5EF4-FFF2-40B4-BE49-F238E27FC236}">
                    <a16:creationId xmlns:a16="http://schemas.microsoft.com/office/drawing/2014/main" id="{7635588A-29F7-75D8-40CC-5012605852E2}"/>
                  </a:ext>
                </a:extLst>
              </p:cNvPr>
              <p:cNvGrpSpPr/>
              <p:nvPr/>
            </p:nvGrpSpPr>
            <p:grpSpPr>
              <a:xfrm>
                <a:off x="-3908012" y="6567165"/>
                <a:ext cx="33337" cy="446912"/>
                <a:chOff x="-3908012" y="6567165"/>
                <a:chExt cx="33337" cy="446912"/>
              </a:xfrm>
              <a:solidFill>
                <a:srgbClr val="FFF7E8"/>
              </a:solidFill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D3126D52-5633-B174-C315-7CBAAB3885EE}"/>
                    </a:ext>
                  </a:extLst>
                </p:cNvPr>
                <p:cNvSpPr/>
                <p:nvPr/>
              </p:nvSpPr>
              <p:spPr>
                <a:xfrm>
                  <a:off x="-3908012" y="6567165"/>
                  <a:ext cx="33337" cy="33337"/>
                </a:xfrm>
                <a:custGeom>
                  <a:avLst/>
                  <a:gdLst>
                    <a:gd name="connsiteX0" fmla="*/ 33338 w 33337"/>
                    <a:gd name="connsiteY0" fmla="*/ 16669 h 33337"/>
                    <a:gd name="connsiteX1" fmla="*/ 16669 w 33337"/>
                    <a:gd name="connsiteY1" fmla="*/ 33338 h 33337"/>
                    <a:gd name="connsiteX2" fmla="*/ 0 w 33337"/>
                    <a:gd name="connsiteY2" fmla="*/ 16669 h 33337"/>
                    <a:gd name="connsiteX3" fmla="*/ 16669 w 33337"/>
                    <a:gd name="connsiteY3" fmla="*/ 0 h 33337"/>
                    <a:gd name="connsiteX4" fmla="*/ 33338 w 33337"/>
                    <a:gd name="connsiteY4" fmla="*/ 16669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337" h="33337">
                      <a:moveTo>
                        <a:pt x="33338" y="16669"/>
                      </a:moveTo>
                      <a:cubicBezTo>
                        <a:pt x="33338" y="25908"/>
                        <a:pt x="25908" y="33338"/>
                        <a:pt x="16669" y="33338"/>
                      </a:cubicBezTo>
                      <a:cubicBezTo>
                        <a:pt x="7429" y="33338"/>
                        <a:pt x="0" y="25908"/>
                        <a:pt x="0" y="16669"/>
                      </a:cubicBezTo>
                      <a:cubicBezTo>
                        <a:pt x="0" y="7429"/>
                        <a:pt x="7429" y="0"/>
                        <a:pt x="16669" y="0"/>
                      </a:cubicBezTo>
                      <a:cubicBezTo>
                        <a:pt x="25908" y="0"/>
                        <a:pt x="33338" y="7429"/>
                        <a:pt x="33338" y="16669"/>
                      </a:cubicBezTo>
                      <a:close/>
                    </a:path>
                  </a:pathLst>
                </a:custGeom>
                <a:solidFill>
                  <a:srgbClr val="FFF7E8"/>
                </a:solidFill>
                <a:ln w="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4A1DB55D-51F3-5B8A-E479-1BE5282938B6}"/>
                    </a:ext>
                  </a:extLst>
                </p:cNvPr>
                <p:cNvSpPr/>
                <p:nvPr/>
              </p:nvSpPr>
              <p:spPr>
                <a:xfrm>
                  <a:off x="-3908012" y="6980740"/>
                  <a:ext cx="33337" cy="33337"/>
                </a:xfrm>
                <a:custGeom>
                  <a:avLst/>
                  <a:gdLst>
                    <a:gd name="connsiteX0" fmla="*/ 33338 w 33337"/>
                    <a:gd name="connsiteY0" fmla="*/ 16669 h 33337"/>
                    <a:gd name="connsiteX1" fmla="*/ 16669 w 33337"/>
                    <a:gd name="connsiteY1" fmla="*/ 33337 h 33337"/>
                    <a:gd name="connsiteX2" fmla="*/ 0 w 33337"/>
                    <a:gd name="connsiteY2" fmla="*/ 16669 h 33337"/>
                    <a:gd name="connsiteX3" fmla="*/ 16669 w 33337"/>
                    <a:gd name="connsiteY3" fmla="*/ 0 h 33337"/>
                    <a:gd name="connsiteX4" fmla="*/ 33338 w 33337"/>
                    <a:gd name="connsiteY4" fmla="*/ 16669 h 33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337" h="33337">
                      <a:moveTo>
                        <a:pt x="33338" y="16669"/>
                      </a:moveTo>
                      <a:cubicBezTo>
                        <a:pt x="33338" y="25875"/>
                        <a:pt x="25875" y="33337"/>
                        <a:pt x="16669" y="33337"/>
                      </a:cubicBezTo>
                      <a:cubicBezTo>
                        <a:pt x="7463" y="33337"/>
                        <a:pt x="0" y="25875"/>
                        <a:pt x="0" y="16669"/>
                      </a:cubicBezTo>
                      <a:cubicBezTo>
                        <a:pt x="0" y="7463"/>
                        <a:pt x="7463" y="0"/>
                        <a:pt x="16669" y="0"/>
                      </a:cubicBezTo>
                      <a:cubicBezTo>
                        <a:pt x="25875" y="0"/>
                        <a:pt x="33338" y="7463"/>
                        <a:pt x="33338" y="16669"/>
                      </a:cubicBezTo>
                      <a:close/>
                    </a:path>
                  </a:pathLst>
                </a:custGeom>
                <a:solidFill>
                  <a:srgbClr val="FFF7E8"/>
                </a:solidFill>
                <a:ln w="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716AE13-C260-CEA0-54B3-4DDCF9776125}"/>
                </a:ext>
              </a:extLst>
            </p:cNvPr>
            <p:cNvSpPr/>
            <p:nvPr/>
          </p:nvSpPr>
          <p:spPr>
            <a:xfrm>
              <a:off x="-3729228" y="6529445"/>
              <a:ext cx="118776" cy="83534"/>
            </a:xfrm>
            <a:custGeom>
              <a:avLst/>
              <a:gdLst>
                <a:gd name="connsiteX0" fmla="*/ 118777 w 118776"/>
                <a:gd name="connsiteY0" fmla="*/ 0 h 83534"/>
                <a:gd name="connsiteX1" fmla="*/ 118777 w 118776"/>
                <a:gd name="connsiteY1" fmla="*/ 83534 h 83534"/>
                <a:gd name="connsiteX2" fmla="*/ 0 w 118776"/>
                <a:gd name="connsiteY2" fmla="*/ 83534 h 83534"/>
                <a:gd name="connsiteX3" fmla="*/ 0 w 118776"/>
                <a:gd name="connsiteY3" fmla="*/ 0 h 8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76" h="83534">
                  <a:moveTo>
                    <a:pt x="118777" y="0"/>
                  </a:moveTo>
                  <a:lnTo>
                    <a:pt x="118777" y="83534"/>
                  </a:lnTo>
                  <a:lnTo>
                    <a:pt x="0" y="83534"/>
                  </a:lnTo>
                  <a:lnTo>
                    <a:pt x="0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61639B1-102D-7E9D-A14A-B9A2C7403149}"/>
              </a:ext>
            </a:extLst>
          </p:cNvPr>
          <p:cNvGrpSpPr/>
          <p:nvPr/>
        </p:nvGrpSpPr>
        <p:grpSpPr>
          <a:xfrm>
            <a:off x="998084" y="2800625"/>
            <a:ext cx="402862" cy="374100"/>
            <a:chOff x="1516587" y="3069940"/>
            <a:chExt cx="642349" cy="596490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EAF9045-BB3A-E69E-2945-3A9BEC0726BB}"/>
                </a:ext>
              </a:extLst>
            </p:cNvPr>
            <p:cNvSpPr/>
            <p:nvPr/>
          </p:nvSpPr>
          <p:spPr>
            <a:xfrm>
              <a:off x="1516587" y="3069940"/>
              <a:ext cx="338571" cy="338412"/>
            </a:xfrm>
            <a:custGeom>
              <a:avLst/>
              <a:gdLst>
                <a:gd name="connsiteX0" fmla="*/ 402241 w 402240"/>
                <a:gd name="connsiteY0" fmla="*/ 242507 h 402050"/>
                <a:gd name="connsiteX1" fmla="*/ 402241 w 402240"/>
                <a:gd name="connsiteY1" fmla="*/ 159544 h 402050"/>
                <a:gd name="connsiteX2" fmla="*/ 353759 w 402240"/>
                <a:gd name="connsiteY2" fmla="*/ 159544 h 402050"/>
                <a:gd name="connsiteX3" fmla="*/ 338423 w 402240"/>
                <a:gd name="connsiteY3" fmla="*/ 122492 h 402050"/>
                <a:gd name="connsiteX4" fmla="*/ 372713 w 402240"/>
                <a:gd name="connsiteY4" fmla="*/ 88202 h 402050"/>
                <a:gd name="connsiteX5" fmla="*/ 314039 w 402240"/>
                <a:gd name="connsiteY5" fmla="*/ 29528 h 402050"/>
                <a:gd name="connsiteX6" fmla="*/ 279749 w 402240"/>
                <a:gd name="connsiteY6" fmla="*/ 63817 h 402050"/>
                <a:gd name="connsiteX7" fmla="*/ 242697 w 402240"/>
                <a:gd name="connsiteY7" fmla="*/ 48482 h 402050"/>
                <a:gd name="connsiteX8" fmla="*/ 242697 w 402240"/>
                <a:gd name="connsiteY8" fmla="*/ 0 h 402050"/>
                <a:gd name="connsiteX9" fmla="*/ 159734 w 402240"/>
                <a:gd name="connsiteY9" fmla="*/ 0 h 402050"/>
                <a:gd name="connsiteX10" fmla="*/ 159734 w 402240"/>
                <a:gd name="connsiteY10" fmla="*/ 48482 h 402050"/>
                <a:gd name="connsiteX11" fmla="*/ 122682 w 402240"/>
                <a:gd name="connsiteY11" fmla="*/ 63817 h 402050"/>
                <a:gd name="connsiteX12" fmla="*/ 88392 w 402240"/>
                <a:gd name="connsiteY12" fmla="*/ 29528 h 402050"/>
                <a:gd name="connsiteX13" fmla="*/ 29718 w 402240"/>
                <a:gd name="connsiteY13" fmla="*/ 88202 h 402050"/>
                <a:gd name="connsiteX14" fmla="*/ 64008 w 402240"/>
                <a:gd name="connsiteY14" fmla="*/ 122492 h 402050"/>
                <a:gd name="connsiteX15" fmla="*/ 48673 w 402240"/>
                <a:gd name="connsiteY15" fmla="*/ 159544 h 402050"/>
                <a:gd name="connsiteX16" fmla="*/ 0 w 402240"/>
                <a:gd name="connsiteY16" fmla="*/ 159544 h 402050"/>
                <a:gd name="connsiteX17" fmla="*/ 0 w 402240"/>
                <a:gd name="connsiteY17" fmla="*/ 242507 h 402050"/>
                <a:gd name="connsiteX18" fmla="*/ 48482 w 402240"/>
                <a:gd name="connsiteY18" fmla="*/ 242507 h 402050"/>
                <a:gd name="connsiteX19" fmla="*/ 63818 w 402240"/>
                <a:gd name="connsiteY19" fmla="*/ 279559 h 402050"/>
                <a:gd name="connsiteX20" fmla="*/ 29528 w 402240"/>
                <a:gd name="connsiteY20" fmla="*/ 313849 h 402050"/>
                <a:gd name="connsiteX21" fmla="*/ 88202 w 402240"/>
                <a:gd name="connsiteY21" fmla="*/ 372523 h 402050"/>
                <a:gd name="connsiteX22" fmla="*/ 122492 w 402240"/>
                <a:gd name="connsiteY22" fmla="*/ 338233 h 402050"/>
                <a:gd name="connsiteX23" fmla="*/ 159544 w 402240"/>
                <a:gd name="connsiteY23" fmla="*/ 353568 h 402050"/>
                <a:gd name="connsiteX24" fmla="*/ 159544 w 402240"/>
                <a:gd name="connsiteY24" fmla="*/ 402050 h 402050"/>
                <a:gd name="connsiteX25" fmla="*/ 242506 w 402240"/>
                <a:gd name="connsiteY25" fmla="*/ 402050 h 402050"/>
                <a:gd name="connsiteX26" fmla="*/ 242506 w 402240"/>
                <a:gd name="connsiteY26" fmla="*/ 353568 h 402050"/>
                <a:gd name="connsiteX27" fmla="*/ 279559 w 402240"/>
                <a:gd name="connsiteY27" fmla="*/ 338233 h 402050"/>
                <a:gd name="connsiteX28" fmla="*/ 313849 w 402240"/>
                <a:gd name="connsiteY28" fmla="*/ 372523 h 402050"/>
                <a:gd name="connsiteX29" fmla="*/ 372523 w 402240"/>
                <a:gd name="connsiteY29" fmla="*/ 313849 h 402050"/>
                <a:gd name="connsiteX30" fmla="*/ 338233 w 402240"/>
                <a:gd name="connsiteY30" fmla="*/ 279559 h 402050"/>
                <a:gd name="connsiteX31" fmla="*/ 353568 w 402240"/>
                <a:gd name="connsiteY31" fmla="*/ 242507 h 402050"/>
                <a:gd name="connsiteX32" fmla="*/ 402050 w 402240"/>
                <a:gd name="connsiteY32" fmla="*/ 242507 h 40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2240" h="402050">
                  <a:moveTo>
                    <a:pt x="402241" y="242507"/>
                  </a:moveTo>
                  <a:lnTo>
                    <a:pt x="402241" y="159544"/>
                  </a:lnTo>
                  <a:lnTo>
                    <a:pt x="353759" y="159544"/>
                  </a:lnTo>
                  <a:cubicBezTo>
                    <a:pt x="350234" y="146399"/>
                    <a:pt x="345091" y="134017"/>
                    <a:pt x="338423" y="122492"/>
                  </a:cubicBezTo>
                  <a:lnTo>
                    <a:pt x="372713" y="88202"/>
                  </a:lnTo>
                  <a:lnTo>
                    <a:pt x="314039" y="29528"/>
                  </a:lnTo>
                  <a:lnTo>
                    <a:pt x="279749" y="63817"/>
                  </a:lnTo>
                  <a:cubicBezTo>
                    <a:pt x="268224" y="57245"/>
                    <a:pt x="255746" y="52102"/>
                    <a:pt x="242697" y="48482"/>
                  </a:cubicBezTo>
                  <a:lnTo>
                    <a:pt x="242697" y="0"/>
                  </a:lnTo>
                  <a:lnTo>
                    <a:pt x="159734" y="0"/>
                  </a:lnTo>
                  <a:lnTo>
                    <a:pt x="159734" y="48482"/>
                  </a:lnTo>
                  <a:cubicBezTo>
                    <a:pt x="146590" y="52007"/>
                    <a:pt x="134207" y="57150"/>
                    <a:pt x="122682" y="63817"/>
                  </a:cubicBezTo>
                  <a:lnTo>
                    <a:pt x="88392" y="29528"/>
                  </a:lnTo>
                  <a:lnTo>
                    <a:pt x="29718" y="88202"/>
                  </a:lnTo>
                  <a:lnTo>
                    <a:pt x="64008" y="122492"/>
                  </a:lnTo>
                  <a:cubicBezTo>
                    <a:pt x="57436" y="134017"/>
                    <a:pt x="52292" y="146495"/>
                    <a:pt x="48673" y="159544"/>
                  </a:cubicBezTo>
                  <a:lnTo>
                    <a:pt x="0" y="159544"/>
                  </a:lnTo>
                  <a:lnTo>
                    <a:pt x="0" y="242507"/>
                  </a:lnTo>
                  <a:lnTo>
                    <a:pt x="48482" y="242507"/>
                  </a:lnTo>
                  <a:cubicBezTo>
                    <a:pt x="52007" y="255651"/>
                    <a:pt x="57150" y="268034"/>
                    <a:pt x="63818" y="279559"/>
                  </a:cubicBezTo>
                  <a:lnTo>
                    <a:pt x="29528" y="313849"/>
                  </a:lnTo>
                  <a:lnTo>
                    <a:pt x="88202" y="372523"/>
                  </a:lnTo>
                  <a:lnTo>
                    <a:pt x="122492" y="338233"/>
                  </a:lnTo>
                  <a:cubicBezTo>
                    <a:pt x="134017" y="344805"/>
                    <a:pt x="146494" y="350044"/>
                    <a:pt x="159544" y="353568"/>
                  </a:cubicBezTo>
                  <a:lnTo>
                    <a:pt x="159544" y="402050"/>
                  </a:lnTo>
                  <a:lnTo>
                    <a:pt x="242506" y="402050"/>
                  </a:lnTo>
                  <a:lnTo>
                    <a:pt x="242506" y="353568"/>
                  </a:lnTo>
                  <a:cubicBezTo>
                    <a:pt x="255651" y="350044"/>
                    <a:pt x="268034" y="344900"/>
                    <a:pt x="279559" y="338233"/>
                  </a:cubicBezTo>
                  <a:lnTo>
                    <a:pt x="313849" y="372523"/>
                  </a:lnTo>
                  <a:lnTo>
                    <a:pt x="372523" y="313849"/>
                  </a:lnTo>
                  <a:lnTo>
                    <a:pt x="338233" y="279559"/>
                  </a:lnTo>
                  <a:cubicBezTo>
                    <a:pt x="344805" y="268034"/>
                    <a:pt x="349949" y="255556"/>
                    <a:pt x="353568" y="242507"/>
                  </a:cubicBezTo>
                  <a:lnTo>
                    <a:pt x="402050" y="242507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ACF8F63-A599-76B4-0DE6-4F5CD26F6AA2}"/>
                </a:ext>
              </a:extLst>
            </p:cNvPr>
            <p:cNvSpPr/>
            <p:nvPr/>
          </p:nvSpPr>
          <p:spPr>
            <a:xfrm>
              <a:off x="1654566" y="3207918"/>
              <a:ext cx="62534" cy="62535"/>
            </a:xfrm>
            <a:custGeom>
              <a:avLst/>
              <a:gdLst>
                <a:gd name="connsiteX0" fmla="*/ 74295 w 74294"/>
                <a:gd name="connsiteY0" fmla="*/ 37147 h 74295"/>
                <a:gd name="connsiteX1" fmla="*/ 37148 w 74294"/>
                <a:gd name="connsiteY1" fmla="*/ 74295 h 74295"/>
                <a:gd name="connsiteX2" fmla="*/ 0 w 74294"/>
                <a:gd name="connsiteY2" fmla="*/ 37147 h 74295"/>
                <a:gd name="connsiteX3" fmla="*/ 37148 w 74294"/>
                <a:gd name="connsiteY3" fmla="*/ 0 h 74295"/>
                <a:gd name="connsiteX4" fmla="*/ 74295 w 74294"/>
                <a:gd name="connsiteY4" fmla="*/ 37147 h 7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94" h="74295">
                  <a:moveTo>
                    <a:pt x="74295" y="37147"/>
                  </a:moveTo>
                  <a:cubicBezTo>
                    <a:pt x="74295" y="57664"/>
                    <a:pt x="57663" y="74295"/>
                    <a:pt x="37148" y="74295"/>
                  </a:cubicBezTo>
                  <a:cubicBezTo>
                    <a:pt x="16632" y="74295"/>
                    <a:pt x="0" y="57663"/>
                    <a:pt x="0" y="37147"/>
                  </a:cubicBezTo>
                  <a:cubicBezTo>
                    <a:pt x="0" y="16631"/>
                    <a:pt x="16632" y="0"/>
                    <a:pt x="37148" y="0"/>
                  </a:cubicBezTo>
                  <a:cubicBezTo>
                    <a:pt x="57663" y="0"/>
                    <a:pt x="74295" y="16632"/>
                    <a:pt x="74295" y="37147"/>
                  </a:cubicBezTo>
                  <a:close/>
                </a:path>
              </a:pathLst>
            </a:custGeom>
            <a:solidFill>
              <a:srgbClr val="FFF7E8"/>
            </a:solidFill>
            <a:ln w="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163DBB2-2590-1566-D875-5AD120D84F16}"/>
                </a:ext>
              </a:extLst>
            </p:cNvPr>
            <p:cNvSpPr/>
            <p:nvPr/>
          </p:nvSpPr>
          <p:spPr>
            <a:xfrm>
              <a:off x="1641097" y="3457658"/>
              <a:ext cx="182153" cy="125631"/>
            </a:xfrm>
            <a:custGeom>
              <a:avLst/>
              <a:gdLst>
                <a:gd name="connsiteX0" fmla="*/ 216408 w 216407"/>
                <a:gd name="connsiteY0" fmla="*/ 149257 h 149256"/>
                <a:gd name="connsiteX1" fmla="*/ 0 w 216407"/>
                <a:gd name="connsiteY1" fmla="*/ 0 h 149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407" h="149256">
                  <a:moveTo>
                    <a:pt x="216408" y="149257"/>
                  </a:moveTo>
                  <a:cubicBezTo>
                    <a:pt x="122491" y="137446"/>
                    <a:pt x="42672" y="80105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DBFE614-68B9-B2FC-B14F-6BECC3CD5C9F}"/>
                </a:ext>
              </a:extLst>
            </p:cNvPr>
            <p:cNvSpPr/>
            <p:nvPr/>
          </p:nvSpPr>
          <p:spPr>
            <a:xfrm>
              <a:off x="1823331" y="3103934"/>
              <a:ext cx="335605" cy="562496"/>
            </a:xfrm>
            <a:custGeom>
              <a:avLst/>
              <a:gdLst>
                <a:gd name="connsiteX0" fmla="*/ 35814 w 398716"/>
                <a:gd name="connsiteY0" fmla="*/ 0 h 668274"/>
                <a:gd name="connsiteX1" fmla="*/ 321659 w 398716"/>
                <a:gd name="connsiteY1" fmla="*/ 285655 h 668274"/>
                <a:gd name="connsiteX2" fmla="*/ 398717 w 398716"/>
                <a:gd name="connsiteY2" fmla="*/ 486823 h 668274"/>
                <a:gd name="connsiteX3" fmla="*/ 311658 w 398716"/>
                <a:gd name="connsiteY3" fmla="*/ 486823 h 668274"/>
                <a:gd name="connsiteX4" fmla="*/ 311658 w 398716"/>
                <a:gd name="connsiteY4" fmla="*/ 628079 h 668274"/>
                <a:gd name="connsiteX5" fmla="*/ 271463 w 398716"/>
                <a:gd name="connsiteY5" fmla="*/ 668274 h 668274"/>
                <a:gd name="connsiteX6" fmla="*/ 40196 w 398716"/>
                <a:gd name="connsiteY6" fmla="*/ 668274 h 668274"/>
                <a:gd name="connsiteX7" fmla="*/ 0 w 398716"/>
                <a:gd name="connsiteY7" fmla="*/ 628079 h 668274"/>
                <a:gd name="connsiteX8" fmla="*/ 0 w 398716"/>
                <a:gd name="connsiteY8" fmla="*/ 470154 h 668274"/>
                <a:gd name="connsiteX9" fmla="*/ 40196 w 398716"/>
                <a:gd name="connsiteY9" fmla="*/ 429958 h 668274"/>
                <a:gd name="connsiteX10" fmla="*/ 110585 w 398716"/>
                <a:gd name="connsiteY10" fmla="*/ 429958 h 66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716" h="668274">
                  <a:moveTo>
                    <a:pt x="35814" y="0"/>
                  </a:moveTo>
                  <a:cubicBezTo>
                    <a:pt x="193739" y="0"/>
                    <a:pt x="321659" y="127730"/>
                    <a:pt x="321659" y="285655"/>
                  </a:cubicBezTo>
                  <a:lnTo>
                    <a:pt x="398717" y="486823"/>
                  </a:lnTo>
                  <a:lnTo>
                    <a:pt x="311658" y="486823"/>
                  </a:lnTo>
                  <a:lnTo>
                    <a:pt x="311658" y="628079"/>
                  </a:lnTo>
                  <a:cubicBezTo>
                    <a:pt x="311658" y="650272"/>
                    <a:pt x="293656" y="668274"/>
                    <a:pt x="271463" y="668274"/>
                  </a:cubicBezTo>
                  <a:lnTo>
                    <a:pt x="40196" y="668274"/>
                  </a:lnTo>
                  <a:cubicBezTo>
                    <a:pt x="18002" y="668274"/>
                    <a:pt x="0" y="650272"/>
                    <a:pt x="0" y="628079"/>
                  </a:cubicBezTo>
                  <a:lnTo>
                    <a:pt x="0" y="470154"/>
                  </a:lnTo>
                  <a:cubicBezTo>
                    <a:pt x="0" y="447961"/>
                    <a:pt x="18002" y="429958"/>
                    <a:pt x="40196" y="429958"/>
                  </a:cubicBezTo>
                  <a:lnTo>
                    <a:pt x="110585" y="429958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C351393-660C-0672-2C71-7B8E1C3484F1}"/>
                </a:ext>
              </a:extLst>
            </p:cNvPr>
            <p:cNvSpPr/>
            <p:nvPr/>
          </p:nvSpPr>
          <p:spPr>
            <a:xfrm>
              <a:off x="1988729" y="3580966"/>
              <a:ext cx="88191" cy="8017"/>
            </a:xfrm>
            <a:custGeom>
              <a:avLst/>
              <a:gdLst>
                <a:gd name="connsiteX0" fmla="*/ 104775 w 104775"/>
                <a:gd name="connsiteY0" fmla="*/ 0 h 9525"/>
                <a:gd name="connsiteX1" fmla="*/ 0 w 1047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9525">
                  <a:moveTo>
                    <a:pt x="104775" y="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310367-EFD5-8FF8-70F2-AA6F9569958E}"/>
                </a:ext>
              </a:extLst>
            </p:cNvPr>
            <p:cNvSpPr/>
            <p:nvPr/>
          </p:nvSpPr>
          <p:spPr>
            <a:xfrm>
              <a:off x="1920019" y="3286729"/>
              <a:ext cx="119458" cy="121703"/>
            </a:xfrm>
            <a:custGeom>
              <a:avLst/>
              <a:gdLst>
                <a:gd name="connsiteX0" fmla="*/ 141923 w 141922"/>
                <a:gd name="connsiteY0" fmla="*/ 72295 h 144589"/>
                <a:gd name="connsiteX1" fmla="*/ 70961 w 141922"/>
                <a:gd name="connsiteY1" fmla="*/ 144589 h 144589"/>
                <a:gd name="connsiteX2" fmla="*/ 0 w 141922"/>
                <a:gd name="connsiteY2" fmla="*/ 72295 h 144589"/>
                <a:gd name="connsiteX3" fmla="*/ 70961 w 141922"/>
                <a:gd name="connsiteY3" fmla="*/ 0 h 144589"/>
                <a:gd name="connsiteX4" fmla="*/ 141923 w 141922"/>
                <a:gd name="connsiteY4" fmla="*/ 72295 h 144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2" h="144589">
                  <a:moveTo>
                    <a:pt x="141923" y="72295"/>
                  </a:moveTo>
                  <a:cubicBezTo>
                    <a:pt x="141923" y="112204"/>
                    <a:pt x="110109" y="144589"/>
                    <a:pt x="70961" y="144589"/>
                  </a:cubicBezTo>
                  <a:cubicBezTo>
                    <a:pt x="31814" y="144589"/>
                    <a:pt x="0" y="112204"/>
                    <a:pt x="0" y="72295"/>
                  </a:cubicBezTo>
                  <a:cubicBezTo>
                    <a:pt x="0" y="32385"/>
                    <a:pt x="31814" y="0"/>
                    <a:pt x="70961" y="0"/>
                  </a:cubicBezTo>
                  <a:cubicBezTo>
                    <a:pt x="110109" y="0"/>
                    <a:pt x="141923" y="32385"/>
                    <a:pt x="141923" y="72295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983E152-366D-54E4-575F-0F8330286797}"/>
                </a:ext>
              </a:extLst>
            </p:cNvPr>
            <p:cNvSpPr/>
            <p:nvPr/>
          </p:nvSpPr>
          <p:spPr>
            <a:xfrm>
              <a:off x="1960187" y="3328018"/>
              <a:ext cx="39124" cy="39125"/>
            </a:xfrm>
            <a:custGeom>
              <a:avLst/>
              <a:gdLst>
                <a:gd name="connsiteX0" fmla="*/ 46482 w 46481"/>
                <a:gd name="connsiteY0" fmla="*/ 23241 h 46482"/>
                <a:gd name="connsiteX1" fmla="*/ 23241 w 46481"/>
                <a:gd name="connsiteY1" fmla="*/ 46482 h 46482"/>
                <a:gd name="connsiteX2" fmla="*/ 0 w 46481"/>
                <a:gd name="connsiteY2" fmla="*/ 23241 h 46482"/>
                <a:gd name="connsiteX3" fmla="*/ 23241 w 46481"/>
                <a:gd name="connsiteY3" fmla="*/ 0 h 46482"/>
                <a:gd name="connsiteX4" fmla="*/ 46482 w 46481"/>
                <a:gd name="connsiteY4" fmla="*/ 23241 h 4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81" h="46482">
                  <a:moveTo>
                    <a:pt x="46482" y="23241"/>
                  </a:moveTo>
                  <a:cubicBezTo>
                    <a:pt x="46482" y="36100"/>
                    <a:pt x="36100" y="46482"/>
                    <a:pt x="23241" y="46482"/>
                  </a:cubicBezTo>
                  <a:cubicBezTo>
                    <a:pt x="10382" y="46482"/>
                    <a:pt x="0" y="36100"/>
                    <a:pt x="0" y="23241"/>
                  </a:cubicBezTo>
                  <a:cubicBezTo>
                    <a:pt x="0" y="10382"/>
                    <a:pt x="10382" y="0"/>
                    <a:pt x="23241" y="0"/>
                  </a:cubicBezTo>
                  <a:cubicBezTo>
                    <a:pt x="36100" y="0"/>
                    <a:pt x="46482" y="10382"/>
                    <a:pt x="46482" y="23241"/>
                  </a:cubicBezTo>
                  <a:close/>
                </a:path>
              </a:pathLst>
            </a:custGeom>
            <a:solidFill>
              <a:srgbClr val="FFF7E8"/>
            </a:solidFill>
            <a:ln w="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9913F42-6BA3-B9D0-CEC1-D256EE9F438B}"/>
                </a:ext>
              </a:extLst>
            </p:cNvPr>
            <p:cNvSpPr/>
            <p:nvPr/>
          </p:nvSpPr>
          <p:spPr>
            <a:xfrm>
              <a:off x="2043567" y="3347581"/>
              <a:ext cx="46581" cy="8017"/>
            </a:xfrm>
            <a:custGeom>
              <a:avLst/>
              <a:gdLst>
                <a:gd name="connsiteX0" fmla="*/ 0 w 55340"/>
                <a:gd name="connsiteY0" fmla="*/ 0 h 9525"/>
                <a:gd name="connsiteX1" fmla="*/ 55340 w 5534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340" h="9525">
                  <a:moveTo>
                    <a:pt x="0" y="0"/>
                  </a:moveTo>
                  <a:lnTo>
                    <a:pt x="55340" y="0"/>
                  </a:lnTo>
                </a:path>
              </a:pathLst>
            </a:custGeom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483133E-F52E-C9E1-7213-B6BDEF4132F3}"/>
                </a:ext>
              </a:extLst>
            </p:cNvPr>
            <p:cNvSpPr/>
            <p:nvPr/>
          </p:nvSpPr>
          <p:spPr>
            <a:xfrm>
              <a:off x="1685833" y="3159814"/>
              <a:ext cx="8017" cy="74320"/>
            </a:xfrm>
            <a:custGeom>
              <a:avLst/>
              <a:gdLst>
                <a:gd name="connsiteX0" fmla="*/ 0 w 9525"/>
                <a:gd name="connsiteY0" fmla="*/ 88297 h 88296"/>
                <a:gd name="connsiteX1" fmla="*/ 0 w 9525"/>
                <a:gd name="connsiteY1" fmla="*/ 0 h 8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88296">
                  <a:moveTo>
                    <a:pt x="0" y="88297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204486F-093B-E36A-F95B-C04A2DB56B9D}"/>
                </a:ext>
              </a:extLst>
            </p:cNvPr>
            <p:cNvSpPr/>
            <p:nvPr/>
          </p:nvSpPr>
          <p:spPr>
            <a:xfrm>
              <a:off x="1603496" y="3166309"/>
              <a:ext cx="164676" cy="155216"/>
            </a:xfrm>
            <a:custGeom>
              <a:avLst/>
              <a:gdLst>
                <a:gd name="connsiteX0" fmla="*/ 52292 w 195643"/>
                <a:gd name="connsiteY0" fmla="*/ 0 h 184404"/>
                <a:gd name="connsiteX1" fmla="*/ 0 w 195643"/>
                <a:gd name="connsiteY1" fmla="*/ 86582 h 184404"/>
                <a:gd name="connsiteX2" fmla="*/ 97822 w 195643"/>
                <a:gd name="connsiteY2" fmla="*/ 184404 h 184404"/>
                <a:gd name="connsiteX3" fmla="*/ 195644 w 195643"/>
                <a:gd name="connsiteY3" fmla="*/ 86582 h 184404"/>
                <a:gd name="connsiteX4" fmla="*/ 143351 w 195643"/>
                <a:gd name="connsiteY4" fmla="*/ 0 h 184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643" h="184404">
                  <a:moveTo>
                    <a:pt x="52292" y="0"/>
                  </a:moveTo>
                  <a:cubicBezTo>
                    <a:pt x="21241" y="16383"/>
                    <a:pt x="0" y="48958"/>
                    <a:pt x="0" y="86582"/>
                  </a:cubicBezTo>
                  <a:cubicBezTo>
                    <a:pt x="0" y="140589"/>
                    <a:pt x="43815" y="184404"/>
                    <a:pt x="97822" y="184404"/>
                  </a:cubicBezTo>
                  <a:cubicBezTo>
                    <a:pt x="151829" y="184404"/>
                    <a:pt x="195644" y="140589"/>
                    <a:pt x="195644" y="86582"/>
                  </a:cubicBezTo>
                  <a:cubicBezTo>
                    <a:pt x="195644" y="48958"/>
                    <a:pt x="174403" y="16383"/>
                    <a:pt x="143351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AC22D2C-0538-4DF1-7A1C-6BA5E26A2C8F}"/>
                </a:ext>
              </a:extLst>
            </p:cNvPr>
            <p:cNvSpPr/>
            <p:nvPr/>
          </p:nvSpPr>
          <p:spPr>
            <a:xfrm>
              <a:off x="1688559" y="3465756"/>
              <a:ext cx="47943" cy="47944"/>
            </a:xfrm>
            <a:custGeom>
              <a:avLst/>
              <a:gdLst>
                <a:gd name="connsiteX0" fmla="*/ 0 w 56959"/>
                <a:gd name="connsiteY0" fmla="*/ 56959 h 56959"/>
                <a:gd name="connsiteX1" fmla="*/ 56960 w 56959"/>
                <a:gd name="connsiteY1" fmla="*/ 0 h 5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959" h="56959">
                  <a:moveTo>
                    <a:pt x="0" y="56959"/>
                  </a:moveTo>
                  <a:lnTo>
                    <a:pt x="56960" y="0"/>
                  </a:lnTo>
                </a:path>
              </a:pathLst>
            </a:custGeom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5913D10-E1D0-1187-83EA-158C95AE971C}"/>
                </a:ext>
              </a:extLst>
            </p:cNvPr>
            <p:cNvSpPr/>
            <p:nvPr/>
          </p:nvSpPr>
          <p:spPr>
            <a:xfrm>
              <a:off x="1730891" y="3496863"/>
              <a:ext cx="48023" cy="47944"/>
            </a:xfrm>
            <a:custGeom>
              <a:avLst/>
              <a:gdLst>
                <a:gd name="connsiteX0" fmla="*/ 0 w 57054"/>
                <a:gd name="connsiteY0" fmla="*/ 56959 h 56959"/>
                <a:gd name="connsiteX1" fmla="*/ 57055 w 57054"/>
                <a:gd name="connsiteY1" fmla="*/ 0 h 5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54" h="56959">
                  <a:moveTo>
                    <a:pt x="0" y="56959"/>
                  </a:moveTo>
                  <a:lnTo>
                    <a:pt x="57055" y="0"/>
                  </a:lnTo>
                </a:path>
              </a:pathLst>
            </a:custGeom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641E391-0ECB-10FF-CAB9-B7DA1ADBC814}"/>
                </a:ext>
              </a:extLst>
            </p:cNvPr>
            <p:cNvSpPr/>
            <p:nvPr/>
          </p:nvSpPr>
          <p:spPr>
            <a:xfrm>
              <a:off x="1895647" y="3231970"/>
              <a:ext cx="166038" cy="8017"/>
            </a:xfrm>
            <a:custGeom>
              <a:avLst/>
              <a:gdLst>
                <a:gd name="connsiteX0" fmla="*/ 0 w 197262"/>
                <a:gd name="connsiteY0" fmla="*/ 0 h 9525"/>
                <a:gd name="connsiteX1" fmla="*/ 197263 w 19726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262" h="9525">
                  <a:moveTo>
                    <a:pt x="0" y="0"/>
                  </a:moveTo>
                  <a:lnTo>
                    <a:pt x="197263" y="0"/>
                  </a:lnTo>
                </a:path>
              </a:pathLst>
            </a:custGeom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B8A41C0-C547-49C3-E3E6-C9BBFA73AB29}"/>
                </a:ext>
              </a:extLst>
            </p:cNvPr>
            <p:cNvSpPr/>
            <p:nvPr/>
          </p:nvSpPr>
          <p:spPr>
            <a:xfrm>
              <a:off x="1924188" y="3176731"/>
              <a:ext cx="8017" cy="55239"/>
            </a:xfrm>
            <a:custGeom>
              <a:avLst/>
              <a:gdLst>
                <a:gd name="connsiteX0" fmla="*/ 0 w 9525"/>
                <a:gd name="connsiteY0" fmla="*/ 65627 h 65627"/>
                <a:gd name="connsiteX1" fmla="*/ 0 w 9525"/>
                <a:gd name="connsiteY1" fmla="*/ 0 h 6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5627">
                  <a:moveTo>
                    <a:pt x="0" y="65627"/>
                  </a:moveTo>
                  <a:lnTo>
                    <a:pt x="0" y="0"/>
                  </a:lnTo>
                </a:path>
              </a:pathLst>
            </a:custGeom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4E7E8DD-0A3C-82B9-A987-88CC40B32B46}"/>
                </a:ext>
              </a:extLst>
            </p:cNvPr>
            <p:cNvSpPr/>
            <p:nvPr/>
          </p:nvSpPr>
          <p:spPr>
            <a:xfrm>
              <a:off x="1971330" y="3176731"/>
              <a:ext cx="8017" cy="55239"/>
            </a:xfrm>
            <a:custGeom>
              <a:avLst/>
              <a:gdLst>
                <a:gd name="connsiteX0" fmla="*/ 0 w 9525"/>
                <a:gd name="connsiteY0" fmla="*/ 65627 h 65627"/>
                <a:gd name="connsiteX1" fmla="*/ 0 w 9525"/>
                <a:gd name="connsiteY1" fmla="*/ 0 h 6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5627">
                  <a:moveTo>
                    <a:pt x="0" y="65627"/>
                  </a:moveTo>
                  <a:lnTo>
                    <a:pt x="0" y="0"/>
                  </a:lnTo>
                </a:path>
              </a:pathLst>
            </a:custGeom>
            <a:ln w="142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5664F9A-8B3B-9C5C-B281-4F817BB49EF1}"/>
              </a:ext>
            </a:extLst>
          </p:cNvPr>
          <p:cNvGrpSpPr/>
          <p:nvPr/>
        </p:nvGrpSpPr>
        <p:grpSpPr>
          <a:xfrm>
            <a:off x="1677239" y="2599822"/>
            <a:ext cx="2209799" cy="726669"/>
            <a:chOff x="1562939" y="2676022"/>
            <a:chExt cx="2209799" cy="726669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550D200-9F50-48F8-EB52-78DF239D5F79}"/>
                </a:ext>
              </a:extLst>
            </p:cNvPr>
            <p:cNvSpPr txBox="1"/>
            <p:nvPr/>
          </p:nvSpPr>
          <p:spPr>
            <a:xfrm>
              <a:off x="1562939" y="3002581"/>
              <a:ext cx="2209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bg1"/>
                  </a:solidFill>
                </a:rPr>
                <a:t>Lorem ipsum </a:t>
              </a:r>
              <a:r>
                <a:rPr lang="en-GB" sz="1000" dirty="0" err="1">
                  <a:solidFill>
                    <a:schemeClr val="bg1"/>
                  </a:solidFill>
                </a:rPr>
                <a:t>dolor</a:t>
              </a:r>
              <a:r>
                <a:rPr lang="en-GB" sz="1000" dirty="0">
                  <a:solidFill>
                    <a:schemeClr val="bg1"/>
                  </a:solidFill>
                </a:rPr>
                <a:t> sit </a:t>
              </a:r>
              <a:r>
                <a:rPr lang="en-GB" sz="1000" dirty="0" err="1">
                  <a:solidFill>
                    <a:schemeClr val="bg1"/>
                  </a:solidFill>
                </a:rPr>
                <a:t>amet</a:t>
              </a:r>
              <a:r>
                <a:rPr lang="en-GB" sz="1000" dirty="0">
                  <a:solidFill>
                    <a:schemeClr val="bg1"/>
                  </a:solidFill>
                </a:rPr>
                <a:t> </a:t>
              </a:r>
              <a:r>
                <a:rPr lang="en-GB" sz="1000" dirty="0" err="1">
                  <a:solidFill>
                    <a:schemeClr val="bg1"/>
                  </a:solidFill>
                </a:rPr>
                <a:t>consectetur</a:t>
              </a:r>
              <a:r>
                <a:rPr lang="en-GB" sz="1000" dirty="0">
                  <a:solidFill>
                    <a:schemeClr val="bg1"/>
                  </a:solidFill>
                </a:rPr>
                <a:t> adipiscing elit.</a:t>
              </a:r>
              <a:endParaRPr lang="en-IN" sz="1000" dirty="0">
                <a:solidFill>
                  <a:schemeClr val="bg1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7313E09-96B0-5BCD-70B0-230A2E831215}"/>
                </a:ext>
              </a:extLst>
            </p:cNvPr>
            <p:cNvSpPr txBox="1"/>
            <p:nvPr/>
          </p:nvSpPr>
          <p:spPr>
            <a:xfrm>
              <a:off x="1562939" y="2676022"/>
              <a:ext cx="17549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</a:rPr>
                <a:t>Lorem ipsum 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C26F3FB-EE7B-0A89-B2AA-90421DD63C4B}"/>
              </a:ext>
            </a:extLst>
          </p:cNvPr>
          <p:cNvGrpSpPr/>
          <p:nvPr/>
        </p:nvGrpSpPr>
        <p:grpSpPr>
          <a:xfrm>
            <a:off x="1677239" y="3426019"/>
            <a:ext cx="2209799" cy="726669"/>
            <a:chOff x="1602325" y="3475285"/>
            <a:chExt cx="2209799" cy="726669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617F0D2-3DAB-7925-8D75-BA4404C6DE96}"/>
                </a:ext>
              </a:extLst>
            </p:cNvPr>
            <p:cNvSpPr txBox="1"/>
            <p:nvPr/>
          </p:nvSpPr>
          <p:spPr>
            <a:xfrm>
              <a:off x="1602325" y="3801844"/>
              <a:ext cx="2209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bg1"/>
                  </a:solidFill>
                </a:rPr>
                <a:t>Lorem ipsum </a:t>
              </a:r>
              <a:r>
                <a:rPr lang="en-GB" sz="1000" dirty="0" err="1">
                  <a:solidFill>
                    <a:schemeClr val="bg1"/>
                  </a:solidFill>
                </a:rPr>
                <a:t>dolor</a:t>
              </a:r>
              <a:r>
                <a:rPr lang="en-GB" sz="1000" dirty="0">
                  <a:solidFill>
                    <a:schemeClr val="bg1"/>
                  </a:solidFill>
                </a:rPr>
                <a:t> sit </a:t>
              </a:r>
              <a:r>
                <a:rPr lang="en-GB" sz="1000" dirty="0" err="1">
                  <a:solidFill>
                    <a:schemeClr val="bg1"/>
                  </a:solidFill>
                </a:rPr>
                <a:t>amet</a:t>
              </a:r>
              <a:r>
                <a:rPr lang="en-GB" sz="1000" dirty="0">
                  <a:solidFill>
                    <a:schemeClr val="bg1"/>
                  </a:solidFill>
                </a:rPr>
                <a:t> </a:t>
              </a:r>
              <a:r>
                <a:rPr lang="en-GB" sz="1000" dirty="0" err="1">
                  <a:solidFill>
                    <a:schemeClr val="bg1"/>
                  </a:solidFill>
                </a:rPr>
                <a:t>consectetur</a:t>
              </a:r>
              <a:r>
                <a:rPr lang="en-GB" sz="1000" dirty="0">
                  <a:solidFill>
                    <a:schemeClr val="bg1"/>
                  </a:solidFill>
                </a:rPr>
                <a:t> adipiscing elit.</a:t>
              </a:r>
              <a:endParaRPr lang="en-IN" sz="10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F4221FE-A798-FF8C-F92A-8FB032D420BD}"/>
                </a:ext>
              </a:extLst>
            </p:cNvPr>
            <p:cNvSpPr txBox="1"/>
            <p:nvPr/>
          </p:nvSpPr>
          <p:spPr>
            <a:xfrm>
              <a:off x="1602325" y="3475285"/>
              <a:ext cx="17549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</a:rPr>
                <a:t>Lorem ipsum 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7F5E0F5-1BE5-AB55-6207-9F7D76B57456}"/>
              </a:ext>
            </a:extLst>
          </p:cNvPr>
          <p:cNvGrpSpPr/>
          <p:nvPr/>
        </p:nvGrpSpPr>
        <p:grpSpPr>
          <a:xfrm>
            <a:off x="1677239" y="4252216"/>
            <a:ext cx="2209799" cy="726669"/>
            <a:chOff x="1602325" y="4328416"/>
            <a:chExt cx="2209799" cy="726669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BFEAE6E-7677-D1D1-64A9-AED4140143D2}"/>
                </a:ext>
              </a:extLst>
            </p:cNvPr>
            <p:cNvSpPr txBox="1"/>
            <p:nvPr/>
          </p:nvSpPr>
          <p:spPr>
            <a:xfrm>
              <a:off x="1602325" y="4654975"/>
              <a:ext cx="22097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bg1"/>
                  </a:solidFill>
                </a:rPr>
                <a:t>Lorem ipsum </a:t>
              </a:r>
              <a:r>
                <a:rPr lang="en-GB" sz="1000" dirty="0" err="1">
                  <a:solidFill>
                    <a:schemeClr val="bg1"/>
                  </a:solidFill>
                </a:rPr>
                <a:t>dolor</a:t>
              </a:r>
              <a:r>
                <a:rPr lang="en-GB" sz="1000" dirty="0">
                  <a:solidFill>
                    <a:schemeClr val="bg1"/>
                  </a:solidFill>
                </a:rPr>
                <a:t> sit </a:t>
              </a:r>
              <a:r>
                <a:rPr lang="en-GB" sz="1000" dirty="0" err="1">
                  <a:solidFill>
                    <a:schemeClr val="bg1"/>
                  </a:solidFill>
                </a:rPr>
                <a:t>amet</a:t>
              </a:r>
              <a:r>
                <a:rPr lang="en-GB" sz="1000" dirty="0">
                  <a:solidFill>
                    <a:schemeClr val="bg1"/>
                  </a:solidFill>
                </a:rPr>
                <a:t> </a:t>
              </a:r>
              <a:r>
                <a:rPr lang="en-GB" sz="1000" dirty="0" err="1">
                  <a:solidFill>
                    <a:schemeClr val="bg1"/>
                  </a:solidFill>
                </a:rPr>
                <a:t>consectetur</a:t>
              </a:r>
              <a:r>
                <a:rPr lang="en-GB" sz="1000" dirty="0">
                  <a:solidFill>
                    <a:schemeClr val="bg1"/>
                  </a:solidFill>
                </a:rPr>
                <a:t> adipiscing elit.</a:t>
              </a:r>
              <a:endParaRPr lang="en-IN" sz="1000" dirty="0">
                <a:solidFill>
                  <a:schemeClr val="bg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CC1FEC1-227E-1801-401C-112BD09778E2}"/>
                </a:ext>
              </a:extLst>
            </p:cNvPr>
            <p:cNvSpPr txBox="1"/>
            <p:nvPr/>
          </p:nvSpPr>
          <p:spPr>
            <a:xfrm>
              <a:off x="1602325" y="4328416"/>
              <a:ext cx="17549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</a:rPr>
                <a:t>Lorem ipsum 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85" name="Freeform: Shape 1084">
            <a:extLst>
              <a:ext uri="{FF2B5EF4-FFF2-40B4-BE49-F238E27FC236}">
                <a16:creationId xmlns:a16="http://schemas.microsoft.com/office/drawing/2014/main" id="{AF348381-3547-5C1B-0191-30D6015D9356}"/>
              </a:ext>
            </a:extLst>
          </p:cNvPr>
          <p:cNvSpPr/>
          <p:nvPr/>
        </p:nvSpPr>
        <p:spPr>
          <a:xfrm>
            <a:off x="4419663" y="1772258"/>
            <a:ext cx="6753100" cy="3313224"/>
          </a:xfrm>
          <a:custGeom>
            <a:avLst/>
            <a:gdLst>
              <a:gd name="connsiteX0" fmla="*/ 1655966 w 6753100"/>
              <a:gd name="connsiteY0" fmla="*/ 3240159 h 3313224"/>
              <a:gd name="connsiteX1" fmla="*/ 1647876 w 6753100"/>
              <a:gd name="connsiteY1" fmla="*/ 3248248 h 3313224"/>
              <a:gd name="connsiteX2" fmla="*/ 1655966 w 6753100"/>
              <a:gd name="connsiteY2" fmla="*/ 3256338 h 3313224"/>
              <a:gd name="connsiteX3" fmla="*/ 1664055 w 6753100"/>
              <a:gd name="connsiteY3" fmla="*/ 3248248 h 3313224"/>
              <a:gd name="connsiteX4" fmla="*/ 1655966 w 6753100"/>
              <a:gd name="connsiteY4" fmla="*/ 3240159 h 3313224"/>
              <a:gd name="connsiteX5" fmla="*/ 1762748 w 6753100"/>
              <a:gd name="connsiteY5" fmla="*/ 3219644 h 3313224"/>
              <a:gd name="connsiteX6" fmla="*/ 1754658 w 6753100"/>
              <a:gd name="connsiteY6" fmla="*/ 3227733 h 3313224"/>
              <a:gd name="connsiteX7" fmla="*/ 1762748 w 6753100"/>
              <a:gd name="connsiteY7" fmla="*/ 3235823 h 3313224"/>
              <a:gd name="connsiteX8" fmla="*/ 1767343 w 6753100"/>
              <a:gd name="connsiteY8" fmla="*/ 3234205 h 3313224"/>
              <a:gd name="connsiteX9" fmla="*/ 1767472 w 6753100"/>
              <a:gd name="connsiteY9" fmla="*/ 3234075 h 3313224"/>
              <a:gd name="connsiteX10" fmla="*/ 1768119 w 6753100"/>
              <a:gd name="connsiteY10" fmla="*/ 3233687 h 3313224"/>
              <a:gd name="connsiteX11" fmla="*/ 1770837 w 6753100"/>
              <a:gd name="connsiteY11" fmla="*/ 3227733 h 3313224"/>
              <a:gd name="connsiteX12" fmla="*/ 1762748 w 6753100"/>
              <a:gd name="connsiteY12" fmla="*/ 3219644 h 3313224"/>
              <a:gd name="connsiteX13" fmla="*/ 1633768 w 6753100"/>
              <a:gd name="connsiteY13" fmla="*/ 3138748 h 3313224"/>
              <a:gd name="connsiteX14" fmla="*/ 1636033 w 6753100"/>
              <a:gd name="connsiteY14" fmla="*/ 3141660 h 3313224"/>
              <a:gd name="connsiteX15" fmla="*/ 1771614 w 6753100"/>
              <a:gd name="connsiteY15" fmla="*/ 3303840 h 3313224"/>
              <a:gd name="connsiteX16" fmla="*/ 1800024 w 6753100"/>
              <a:gd name="connsiteY16" fmla="*/ 3275429 h 3313224"/>
              <a:gd name="connsiteX17" fmla="*/ 1769025 w 6753100"/>
              <a:gd name="connsiteY17" fmla="*/ 3240806 h 3313224"/>
              <a:gd name="connsiteX18" fmla="*/ 1762748 w 6753100"/>
              <a:gd name="connsiteY18" fmla="*/ 3242294 h 3313224"/>
              <a:gd name="connsiteX19" fmla="*/ 1748187 w 6753100"/>
              <a:gd name="connsiteY19" fmla="*/ 3227733 h 3313224"/>
              <a:gd name="connsiteX20" fmla="*/ 1762748 w 6753100"/>
              <a:gd name="connsiteY20" fmla="*/ 3213172 h 3313224"/>
              <a:gd name="connsiteX21" fmla="*/ 1777309 w 6753100"/>
              <a:gd name="connsiteY21" fmla="*/ 3227733 h 3313224"/>
              <a:gd name="connsiteX22" fmla="*/ 1774073 w 6753100"/>
              <a:gd name="connsiteY22" fmla="*/ 3236729 h 3313224"/>
              <a:gd name="connsiteX23" fmla="*/ 1774008 w 6753100"/>
              <a:gd name="connsiteY23" fmla="*/ 3236793 h 3313224"/>
              <a:gd name="connsiteX24" fmla="*/ 1806820 w 6753100"/>
              <a:gd name="connsiteY24" fmla="*/ 3273358 h 3313224"/>
              <a:gd name="connsiteX25" fmla="*/ 1808891 w 6753100"/>
              <a:gd name="connsiteY25" fmla="*/ 3275623 h 3313224"/>
              <a:gd name="connsiteX26" fmla="*/ 1771290 w 6753100"/>
              <a:gd name="connsiteY26" fmla="*/ 3313224 h 3313224"/>
              <a:gd name="connsiteX27" fmla="*/ 1769025 w 6753100"/>
              <a:gd name="connsiteY27" fmla="*/ 3310764 h 3313224"/>
              <a:gd name="connsiteX28" fmla="*/ 1633056 w 6753100"/>
              <a:gd name="connsiteY28" fmla="*/ 3148585 h 3313224"/>
              <a:gd name="connsiteX29" fmla="*/ 1604387 w 6753100"/>
              <a:gd name="connsiteY29" fmla="*/ 3177254 h 3313224"/>
              <a:gd name="connsiteX30" fmla="*/ 1650206 w 6753100"/>
              <a:gd name="connsiteY30" fmla="*/ 3234917 h 3313224"/>
              <a:gd name="connsiteX31" fmla="*/ 1655901 w 6753100"/>
              <a:gd name="connsiteY31" fmla="*/ 3233752 h 3313224"/>
              <a:gd name="connsiteX32" fmla="*/ 1670462 w 6753100"/>
              <a:gd name="connsiteY32" fmla="*/ 3248313 h 3313224"/>
              <a:gd name="connsiteX33" fmla="*/ 1655901 w 6753100"/>
              <a:gd name="connsiteY33" fmla="*/ 3262874 h 3313224"/>
              <a:gd name="connsiteX34" fmla="*/ 1641340 w 6753100"/>
              <a:gd name="connsiteY34" fmla="*/ 3248313 h 3313224"/>
              <a:gd name="connsiteX35" fmla="*/ 1645028 w 6753100"/>
              <a:gd name="connsiteY35" fmla="*/ 3238735 h 3313224"/>
              <a:gd name="connsiteX36" fmla="*/ 1597591 w 6753100"/>
              <a:gd name="connsiteY36" fmla="*/ 3178937 h 3313224"/>
              <a:gd name="connsiteX37" fmla="*/ 1595844 w 6753100"/>
              <a:gd name="connsiteY37" fmla="*/ 3176672 h 3313224"/>
              <a:gd name="connsiteX38" fmla="*/ 1570216 w 6753100"/>
              <a:gd name="connsiteY38" fmla="*/ 3047628 h 3313224"/>
              <a:gd name="connsiteX39" fmla="*/ 1562126 w 6753100"/>
              <a:gd name="connsiteY39" fmla="*/ 3055717 h 3313224"/>
              <a:gd name="connsiteX40" fmla="*/ 1570216 w 6753100"/>
              <a:gd name="connsiteY40" fmla="*/ 3063807 h 3313224"/>
              <a:gd name="connsiteX41" fmla="*/ 1578305 w 6753100"/>
              <a:gd name="connsiteY41" fmla="*/ 3055717 h 3313224"/>
              <a:gd name="connsiteX42" fmla="*/ 1570216 w 6753100"/>
              <a:gd name="connsiteY42" fmla="*/ 3047628 h 3313224"/>
              <a:gd name="connsiteX43" fmla="*/ 1570151 w 6753100"/>
              <a:gd name="connsiteY43" fmla="*/ 3041156 h 3313224"/>
              <a:gd name="connsiteX44" fmla="*/ 1584712 w 6753100"/>
              <a:gd name="connsiteY44" fmla="*/ 3055717 h 3313224"/>
              <a:gd name="connsiteX45" fmla="*/ 1580376 w 6753100"/>
              <a:gd name="connsiteY45" fmla="*/ 3066007 h 3313224"/>
              <a:gd name="connsiteX46" fmla="*/ 1605228 w 6753100"/>
              <a:gd name="connsiteY46" fmla="*/ 3100501 h 3313224"/>
              <a:gd name="connsiteX47" fmla="*/ 1610923 w 6753100"/>
              <a:gd name="connsiteY47" fmla="*/ 3099142 h 3313224"/>
              <a:gd name="connsiteX48" fmla="*/ 1624060 w 6753100"/>
              <a:gd name="connsiteY48" fmla="*/ 3112279 h 3313224"/>
              <a:gd name="connsiteX49" fmla="*/ 1610923 w 6753100"/>
              <a:gd name="connsiteY49" fmla="*/ 3125417 h 3313224"/>
              <a:gd name="connsiteX50" fmla="*/ 1597785 w 6753100"/>
              <a:gd name="connsiteY50" fmla="*/ 3112279 h 3313224"/>
              <a:gd name="connsiteX51" fmla="*/ 1600309 w 6753100"/>
              <a:gd name="connsiteY51" fmla="*/ 3104643 h 3313224"/>
              <a:gd name="connsiteX52" fmla="*/ 1600244 w 6753100"/>
              <a:gd name="connsiteY52" fmla="*/ 3104707 h 3313224"/>
              <a:gd name="connsiteX53" fmla="*/ 1574875 w 6753100"/>
              <a:gd name="connsiteY53" fmla="*/ 3069437 h 3313224"/>
              <a:gd name="connsiteX54" fmla="*/ 1570151 w 6753100"/>
              <a:gd name="connsiteY54" fmla="*/ 3070278 h 3313224"/>
              <a:gd name="connsiteX55" fmla="*/ 1555590 w 6753100"/>
              <a:gd name="connsiteY55" fmla="*/ 3055717 h 3313224"/>
              <a:gd name="connsiteX56" fmla="*/ 1570151 w 6753100"/>
              <a:gd name="connsiteY56" fmla="*/ 3041156 h 3313224"/>
              <a:gd name="connsiteX57" fmla="*/ 1662955 w 6753100"/>
              <a:gd name="connsiteY57" fmla="*/ 3018505 h 3313224"/>
              <a:gd name="connsiteX58" fmla="*/ 1654865 w 6753100"/>
              <a:gd name="connsiteY58" fmla="*/ 3026595 h 3313224"/>
              <a:gd name="connsiteX59" fmla="*/ 1662955 w 6753100"/>
              <a:gd name="connsiteY59" fmla="*/ 3034684 h 3313224"/>
              <a:gd name="connsiteX60" fmla="*/ 1671044 w 6753100"/>
              <a:gd name="connsiteY60" fmla="*/ 3026595 h 3313224"/>
              <a:gd name="connsiteX61" fmla="*/ 1662955 w 6753100"/>
              <a:gd name="connsiteY61" fmla="*/ 3018505 h 3313224"/>
              <a:gd name="connsiteX62" fmla="*/ 1868947 w 6753100"/>
              <a:gd name="connsiteY62" fmla="*/ 2903050 h 3313224"/>
              <a:gd name="connsiteX63" fmla="*/ 1860858 w 6753100"/>
              <a:gd name="connsiteY63" fmla="*/ 2911140 h 3313224"/>
              <a:gd name="connsiteX64" fmla="*/ 1868947 w 6753100"/>
              <a:gd name="connsiteY64" fmla="*/ 2919229 h 3313224"/>
              <a:gd name="connsiteX65" fmla="*/ 1877037 w 6753100"/>
              <a:gd name="connsiteY65" fmla="*/ 2911140 h 3313224"/>
              <a:gd name="connsiteX66" fmla="*/ 1868947 w 6753100"/>
              <a:gd name="connsiteY66" fmla="*/ 2903050 h 3313224"/>
              <a:gd name="connsiteX67" fmla="*/ 6322541 w 6753100"/>
              <a:gd name="connsiteY67" fmla="*/ 2896579 h 3313224"/>
              <a:gd name="connsiteX68" fmla="*/ 6314451 w 6753100"/>
              <a:gd name="connsiteY68" fmla="*/ 2904668 h 3313224"/>
              <a:gd name="connsiteX69" fmla="*/ 6322541 w 6753100"/>
              <a:gd name="connsiteY69" fmla="*/ 2912758 h 3313224"/>
              <a:gd name="connsiteX70" fmla="*/ 6330630 w 6753100"/>
              <a:gd name="connsiteY70" fmla="*/ 2904668 h 3313224"/>
              <a:gd name="connsiteX71" fmla="*/ 6322541 w 6753100"/>
              <a:gd name="connsiteY71" fmla="*/ 2896579 h 3313224"/>
              <a:gd name="connsiteX72" fmla="*/ 6481614 w 6753100"/>
              <a:gd name="connsiteY72" fmla="*/ 2887389 h 3313224"/>
              <a:gd name="connsiteX73" fmla="*/ 6473525 w 6753100"/>
              <a:gd name="connsiteY73" fmla="*/ 2895479 h 3313224"/>
              <a:gd name="connsiteX74" fmla="*/ 6481614 w 6753100"/>
              <a:gd name="connsiteY74" fmla="*/ 2903568 h 3313224"/>
              <a:gd name="connsiteX75" fmla="*/ 6489704 w 6753100"/>
              <a:gd name="connsiteY75" fmla="*/ 2895479 h 3313224"/>
              <a:gd name="connsiteX76" fmla="*/ 6481614 w 6753100"/>
              <a:gd name="connsiteY76" fmla="*/ 2887389 h 3313224"/>
              <a:gd name="connsiteX77" fmla="*/ 1510353 w 6753100"/>
              <a:gd name="connsiteY77" fmla="*/ 2873411 h 3313224"/>
              <a:gd name="connsiteX78" fmla="*/ 1502264 w 6753100"/>
              <a:gd name="connsiteY78" fmla="*/ 2881500 h 3313224"/>
              <a:gd name="connsiteX79" fmla="*/ 1510353 w 6753100"/>
              <a:gd name="connsiteY79" fmla="*/ 2889590 h 3313224"/>
              <a:gd name="connsiteX80" fmla="*/ 1518443 w 6753100"/>
              <a:gd name="connsiteY80" fmla="*/ 2881500 h 3313224"/>
              <a:gd name="connsiteX81" fmla="*/ 1510353 w 6753100"/>
              <a:gd name="connsiteY81" fmla="*/ 2873411 h 3313224"/>
              <a:gd name="connsiteX82" fmla="*/ 1510353 w 6753100"/>
              <a:gd name="connsiteY82" fmla="*/ 2866939 h 3313224"/>
              <a:gd name="connsiteX83" fmla="*/ 1524914 w 6753100"/>
              <a:gd name="connsiteY83" fmla="*/ 2881500 h 3313224"/>
              <a:gd name="connsiteX84" fmla="*/ 1521808 w 6753100"/>
              <a:gd name="connsiteY84" fmla="*/ 2890366 h 3313224"/>
              <a:gd name="connsiteX85" fmla="*/ 1734272 w 6753100"/>
              <a:gd name="connsiteY85" fmla="*/ 3190198 h 3313224"/>
              <a:gd name="connsiteX86" fmla="*/ 1762748 w 6753100"/>
              <a:gd name="connsiteY86" fmla="*/ 3161722 h 3313224"/>
              <a:gd name="connsiteX87" fmla="*/ 1668456 w 6753100"/>
              <a:gd name="connsiteY87" fmla="*/ 3040056 h 3313224"/>
              <a:gd name="connsiteX88" fmla="*/ 1662955 w 6753100"/>
              <a:gd name="connsiteY88" fmla="*/ 3041156 h 3313224"/>
              <a:gd name="connsiteX89" fmla="*/ 1648393 w 6753100"/>
              <a:gd name="connsiteY89" fmla="*/ 3026595 h 3313224"/>
              <a:gd name="connsiteX90" fmla="*/ 1662955 w 6753100"/>
              <a:gd name="connsiteY90" fmla="*/ 3012033 h 3313224"/>
              <a:gd name="connsiteX91" fmla="*/ 1677516 w 6753100"/>
              <a:gd name="connsiteY91" fmla="*/ 3026595 h 3313224"/>
              <a:gd name="connsiteX92" fmla="*/ 1673698 w 6753100"/>
              <a:gd name="connsiteY92" fmla="*/ 3036302 h 3313224"/>
              <a:gd name="connsiteX93" fmla="*/ 1769608 w 6753100"/>
              <a:gd name="connsiteY93" fmla="*/ 3159846 h 3313224"/>
              <a:gd name="connsiteX94" fmla="*/ 1771484 w 6753100"/>
              <a:gd name="connsiteY94" fmla="*/ 3162111 h 3313224"/>
              <a:gd name="connsiteX95" fmla="*/ 1733819 w 6753100"/>
              <a:gd name="connsiteY95" fmla="*/ 3199776 h 3313224"/>
              <a:gd name="connsiteX96" fmla="*/ 1731554 w 6753100"/>
              <a:gd name="connsiteY96" fmla="*/ 3197058 h 3313224"/>
              <a:gd name="connsiteX97" fmla="*/ 1516760 w 6753100"/>
              <a:gd name="connsiteY97" fmla="*/ 2894508 h 3313224"/>
              <a:gd name="connsiteX98" fmla="*/ 1510353 w 6753100"/>
              <a:gd name="connsiteY98" fmla="*/ 2896061 h 3313224"/>
              <a:gd name="connsiteX99" fmla="*/ 1495792 w 6753100"/>
              <a:gd name="connsiteY99" fmla="*/ 2881500 h 3313224"/>
              <a:gd name="connsiteX100" fmla="*/ 1510353 w 6753100"/>
              <a:gd name="connsiteY100" fmla="*/ 2866939 h 3313224"/>
              <a:gd name="connsiteX101" fmla="*/ 6558238 w 6753100"/>
              <a:gd name="connsiteY101" fmla="*/ 2825909 h 3313224"/>
              <a:gd name="connsiteX102" fmla="*/ 6550149 w 6753100"/>
              <a:gd name="connsiteY102" fmla="*/ 2833998 h 3313224"/>
              <a:gd name="connsiteX103" fmla="*/ 6558238 w 6753100"/>
              <a:gd name="connsiteY103" fmla="*/ 2842088 h 3313224"/>
              <a:gd name="connsiteX104" fmla="*/ 6566328 w 6753100"/>
              <a:gd name="connsiteY104" fmla="*/ 2833998 h 3313224"/>
              <a:gd name="connsiteX105" fmla="*/ 6558238 w 6753100"/>
              <a:gd name="connsiteY105" fmla="*/ 2825909 h 3313224"/>
              <a:gd name="connsiteX106" fmla="*/ 6266431 w 6753100"/>
              <a:gd name="connsiteY106" fmla="*/ 2793033 h 3313224"/>
              <a:gd name="connsiteX107" fmla="*/ 6258342 w 6753100"/>
              <a:gd name="connsiteY107" fmla="*/ 2801123 h 3313224"/>
              <a:gd name="connsiteX108" fmla="*/ 6266431 w 6753100"/>
              <a:gd name="connsiteY108" fmla="*/ 2809212 h 3313224"/>
              <a:gd name="connsiteX109" fmla="*/ 6274521 w 6753100"/>
              <a:gd name="connsiteY109" fmla="*/ 2801123 h 3313224"/>
              <a:gd name="connsiteX110" fmla="*/ 6266431 w 6753100"/>
              <a:gd name="connsiteY110" fmla="*/ 2793033 h 3313224"/>
              <a:gd name="connsiteX111" fmla="*/ 6469770 w 6753100"/>
              <a:gd name="connsiteY111" fmla="*/ 2792515 h 3313224"/>
              <a:gd name="connsiteX112" fmla="*/ 6461681 w 6753100"/>
              <a:gd name="connsiteY112" fmla="*/ 2800605 h 3313224"/>
              <a:gd name="connsiteX113" fmla="*/ 6469770 w 6753100"/>
              <a:gd name="connsiteY113" fmla="*/ 2808694 h 3313224"/>
              <a:gd name="connsiteX114" fmla="*/ 6477860 w 6753100"/>
              <a:gd name="connsiteY114" fmla="*/ 2800605 h 3313224"/>
              <a:gd name="connsiteX115" fmla="*/ 6469770 w 6753100"/>
              <a:gd name="connsiteY115" fmla="*/ 2792515 h 3313224"/>
              <a:gd name="connsiteX116" fmla="*/ 5863571 w 6753100"/>
              <a:gd name="connsiteY116" fmla="*/ 2784944 h 3313224"/>
              <a:gd name="connsiteX117" fmla="*/ 5855482 w 6753100"/>
              <a:gd name="connsiteY117" fmla="*/ 2793033 h 3313224"/>
              <a:gd name="connsiteX118" fmla="*/ 5863571 w 6753100"/>
              <a:gd name="connsiteY118" fmla="*/ 2801123 h 3313224"/>
              <a:gd name="connsiteX119" fmla="*/ 5863571 w 6753100"/>
              <a:gd name="connsiteY119" fmla="*/ 2801058 h 3313224"/>
              <a:gd name="connsiteX120" fmla="*/ 5871661 w 6753100"/>
              <a:gd name="connsiteY120" fmla="*/ 2792968 h 3313224"/>
              <a:gd name="connsiteX121" fmla="*/ 5866872 w 6753100"/>
              <a:gd name="connsiteY121" fmla="*/ 2785655 h 3313224"/>
              <a:gd name="connsiteX122" fmla="*/ 5866225 w 6753100"/>
              <a:gd name="connsiteY122" fmla="*/ 2785526 h 3313224"/>
              <a:gd name="connsiteX123" fmla="*/ 5866095 w 6753100"/>
              <a:gd name="connsiteY123" fmla="*/ 2785461 h 3313224"/>
              <a:gd name="connsiteX124" fmla="*/ 5863571 w 6753100"/>
              <a:gd name="connsiteY124" fmla="*/ 2784944 h 3313224"/>
              <a:gd name="connsiteX125" fmla="*/ 3568791 w 6753100"/>
              <a:gd name="connsiteY125" fmla="*/ 2781189 h 3313224"/>
              <a:gd name="connsiteX126" fmla="*/ 3561025 w 6753100"/>
              <a:gd name="connsiteY126" fmla="*/ 2787855 h 3313224"/>
              <a:gd name="connsiteX127" fmla="*/ 3561283 w 6753100"/>
              <a:gd name="connsiteY127" fmla="*/ 2789020 h 3313224"/>
              <a:gd name="connsiteX128" fmla="*/ 3560960 w 6753100"/>
              <a:gd name="connsiteY128" fmla="*/ 2790379 h 3313224"/>
              <a:gd name="connsiteX129" fmla="*/ 3568821 w 6753100"/>
              <a:gd name="connsiteY129" fmla="*/ 2797338 h 3313224"/>
              <a:gd name="connsiteX130" fmla="*/ 3568791 w 6753100"/>
              <a:gd name="connsiteY130" fmla="*/ 2797368 h 3313224"/>
              <a:gd name="connsiteX131" fmla="*/ 3568855 w 6753100"/>
              <a:gd name="connsiteY131" fmla="*/ 2797368 h 3313224"/>
              <a:gd name="connsiteX132" fmla="*/ 3568821 w 6753100"/>
              <a:gd name="connsiteY132" fmla="*/ 2797338 h 3313224"/>
              <a:gd name="connsiteX133" fmla="*/ 3576880 w 6753100"/>
              <a:gd name="connsiteY133" fmla="*/ 2789279 h 3313224"/>
              <a:gd name="connsiteX134" fmla="*/ 3568791 w 6753100"/>
              <a:gd name="connsiteY134" fmla="*/ 2781189 h 3313224"/>
              <a:gd name="connsiteX135" fmla="*/ 6223265 w 6753100"/>
              <a:gd name="connsiteY135" fmla="*/ 2779054 h 3313224"/>
              <a:gd name="connsiteX136" fmla="*/ 6215176 w 6753100"/>
              <a:gd name="connsiteY136" fmla="*/ 2787144 h 3313224"/>
              <a:gd name="connsiteX137" fmla="*/ 6223265 w 6753100"/>
              <a:gd name="connsiteY137" fmla="*/ 2795233 h 3313224"/>
              <a:gd name="connsiteX138" fmla="*/ 6231355 w 6753100"/>
              <a:gd name="connsiteY138" fmla="*/ 2787144 h 3313224"/>
              <a:gd name="connsiteX139" fmla="*/ 6223265 w 6753100"/>
              <a:gd name="connsiteY139" fmla="*/ 2779054 h 3313224"/>
              <a:gd name="connsiteX140" fmla="*/ 5764361 w 6753100"/>
              <a:gd name="connsiteY140" fmla="*/ 2775236 h 3313224"/>
              <a:gd name="connsiteX141" fmla="*/ 5756272 w 6753100"/>
              <a:gd name="connsiteY141" fmla="*/ 2783326 h 3313224"/>
              <a:gd name="connsiteX142" fmla="*/ 5764361 w 6753100"/>
              <a:gd name="connsiteY142" fmla="*/ 2791415 h 3313224"/>
              <a:gd name="connsiteX143" fmla="*/ 5772451 w 6753100"/>
              <a:gd name="connsiteY143" fmla="*/ 2783326 h 3313224"/>
              <a:gd name="connsiteX144" fmla="*/ 5764361 w 6753100"/>
              <a:gd name="connsiteY144" fmla="*/ 2775236 h 3313224"/>
              <a:gd name="connsiteX145" fmla="*/ 1783781 w 6753100"/>
              <a:gd name="connsiteY145" fmla="*/ 2772129 h 3313224"/>
              <a:gd name="connsiteX146" fmla="*/ 1796918 w 6753100"/>
              <a:gd name="connsiteY146" fmla="*/ 2785266 h 3313224"/>
              <a:gd name="connsiteX147" fmla="*/ 1791805 w 6753100"/>
              <a:gd name="connsiteY147" fmla="*/ 2795556 h 3313224"/>
              <a:gd name="connsiteX148" fmla="*/ 1861635 w 6753100"/>
              <a:gd name="connsiteY148" fmla="*/ 2898650 h 3313224"/>
              <a:gd name="connsiteX149" fmla="*/ 1868947 w 6753100"/>
              <a:gd name="connsiteY149" fmla="*/ 2896579 h 3313224"/>
              <a:gd name="connsiteX150" fmla="*/ 1883509 w 6753100"/>
              <a:gd name="connsiteY150" fmla="*/ 2911140 h 3313224"/>
              <a:gd name="connsiteX151" fmla="*/ 1868947 w 6753100"/>
              <a:gd name="connsiteY151" fmla="*/ 2925701 h 3313224"/>
              <a:gd name="connsiteX152" fmla="*/ 1854386 w 6753100"/>
              <a:gd name="connsiteY152" fmla="*/ 2911140 h 3313224"/>
              <a:gd name="connsiteX153" fmla="*/ 1856845 w 6753100"/>
              <a:gd name="connsiteY153" fmla="*/ 2903115 h 3313224"/>
              <a:gd name="connsiteX154" fmla="*/ 1785851 w 6753100"/>
              <a:gd name="connsiteY154" fmla="*/ 2798210 h 3313224"/>
              <a:gd name="connsiteX155" fmla="*/ 1783781 w 6753100"/>
              <a:gd name="connsiteY155" fmla="*/ 2798404 h 3313224"/>
              <a:gd name="connsiteX156" fmla="*/ 1770643 w 6753100"/>
              <a:gd name="connsiteY156" fmla="*/ 2785266 h 3313224"/>
              <a:gd name="connsiteX157" fmla="*/ 1783781 w 6753100"/>
              <a:gd name="connsiteY157" fmla="*/ 2772129 h 3313224"/>
              <a:gd name="connsiteX158" fmla="*/ 3416771 w 6753100"/>
              <a:gd name="connsiteY158" fmla="*/ 2771482 h 3313224"/>
              <a:gd name="connsiteX159" fmla="*/ 3408682 w 6753100"/>
              <a:gd name="connsiteY159" fmla="*/ 2779571 h 3313224"/>
              <a:gd name="connsiteX160" fmla="*/ 3416771 w 6753100"/>
              <a:gd name="connsiteY160" fmla="*/ 2787661 h 3313224"/>
              <a:gd name="connsiteX161" fmla="*/ 3424861 w 6753100"/>
              <a:gd name="connsiteY161" fmla="*/ 2779571 h 3313224"/>
              <a:gd name="connsiteX162" fmla="*/ 3416771 w 6753100"/>
              <a:gd name="connsiteY162" fmla="*/ 2771482 h 3313224"/>
              <a:gd name="connsiteX163" fmla="*/ 1671627 w 6753100"/>
              <a:gd name="connsiteY163" fmla="*/ 2769994 h 3313224"/>
              <a:gd name="connsiteX164" fmla="*/ 1684764 w 6753100"/>
              <a:gd name="connsiteY164" fmla="*/ 2783131 h 3313224"/>
              <a:gd name="connsiteX165" fmla="*/ 1680687 w 6753100"/>
              <a:gd name="connsiteY165" fmla="*/ 2792580 h 3313224"/>
              <a:gd name="connsiteX166" fmla="*/ 1787211 w 6753100"/>
              <a:gd name="connsiteY166" fmla="*/ 2954824 h 3313224"/>
              <a:gd name="connsiteX167" fmla="*/ 1788829 w 6753100"/>
              <a:gd name="connsiteY167" fmla="*/ 2957025 h 3313224"/>
              <a:gd name="connsiteX168" fmla="*/ 1750775 w 6753100"/>
              <a:gd name="connsiteY168" fmla="*/ 2995078 h 3313224"/>
              <a:gd name="connsiteX169" fmla="*/ 1748575 w 6753100"/>
              <a:gd name="connsiteY169" fmla="*/ 2992036 h 3313224"/>
              <a:gd name="connsiteX170" fmla="*/ 1748704 w 6753100"/>
              <a:gd name="connsiteY170" fmla="*/ 2992101 h 3313224"/>
              <a:gd name="connsiteX171" fmla="*/ 1636098 w 6753100"/>
              <a:gd name="connsiteY171" fmla="*/ 2822479 h 3313224"/>
              <a:gd name="connsiteX172" fmla="*/ 1606975 w 6753100"/>
              <a:gd name="connsiteY172" fmla="*/ 2851602 h 3313224"/>
              <a:gd name="connsiteX173" fmla="*/ 1746892 w 6753100"/>
              <a:gd name="connsiteY173" fmla="*/ 3056882 h 3313224"/>
              <a:gd name="connsiteX174" fmla="*/ 1751228 w 6753100"/>
              <a:gd name="connsiteY174" fmla="*/ 3056106 h 3313224"/>
              <a:gd name="connsiteX175" fmla="*/ 1764366 w 6753100"/>
              <a:gd name="connsiteY175" fmla="*/ 3069243 h 3313224"/>
              <a:gd name="connsiteX176" fmla="*/ 1751228 w 6753100"/>
              <a:gd name="connsiteY176" fmla="*/ 3082381 h 3313224"/>
              <a:gd name="connsiteX177" fmla="*/ 1738091 w 6753100"/>
              <a:gd name="connsiteY177" fmla="*/ 3069243 h 3313224"/>
              <a:gd name="connsiteX178" fmla="*/ 1741521 w 6753100"/>
              <a:gd name="connsiteY178" fmla="*/ 3060442 h 3313224"/>
              <a:gd name="connsiteX179" fmla="*/ 1600115 w 6753100"/>
              <a:gd name="connsiteY179" fmla="*/ 2852766 h 3313224"/>
              <a:gd name="connsiteX180" fmla="*/ 1598821 w 6753100"/>
              <a:gd name="connsiteY180" fmla="*/ 2850566 h 3313224"/>
              <a:gd name="connsiteX181" fmla="*/ 1637392 w 6753100"/>
              <a:gd name="connsiteY181" fmla="*/ 2811995 h 3313224"/>
              <a:gd name="connsiteX182" fmla="*/ 1639528 w 6753100"/>
              <a:gd name="connsiteY182" fmla="*/ 2815554 h 3313224"/>
              <a:gd name="connsiteX183" fmla="*/ 1751681 w 6753100"/>
              <a:gd name="connsiteY183" fmla="*/ 2985176 h 3313224"/>
              <a:gd name="connsiteX184" fmla="*/ 1780480 w 6753100"/>
              <a:gd name="connsiteY184" fmla="*/ 2956378 h 3313224"/>
              <a:gd name="connsiteX185" fmla="*/ 1675122 w 6753100"/>
              <a:gd name="connsiteY185" fmla="*/ 2795751 h 3313224"/>
              <a:gd name="connsiteX186" fmla="*/ 1671627 w 6753100"/>
              <a:gd name="connsiteY186" fmla="*/ 2796269 h 3313224"/>
              <a:gd name="connsiteX187" fmla="*/ 1658490 w 6753100"/>
              <a:gd name="connsiteY187" fmla="*/ 2783131 h 3313224"/>
              <a:gd name="connsiteX188" fmla="*/ 1671627 w 6753100"/>
              <a:gd name="connsiteY188" fmla="*/ 2769994 h 3313224"/>
              <a:gd name="connsiteX189" fmla="*/ 5923952 w 6753100"/>
              <a:gd name="connsiteY189" fmla="*/ 2765528 h 3313224"/>
              <a:gd name="connsiteX190" fmla="*/ 5915863 w 6753100"/>
              <a:gd name="connsiteY190" fmla="*/ 2773617 h 3313224"/>
              <a:gd name="connsiteX191" fmla="*/ 5923952 w 6753100"/>
              <a:gd name="connsiteY191" fmla="*/ 2781707 h 3313224"/>
              <a:gd name="connsiteX192" fmla="*/ 5932042 w 6753100"/>
              <a:gd name="connsiteY192" fmla="*/ 2773617 h 3313224"/>
              <a:gd name="connsiteX193" fmla="*/ 5923952 w 6753100"/>
              <a:gd name="connsiteY193" fmla="*/ 2765528 h 3313224"/>
              <a:gd name="connsiteX194" fmla="*/ 3416836 w 6753100"/>
              <a:gd name="connsiteY194" fmla="*/ 2765010 h 3313224"/>
              <a:gd name="connsiteX195" fmla="*/ 3431268 w 6753100"/>
              <a:gd name="connsiteY195" fmla="*/ 2778600 h 3313224"/>
              <a:gd name="connsiteX196" fmla="*/ 3554812 w 6753100"/>
              <a:gd name="connsiteY196" fmla="*/ 2785719 h 3313224"/>
              <a:gd name="connsiteX197" fmla="*/ 3568855 w 6753100"/>
              <a:gd name="connsiteY197" fmla="*/ 2774717 h 3313224"/>
              <a:gd name="connsiteX198" fmla="*/ 3568920 w 6753100"/>
              <a:gd name="connsiteY198" fmla="*/ 2774717 h 3313224"/>
              <a:gd name="connsiteX199" fmla="*/ 3583481 w 6753100"/>
              <a:gd name="connsiteY199" fmla="*/ 2789279 h 3313224"/>
              <a:gd name="connsiteX200" fmla="*/ 3568920 w 6753100"/>
              <a:gd name="connsiteY200" fmla="*/ 2803840 h 3313224"/>
              <a:gd name="connsiteX201" fmla="*/ 3554683 w 6753100"/>
              <a:gd name="connsiteY201" fmla="*/ 2792191 h 3313224"/>
              <a:gd name="connsiteX202" fmla="*/ 3430297 w 6753100"/>
              <a:gd name="connsiteY202" fmla="*/ 2785007 h 3313224"/>
              <a:gd name="connsiteX203" fmla="*/ 3416836 w 6753100"/>
              <a:gd name="connsiteY203" fmla="*/ 2794132 h 3313224"/>
              <a:gd name="connsiteX204" fmla="*/ 3402275 w 6753100"/>
              <a:gd name="connsiteY204" fmla="*/ 2779571 h 3313224"/>
              <a:gd name="connsiteX205" fmla="*/ 3416836 w 6753100"/>
              <a:gd name="connsiteY205" fmla="*/ 2765010 h 3313224"/>
              <a:gd name="connsiteX206" fmla="*/ 5983815 w 6753100"/>
              <a:gd name="connsiteY206" fmla="*/ 2748831 h 3313224"/>
              <a:gd name="connsiteX207" fmla="*/ 5975726 w 6753100"/>
              <a:gd name="connsiteY207" fmla="*/ 2756921 h 3313224"/>
              <a:gd name="connsiteX208" fmla="*/ 5983815 w 6753100"/>
              <a:gd name="connsiteY208" fmla="*/ 2765010 h 3313224"/>
              <a:gd name="connsiteX209" fmla="*/ 5991905 w 6753100"/>
              <a:gd name="connsiteY209" fmla="*/ 2756921 h 3313224"/>
              <a:gd name="connsiteX210" fmla="*/ 5983815 w 6753100"/>
              <a:gd name="connsiteY210" fmla="*/ 2748831 h 3313224"/>
              <a:gd name="connsiteX211" fmla="*/ 1985437 w 6753100"/>
              <a:gd name="connsiteY211" fmla="*/ 2742360 h 3313224"/>
              <a:gd name="connsiteX212" fmla="*/ 1977347 w 6753100"/>
              <a:gd name="connsiteY212" fmla="*/ 2750449 h 3313224"/>
              <a:gd name="connsiteX213" fmla="*/ 1985437 w 6753100"/>
              <a:gd name="connsiteY213" fmla="*/ 2758539 h 3313224"/>
              <a:gd name="connsiteX214" fmla="*/ 1993526 w 6753100"/>
              <a:gd name="connsiteY214" fmla="*/ 2750449 h 3313224"/>
              <a:gd name="connsiteX215" fmla="*/ 1985437 w 6753100"/>
              <a:gd name="connsiteY215" fmla="*/ 2742360 h 3313224"/>
              <a:gd name="connsiteX216" fmla="*/ 6094933 w 6753100"/>
              <a:gd name="connsiteY216" fmla="*/ 2727281 h 3313224"/>
              <a:gd name="connsiteX217" fmla="*/ 6086843 w 6753100"/>
              <a:gd name="connsiteY217" fmla="*/ 2735371 h 3313224"/>
              <a:gd name="connsiteX218" fmla="*/ 6094933 w 6753100"/>
              <a:gd name="connsiteY218" fmla="*/ 2743460 h 3313224"/>
              <a:gd name="connsiteX219" fmla="*/ 6103022 w 6753100"/>
              <a:gd name="connsiteY219" fmla="*/ 2735371 h 3313224"/>
              <a:gd name="connsiteX220" fmla="*/ 6094933 w 6753100"/>
              <a:gd name="connsiteY220" fmla="*/ 2727281 h 3313224"/>
              <a:gd name="connsiteX221" fmla="*/ 3414571 w 6753100"/>
              <a:gd name="connsiteY221" fmla="*/ 2718479 h 3313224"/>
              <a:gd name="connsiteX222" fmla="*/ 3427708 w 6753100"/>
              <a:gd name="connsiteY222" fmla="*/ 2731358 h 3313224"/>
              <a:gd name="connsiteX223" fmla="*/ 3540315 w 6753100"/>
              <a:gd name="connsiteY223" fmla="*/ 2738994 h 3313224"/>
              <a:gd name="connsiteX224" fmla="*/ 3552611 w 6753100"/>
              <a:gd name="connsiteY224" fmla="*/ 2730322 h 3313224"/>
              <a:gd name="connsiteX225" fmla="*/ 3565748 w 6753100"/>
              <a:gd name="connsiteY225" fmla="*/ 2743460 h 3313224"/>
              <a:gd name="connsiteX226" fmla="*/ 3552611 w 6753100"/>
              <a:gd name="connsiteY226" fmla="*/ 2756597 h 3313224"/>
              <a:gd name="connsiteX227" fmla="*/ 3539668 w 6753100"/>
              <a:gd name="connsiteY227" fmla="*/ 2745401 h 3313224"/>
              <a:gd name="connsiteX228" fmla="*/ 3426220 w 6753100"/>
              <a:gd name="connsiteY228" fmla="*/ 2737635 h 3313224"/>
              <a:gd name="connsiteX229" fmla="*/ 3414571 w 6753100"/>
              <a:gd name="connsiteY229" fmla="*/ 2744754 h 3313224"/>
              <a:gd name="connsiteX230" fmla="*/ 3401433 w 6753100"/>
              <a:gd name="connsiteY230" fmla="*/ 2731616 h 3313224"/>
              <a:gd name="connsiteX231" fmla="*/ 3414571 w 6753100"/>
              <a:gd name="connsiteY231" fmla="*/ 2718479 h 3313224"/>
              <a:gd name="connsiteX232" fmla="*/ 6212546 w 6753100"/>
              <a:gd name="connsiteY232" fmla="*/ 2706756 h 3313224"/>
              <a:gd name="connsiteX233" fmla="*/ 6212652 w 6753100"/>
              <a:gd name="connsiteY233" fmla="*/ 2706765 h 3313224"/>
              <a:gd name="connsiteX234" fmla="*/ 6212523 w 6753100"/>
              <a:gd name="connsiteY234" fmla="*/ 2706765 h 3313224"/>
              <a:gd name="connsiteX235" fmla="*/ 6252453 w 6753100"/>
              <a:gd name="connsiteY235" fmla="*/ 2696864 h 3313224"/>
              <a:gd name="connsiteX236" fmla="*/ 6265590 w 6753100"/>
              <a:gd name="connsiteY236" fmla="*/ 2710001 h 3313224"/>
              <a:gd name="connsiteX237" fmla="*/ 6253164 w 6753100"/>
              <a:gd name="connsiteY237" fmla="*/ 2723074 h 3313224"/>
              <a:gd name="connsiteX238" fmla="*/ 6232067 w 6753100"/>
              <a:gd name="connsiteY238" fmla="*/ 2775559 h 3313224"/>
              <a:gd name="connsiteX239" fmla="*/ 6232132 w 6753100"/>
              <a:gd name="connsiteY239" fmla="*/ 2775559 h 3313224"/>
              <a:gd name="connsiteX240" fmla="*/ 6237891 w 6753100"/>
              <a:gd name="connsiteY240" fmla="*/ 2787079 h 3313224"/>
              <a:gd name="connsiteX241" fmla="*/ 6223330 w 6753100"/>
              <a:gd name="connsiteY241" fmla="*/ 2801640 h 3313224"/>
              <a:gd name="connsiteX242" fmla="*/ 6208769 w 6753100"/>
              <a:gd name="connsiteY242" fmla="*/ 2787079 h 3313224"/>
              <a:gd name="connsiteX243" fmla="*/ 6223330 w 6753100"/>
              <a:gd name="connsiteY243" fmla="*/ 2772518 h 3313224"/>
              <a:gd name="connsiteX244" fmla="*/ 6226243 w 6753100"/>
              <a:gd name="connsiteY244" fmla="*/ 2772841 h 3313224"/>
              <a:gd name="connsiteX245" fmla="*/ 6246758 w 6753100"/>
              <a:gd name="connsiteY245" fmla="*/ 2721780 h 3313224"/>
              <a:gd name="connsiteX246" fmla="*/ 6239315 w 6753100"/>
              <a:gd name="connsiteY246" fmla="*/ 2710001 h 3313224"/>
              <a:gd name="connsiteX247" fmla="*/ 6252453 w 6753100"/>
              <a:gd name="connsiteY247" fmla="*/ 2696864 h 3313224"/>
              <a:gd name="connsiteX248" fmla="*/ 2008865 w 6753100"/>
              <a:gd name="connsiteY248" fmla="*/ 2692528 h 3313224"/>
              <a:gd name="connsiteX249" fmla="*/ 2008929 w 6753100"/>
              <a:gd name="connsiteY249" fmla="*/ 2692528 h 3313224"/>
              <a:gd name="connsiteX250" fmla="*/ 2008888 w 6753100"/>
              <a:gd name="connsiteY250" fmla="*/ 2692538 h 3313224"/>
              <a:gd name="connsiteX251" fmla="*/ 6212523 w 6753100"/>
              <a:gd name="connsiteY251" fmla="*/ 2684115 h 3313224"/>
              <a:gd name="connsiteX252" fmla="*/ 6204433 w 6753100"/>
              <a:gd name="connsiteY252" fmla="*/ 2692204 h 3313224"/>
              <a:gd name="connsiteX253" fmla="*/ 6212523 w 6753100"/>
              <a:gd name="connsiteY253" fmla="*/ 2700294 h 3313224"/>
              <a:gd name="connsiteX254" fmla="*/ 6220612 w 6753100"/>
              <a:gd name="connsiteY254" fmla="*/ 2692204 h 3313224"/>
              <a:gd name="connsiteX255" fmla="*/ 6212523 w 6753100"/>
              <a:gd name="connsiteY255" fmla="*/ 2684115 h 3313224"/>
              <a:gd name="connsiteX256" fmla="*/ 1944471 w 6753100"/>
              <a:gd name="connsiteY256" fmla="*/ 2680620 h 3313224"/>
              <a:gd name="connsiteX257" fmla="*/ 1957609 w 6753100"/>
              <a:gd name="connsiteY257" fmla="*/ 2693757 h 3313224"/>
              <a:gd name="connsiteX258" fmla="*/ 1953791 w 6753100"/>
              <a:gd name="connsiteY258" fmla="*/ 2703077 h 3313224"/>
              <a:gd name="connsiteX259" fmla="*/ 1977089 w 6753100"/>
              <a:gd name="connsiteY259" fmla="*/ 2738541 h 3313224"/>
              <a:gd name="connsiteX260" fmla="*/ 1985437 w 6753100"/>
              <a:gd name="connsiteY260" fmla="*/ 2735888 h 3313224"/>
              <a:gd name="connsiteX261" fmla="*/ 1985502 w 6753100"/>
              <a:gd name="connsiteY261" fmla="*/ 2735759 h 3313224"/>
              <a:gd name="connsiteX262" fmla="*/ 2000063 w 6753100"/>
              <a:gd name="connsiteY262" fmla="*/ 2750320 h 3313224"/>
              <a:gd name="connsiteX263" fmla="*/ 1985502 w 6753100"/>
              <a:gd name="connsiteY263" fmla="*/ 2764881 h 3313224"/>
              <a:gd name="connsiteX264" fmla="*/ 1970940 w 6753100"/>
              <a:gd name="connsiteY264" fmla="*/ 2750320 h 3313224"/>
              <a:gd name="connsiteX265" fmla="*/ 1972688 w 6753100"/>
              <a:gd name="connsiteY265" fmla="*/ 2743524 h 3313224"/>
              <a:gd name="connsiteX266" fmla="*/ 1948225 w 6753100"/>
              <a:gd name="connsiteY266" fmla="*/ 2706312 h 3313224"/>
              <a:gd name="connsiteX267" fmla="*/ 1944471 w 6753100"/>
              <a:gd name="connsiteY267" fmla="*/ 2706895 h 3313224"/>
              <a:gd name="connsiteX268" fmla="*/ 1931334 w 6753100"/>
              <a:gd name="connsiteY268" fmla="*/ 2693757 h 3313224"/>
              <a:gd name="connsiteX269" fmla="*/ 1944471 w 6753100"/>
              <a:gd name="connsiteY269" fmla="*/ 2680620 h 3313224"/>
              <a:gd name="connsiteX270" fmla="*/ 6462199 w 6753100"/>
              <a:gd name="connsiteY270" fmla="*/ 2677061 h 3313224"/>
              <a:gd name="connsiteX271" fmla="*/ 6454109 w 6753100"/>
              <a:gd name="connsiteY271" fmla="*/ 2685150 h 3313224"/>
              <a:gd name="connsiteX272" fmla="*/ 6462199 w 6753100"/>
              <a:gd name="connsiteY272" fmla="*/ 2693240 h 3313224"/>
              <a:gd name="connsiteX273" fmla="*/ 6470288 w 6753100"/>
              <a:gd name="connsiteY273" fmla="*/ 2685150 h 3313224"/>
              <a:gd name="connsiteX274" fmla="*/ 6462199 w 6753100"/>
              <a:gd name="connsiteY274" fmla="*/ 2677061 h 3313224"/>
              <a:gd name="connsiteX275" fmla="*/ 3389784 w 6753100"/>
              <a:gd name="connsiteY275" fmla="*/ 2672272 h 3313224"/>
              <a:gd name="connsiteX276" fmla="*/ 3381695 w 6753100"/>
              <a:gd name="connsiteY276" fmla="*/ 2680362 h 3313224"/>
              <a:gd name="connsiteX277" fmla="*/ 3389784 w 6753100"/>
              <a:gd name="connsiteY277" fmla="*/ 2688451 h 3313224"/>
              <a:gd name="connsiteX278" fmla="*/ 3397874 w 6753100"/>
              <a:gd name="connsiteY278" fmla="*/ 2680362 h 3313224"/>
              <a:gd name="connsiteX279" fmla="*/ 3389784 w 6753100"/>
              <a:gd name="connsiteY279" fmla="*/ 2672272 h 3313224"/>
              <a:gd name="connsiteX280" fmla="*/ 3751678 w 6753100"/>
              <a:gd name="connsiteY280" fmla="*/ 2669554 h 3313224"/>
              <a:gd name="connsiteX281" fmla="*/ 3743589 w 6753100"/>
              <a:gd name="connsiteY281" fmla="*/ 2677643 h 3313224"/>
              <a:gd name="connsiteX282" fmla="*/ 3751678 w 6753100"/>
              <a:gd name="connsiteY282" fmla="*/ 2685733 h 3313224"/>
              <a:gd name="connsiteX283" fmla="*/ 3759768 w 6753100"/>
              <a:gd name="connsiteY283" fmla="*/ 2677643 h 3313224"/>
              <a:gd name="connsiteX284" fmla="*/ 3751678 w 6753100"/>
              <a:gd name="connsiteY284" fmla="*/ 2669554 h 3313224"/>
              <a:gd name="connsiteX285" fmla="*/ 3389784 w 6753100"/>
              <a:gd name="connsiteY285" fmla="*/ 2665865 h 3313224"/>
              <a:gd name="connsiteX286" fmla="*/ 3404345 w 6753100"/>
              <a:gd name="connsiteY286" fmla="*/ 2680426 h 3313224"/>
              <a:gd name="connsiteX287" fmla="*/ 3404281 w 6753100"/>
              <a:gd name="connsiteY287" fmla="*/ 2681203 h 3313224"/>
              <a:gd name="connsiteX288" fmla="*/ 3540056 w 6753100"/>
              <a:gd name="connsiteY288" fmla="*/ 2692528 h 3313224"/>
              <a:gd name="connsiteX289" fmla="*/ 3552675 w 6753100"/>
              <a:gd name="connsiteY289" fmla="*/ 2682885 h 3313224"/>
              <a:gd name="connsiteX290" fmla="*/ 3565813 w 6753100"/>
              <a:gd name="connsiteY290" fmla="*/ 2696023 h 3313224"/>
              <a:gd name="connsiteX291" fmla="*/ 3552675 w 6753100"/>
              <a:gd name="connsiteY291" fmla="*/ 2709160 h 3313224"/>
              <a:gd name="connsiteX292" fmla="*/ 3539862 w 6753100"/>
              <a:gd name="connsiteY292" fmla="*/ 2698935 h 3313224"/>
              <a:gd name="connsiteX293" fmla="*/ 3539797 w 6753100"/>
              <a:gd name="connsiteY293" fmla="*/ 2699000 h 3313224"/>
              <a:gd name="connsiteX294" fmla="*/ 3402404 w 6753100"/>
              <a:gd name="connsiteY294" fmla="*/ 2687480 h 3313224"/>
              <a:gd name="connsiteX295" fmla="*/ 3389784 w 6753100"/>
              <a:gd name="connsiteY295" fmla="*/ 2694987 h 3313224"/>
              <a:gd name="connsiteX296" fmla="*/ 3375223 w 6753100"/>
              <a:gd name="connsiteY296" fmla="*/ 2680426 h 3313224"/>
              <a:gd name="connsiteX297" fmla="*/ 3389784 w 6753100"/>
              <a:gd name="connsiteY297" fmla="*/ 2665865 h 3313224"/>
              <a:gd name="connsiteX298" fmla="*/ 5764361 w 6753100"/>
              <a:gd name="connsiteY298" fmla="*/ 2664118 h 3313224"/>
              <a:gd name="connsiteX299" fmla="*/ 5756272 w 6753100"/>
              <a:gd name="connsiteY299" fmla="*/ 2672207 h 3313224"/>
              <a:gd name="connsiteX300" fmla="*/ 5764361 w 6753100"/>
              <a:gd name="connsiteY300" fmla="*/ 2680297 h 3313224"/>
              <a:gd name="connsiteX301" fmla="*/ 5772451 w 6753100"/>
              <a:gd name="connsiteY301" fmla="*/ 2672207 h 3313224"/>
              <a:gd name="connsiteX302" fmla="*/ 5764361 w 6753100"/>
              <a:gd name="connsiteY302" fmla="*/ 2664118 h 3313224"/>
              <a:gd name="connsiteX303" fmla="*/ 3751678 w 6753100"/>
              <a:gd name="connsiteY303" fmla="*/ 2663082 h 3313224"/>
              <a:gd name="connsiteX304" fmla="*/ 3751678 w 6753100"/>
              <a:gd name="connsiteY304" fmla="*/ 2663211 h 3313224"/>
              <a:gd name="connsiteX305" fmla="*/ 3766240 w 6753100"/>
              <a:gd name="connsiteY305" fmla="*/ 2677773 h 3313224"/>
              <a:gd name="connsiteX306" fmla="*/ 3751678 w 6753100"/>
              <a:gd name="connsiteY306" fmla="*/ 2692334 h 3313224"/>
              <a:gd name="connsiteX307" fmla="*/ 3738283 w 6753100"/>
              <a:gd name="connsiteY307" fmla="*/ 2683468 h 3313224"/>
              <a:gd name="connsiteX308" fmla="*/ 3689421 w 6753100"/>
              <a:gd name="connsiteY308" fmla="*/ 2690845 h 3313224"/>
              <a:gd name="connsiteX309" fmla="*/ 3689421 w 6753100"/>
              <a:gd name="connsiteY309" fmla="*/ 2737829 h 3313224"/>
              <a:gd name="connsiteX310" fmla="*/ 3686574 w 6753100"/>
              <a:gd name="connsiteY310" fmla="*/ 2738153 h 3313224"/>
              <a:gd name="connsiteX311" fmla="*/ 3589435 w 6753100"/>
              <a:gd name="connsiteY311" fmla="*/ 2745401 h 3313224"/>
              <a:gd name="connsiteX312" fmla="*/ 3586134 w 6753100"/>
              <a:gd name="connsiteY312" fmla="*/ 2745401 h 3313224"/>
              <a:gd name="connsiteX313" fmla="*/ 3586134 w 6753100"/>
              <a:gd name="connsiteY313" fmla="*/ 2692140 h 3313224"/>
              <a:gd name="connsiteX314" fmla="*/ 3589240 w 6753100"/>
              <a:gd name="connsiteY314" fmla="*/ 2692140 h 3313224"/>
              <a:gd name="connsiteX315" fmla="*/ 3630400 w 6753100"/>
              <a:gd name="connsiteY315" fmla="*/ 2690133 h 3313224"/>
              <a:gd name="connsiteX316" fmla="*/ 3643278 w 6753100"/>
              <a:gd name="connsiteY316" fmla="*/ 2679649 h 3313224"/>
              <a:gd name="connsiteX317" fmla="*/ 3656416 w 6753100"/>
              <a:gd name="connsiteY317" fmla="*/ 2692787 h 3313224"/>
              <a:gd name="connsiteX318" fmla="*/ 3643278 w 6753100"/>
              <a:gd name="connsiteY318" fmla="*/ 2705924 h 3313224"/>
              <a:gd name="connsiteX319" fmla="*/ 3630724 w 6753100"/>
              <a:gd name="connsiteY319" fmla="*/ 2696476 h 3313224"/>
              <a:gd name="connsiteX320" fmla="*/ 3592606 w 6753100"/>
              <a:gd name="connsiteY320" fmla="*/ 2698482 h 3313224"/>
              <a:gd name="connsiteX321" fmla="*/ 3592606 w 6753100"/>
              <a:gd name="connsiteY321" fmla="*/ 2738671 h 3313224"/>
              <a:gd name="connsiteX322" fmla="*/ 3682950 w 6753100"/>
              <a:gd name="connsiteY322" fmla="*/ 2732005 h 3313224"/>
              <a:gd name="connsiteX323" fmla="*/ 3682950 w 6753100"/>
              <a:gd name="connsiteY323" fmla="*/ 2685021 h 3313224"/>
              <a:gd name="connsiteX324" fmla="*/ 3685797 w 6753100"/>
              <a:gd name="connsiteY324" fmla="*/ 2684697 h 3313224"/>
              <a:gd name="connsiteX325" fmla="*/ 3737182 w 6753100"/>
              <a:gd name="connsiteY325" fmla="*/ 2676996 h 3313224"/>
              <a:gd name="connsiteX326" fmla="*/ 3751678 w 6753100"/>
              <a:gd name="connsiteY326" fmla="*/ 2663082 h 3313224"/>
              <a:gd name="connsiteX327" fmla="*/ 1502264 w 6753100"/>
              <a:gd name="connsiteY327" fmla="*/ 2658228 h 3313224"/>
              <a:gd name="connsiteX328" fmla="*/ 1494174 w 6753100"/>
              <a:gd name="connsiteY328" fmla="*/ 2666317 h 3313224"/>
              <a:gd name="connsiteX329" fmla="*/ 1494239 w 6753100"/>
              <a:gd name="connsiteY329" fmla="*/ 2666317 h 3313224"/>
              <a:gd name="connsiteX330" fmla="*/ 1502328 w 6753100"/>
              <a:gd name="connsiteY330" fmla="*/ 2674407 h 3313224"/>
              <a:gd name="connsiteX331" fmla="*/ 1505176 w 6753100"/>
              <a:gd name="connsiteY331" fmla="*/ 2673825 h 3313224"/>
              <a:gd name="connsiteX332" fmla="*/ 1505888 w 6753100"/>
              <a:gd name="connsiteY332" fmla="*/ 2673242 h 3313224"/>
              <a:gd name="connsiteX333" fmla="*/ 1506341 w 6753100"/>
              <a:gd name="connsiteY333" fmla="*/ 2673113 h 3313224"/>
              <a:gd name="connsiteX334" fmla="*/ 1510353 w 6753100"/>
              <a:gd name="connsiteY334" fmla="*/ 2666317 h 3313224"/>
              <a:gd name="connsiteX335" fmla="*/ 1502264 w 6753100"/>
              <a:gd name="connsiteY335" fmla="*/ 2658228 h 3313224"/>
              <a:gd name="connsiteX336" fmla="*/ 2036174 w 6753100"/>
              <a:gd name="connsiteY336" fmla="*/ 2652857 h 3313224"/>
              <a:gd name="connsiteX337" fmla="*/ 2028085 w 6753100"/>
              <a:gd name="connsiteY337" fmla="*/ 2660947 h 3313224"/>
              <a:gd name="connsiteX338" fmla="*/ 2036174 w 6753100"/>
              <a:gd name="connsiteY338" fmla="*/ 2669036 h 3313224"/>
              <a:gd name="connsiteX339" fmla="*/ 2044264 w 6753100"/>
              <a:gd name="connsiteY339" fmla="*/ 2660947 h 3313224"/>
              <a:gd name="connsiteX340" fmla="*/ 2036174 w 6753100"/>
              <a:gd name="connsiteY340" fmla="*/ 2652857 h 3313224"/>
              <a:gd name="connsiteX341" fmla="*/ 1502134 w 6753100"/>
              <a:gd name="connsiteY341" fmla="*/ 2651821 h 3313224"/>
              <a:gd name="connsiteX342" fmla="*/ 1516695 w 6753100"/>
              <a:gd name="connsiteY342" fmla="*/ 2666382 h 3313224"/>
              <a:gd name="connsiteX343" fmla="*/ 1511453 w 6753100"/>
              <a:gd name="connsiteY343" fmla="*/ 2677513 h 3313224"/>
              <a:gd name="connsiteX344" fmla="*/ 1578370 w 6753100"/>
              <a:gd name="connsiteY344" fmla="*/ 2803322 h 3313224"/>
              <a:gd name="connsiteX345" fmla="*/ 1579600 w 6753100"/>
              <a:gd name="connsiteY345" fmla="*/ 2805458 h 3313224"/>
              <a:gd name="connsiteX346" fmla="*/ 1545688 w 6753100"/>
              <a:gd name="connsiteY346" fmla="*/ 2839369 h 3313224"/>
              <a:gd name="connsiteX347" fmla="*/ 1630855 w 6753100"/>
              <a:gd name="connsiteY347" fmla="*/ 2975015 h 3313224"/>
              <a:gd name="connsiteX348" fmla="*/ 1635709 w 6753100"/>
              <a:gd name="connsiteY348" fmla="*/ 2974044 h 3313224"/>
              <a:gd name="connsiteX349" fmla="*/ 1648846 w 6753100"/>
              <a:gd name="connsiteY349" fmla="*/ 2987182 h 3313224"/>
              <a:gd name="connsiteX350" fmla="*/ 1635709 w 6753100"/>
              <a:gd name="connsiteY350" fmla="*/ 3000319 h 3313224"/>
              <a:gd name="connsiteX351" fmla="*/ 1622572 w 6753100"/>
              <a:gd name="connsiteY351" fmla="*/ 2987182 h 3313224"/>
              <a:gd name="connsiteX352" fmla="*/ 1625678 w 6753100"/>
              <a:gd name="connsiteY352" fmla="*/ 2978769 h 3313224"/>
              <a:gd name="connsiteX353" fmla="*/ 1538893 w 6753100"/>
              <a:gd name="connsiteY353" fmla="*/ 2840340 h 3313224"/>
              <a:gd name="connsiteX354" fmla="*/ 1537664 w 6753100"/>
              <a:gd name="connsiteY354" fmla="*/ 2838204 h 3313224"/>
              <a:gd name="connsiteX355" fmla="*/ 1571575 w 6753100"/>
              <a:gd name="connsiteY355" fmla="*/ 2804293 h 3313224"/>
              <a:gd name="connsiteX356" fmla="*/ 1505758 w 6753100"/>
              <a:gd name="connsiteY356" fmla="*/ 2680361 h 3313224"/>
              <a:gd name="connsiteX357" fmla="*/ 1505694 w 6753100"/>
              <a:gd name="connsiteY357" fmla="*/ 2680490 h 3313224"/>
              <a:gd name="connsiteX358" fmla="*/ 1502134 w 6753100"/>
              <a:gd name="connsiteY358" fmla="*/ 2680943 h 3313224"/>
              <a:gd name="connsiteX359" fmla="*/ 1487573 w 6753100"/>
              <a:gd name="connsiteY359" fmla="*/ 2666382 h 3313224"/>
              <a:gd name="connsiteX360" fmla="*/ 1502134 w 6753100"/>
              <a:gd name="connsiteY360" fmla="*/ 2651821 h 3313224"/>
              <a:gd name="connsiteX361" fmla="*/ 3607167 w 6753100"/>
              <a:gd name="connsiteY361" fmla="*/ 2639331 h 3313224"/>
              <a:gd name="connsiteX362" fmla="*/ 3599077 w 6753100"/>
              <a:gd name="connsiteY362" fmla="*/ 2647420 h 3313224"/>
              <a:gd name="connsiteX363" fmla="*/ 3607167 w 6753100"/>
              <a:gd name="connsiteY363" fmla="*/ 2655510 h 3313224"/>
              <a:gd name="connsiteX364" fmla="*/ 3615257 w 6753100"/>
              <a:gd name="connsiteY364" fmla="*/ 2647420 h 3313224"/>
              <a:gd name="connsiteX365" fmla="*/ 3607167 w 6753100"/>
              <a:gd name="connsiteY365" fmla="*/ 2639331 h 3313224"/>
              <a:gd name="connsiteX366" fmla="*/ 3366033 w 6753100"/>
              <a:gd name="connsiteY366" fmla="*/ 2623734 h 3313224"/>
              <a:gd name="connsiteX367" fmla="*/ 3357944 w 6753100"/>
              <a:gd name="connsiteY367" fmla="*/ 2631824 h 3313224"/>
              <a:gd name="connsiteX368" fmla="*/ 3366033 w 6753100"/>
              <a:gd name="connsiteY368" fmla="*/ 2639913 h 3313224"/>
              <a:gd name="connsiteX369" fmla="*/ 3374123 w 6753100"/>
              <a:gd name="connsiteY369" fmla="*/ 2631824 h 3313224"/>
              <a:gd name="connsiteX370" fmla="*/ 3366033 w 6753100"/>
              <a:gd name="connsiteY370" fmla="*/ 2623734 h 3313224"/>
              <a:gd name="connsiteX371" fmla="*/ 6626902 w 6753100"/>
              <a:gd name="connsiteY371" fmla="*/ 2622505 h 3313224"/>
              <a:gd name="connsiteX372" fmla="*/ 6669292 w 6753100"/>
              <a:gd name="connsiteY372" fmla="*/ 2664894 h 3313224"/>
              <a:gd name="connsiteX373" fmla="*/ 6668709 w 6753100"/>
              <a:gd name="connsiteY373" fmla="*/ 2666771 h 3313224"/>
              <a:gd name="connsiteX374" fmla="*/ 6638680 w 6753100"/>
              <a:gd name="connsiteY374" fmla="*/ 2755950 h 3313224"/>
              <a:gd name="connsiteX375" fmla="*/ 6636998 w 6753100"/>
              <a:gd name="connsiteY375" fmla="*/ 2760804 h 3313224"/>
              <a:gd name="connsiteX376" fmla="*/ 6600369 w 6753100"/>
              <a:gd name="connsiteY376" fmla="*/ 2724175 h 3313224"/>
              <a:gd name="connsiteX377" fmla="*/ 6565033 w 6753100"/>
              <a:gd name="connsiteY377" fmla="*/ 2821249 h 3313224"/>
              <a:gd name="connsiteX378" fmla="*/ 6572799 w 6753100"/>
              <a:gd name="connsiteY378" fmla="*/ 2834063 h 3313224"/>
              <a:gd name="connsiteX379" fmla="*/ 6558238 w 6753100"/>
              <a:gd name="connsiteY379" fmla="*/ 2848624 h 3313224"/>
              <a:gd name="connsiteX380" fmla="*/ 6543677 w 6753100"/>
              <a:gd name="connsiteY380" fmla="*/ 2834063 h 3313224"/>
              <a:gd name="connsiteX381" fmla="*/ 6558238 w 6753100"/>
              <a:gd name="connsiteY381" fmla="*/ 2819502 h 3313224"/>
              <a:gd name="connsiteX382" fmla="*/ 6558691 w 6753100"/>
              <a:gd name="connsiteY382" fmla="*/ 2819502 h 3313224"/>
              <a:gd name="connsiteX383" fmla="*/ 6595903 w 6753100"/>
              <a:gd name="connsiteY383" fmla="*/ 2717120 h 3313224"/>
              <a:gd name="connsiteX384" fmla="*/ 6597586 w 6753100"/>
              <a:gd name="connsiteY384" fmla="*/ 2712202 h 3313224"/>
              <a:gd name="connsiteX385" fmla="*/ 6634280 w 6753100"/>
              <a:gd name="connsiteY385" fmla="*/ 2748896 h 3313224"/>
              <a:gd name="connsiteX386" fmla="*/ 6661914 w 6753100"/>
              <a:gd name="connsiteY386" fmla="*/ 2666641 h 3313224"/>
              <a:gd name="connsiteX387" fmla="*/ 6629879 w 6753100"/>
              <a:gd name="connsiteY387" fmla="*/ 2634607 h 3313224"/>
              <a:gd name="connsiteX388" fmla="*/ 6620236 w 6753100"/>
              <a:gd name="connsiteY388" fmla="*/ 2664700 h 3313224"/>
              <a:gd name="connsiteX389" fmla="*/ 6625802 w 6753100"/>
              <a:gd name="connsiteY389" fmla="*/ 2675443 h 3313224"/>
              <a:gd name="connsiteX390" fmla="*/ 6612665 w 6753100"/>
              <a:gd name="connsiteY390" fmla="*/ 2688580 h 3313224"/>
              <a:gd name="connsiteX391" fmla="*/ 6599527 w 6753100"/>
              <a:gd name="connsiteY391" fmla="*/ 2675443 h 3313224"/>
              <a:gd name="connsiteX392" fmla="*/ 6612665 w 6753100"/>
              <a:gd name="connsiteY392" fmla="*/ 2662306 h 3313224"/>
              <a:gd name="connsiteX393" fmla="*/ 6614218 w 6753100"/>
              <a:gd name="connsiteY393" fmla="*/ 2662435 h 3313224"/>
              <a:gd name="connsiteX394" fmla="*/ 6625284 w 6753100"/>
              <a:gd name="connsiteY394" fmla="*/ 2627617 h 3313224"/>
              <a:gd name="connsiteX395" fmla="*/ 5884346 w 6753100"/>
              <a:gd name="connsiteY395" fmla="*/ 2618104 h 3313224"/>
              <a:gd name="connsiteX396" fmla="*/ 5897483 w 6753100"/>
              <a:gd name="connsiteY396" fmla="*/ 2631241 h 3313224"/>
              <a:gd name="connsiteX397" fmla="*/ 5884346 w 6753100"/>
              <a:gd name="connsiteY397" fmla="*/ 2644379 h 3313224"/>
              <a:gd name="connsiteX398" fmla="*/ 5882145 w 6753100"/>
              <a:gd name="connsiteY398" fmla="*/ 2644185 h 3313224"/>
              <a:gd name="connsiteX399" fmla="*/ 5818529 w 6753100"/>
              <a:gd name="connsiteY399" fmla="*/ 2784166 h 3313224"/>
              <a:gd name="connsiteX400" fmla="*/ 5822024 w 6753100"/>
              <a:gd name="connsiteY400" fmla="*/ 2793033 h 3313224"/>
              <a:gd name="connsiteX401" fmla="*/ 5808886 w 6753100"/>
              <a:gd name="connsiteY401" fmla="*/ 2806170 h 3313224"/>
              <a:gd name="connsiteX402" fmla="*/ 5795749 w 6753100"/>
              <a:gd name="connsiteY402" fmla="*/ 2793033 h 3313224"/>
              <a:gd name="connsiteX403" fmla="*/ 5808886 w 6753100"/>
              <a:gd name="connsiteY403" fmla="*/ 2779895 h 3313224"/>
              <a:gd name="connsiteX404" fmla="*/ 5813093 w 6753100"/>
              <a:gd name="connsiteY404" fmla="*/ 2780607 h 3313224"/>
              <a:gd name="connsiteX405" fmla="*/ 5876256 w 6753100"/>
              <a:gd name="connsiteY405" fmla="*/ 2641532 h 3313224"/>
              <a:gd name="connsiteX406" fmla="*/ 5871208 w 6753100"/>
              <a:gd name="connsiteY406" fmla="*/ 2631241 h 3313224"/>
              <a:gd name="connsiteX407" fmla="*/ 5884346 w 6753100"/>
              <a:gd name="connsiteY407" fmla="*/ 2618104 h 3313224"/>
              <a:gd name="connsiteX408" fmla="*/ 3776465 w 6753100"/>
              <a:gd name="connsiteY408" fmla="*/ 2617780 h 3313224"/>
              <a:gd name="connsiteX409" fmla="*/ 3768376 w 6753100"/>
              <a:gd name="connsiteY409" fmla="*/ 2625870 h 3313224"/>
              <a:gd name="connsiteX410" fmla="*/ 3768699 w 6753100"/>
              <a:gd name="connsiteY410" fmla="*/ 2626582 h 3313224"/>
              <a:gd name="connsiteX411" fmla="*/ 3768699 w 6753100"/>
              <a:gd name="connsiteY411" fmla="*/ 2627553 h 3313224"/>
              <a:gd name="connsiteX412" fmla="*/ 3776465 w 6753100"/>
              <a:gd name="connsiteY412" fmla="*/ 2633960 h 3313224"/>
              <a:gd name="connsiteX413" fmla="*/ 3784555 w 6753100"/>
              <a:gd name="connsiteY413" fmla="*/ 2625870 h 3313224"/>
              <a:gd name="connsiteX414" fmla="*/ 3776465 w 6753100"/>
              <a:gd name="connsiteY414" fmla="*/ 2617780 h 3313224"/>
              <a:gd name="connsiteX415" fmla="*/ 3776465 w 6753100"/>
              <a:gd name="connsiteY415" fmla="*/ 2611244 h 3313224"/>
              <a:gd name="connsiteX416" fmla="*/ 3791026 w 6753100"/>
              <a:gd name="connsiteY416" fmla="*/ 2625805 h 3313224"/>
              <a:gd name="connsiteX417" fmla="*/ 3776465 w 6753100"/>
              <a:gd name="connsiteY417" fmla="*/ 2640366 h 3313224"/>
              <a:gd name="connsiteX418" fmla="*/ 3762940 w 6753100"/>
              <a:gd name="connsiteY418" fmla="*/ 2631047 h 3313224"/>
              <a:gd name="connsiteX419" fmla="*/ 3621340 w 6753100"/>
              <a:gd name="connsiteY419" fmla="*/ 2650462 h 3313224"/>
              <a:gd name="connsiteX420" fmla="*/ 3607102 w 6753100"/>
              <a:gd name="connsiteY420" fmla="*/ 2661982 h 3313224"/>
              <a:gd name="connsiteX421" fmla="*/ 3592541 w 6753100"/>
              <a:gd name="connsiteY421" fmla="*/ 2647420 h 3313224"/>
              <a:gd name="connsiteX422" fmla="*/ 3607102 w 6753100"/>
              <a:gd name="connsiteY422" fmla="*/ 2632859 h 3313224"/>
              <a:gd name="connsiteX423" fmla="*/ 3621210 w 6753100"/>
              <a:gd name="connsiteY423" fmla="*/ 2643991 h 3313224"/>
              <a:gd name="connsiteX424" fmla="*/ 3762033 w 6753100"/>
              <a:gd name="connsiteY424" fmla="*/ 2624640 h 3313224"/>
              <a:gd name="connsiteX425" fmla="*/ 3776465 w 6753100"/>
              <a:gd name="connsiteY425" fmla="*/ 2611309 h 3313224"/>
              <a:gd name="connsiteX426" fmla="*/ 6044066 w 6753100"/>
              <a:gd name="connsiteY426" fmla="*/ 2595453 h 3313224"/>
              <a:gd name="connsiteX427" fmla="*/ 6057204 w 6753100"/>
              <a:gd name="connsiteY427" fmla="*/ 2608590 h 3313224"/>
              <a:gd name="connsiteX428" fmla="*/ 6044066 w 6753100"/>
              <a:gd name="connsiteY428" fmla="*/ 2621728 h 3313224"/>
              <a:gd name="connsiteX429" fmla="*/ 6041866 w 6753100"/>
              <a:gd name="connsiteY429" fmla="*/ 2621534 h 3313224"/>
              <a:gd name="connsiteX430" fmla="*/ 5991322 w 6753100"/>
              <a:gd name="connsiteY430" fmla="*/ 2744495 h 3313224"/>
              <a:gd name="connsiteX431" fmla="*/ 5991387 w 6753100"/>
              <a:gd name="connsiteY431" fmla="*/ 2744495 h 3313224"/>
              <a:gd name="connsiteX432" fmla="*/ 5998441 w 6753100"/>
              <a:gd name="connsiteY432" fmla="*/ 2756921 h 3313224"/>
              <a:gd name="connsiteX433" fmla="*/ 5983880 w 6753100"/>
              <a:gd name="connsiteY433" fmla="*/ 2771482 h 3313224"/>
              <a:gd name="connsiteX434" fmla="*/ 5969319 w 6753100"/>
              <a:gd name="connsiteY434" fmla="*/ 2756921 h 3313224"/>
              <a:gd name="connsiteX435" fmla="*/ 5983880 w 6753100"/>
              <a:gd name="connsiteY435" fmla="*/ 2742359 h 3313224"/>
              <a:gd name="connsiteX436" fmla="*/ 5985239 w 6753100"/>
              <a:gd name="connsiteY436" fmla="*/ 2742489 h 3313224"/>
              <a:gd name="connsiteX437" fmla="*/ 5985239 w 6753100"/>
              <a:gd name="connsiteY437" fmla="*/ 2742295 h 3313224"/>
              <a:gd name="connsiteX438" fmla="*/ 6035977 w 6753100"/>
              <a:gd name="connsiteY438" fmla="*/ 2618881 h 3313224"/>
              <a:gd name="connsiteX439" fmla="*/ 6030929 w 6753100"/>
              <a:gd name="connsiteY439" fmla="*/ 2608590 h 3313224"/>
              <a:gd name="connsiteX440" fmla="*/ 6044066 w 6753100"/>
              <a:gd name="connsiteY440" fmla="*/ 2595453 h 3313224"/>
              <a:gd name="connsiteX441" fmla="*/ 2052354 w 6753100"/>
              <a:gd name="connsiteY441" fmla="*/ 2591376 h 3313224"/>
              <a:gd name="connsiteX442" fmla="*/ 2044264 w 6753100"/>
              <a:gd name="connsiteY442" fmla="*/ 2599465 h 3313224"/>
              <a:gd name="connsiteX443" fmla="*/ 2052354 w 6753100"/>
              <a:gd name="connsiteY443" fmla="*/ 2607555 h 3313224"/>
              <a:gd name="connsiteX444" fmla="*/ 2060443 w 6753100"/>
              <a:gd name="connsiteY444" fmla="*/ 2599465 h 3313224"/>
              <a:gd name="connsiteX445" fmla="*/ 2052354 w 6753100"/>
              <a:gd name="connsiteY445" fmla="*/ 2591376 h 3313224"/>
              <a:gd name="connsiteX446" fmla="*/ 6444337 w 6753100"/>
              <a:gd name="connsiteY446" fmla="*/ 2581798 h 3313224"/>
              <a:gd name="connsiteX447" fmla="*/ 6486468 w 6753100"/>
              <a:gd name="connsiteY447" fmla="*/ 2623928 h 3313224"/>
              <a:gd name="connsiteX448" fmla="*/ 6485885 w 6753100"/>
              <a:gd name="connsiteY448" fmla="*/ 2625805 h 3313224"/>
              <a:gd name="connsiteX449" fmla="*/ 6470094 w 6753100"/>
              <a:gd name="connsiteY449" fmla="*/ 2672983 h 3313224"/>
              <a:gd name="connsiteX450" fmla="*/ 6476760 w 6753100"/>
              <a:gd name="connsiteY450" fmla="*/ 2685150 h 3313224"/>
              <a:gd name="connsiteX451" fmla="*/ 6462199 w 6753100"/>
              <a:gd name="connsiteY451" fmla="*/ 2699711 h 3313224"/>
              <a:gd name="connsiteX452" fmla="*/ 6447638 w 6753100"/>
              <a:gd name="connsiteY452" fmla="*/ 2685150 h 3313224"/>
              <a:gd name="connsiteX453" fmla="*/ 6462199 w 6753100"/>
              <a:gd name="connsiteY453" fmla="*/ 2670589 h 3313224"/>
              <a:gd name="connsiteX454" fmla="*/ 6464011 w 6753100"/>
              <a:gd name="connsiteY454" fmla="*/ 2670783 h 3313224"/>
              <a:gd name="connsiteX455" fmla="*/ 6479090 w 6753100"/>
              <a:gd name="connsiteY455" fmla="*/ 2625676 h 3313224"/>
              <a:gd name="connsiteX456" fmla="*/ 6447314 w 6753100"/>
              <a:gd name="connsiteY456" fmla="*/ 2593900 h 3313224"/>
              <a:gd name="connsiteX457" fmla="*/ 6447249 w 6753100"/>
              <a:gd name="connsiteY457" fmla="*/ 2593900 h 3313224"/>
              <a:gd name="connsiteX458" fmla="*/ 6333025 w 6753100"/>
              <a:gd name="connsiteY458" fmla="*/ 2894702 h 3313224"/>
              <a:gd name="connsiteX459" fmla="*/ 6337037 w 6753100"/>
              <a:gd name="connsiteY459" fmla="*/ 2904668 h 3313224"/>
              <a:gd name="connsiteX460" fmla="*/ 6322476 w 6753100"/>
              <a:gd name="connsiteY460" fmla="*/ 2919230 h 3313224"/>
              <a:gd name="connsiteX461" fmla="*/ 6307915 w 6753100"/>
              <a:gd name="connsiteY461" fmla="*/ 2904668 h 3313224"/>
              <a:gd name="connsiteX462" fmla="*/ 6322476 w 6753100"/>
              <a:gd name="connsiteY462" fmla="*/ 2890107 h 3313224"/>
              <a:gd name="connsiteX463" fmla="*/ 6327589 w 6753100"/>
              <a:gd name="connsiteY463" fmla="*/ 2891078 h 3313224"/>
              <a:gd name="connsiteX464" fmla="*/ 6442719 w 6753100"/>
              <a:gd name="connsiteY464" fmla="*/ 2586846 h 3313224"/>
              <a:gd name="connsiteX465" fmla="*/ 6594286 w 6753100"/>
              <a:gd name="connsiteY465" fmla="*/ 2571767 h 3313224"/>
              <a:gd name="connsiteX466" fmla="*/ 6607423 w 6753100"/>
              <a:gd name="connsiteY466" fmla="*/ 2584904 h 3313224"/>
              <a:gd name="connsiteX467" fmla="*/ 6594286 w 6753100"/>
              <a:gd name="connsiteY467" fmla="*/ 2598042 h 3313224"/>
              <a:gd name="connsiteX468" fmla="*/ 6592474 w 6753100"/>
              <a:gd name="connsiteY468" fmla="*/ 2597848 h 3313224"/>
              <a:gd name="connsiteX469" fmla="*/ 6489898 w 6753100"/>
              <a:gd name="connsiteY469" fmla="*/ 2883571 h 3313224"/>
              <a:gd name="connsiteX470" fmla="*/ 6489898 w 6753100"/>
              <a:gd name="connsiteY470" fmla="*/ 2883635 h 3313224"/>
              <a:gd name="connsiteX471" fmla="*/ 6496175 w 6753100"/>
              <a:gd name="connsiteY471" fmla="*/ 2895543 h 3313224"/>
              <a:gd name="connsiteX472" fmla="*/ 6481614 w 6753100"/>
              <a:gd name="connsiteY472" fmla="*/ 2910105 h 3313224"/>
              <a:gd name="connsiteX473" fmla="*/ 6467053 w 6753100"/>
              <a:gd name="connsiteY473" fmla="*/ 2895543 h 3313224"/>
              <a:gd name="connsiteX474" fmla="*/ 6481614 w 6753100"/>
              <a:gd name="connsiteY474" fmla="*/ 2880982 h 3313224"/>
              <a:gd name="connsiteX475" fmla="*/ 6483880 w 6753100"/>
              <a:gd name="connsiteY475" fmla="*/ 2881241 h 3313224"/>
              <a:gd name="connsiteX476" fmla="*/ 6586455 w 6753100"/>
              <a:gd name="connsiteY476" fmla="*/ 2595453 h 3313224"/>
              <a:gd name="connsiteX477" fmla="*/ 6581148 w 6753100"/>
              <a:gd name="connsiteY477" fmla="*/ 2584904 h 3313224"/>
              <a:gd name="connsiteX478" fmla="*/ 6594286 w 6753100"/>
              <a:gd name="connsiteY478" fmla="*/ 2571767 h 3313224"/>
              <a:gd name="connsiteX479" fmla="*/ 1929393 w 6753100"/>
              <a:gd name="connsiteY479" fmla="*/ 2568725 h 3313224"/>
              <a:gd name="connsiteX480" fmla="*/ 1921303 w 6753100"/>
              <a:gd name="connsiteY480" fmla="*/ 2576815 h 3313224"/>
              <a:gd name="connsiteX481" fmla="*/ 1929393 w 6753100"/>
              <a:gd name="connsiteY481" fmla="*/ 2584905 h 3313224"/>
              <a:gd name="connsiteX482" fmla="*/ 1937483 w 6753100"/>
              <a:gd name="connsiteY482" fmla="*/ 2576815 h 3313224"/>
              <a:gd name="connsiteX483" fmla="*/ 1929393 w 6753100"/>
              <a:gd name="connsiteY483" fmla="*/ 2568725 h 3313224"/>
              <a:gd name="connsiteX484" fmla="*/ 5954498 w 6753100"/>
              <a:gd name="connsiteY484" fmla="*/ 2565296 h 3313224"/>
              <a:gd name="connsiteX485" fmla="*/ 5967636 w 6753100"/>
              <a:gd name="connsiteY485" fmla="*/ 2578433 h 3313224"/>
              <a:gd name="connsiteX486" fmla="*/ 5954498 w 6753100"/>
              <a:gd name="connsiteY486" fmla="*/ 2591571 h 3313224"/>
              <a:gd name="connsiteX487" fmla="*/ 5953527 w 6753100"/>
              <a:gd name="connsiteY487" fmla="*/ 2591441 h 3313224"/>
              <a:gd name="connsiteX488" fmla="*/ 5871855 w 6753100"/>
              <a:gd name="connsiteY488" fmla="*/ 2781125 h 3313224"/>
              <a:gd name="connsiteX489" fmla="*/ 5871920 w 6753100"/>
              <a:gd name="connsiteY489" fmla="*/ 2781190 h 3313224"/>
              <a:gd name="connsiteX490" fmla="*/ 5878197 w 6753100"/>
              <a:gd name="connsiteY490" fmla="*/ 2793098 h 3313224"/>
              <a:gd name="connsiteX491" fmla="*/ 5863636 w 6753100"/>
              <a:gd name="connsiteY491" fmla="*/ 2807659 h 3313224"/>
              <a:gd name="connsiteX492" fmla="*/ 5849075 w 6753100"/>
              <a:gd name="connsiteY492" fmla="*/ 2793098 h 3313224"/>
              <a:gd name="connsiteX493" fmla="*/ 5863636 w 6753100"/>
              <a:gd name="connsiteY493" fmla="*/ 2778537 h 3313224"/>
              <a:gd name="connsiteX494" fmla="*/ 5865901 w 6753100"/>
              <a:gd name="connsiteY494" fmla="*/ 2778796 h 3313224"/>
              <a:gd name="connsiteX495" fmla="*/ 5947379 w 6753100"/>
              <a:gd name="connsiteY495" fmla="*/ 2589500 h 3313224"/>
              <a:gd name="connsiteX496" fmla="*/ 5941361 w 6753100"/>
              <a:gd name="connsiteY496" fmla="*/ 2578433 h 3313224"/>
              <a:gd name="connsiteX497" fmla="*/ 5954498 w 6753100"/>
              <a:gd name="connsiteY497" fmla="*/ 2565296 h 3313224"/>
              <a:gd name="connsiteX498" fmla="*/ 3782484 w 6753100"/>
              <a:gd name="connsiteY498" fmla="*/ 2565166 h 3313224"/>
              <a:gd name="connsiteX499" fmla="*/ 3795622 w 6753100"/>
              <a:gd name="connsiteY499" fmla="*/ 2578303 h 3313224"/>
              <a:gd name="connsiteX500" fmla="*/ 3782484 w 6753100"/>
              <a:gd name="connsiteY500" fmla="*/ 2591441 h 3313224"/>
              <a:gd name="connsiteX501" fmla="*/ 3769800 w 6753100"/>
              <a:gd name="connsiteY501" fmla="*/ 2581733 h 3313224"/>
              <a:gd name="connsiteX502" fmla="*/ 3610921 w 6753100"/>
              <a:gd name="connsiteY502" fmla="*/ 2604320 h 3313224"/>
              <a:gd name="connsiteX503" fmla="*/ 3597977 w 6753100"/>
              <a:gd name="connsiteY503" fmla="*/ 2615192 h 3313224"/>
              <a:gd name="connsiteX504" fmla="*/ 3584840 w 6753100"/>
              <a:gd name="connsiteY504" fmla="*/ 2602054 h 3313224"/>
              <a:gd name="connsiteX505" fmla="*/ 3597977 w 6753100"/>
              <a:gd name="connsiteY505" fmla="*/ 2588917 h 3313224"/>
              <a:gd name="connsiteX506" fmla="*/ 3610403 w 6753100"/>
              <a:gd name="connsiteY506" fmla="*/ 2597913 h 3313224"/>
              <a:gd name="connsiteX507" fmla="*/ 3769670 w 6753100"/>
              <a:gd name="connsiteY507" fmla="*/ 2575197 h 3313224"/>
              <a:gd name="connsiteX508" fmla="*/ 3782419 w 6753100"/>
              <a:gd name="connsiteY508" fmla="*/ 2565231 h 3313224"/>
              <a:gd name="connsiteX509" fmla="*/ 5807075 w 6753100"/>
              <a:gd name="connsiteY509" fmla="*/ 2565037 h 3313224"/>
              <a:gd name="connsiteX510" fmla="*/ 5847911 w 6753100"/>
              <a:gd name="connsiteY510" fmla="*/ 2605873 h 3313224"/>
              <a:gd name="connsiteX511" fmla="*/ 5847069 w 6753100"/>
              <a:gd name="connsiteY511" fmla="*/ 2607879 h 3313224"/>
              <a:gd name="connsiteX512" fmla="*/ 5772904 w 6753100"/>
              <a:gd name="connsiteY512" fmla="*/ 2771612 h 3313224"/>
              <a:gd name="connsiteX513" fmla="*/ 5772969 w 6753100"/>
              <a:gd name="connsiteY513" fmla="*/ 2771612 h 3313224"/>
              <a:gd name="connsiteX514" fmla="*/ 5778987 w 6753100"/>
              <a:gd name="connsiteY514" fmla="*/ 2783390 h 3313224"/>
              <a:gd name="connsiteX515" fmla="*/ 5764426 w 6753100"/>
              <a:gd name="connsiteY515" fmla="*/ 2797952 h 3313224"/>
              <a:gd name="connsiteX516" fmla="*/ 5749865 w 6753100"/>
              <a:gd name="connsiteY516" fmla="*/ 2783390 h 3313224"/>
              <a:gd name="connsiteX517" fmla="*/ 5764426 w 6753100"/>
              <a:gd name="connsiteY517" fmla="*/ 2768829 h 3313224"/>
              <a:gd name="connsiteX518" fmla="*/ 5767015 w 6753100"/>
              <a:gd name="connsiteY518" fmla="*/ 2769088 h 3313224"/>
              <a:gd name="connsiteX519" fmla="*/ 5840274 w 6753100"/>
              <a:gd name="connsiteY519" fmla="*/ 2607426 h 3313224"/>
              <a:gd name="connsiteX520" fmla="*/ 5809404 w 6753100"/>
              <a:gd name="connsiteY520" fmla="*/ 2576557 h 3313224"/>
              <a:gd name="connsiteX521" fmla="*/ 5773616 w 6753100"/>
              <a:gd name="connsiteY521" fmla="*/ 2661076 h 3313224"/>
              <a:gd name="connsiteX522" fmla="*/ 5778987 w 6753100"/>
              <a:gd name="connsiteY522" fmla="*/ 2672272 h 3313224"/>
              <a:gd name="connsiteX523" fmla="*/ 5764426 w 6753100"/>
              <a:gd name="connsiteY523" fmla="*/ 2686833 h 3313224"/>
              <a:gd name="connsiteX524" fmla="*/ 5749865 w 6753100"/>
              <a:gd name="connsiteY524" fmla="*/ 2672272 h 3313224"/>
              <a:gd name="connsiteX525" fmla="*/ 5764426 w 6753100"/>
              <a:gd name="connsiteY525" fmla="*/ 2657711 h 3313224"/>
              <a:gd name="connsiteX526" fmla="*/ 5767856 w 6753100"/>
              <a:gd name="connsiteY526" fmla="*/ 2658164 h 3313224"/>
              <a:gd name="connsiteX527" fmla="*/ 5805262 w 6753100"/>
              <a:gd name="connsiteY527" fmla="*/ 2569567 h 3313224"/>
              <a:gd name="connsiteX528" fmla="*/ 1929328 w 6753100"/>
              <a:gd name="connsiteY528" fmla="*/ 2562189 h 3313224"/>
              <a:gd name="connsiteX529" fmla="*/ 1943889 w 6753100"/>
              <a:gd name="connsiteY529" fmla="*/ 2576750 h 3313224"/>
              <a:gd name="connsiteX530" fmla="*/ 1938583 w 6753100"/>
              <a:gd name="connsiteY530" fmla="*/ 2587946 h 3313224"/>
              <a:gd name="connsiteX531" fmla="*/ 2003299 w 6753100"/>
              <a:gd name="connsiteY531" fmla="*/ 2693822 h 3313224"/>
              <a:gd name="connsiteX532" fmla="*/ 2008888 w 6753100"/>
              <a:gd name="connsiteY532" fmla="*/ 2692538 h 3313224"/>
              <a:gd name="connsiteX533" fmla="*/ 2018152 w 6753100"/>
              <a:gd name="connsiteY533" fmla="*/ 2696379 h 3313224"/>
              <a:gd name="connsiteX534" fmla="*/ 2022002 w 6753100"/>
              <a:gd name="connsiteY534" fmla="*/ 2705665 h 3313224"/>
              <a:gd name="connsiteX535" fmla="*/ 2008865 w 6753100"/>
              <a:gd name="connsiteY535" fmla="*/ 2718803 h 3313224"/>
              <a:gd name="connsiteX536" fmla="*/ 1995727 w 6753100"/>
              <a:gd name="connsiteY536" fmla="*/ 2705665 h 3313224"/>
              <a:gd name="connsiteX537" fmla="*/ 1998251 w 6753100"/>
              <a:gd name="connsiteY537" fmla="*/ 2697964 h 3313224"/>
              <a:gd name="connsiteX538" fmla="*/ 1932758 w 6753100"/>
              <a:gd name="connsiteY538" fmla="*/ 2590858 h 3313224"/>
              <a:gd name="connsiteX539" fmla="*/ 1929328 w 6753100"/>
              <a:gd name="connsiteY539" fmla="*/ 2591311 h 3313224"/>
              <a:gd name="connsiteX540" fmla="*/ 1914767 w 6753100"/>
              <a:gd name="connsiteY540" fmla="*/ 2576750 h 3313224"/>
              <a:gd name="connsiteX541" fmla="*/ 1929328 w 6753100"/>
              <a:gd name="connsiteY541" fmla="*/ 2562189 h 3313224"/>
              <a:gd name="connsiteX542" fmla="*/ 1661854 w 6753100"/>
              <a:gd name="connsiteY542" fmla="*/ 2560053 h 3313224"/>
              <a:gd name="connsiteX543" fmla="*/ 1653765 w 6753100"/>
              <a:gd name="connsiteY543" fmla="*/ 2568143 h 3313224"/>
              <a:gd name="connsiteX544" fmla="*/ 1661854 w 6753100"/>
              <a:gd name="connsiteY544" fmla="*/ 2576232 h 3313224"/>
              <a:gd name="connsiteX545" fmla="*/ 1669944 w 6753100"/>
              <a:gd name="connsiteY545" fmla="*/ 2568143 h 3313224"/>
              <a:gd name="connsiteX546" fmla="*/ 1661854 w 6753100"/>
              <a:gd name="connsiteY546" fmla="*/ 2560053 h 3313224"/>
              <a:gd name="connsiteX547" fmla="*/ 5757890 w 6753100"/>
              <a:gd name="connsiteY547" fmla="*/ 2559536 h 3313224"/>
              <a:gd name="connsiteX548" fmla="*/ 5749800 w 6753100"/>
              <a:gd name="connsiteY548" fmla="*/ 2567625 h 3313224"/>
              <a:gd name="connsiteX549" fmla="*/ 5757890 w 6753100"/>
              <a:gd name="connsiteY549" fmla="*/ 2575715 h 3313224"/>
              <a:gd name="connsiteX550" fmla="*/ 5765979 w 6753100"/>
              <a:gd name="connsiteY550" fmla="*/ 2567625 h 3313224"/>
              <a:gd name="connsiteX551" fmla="*/ 5757890 w 6753100"/>
              <a:gd name="connsiteY551" fmla="*/ 2559536 h 3313224"/>
              <a:gd name="connsiteX552" fmla="*/ 1661854 w 6753100"/>
              <a:gd name="connsiteY552" fmla="*/ 2553711 h 3313224"/>
              <a:gd name="connsiteX553" fmla="*/ 1676415 w 6753100"/>
              <a:gd name="connsiteY553" fmla="*/ 2568272 h 3313224"/>
              <a:gd name="connsiteX554" fmla="*/ 1671238 w 6753100"/>
              <a:gd name="connsiteY554" fmla="*/ 2579274 h 3313224"/>
              <a:gd name="connsiteX555" fmla="*/ 1677775 w 6753100"/>
              <a:gd name="connsiteY555" fmla="*/ 2592735 h 3313224"/>
              <a:gd name="connsiteX556" fmla="*/ 1759900 w 6753100"/>
              <a:gd name="connsiteY556" fmla="*/ 2743977 h 3313224"/>
              <a:gd name="connsiteX557" fmla="*/ 1761194 w 6753100"/>
              <a:gd name="connsiteY557" fmla="*/ 2746113 h 3313224"/>
              <a:gd name="connsiteX558" fmla="*/ 1727218 w 6753100"/>
              <a:gd name="connsiteY558" fmla="*/ 2780089 h 3313224"/>
              <a:gd name="connsiteX559" fmla="*/ 1810767 w 6753100"/>
              <a:gd name="connsiteY559" fmla="*/ 2907581 h 3313224"/>
              <a:gd name="connsiteX560" fmla="*/ 1817174 w 6753100"/>
              <a:gd name="connsiteY560" fmla="*/ 2905833 h 3313224"/>
              <a:gd name="connsiteX561" fmla="*/ 1817174 w 6753100"/>
              <a:gd name="connsiteY561" fmla="*/ 2906092 h 3313224"/>
              <a:gd name="connsiteX562" fmla="*/ 1830311 w 6753100"/>
              <a:gd name="connsiteY562" fmla="*/ 2919229 h 3313224"/>
              <a:gd name="connsiteX563" fmla="*/ 1817174 w 6753100"/>
              <a:gd name="connsiteY563" fmla="*/ 2932367 h 3313224"/>
              <a:gd name="connsiteX564" fmla="*/ 1804036 w 6753100"/>
              <a:gd name="connsiteY564" fmla="*/ 2919229 h 3313224"/>
              <a:gd name="connsiteX565" fmla="*/ 1806042 w 6753100"/>
              <a:gd name="connsiteY565" fmla="*/ 2912305 h 3313224"/>
              <a:gd name="connsiteX566" fmla="*/ 1720358 w 6753100"/>
              <a:gd name="connsiteY566" fmla="*/ 2781448 h 3313224"/>
              <a:gd name="connsiteX567" fmla="*/ 1719064 w 6753100"/>
              <a:gd name="connsiteY567" fmla="*/ 2779248 h 3313224"/>
              <a:gd name="connsiteX568" fmla="*/ 1753104 w 6753100"/>
              <a:gd name="connsiteY568" fmla="*/ 2745207 h 3313224"/>
              <a:gd name="connsiteX569" fmla="*/ 1672015 w 6753100"/>
              <a:gd name="connsiteY569" fmla="*/ 2595647 h 3313224"/>
              <a:gd name="connsiteX570" fmla="*/ 1665543 w 6753100"/>
              <a:gd name="connsiteY570" fmla="*/ 2582316 h 3313224"/>
              <a:gd name="connsiteX571" fmla="*/ 1661854 w 6753100"/>
              <a:gd name="connsiteY571" fmla="*/ 2582833 h 3313224"/>
              <a:gd name="connsiteX572" fmla="*/ 1647293 w 6753100"/>
              <a:gd name="connsiteY572" fmla="*/ 2568272 h 3313224"/>
              <a:gd name="connsiteX573" fmla="*/ 1661854 w 6753100"/>
              <a:gd name="connsiteY573" fmla="*/ 2553711 h 3313224"/>
              <a:gd name="connsiteX574" fmla="*/ 1760030 w 6753100"/>
              <a:gd name="connsiteY574" fmla="*/ 2551446 h 3313224"/>
              <a:gd name="connsiteX575" fmla="*/ 1751940 w 6753100"/>
              <a:gd name="connsiteY575" fmla="*/ 2559536 h 3313224"/>
              <a:gd name="connsiteX576" fmla="*/ 1760030 w 6753100"/>
              <a:gd name="connsiteY576" fmla="*/ 2567625 h 3313224"/>
              <a:gd name="connsiteX577" fmla="*/ 1768119 w 6753100"/>
              <a:gd name="connsiteY577" fmla="*/ 2559536 h 3313224"/>
              <a:gd name="connsiteX578" fmla="*/ 1760030 w 6753100"/>
              <a:gd name="connsiteY578" fmla="*/ 2551446 h 3313224"/>
              <a:gd name="connsiteX579" fmla="*/ 4075779 w 6753100"/>
              <a:gd name="connsiteY579" fmla="*/ 2548210 h 3313224"/>
              <a:gd name="connsiteX580" fmla="*/ 4067690 w 6753100"/>
              <a:gd name="connsiteY580" fmla="*/ 2556300 h 3313224"/>
              <a:gd name="connsiteX581" fmla="*/ 4075714 w 6753100"/>
              <a:gd name="connsiteY581" fmla="*/ 2564325 h 3313224"/>
              <a:gd name="connsiteX582" fmla="*/ 4075714 w 6753100"/>
              <a:gd name="connsiteY582" fmla="*/ 2564325 h 3313224"/>
              <a:gd name="connsiteX583" fmla="*/ 4075779 w 6753100"/>
              <a:gd name="connsiteY583" fmla="*/ 2564389 h 3313224"/>
              <a:gd name="connsiteX584" fmla="*/ 4075714 w 6753100"/>
              <a:gd name="connsiteY584" fmla="*/ 2564325 h 3313224"/>
              <a:gd name="connsiteX585" fmla="*/ 4083804 w 6753100"/>
              <a:gd name="connsiteY585" fmla="*/ 2556235 h 3313224"/>
              <a:gd name="connsiteX586" fmla="*/ 4082574 w 6753100"/>
              <a:gd name="connsiteY586" fmla="*/ 2552223 h 3313224"/>
              <a:gd name="connsiteX587" fmla="*/ 4082380 w 6753100"/>
              <a:gd name="connsiteY587" fmla="*/ 2552028 h 3313224"/>
              <a:gd name="connsiteX588" fmla="*/ 4082316 w 6753100"/>
              <a:gd name="connsiteY588" fmla="*/ 2551769 h 3313224"/>
              <a:gd name="connsiteX589" fmla="*/ 4075779 w 6753100"/>
              <a:gd name="connsiteY589" fmla="*/ 2548210 h 3313224"/>
              <a:gd name="connsiteX590" fmla="*/ 1552936 w 6753100"/>
              <a:gd name="connsiteY590" fmla="*/ 2542839 h 3313224"/>
              <a:gd name="connsiteX591" fmla="*/ 1544847 w 6753100"/>
              <a:gd name="connsiteY591" fmla="*/ 2550928 h 3313224"/>
              <a:gd name="connsiteX592" fmla="*/ 1552872 w 6753100"/>
              <a:gd name="connsiteY592" fmla="*/ 2558953 h 3313224"/>
              <a:gd name="connsiteX593" fmla="*/ 1555266 w 6753100"/>
              <a:gd name="connsiteY593" fmla="*/ 2558500 h 3313224"/>
              <a:gd name="connsiteX594" fmla="*/ 1555396 w 6753100"/>
              <a:gd name="connsiteY594" fmla="*/ 2558435 h 3313224"/>
              <a:gd name="connsiteX595" fmla="*/ 1556237 w 6753100"/>
              <a:gd name="connsiteY595" fmla="*/ 2558241 h 3313224"/>
              <a:gd name="connsiteX596" fmla="*/ 1561026 w 6753100"/>
              <a:gd name="connsiteY596" fmla="*/ 2550928 h 3313224"/>
              <a:gd name="connsiteX597" fmla="*/ 1552936 w 6753100"/>
              <a:gd name="connsiteY597" fmla="*/ 2542839 h 3313224"/>
              <a:gd name="connsiteX598" fmla="*/ 6405572 w 6753100"/>
              <a:gd name="connsiteY598" fmla="*/ 2538309 h 3313224"/>
              <a:gd name="connsiteX599" fmla="*/ 6418710 w 6753100"/>
              <a:gd name="connsiteY599" fmla="*/ 2551446 h 3313224"/>
              <a:gd name="connsiteX600" fmla="*/ 6407643 w 6753100"/>
              <a:gd name="connsiteY600" fmla="*/ 2564390 h 3313224"/>
              <a:gd name="connsiteX601" fmla="*/ 6407643 w 6753100"/>
              <a:gd name="connsiteY601" fmla="*/ 2564325 h 3313224"/>
              <a:gd name="connsiteX602" fmla="*/ 6302414 w 6753100"/>
              <a:gd name="connsiteY602" fmla="*/ 2848301 h 3313224"/>
              <a:gd name="connsiteX603" fmla="*/ 6305456 w 6753100"/>
              <a:gd name="connsiteY603" fmla="*/ 2856649 h 3313224"/>
              <a:gd name="connsiteX604" fmla="*/ 6292318 w 6753100"/>
              <a:gd name="connsiteY604" fmla="*/ 2869787 h 3313224"/>
              <a:gd name="connsiteX605" fmla="*/ 6279181 w 6753100"/>
              <a:gd name="connsiteY605" fmla="*/ 2856649 h 3313224"/>
              <a:gd name="connsiteX606" fmla="*/ 6292318 w 6753100"/>
              <a:gd name="connsiteY606" fmla="*/ 2843512 h 3313224"/>
              <a:gd name="connsiteX607" fmla="*/ 6297107 w 6753100"/>
              <a:gd name="connsiteY607" fmla="*/ 2844418 h 3313224"/>
              <a:gd name="connsiteX608" fmla="*/ 6401107 w 6753100"/>
              <a:gd name="connsiteY608" fmla="*/ 2563743 h 3313224"/>
              <a:gd name="connsiteX609" fmla="*/ 6392435 w 6753100"/>
              <a:gd name="connsiteY609" fmla="*/ 2551446 h 3313224"/>
              <a:gd name="connsiteX610" fmla="*/ 6405572 w 6753100"/>
              <a:gd name="connsiteY610" fmla="*/ 2538309 h 3313224"/>
              <a:gd name="connsiteX611" fmla="*/ 1968092 w 6753100"/>
              <a:gd name="connsiteY611" fmla="*/ 2538309 h 3313224"/>
              <a:gd name="connsiteX612" fmla="*/ 1981230 w 6753100"/>
              <a:gd name="connsiteY612" fmla="*/ 2551446 h 3313224"/>
              <a:gd name="connsiteX613" fmla="*/ 1977088 w 6753100"/>
              <a:gd name="connsiteY613" fmla="*/ 2560960 h 3313224"/>
              <a:gd name="connsiteX614" fmla="*/ 2029250 w 6753100"/>
              <a:gd name="connsiteY614" fmla="*/ 2648198 h 3313224"/>
              <a:gd name="connsiteX615" fmla="*/ 2036174 w 6753100"/>
              <a:gd name="connsiteY615" fmla="*/ 2646386 h 3313224"/>
              <a:gd name="connsiteX616" fmla="*/ 2036239 w 6753100"/>
              <a:gd name="connsiteY616" fmla="*/ 2646256 h 3313224"/>
              <a:gd name="connsiteX617" fmla="*/ 2050800 w 6753100"/>
              <a:gd name="connsiteY617" fmla="*/ 2660817 h 3313224"/>
              <a:gd name="connsiteX618" fmla="*/ 2036239 w 6753100"/>
              <a:gd name="connsiteY618" fmla="*/ 2675378 h 3313224"/>
              <a:gd name="connsiteX619" fmla="*/ 2021678 w 6753100"/>
              <a:gd name="connsiteY619" fmla="*/ 2660817 h 3313224"/>
              <a:gd name="connsiteX620" fmla="*/ 2024396 w 6753100"/>
              <a:gd name="connsiteY620" fmla="*/ 2652469 h 3313224"/>
              <a:gd name="connsiteX621" fmla="*/ 1971458 w 6753100"/>
              <a:gd name="connsiteY621" fmla="*/ 2564066 h 3313224"/>
              <a:gd name="connsiteX622" fmla="*/ 1968092 w 6753100"/>
              <a:gd name="connsiteY622" fmla="*/ 2564584 h 3313224"/>
              <a:gd name="connsiteX623" fmla="*/ 1954955 w 6753100"/>
              <a:gd name="connsiteY623" fmla="*/ 2551446 h 3313224"/>
              <a:gd name="connsiteX624" fmla="*/ 1968092 w 6753100"/>
              <a:gd name="connsiteY624" fmla="*/ 2538309 h 3313224"/>
              <a:gd name="connsiteX625" fmla="*/ 2073581 w 6753100"/>
              <a:gd name="connsiteY625" fmla="*/ 2533973 h 3313224"/>
              <a:gd name="connsiteX626" fmla="*/ 2073646 w 6753100"/>
              <a:gd name="connsiteY626" fmla="*/ 2533973 h 3313224"/>
              <a:gd name="connsiteX627" fmla="*/ 2073602 w 6753100"/>
              <a:gd name="connsiteY627" fmla="*/ 2533982 h 3313224"/>
              <a:gd name="connsiteX628" fmla="*/ 1804231 w 6753100"/>
              <a:gd name="connsiteY628" fmla="*/ 2532031 h 3313224"/>
              <a:gd name="connsiteX629" fmla="*/ 1796142 w 6753100"/>
              <a:gd name="connsiteY629" fmla="*/ 2540120 h 3313224"/>
              <a:gd name="connsiteX630" fmla="*/ 1804231 w 6753100"/>
              <a:gd name="connsiteY630" fmla="*/ 2548210 h 3313224"/>
              <a:gd name="connsiteX631" fmla="*/ 1812321 w 6753100"/>
              <a:gd name="connsiteY631" fmla="*/ 2540120 h 3313224"/>
              <a:gd name="connsiteX632" fmla="*/ 1804231 w 6753100"/>
              <a:gd name="connsiteY632" fmla="*/ 2532031 h 3313224"/>
              <a:gd name="connsiteX633" fmla="*/ 6116290 w 6753100"/>
              <a:gd name="connsiteY633" fmla="*/ 2527501 h 3313224"/>
              <a:gd name="connsiteX634" fmla="*/ 6129428 w 6753100"/>
              <a:gd name="connsiteY634" fmla="*/ 2540638 h 3313224"/>
              <a:gd name="connsiteX635" fmla="*/ 6116808 w 6753100"/>
              <a:gd name="connsiteY635" fmla="*/ 2553776 h 3313224"/>
              <a:gd name="connsiteX636" fmla="*/ 6053659 w 6753100"/>
              <a:gd name="connsiteY636" fmla="*/ 2718893 h 3313224"/>
              <a:gd name="connsiteX637" fmla="*/ 6053644 w 6753100"/>
              <a:gd name="connsiteY637" fmla="*/ 2718868 h 3313224"/>
              <a:gd name="connsiteX638" fmla="*/ 6053644 w 6753100"/>
              <a:gd name="connsiteY638" fmla="*/ 2718932 h 3313224"/>
              <a:gd name="connsiteX639" fmla="*/ 6053659 w 6753100"/>
              <a:gd name="connsiteY639" fmla="*/ 2718893 h 3313224"/>
              <a:gd name="connsiteX640" fmla="*/ 6060634 w 6753100"/>
              <a:gd name="connsiteY640" fmla="*/ 2730452 h 3313224"/>
              <a:gd name="connsiteX641" fmla="*/ 6047496 w 6753100"/>
              <a:gd name="connsiteY641" fmla="*/ 2743589 h 3313224"/>
              <a:gd name="connsiteX642" fmla="*/ 6034359 w 6753100"/>
              <a:gd name="connsiteY642" fmla="*/ 2730452 h 3313224"/>
              <a:gd name="connsiteX643" fmla="*/ 6047367 w 6753100"/>
              <a:gd name="connsiteY643" fmla="*/ 2717315 h 3313224"/>
              <a:gd name="connsiteX644" fmla="*/ 6110466 w 6753100"/>
              <a:gd name="connsiteY644" fmla="*/ 2552352 h 3313224"/>
              <a:gd name="connsiteX645" fmla="*/ 6103153 w 6753100"/>
              <a:gd name="connsiteY645" fmla="*/ 2540638 h 3313224"/>
              <a:gd name="connsiteX646" fmla="*/ 6116290 w 6753100"/>
              <a:gd name="connsiteY646" fmla="*/ 2527501 h 3313224"/>
              <a:gd name="connsiteX647" fmla="*/ 1804231 w 6753100"/>
              <a:gd name="connsiteY647" fmla="*/ 2525624 h 3313224"/>
              <a:gd name="connsiteX648" fmla="*/ 1818792 w 6753100"/>
              <a:gd name="connsiteY648" fmla="*/ 2540185 h 3313224"/>
              <a:gd name="connsiteX649" fmla="*/ 1813356 w 6753100"/>
              <a:gd name="connsiteY649" fmla="*/ 2551446 h 3313224"/>
              <a:gd name="connsiteX650" fmla="*/ 1866747 w 6753100"/>
              <a:gd name="connsiteY650" fmla="*/ 2650009 h 3313224"/>
              <a:gd name="connsiteX651" fmla="*/ 1871083 w 6753100"/>
              <a:gd name="connsiteY651" fmla="*/ 2649232 h 3313224"/>
              <a:gd name="connsiteX652" fmla="*/ 1884221 w 6753100"/>
              <a:gd name="connsiteY652" fmla="*/ 2662370 h 3313224"/>
              <a:gd name="connsiteX653" fmla="*/ 1871083 w 6753100"/>
              <a:gd name="connsiteY653" fmla="*/ 2675507 h 3313224"/>
              <a:gd name="connsiteX654" fmla="*/ 1871083 w 6753100"/>
              <a:gd name="connsiteY654" fmla="*/ 2675572 h 3313224"/>
              <a:gd name="connsiteX655" fmla="*/ 1857946 w 6753100"/>
              <a:gd name="connsiteY655" fmla="*/ 2662435 h 3313224"/>
              <a:gd name="connsiteX656" fmla="*/ 1861376 w 6753100"/>
              <a:gd name="connsiteY656" fmla="*/ 2653633 h 3313224"/>
              <a:gd name="connsiteX657" fmla="*/ 1807532 w 6753100"/>
              <a:gd name="connsiteY657" fmla="*/ 2554358 h 3313224"/>
              <a:gd name="connsiteX658" fmla="*/ 1804231 w 6753100"/>
              <a:gd name="connsiteY658" fmla="*/ 2554746 h 3313224"/>
              <a:gd name="connsiteX659" fmla="*/ 1789670 w 6753100"/>
              <a:gd name="connsiteY659" fmla="*/ 2540185 h 3313224"/>
              <a:gd name="connsiteX660" fmla="*/ 1804231 w 6753100"/>
              <a:gd name="connsiteY660" fmla="*/ 2525624 h 3313224"/>
              <a:gd name="connsiteX661" fmla="*/ 2117071 w 6753100"/>
              <a:gd name="connsiteY661" fmla="*/ 2519088 h 3313224"/>
              <a:gd name="connsiteX662" fmla="*/ 2108981 w 6753100"/>
              <a:gd name="connsiteY662" fmla="*/ 2527178 h 3313224"/>
              <a:gd name="connsiteX663" fmla="*/ 2117071 w 6753100"/>
              <a:gd name="connsiteY663" fmla="*/ 2535267 h 3313224"/>
              <a:gd name="connsiteX664" fmla="*/ 2125160 w 6753100"/>
              <a:gd name="connsiteY664" fmla="*/ 2527178 h 3313224"/>
              <a:gd name="connsiteX665" fmla="*/ 2117071 w 6753100"/>
              <a:gd name="connsiteY665" fmla="*/ 2519088 h 3313224"/>
              <a:gd name="connsiteX666" fmla="*/ 3327268 w 6753100"/>
              <a:gd name="connsiteY666" fmla="*/ 2515852 h 3313224"/>
              <a:gd name="connsiteX667" fmla="*/ 3319178 w 6753100"/>
              <a:gd name="connsiteY667" fmla="*/ 2523941 h 3313224"/>
              <a:gd name="connsiteX668" fmla="*/ 3327268 w 6753100"/>
              <a:gd name="connsiteY668" fmla="*/ 2532031 h 3313224"/>
              <a:gd name="connsiteX669" fmla="*/ 3335358 w 6753100"/>
              <a:gd name="connsiteY669" fmla="*/ 2523941 h 3313224"/>
              <a:gd name="connsiteX670" fmla="*/ 3327268 w 6753100"/>
              <a:gd name="connsiteY670" fmla="*/ 2515852 h 3313224"/>
              <a:gd name="connsiteX671" fmla="*/ 6708122 w 6753100"/>
              <a:gd name="connsiteY671" fmla="*/ 2509898 h 3313224"/>
              <a:gd name="connsiteX672" fmla="*/ 6700032 w 6753100"/>
              <a:gd name="connsiteY672" fmla="*/ 2517988 h 3313224"/>
              <a:gd name="connsiteX673" fmla="*/ 6708122 w 6753100"/>
              <a:gd name="connsiteY673" fmla="*/ 2526077 h 3313224"/>
              <a:gd name="connsiteX674" fmla="*/ 6716212 w 6753100"/>
              <a:gd name="connsiteY674" fmla="*/ 2517988 h 3313224"/>
              <a:gd name="connsiteX675" fmla="*/ 6708122 w 6753100"/>
              <a:gd name="connsiteY675" fmla="*/ 2509898 h 3313224"/>
              <a:gd name="connsiteX676" fmla="*/ 3327203 w 6753100"/>
              <a:gd name="connsiteY676" fmla="*/ 2509445 h 3313224"/>
              <a:gd name="connsiteX677" fmla="*/ 3341764 w 6753100"/>
              <a:gd name="connsiteY677" fmla="*/ 2524006 h 3313224"/>
              <a:gd name="connsiteX678" fmla="*/ 3341570 w 6753100"/>
              <a:gd name="connsiteY678" fmla="*/ 2526207 h 3313224"/>
              <a:gd name="connsiteX679" fmla="*/ 3380724 w 6753100"/>
              <a:gd name="connsiteY679" fmla="*/ 2535008 h 3313224"/>
              <a:gd name="connsiteX680" fmla="*/ 3391984 w 6753100"/>
              <a:gd name="connsiteY680" fmla="*/ 2528601 h 3313224"/>
              <a:gd name="connsiteX681" fmla="*/ 3405122 w 6753100"/>
              <a:gd name="connsiteY681" fmla="*/ 2541738 h 3313224"/>
              <a:gd name="connsiteX682" fmla="*/ 3391984 w 6753100"/>
              <a:gd name="connsiteY682" fmla="*/ 2554876 h 3313224"/>
              <a:gd name="connsiteX683" fmla="*/ 3378847 w 6753100"/>
              <a:gd name="connsiteY683" fmla="*/ 2541738 h 3313224"/>
              <a:gd name="connsiteX684" fmla="*/ 3378847 w 6753100"/>
              <a:gd name="connsiteY684" fmla="*/ 2541221 h 3313224"/>
              <a:gd name="connsiteX685" fmla="*/ 3378782 w 6753100"/>
              <a:gd name="connsiteY685" fmla="*/ 2541285 h 3313224"/>
              <a:gd name="connsiteX686" fmla="*/ 3339111 w 6753100"/>
              <a:gd name="connsiteY686" fmla="*/ 2532290 h 3313224"/>
              <a:gd name="connsiteX687" fmla="*/ 3327203 w 6753100"/>
              <a:gd name="connsiteY687" fmla="*/ 2538567 h 3313224"/>
              <a:gd name="connsiteX688" fmla="*/ 3312642 w 6753100"/>
              <a:gd name="connsiteY688" fmla="*/ 2524006 h 3313224"/>
              <a:gd name="connsiteX689" fmla="*/ 3327203 w 6753100"/>
              <a:gd name="connsiteY689" fmla="*/ 2509445 h 3313224"/>
              <a:gd name="connsiteX690" fmla="*/ 4042903 w 6753100"/>
              <a:gd name="connsiteY690" fmla="*/ 2508798 h 3313224"/>
              <a:gd name="connsiteX691" fmla="*/ 4034814 w 6753100"/>
              <a:gd name="connsiteY691" fmla="*/ 2516887 h 3313224"/>
              <a:gd name="connsiteX692" fmla="*/ 4042903 w 6753100"/>
              <a:gd name="connsiteY692" fmla="*/ 2524977 h 3313224"/>
              <a:gd name="connsiteX693" fmla="*/ 4050993 w 6753100"/>
              <a:gd name="connsiteY693" fmla="*/ 2516887 h 3313224"/>
              <a:gd name="connsiteX694" fmla="*/ 4042903 w 6753100"/>
              <a:gd name="connsiteY694" fmla="*/ 2508798 h 3313224"/>
              <a:gd name="connsiteX695" fmla="*/ 6708057 w 6753100"/>
              <a:gd name="connsiteY695" fmla="*/ 2503362 h 3313224"/>
              <a:gd name="connsiteX696" fmla="*/ 6722618 w 6753100"/>
              <a:gd name="connsiteY696" fmla="*/ 2517923 h 3313224"/>
              <a:gd name="connsiteX697" fmla="*/ 6708380 w 6753100"/>
              <a:gd name="connsiteY697" fmla="*/ 2532420 h 3313224"/>
              <a:gd name="connsiteX698" fmla="*/ 6684695 w 6753100"/>
              <a:gd name="connsiteY698" fmla="*/ 2614610 h 3313224"/>
              <a:gd name="connsiteX699" fmla="*/ 6690518 w 6753100"/>
              <a:gd name="connsiteY699" fmla="*/ 2625547 h 3313224"/>
              <a:gd name="connsiteX700" fmla="*/ 6677382 w 6753100"/>
              <a:gd name="connsiteY700" fmla="*/ 2638684 h 3313224"/>
              <a:gd name="connsiteX701" fmla="*/ 6664244 w 6753100"/>
              <a:gd name="connsiteY701" fmla="*/ 2625547 h 3313224"/>
              <a:gd name="connsiteX702" fmla="*/ 6677382 w 6753100"/>
              <a:gd name="connsiteY702" fmla="*/ 2612409 h 3313224"/>
              <a:gd name="connsiteX703" fmla="*/ 6678611 w 6753100"/>
              <a:gd name="connsiteY703" fmla="*/ 2612539 h 3313224"/>
              <a:gd name="connsiteX704" fmla="*/ 6702103 w 6753100"/>
              <a:gd name="connsiteY704" fmla="*/ 2531190 h 3313224"/>
              <a:gd name="connsiteX705" fmla="*/ 6693561 w 6753100"/>
              <a:gd name="connsiteY705" fmla="*/ 2517988 h 3313224"/>
              <a:gd name="connsiteX706" fmla="*/ 6708122 w 6753100"/>
              <a:gd name="connsiteY706" fmla="*/ 2503427 h 3313224"/>
              <a:gd name="connsiteX707" fmla="*/ 1845325 w 6753100"/>
              <a:gd name="connsiteY707" fmla="*/ 2502456 h 3313224"/>
              <a:gd name="connsiteX708" fmla="*/ 1858463 w 6753100"/>
              <a:gd name="connsiteY708" fmla="*/ 2515593 h 3313224"/>
              <a:gd name="connsiteX709" fmla="*/ 1853027 w 6753100"/>
              <a:gd name="connsiteY709" fmla="*/ 2526207 h 3313224"/>
              <a:gd name="connsiteX710" fmla="*/ 1927645 w 6753100"/>
              <a:gd name="connsiteY710" fmla="*/ 2661205 h 3313224"/>
              <a:gd name="connsiteX711" fmla="*/ 1928939 w 6753100"/>
              <a:gd name="connsiteY711" fmla="*/ 2663406 h 3313224"/>
              <a:gd name="connsiteX712" fmla="*/ 1895028 w 6753100"/>
              <a:gd name="connsiteY712" fmla="*/ 2697317 h 3313224"/>
              <a:gd name="connsiteX713" fmla="*/ 1946477 w 6753100"/>
              <a:gd name="connsiteY713" fmla="*/ 2776336 h 3313224"/>
              <a:gd name="connsiteX714" fmla="*/ 1950684 w 6753100"/>
              <a:gd name="connsiteY714" fmla="*/ 2775560 h 3313224"/>
              <a:gd name="connsiteX715" fmla="*/ 1950749 w 6753100"/>
              <a:gd name="connsiteY715" fmla="*/ 2775495 h 3313224"/>
              <a:gd name="connsiteX716" fmla="*/ 1963886 w 6753100"/>
              <a:gd name="connsiteY716" fmla="*/ 2788632 h 3313224"/>
              <a:gd name="connsiteX717" fmla="*/ 1950749 w 6753100"/>
              <a:gd name="connsiteY717" fmla="*/ 2801770 h 3313224"/>
              <a:gd name="connsiteX718" fmla="*/ 1937611 w 6753100"/>
              <a:gd name="connsiteY718" fmla="*/ 2788632 h 3313224"/>
              <a:gd name="connsiteX719" fmla="*/ 1941106 w 6753100"/>
              <a:gd name="connsiteY719" fmla="*/ 2779766 h 3313224"/>
              <a:gd name="connsiteX720" fmla="*/ 1888232 w 6753100"/>
              <a:gd name="connsiteY720" fmla="*/ 2698417 h 3313224"/>
              <a:gd name="connsiteX721" fmla="*/ 1886874 w 6753100"/>
              <a:gd name="connsiteY721" fmla="*/ 2696217 h 3313224"/>
              <a:gd name="connsiteX722" fmla="*/ 1920785 w 6753100"/>
              <a:gd name="connsiteY722" fmla="*/ 2662306 h 3313224"/>
              <a:gd name="connsiteX723" fmla="*/ 1847008 w 6753100"/>
              <a:gd name="connsiteY723" fmla="*/ 2528537 h 3313224"/>
              <a:gd name="connsiteX724" fmla="*/ 1845325 w 6753100"/>
              <a:gd name="connsiteY724" fmla="*/ 2528731 h 3313224"/>
              <a:gd name="connsiteX725" fmla="*/ 1832188 w 6753100"/>
              <a:gd name="connsiteY725" fmla="*/ 2515593 h 3313224"/>
              <a:gd name="connsiteX726" fmla="*/ 1845325 w 6753100"/>
              <a:gd name="connsiteY726" fmla="*/ 2502456 h 3313224"/>
              <a:gd name="connsiteX727" fmla="*/ 6276140 w 6753100"/>
              <a:gd name="connsiteY727" fmla="*/ 2497537 h 3313224"/>
              <a:gd name="connsiteX728" fmla="*/ 6268050 w 6753100"/>
              <a:gd name="connsiteY728" fmla="*/ 2505627 h 3313224"/>
              <a:gd name="connsiteX729" fmla="*/ 6276140 w 6753100"/>
              <a:gd name="connsiteY729" fmla="*/ 2513717 h 3313224"/>
              <a:gd name="connsiteX730" fmla="*/ 6284229 w 6753100"/>
              <a:gd name="connsiteY730" fmla="*/ 2505627 h 3313224"/>
              <a:gd name="connsiteX731" fmla="*/ 6276140 w 6753100"/>
              <a:gd name="connsiteY731" fmla="*/ 2497537 h 3313224"/>
              <a:gd name="connsiteX732" fmla="*/ 3862797 w 6753100"/>
              <a:gd name="connsiteY732" fmla="*/ 2492618 h 3313224"/>
              <a:gd name="connsiteX733" fmla="*/ 3854707 w 6753100"/>
              <a:gd name="connsiteY733" fmla="*/ 2500708 h 3313224"/>
              <a:gd name="connsiteX734" fmla="*/ 3862797 w 6753100"/>
              <a:gd name="connsiteY734" fmla="*/ 2508798 h 3313224"/>
              <a:gd name="connsiteX735" fmla="*/ 3870887 w 6753100"/>
              <a:gd name="connsiteY735" fmla="*/ 2500708 h 3313224"/>
              <a:gd name="connsiteX736" fmla="*/ 3862797 w 6753100"/>
              <a:gd name="connsiteY736" fmla="*/ 2492618 h 3313224"/>
              <a:gd name="connsiteX737" fmla="*/ 3722556 w 6753100"/>
              <a:gd name="connsiteY737" fmla="*/ 2487247 h 3313224"/>
              <a:gd name="connsiteX738" fmla="*/ 3714467 w 6753100"/>
              <a:gd name="connsiteY738" fmla="*/ 2495337 h 3313224"/>
              <a:gd name="connsiteX739" fmla="*/ 3722556 w 6753100"/>
              <a:gd name="connsiteY739" fmla="*/ 2503426 h 3313224"/>
              <a:gd name="connsiteX740" fmla="*/ 3730646 w 6753100"/>
              <a:gd name="connsiteY740" fmla="*/ 2495337 h 3313224"/>
              <a:gd name="connsiteX741" fmla="*/ 3722556 w 6753100"/>
              <a:gd name="connsiteY741" fmla="*/ 2487247 h 3313224"/>
              <a:gd name="connsiteX742" fmla="*/ 3862667 w 6753100"/>
              <a:gd name="connsiteY742" fmla="*/ 2486082 h 3313224"/>
              <a:gd name="connsiteX743" fmla="*/ 3877229 w 6753100"/>
              <a:gd name="connsiteY743" fmla="*/ 2500643 h 3313224"/>
              <a:gd name="connsiteX744" fmla="*/ 3862667 w 6753100"/>
              <a:gd name="connsiteY744" fmla="*/ 2515204 h 3313224"/>
              <a:gd name="connsiteX745" fmla="*/ 3851407 w 6753100"/>
              <a:gd name="connsiteY745" fmla="*/ 2509768 h 3313224"/>
              <a:gd name="connsiteX746" fmla="*/ 3557982 w 6753100"/>
              <a:gd name="connsiteY746" fmla="*/ 2559276 h 3313224"/>
              <a:gd name="connsiteX747" fmla="*/ 3429455 w 6753100"/>
              <a:gd name="connsiteY747" fmla="*/ 2550087 h 3313224"/>
              <a:gd name="connsiteX748" fmla="*/ 3394444 w 6753100"/>
              <a:gd name="connsiteY748" fmla="*/ 2585098 h 3313224"/>
              <a:gd name="connsiteX749" fmla="*/ 3557982 w 6753100"/>
              <a:gd name="connsiteY749" fmla="*/ 2599401 h 3313224"/>
              <a:gd name="connsiteX750" fmla="*/ 3561218 w 6753100"/>
              <a:gd name="connsiteY750" fmla="*/ 2599401 h 3313224"/>
              <a:gd name="connsiteX751" fmla="*/ 3561218 w 6753100"/>
              <a:gd name="connsiteY751" fmla="*/ 2652468 h 3313224"/>
              <a:gd name="connsiteX752" fmla="*/ 3557982 w 6753100"/>
              <a:gd name="connsiteY752" fmla="*/ 2652468 h 3313224"/>
              <a:gd name="connsiteX753" fmla="*/ 3379753 w 6753100"/>
              <a:gd name="connsiteY753" fmla="*/ 2636354 h 3313224"/>
              <a:gd name="connsiteX754" fmla="*/ 3366033 w 6753100"/>
              <a:gd name="connsiteY754" fmla="*/ 2646320 h 3313224"/>
              <a:gd name="connsiteX755" fmla="*/ 3351472 w 6753100"/>
              <a:gd name="connsiteY755" fmla="*/ 2631759 h 3313224"/>
              <a:gd name="connsiteX756" fmla="*/ 3366033 w 6753100"/>
              <a:gd name="connsiteY756" fmla="*/ 2617198 h 3313224"/>
              <a:gd name="connsiteX757" fmla="*/ 3380400 w 6753100"/>
              <a:gd name="connsiteY757" fmla="*/ 2629882 h 3313224"/>
              <a:gd name="connsiteX758" fmla="*/ 3554811 w 6753100"/>
              <a:gd name="connsiteY758" fmla="*/ 2645996 h 3313224"/>
              <a:gd name="connsiteX759" fmla="*/ 3554811 w 6753100"/>
              <a:gd name="connsiteY759" fmla="*/ 2605872 h 3313224"/>
              <a:gd name="connsiteX760" fmla="*/ 3387260 w 6753100"/>
              <a:gd name="connsiteY760" fmla="*/ 2590340 h 3313224"/>
              <a:gd name="connsiteX761" fmla="*/ 3381177 w 6753100"/>
              <a:gd name="connsiteY761" fmla="*/ 2589240 h 3313224"/>
              <a:gd name="connsiteX762" fmla="*/ 3427190 w 6753100"/>
              <a:gd name="connsiteY762" fmla="*/ 2543227 h 3313224"/>
              <a:gd name="connsiteX763" fmla="*/ 3428808 w 6753100"/>
              <a:gd name="connsiteY763" fmla="*/ 2543485 h 3313224"/>
              <a:gd name="connsiteX764" fmla="*/ 3558047 w 6753100"/>
              <a:gd name="connsiteY764" fmla="*/ 2552869 h 3313224"/>
              <a:gd name="connsiteX765" fmla="*/ 3848624 w 6753100"/>
              <a:gd name="connsiteY765" fmla="*/ 2504009 h 3313224"/>
              <a:gd name="connsiteX766" fmla="*/ 3848236 w 6753100"/>
              <a:gd name="connsiteY766" fmla="*/ 2500773 h 3313224"/>
              <a:gd name="connsiteX767" fmla="*/ 3862797 w 6753100"/>
              <a:gd name="connsiteY767" fmla="*/ 2486212 h 3313224"/>
              <a:gd name="connsiteX768" fmla="*/ 5787012 w 6753100"/>
              <a:gd name="connsiteY768" fmla="*/ 2482976 h 3313224"/>
              <a:gd name="connsiteX769" fmla="*/ 5778922 w 6753100"/>
              <a:gd name="connsiteY769" fmla="*/ 2491066 h 3313224"/>
              <a:gd name="connsiteX770" fmla="*/ 5787012 w 6753100"/>
              <a:gd name="connsiteY770" fmla="*/ 2499156 h 3313224"/>
              <a:gd name="connsiteX771" fmla="*/ 5795102 w 6753100"/>
              <a:gd name="connsiteY771" fmla="*/ 2491066 h 3313224"/>
              <a:gd name="connsiteX772" fmla="*/ 5787012 w 6753100"/>
              <a:gd name="connsiteY772" fmla="*/ 2482976 h 3313224"/>
              <a:gd name="connsiteX773" fmla="*/ 2202820 w 6753100"/>
              <a:gd name="connsiteY773" fmla="*/ 2481876 h 3313224"/>
              <a:gd name="connsiteX774" fmla="*/ 2194731 w 6753100"/>
              <a:gd name="connsiteY774" fmla="*/ 2489965 h 3313224"/>
              <a:gd name="connsiteX775" fmla="*/ 2202820 w 6753100"/>
              <a:gd name="connsiteY775" fmla="*/ 2498055 h 3313224"/>
              <a:gd name="connsiteX776" fmla="*/ 2210910 w 6753100"/>
              <a:gd name="connsiteY776" fmla="*/ 2489965 h 3313224"/>
              <a:gd name="connsiteX777" fmla="*/ 2202820 w 6753100"/>
              <a:gd name="connsiteY777" fmla="*/ 2481876 h 3313224"/>
              <a:gd name="connsiteX778" fmla="*/ 4090858 w 6753100"/>
              <a:gd name="connsiteY778" fmla="*/ 2477928 h 3313224"/>
              <a:gd name="connsiteX779" fmla="*/ 4103996 w 6753100"/>
              <a:gd name="connsiteY779" fmla="*/ 2491065 h 3313224"/>
              <a:gd name="connsiteX780" fmla="*/ 4090858 w 6753100"/>
              <a:gd name="connsiteY780" fmla="*/ 2504203 h 3313224"/>
              <a:gd name="connsiteX781" fmla="*/ 4082445 w 6753100"/>
              <a:gd name="connsiteY781" fmla="*/ 2501096 h 3313224"/>
              <a:gd name="connsiteX782" fmla="*/ 4082510 w 6753100"/>
              <a:gd name="connsiteY782" fmla="*/ 2501032 h 3313224"/>
              <a:gd name="connsiteX783" fmla="*/ 4057464 w 6753100"/>
              <a:gd name="connsiteY783" fmla="*/ 2516434 h 3313224"/>
              <a:gd name="connsiteX784" fmla="*/ 4057464 w 6753100"/>
              <a:gd name="connsiteY784" fmla="*/ 2516887 h 3313224"/>
              <a:gd name="connsiteX785" fmla="*/ 4042903 w 6753100"/>
              <a:gd name="connsiteY785" fmla="*/ 2531448 h 3313224"/>
              <a:gd name="connsiteX786" fmla="*/ 4028342 w 6753100"/>
              <a:gd name="connsiteY786" fmla="*/ 2516887 h 3313224"/>
              <a:gd name="connsiteX787" fmla="*/ 4042903 w 6753100"/>
              <a:gd name="connsiteY787" fmla="*/ 2502326 h 3313224"/>
              <a:gd name="connsiteX788" fmla="*/ 4055588 w 6753100"/>
              <a:gd name="connsiteY788" fmla="*/ 2509963 h 3313224"/>
              <a:gd name="connsiteX789" fmla="*/ 4078627 w 6753100"/>
              <a:gd name="connsiteY789" fmla="*/ 2495854 h 3313224"/>
              <a:gd name="connsiteX790" fmla="*/ 4077721 w 6753100"/>
              <a:gd name="connsiteY790" fmla="*/ 2491065 h 3313224"/>
              <a:gd name="connsiteX791" fmla="*/ 4090858 w 6753100"/>
              <a:gd name="connsiteY791" fmla="*/ 2477928 h 3313224"/>
              <a:gd name="connsiteX792" fmla="*/ 5787012 w 6753100"/>
              <a:gd name="connsiteY792" fmla="*/ 2476440 h 3313224"/>
              <a:gd name="connsiteX793" fmla="*/ 5801573 w 6753100"/>
              <a:gd name="connsiteY793" fmla="*/ 2491001 h 3313224"/>
              <a:gd name="connsiteX794" fmla="*/ 5787077 w 6753100"/>
              <a:gd name="connsiteY794" fmla="*/ 2505562 h 3313224"/>
              <a:gd name="connsiteX795" fmla="*/ 5767274 w 6753100"/>
              <a:gd name="connsiteY795" fmla="*/ 2556559 h 3313224"/>
              <a:gd name="connsiteX796" fmla="*/ 5772451 w 6753100"/>
              <a:gd name="connsiteY796" fmla="*/ 2567625 h 3313224"/>
              <a:gd name="connsiteX797" fmla="*/ 5772386 w 6753100"/>
              <a:gd name="connsiteY797" fmla="*/ 2567625 h 3313224"/>
              <a:gd name="connsiteX798" fmla="*/ 5757825 w 6753100"/>
              <a:gd name="connsiteY798" fmla="*/ 2582187 h 3313224"/>
              <a:gd name="connsiteX799" fmla="*/ 5743264 w 6753100"/>
              <a:gd name="connsiteY799" fmla="*/ 2567625 h 3313224"/>
              <a:gd name="connsiteX800" fmla="*/ 5757825 w 6753100"/>
              <a:gd name="connsiteY800" fmla="*/ 2553064 h 3313224"/>
              <a:gd name="connsiteX801" fmla="*/ 5761449 w 6753100"/>
              <a:gd name="connsiteY801" fmla="*/ 2553582 h 3313224"/>
              <a:gd name="connsiteX802" fmla="*/ 5780670 w 6753100"/>
              <a:gd name="connsiteY802" fmla="*/ 2504074 h 3313224"/>
              <a:gd name="connsiteX803" fmla="*/ 5772451 w 6753100"/>
              <a:gd name="connsiteY803" fmla="*/ 2491001 h 3313224"/>
              <a:gd name="connsiteX804" fmla="*/ 5787012 w 6753100"/>
              <a:gd name="connsiteY804" fmla="*/ 2476440 h 3313224"/>
              <a:gd name="connsiteX805" fmla="*/ 6241272 w 6753100"/>
              <a:gd name="connsiteY805" fmla="*/ 2471926 h 3313224"/>
              <a:gd name="connsiteX806" fmla="*/ 6241321 w 6753100"/>
              <a:gd name="connsiteY806" fmla="*/ 2471975 h 3313224"/>
              <a:gd name="connsiteX807" fmla="*/ 6241257 w 6753100"/>
              <a:gd name="connsiteY807" fmla="*/ 2471975 h 3313224"/>
              <a:gd name="connsiteX808" fmla="*/ 3322932 w 6753100"/>
              <a:gd name="connsiteY808" fmla="*/ 2461749 h 3313224"/>
              <a:gd name="connsiteX809" fmla="*/ 3336070 w 6753100"/>
              <a:gd name="connsiteY809" fmla="*/ 2474886 h 3313224"/>
              <a:gd name="connsiteX810" fmla="*/ 3335940 w 6753100"/>
              <a:gd name="connsiteY810" fmla="*/ 2476504 h 3313224"/>
              <a:gd name="connsiteX811" fmla="*/ 3466797 w 6753100"/>
              <a:gd name="connsiteY811" fmla="*/ 2501355 h 3313224"/>
              <a:gd name="connsiteX812" fmla="*/ 3479352 w 6753100"/>
              <a:gd name="connsiteY812" fmla="*/ 2491971 h 3313224"/>
              <a:gd name="connsiteX813" fmla="*/ 3492489 w 6753100"/>
              <a:gd name="connsiteY813" fmla="*/ 2505109 h 3313224"/>
              <a:gd name="connsiteX814" fmla="*/ 3479352 w 6753100"/>
              <a:gd name="connsiteY814" fmla="*/ 2518246 h 3313224"/>
              <a:gd name="connsiteX815" fmla="*/ 3466474 w 6753100"/>
              <a:gd name="connsiteY815" fmla="*/ 2507762 h 3313224"/>
              <a:gd name="connsiteX816" fmla="*/ 3333611 w 6753100"/>
              <a:gd name="connsiteY816" fmla="*/ 2482523 h 3313224"/>
              <a:gd name="connsiteX817" fmla="*/ 3322932 w 6753100"/>
              <a:gd name="connsiteY817" fmla="*/ 2488024 h 3313224"/>
              <a:gd name="connsiteX818" fmla="*/ 3309795 w 6753100"/>
              <a:gd name="connsiteY818" fmla="*/ 2474886 h 3313224"/>
              <a:gd name="connsiteX819" fmla="*/ 3322932 w 6753100"/>
              <a:gd name="connsiteY819" fmla="*/ 2461749 h 3313224"/>
              <a:gd name="connsiteX820" fmla="*/ 3847136 w 6753100"/>
              <a:gd name="connsiteY820" fmla="*/ 2446670 h 3313224"/>
              <a:gd name="connsiteX821" fmla="*/ 3860273 w 6753100"/>
              <a:gd name="connsiteY821" fmla="*/ 2459807 h 3313224"/>
              <a:gd name="connsiteX822" fmla="*/ 3847136 w 6753100"/>
              <a:gd name="connsiteY822" fmla="*/ 2472945 h 3313224"/>
              <a:gd name="connsiteX823" fmla="*/ 3847136 w 6753100"/>
              <a:gd name="connsiteY823" fmla="*/ 2473010 h 3313224"/>
              <a:gd name="connsiteX824" fmla="*/ 3835616 w 6753100"/>
              <a:gd name="connsiteY824" fmla="*/ 2466020 h 3313224"/>
              <a:gd name="connsiteX825" fmla="*/ 3736988 w 6753100"/>
              <a:gd name="connsiteY825" fmla="*/ 2493784 h 3313224"/>
              <a:gd name="connsiteX826" fmla="*/ 3737182 w 6753100"/>
              <a:gd name="connsiteY826" fmla="*/ 2495401 h 3313224"/>
              <a:gd name="connsiteX827" fmla="*/ 3722621 w 6753100"/>
              <a:gd name="connsiteY827" fmla="*/ 2509963 h 3313224"/>
              <a:gd name="connsiteX828" fmla="*/ 3708060 w 6753100"/>
              <a:gd name="connsiteY828" fmla="*/ 2495401 h 3313224"/>
              <a:gd name="connsiteX829" fmla="*/ 3722621 w 6753100"/>
              <a:gd name="connsiteY829" fmla="*/ 2480840 h 3313224"/>
              <a:gd name="connsiteX830" fmla="*/ 3734853 w 6753100"/>
              <a:gd name="connsiteY830" fmla="*/ 2487636 h 3313224"/>
              <a:gd name="connsiteX831" fmla="*/ 3833998 w 6753100"/>
              <a:gd name="connsiteY831" fmla="*/ 2459743 h 3313224"/>
              <a:gd name="connsiteX832" fmla="*/ 3847136 w 6753100"/>
              <a:gd name="connsiteY832" fmla="*/ 2446670 h 3313224"/>
              <a:gd name="connsiteX833" fmla="*/ 3428614 w 6753100"/>
              <a:gd name="connsiteY833" fmla="*/ 2443564 h 3313224"/>
              <a:gd name="connsiteX834" fmla="*/ 3420525 w 6753100"/>
              <a:gd name="connsiteY834" fmla="*/ 2451653 h 3313224"/>
              <a:gd name="connsiteX835" fmla="*/ 3428614 w 6753100"/>
              <a:gd name="connsiteY835" fmla="*/ 2459743 h 3313224"/>
              <a:gd name="connsiteX836" fmla="*/ 3436704 w 6753100"/>
              <a:gd name="connsiteY836" fmla="*/ 2451653 h 3313224"/>
              <a:gd name="connsiteX837" fmla="*/ 3428614 w 6753100"/>
              <a:gd name="connsiteY837" fmla="*/ 2443564 h 3313224"/>
              <a:gd name="connsiteX838" fmla="*/ 2236214 w 6753100"/>
              <a:gd name="connsiteY838" fmla="*/ 2441946 h 3313224"/>
              <a:gd name="connsiteX839" fmla="*/ 2228124 w 6753100"/>
              <a:gd name="connsiteY839" fmla="*/ 2450036 h 3313224"/>
              <a:gd name="connsiteX840" fmla="*/ 2236214 w 6753100"/>
              <a:gd name="connsiteY840" fmla="*/ 2458125 h 3313224"/>
              <a:gd name="connsiteX841" fmla="*/ 2244303 w 6753100"/>
              <a:gd name="connsiteY841" fmla="*/ 2450036 h 3313224"/>
              <a:gd name="connsiteX842" fmla="*/ 2236214 w 6753100"/>
              <a:gd name="connsiteY842" fmla="*/ 2441946 h 3313224"/>
              <a:gd name="connsiteX843" fmla="*/ 6678999 w 6753100"/>
              <a:gd name="connsiteY843" fmla="*/ 2440911 h 3313224"/>
              <a:gd name="connsiteX844" fmla="*/ 6670910 w 6753100"/>
              <a:gd name="connsiteY844" fmla="*/ 2449000 h 3313224"/>
              <a:gd name="connsiteX845" fmla="*/ 6678999 w 6753100"/>
              <a:gd name="connsiteY845" fmla="*/ 2457090 h 3313224"/>
              <a:gd name="connsiteX846" fmla="*/ 6687089 w 6753100"/>
              <a:gd name="connsiteY846" fmla="*/ 2449000 h 3313224"/>
              <a:gd name="connsiteX847" fmla="*/ 6678999 w 6753100"/>
              <a:gd name="connsiteY847" fmla="*/ 2440911 h 3313224"/>
              <a:gd name="connsiteX848" fmla="*/ 3428614 w 6753100"/>
              <a:gd name="connsiteY848" fmla="*/ 2437092 h 3313224"/>
              <a:gd name="connsiteX849" fmla="*/ 3443111 w 6753100"/>
              <a:gd name="connsiteY849" fmla="*/ 2451394 h 3313224"/>
              <a:gd name="connsiteX850" fmla="*/ 3521483 w 6753100"/>
              <a:gd name="connsiteY850" fmla="*/ 2458902 h 3313224"/>
              <a:gd name="connsiteX851" fmla="*/ 3524589 w 6753100"/>
              <a:gd name="connsiteY851" fmla="*/ 2459031 h 3313224"/>
              <a:gd name="connsiteX852" fmla="*/ 3524589 w 6753100"/>
              <a:gd name="connsiteY852" fmla="*/ 2505562 h 3313224"/>
              <a:gd name="connsiteX853" fmla="*/ 3558047 w 6753100"/>
              <a:gd name="connsiteY853" fmla="*/ 2506339 h 3313224"/>
              <a:gd name="connsiteX854" fmla="*/ 3673372 w 6753100"/>
              <a:gd name="connsiteY854" fmla="*/ 2498443 h 3313224"/>
              <a:gd name="connsiteX855" fmla="*/ 3673372 w 6753100"/>
              <a:gd name="connsiteY855" fmla="*/ 2457931 h 3313224"/>
              <a:gd name="connsiteX856" fmla="*/ 3576427 w 6753100"/>
              <a:gd name="connsiteY856" fmla="*/ 2465891 h 3313224"/>
              <a:gd name="connsiteX857" fmla="*/ 3563419 w 6753100"/>
              <a:gd name="connsiteY857" fmla="*/ 2477281 h 3313224"/>
              <a:gd name="connsiteX858" fmla="*/ 3550281 w 6753100"/>
              <a:gd name="connsiteY858" fmla="*/ 2464144 h 3313224"/>
              <a:gd name="connsiteX859" fmla="*/ 3563419 w 6753100"/>
              <a:gd name="connsiteY859" fmla="*/ 2451006 h 3313224"/>
              <a:gd name="connsiteX860" fmla="*/ 3575715 w 6753100"/>
              <a:gd name="connsiteY860" fmla="*/ 2459484 h 3313224"/>
              <a:gd name="connsiteX861" fmla="*/ 3676155 w 6753100"/>
              <a:gd name="connsiteY861" fmla="*/ 2451006 h 3313224"/>
              <a:gd name="connsiteX862" fmla="*/ 3679844 w 6753100"/>
              <a:gd name="connsiteY862" fmla="*/ 2450424 h 3313224"/>
              <a:gd name="connsiteX863" fmla="*/ 3679844 w 6753100"/>
              <a:gd name="connsiteY863" fmla="*/ 2504074 h 3313224"/>
              <a:gd name="connsiteX864" fmla="*/ 3677061 w 6753100"/>
              <a:gd name="connsiteY864" fmla="*/ 2504462 h 3313224"/>
              <a:gd name="connsiteX865" fmla="*/ 3558047 w 6753100"/>
              <a:gd name="connsiteY865" fmla="*/ 2512810 h 3313224"/>
              <a:gd name="connsiteX866" fmla="*/ 3521223 w 6753100"/>
              <a:gd name="connsiteY866" fmla="*/ 2511904 h 3313224"/>
              <a:gd name="connsiteX867" fmla="*/ 3521288 w 6753100"/>
              <a:gd name="connsiteY867" fmla="*/ 2511840 h 3313224"/>
              <a:gd name="connsiteX868" fmla="*/ 3518182 w 6753100"/>
              <a:gd name="connsiteY868" fmla="*/ 2511710 h 3313224"/>
              <a:gd name="connsiteX869" fmla="*/ 3518182 w 6753100"/>
              <a:gd name="connsiteY869" fmla="*/ 2465179 h 3313224"/>
              <a:gd name="connsiteX870" fmla="*/ 3441817 w 6753100"/>
              <a:gd name="connsiteY870" fmla="*/ 2457737 h 3313224"/>
              <a:gd name="connsiteX871" fmla="*/ 3428614 w 6753100"/>
              <a:gd name="connsiteY871" fmla="*/ 2466214 h 3313224"/>
              <a:gd name="connsiteX872" fmla="*/ 3414053 w 6753100"/>
              <a:gd name="connsiteY872" fmla="*/ 2451653 h 3313224"/>
              <a:gd name="connsiteX873" fmla="*/ 3428614 w 6753100"/>
              <a:gd name="connsiteY873" fmla="*/ 2437092 h 3313224"/>
              <a:gd name="connsiteX874" fmla="*/ 5853864 w 6753100"/>
              <a:gd name="connsiteY874" fmla="*/ 2435474 h 3313224"/>
              <a:gd name="connsiteX875" fmla="*/ 5853799 w 6753100"/>
              <a:gd name="connsiteY875" fmla="*/ 2435538 h 3313224"/>
              <a:gd name="connsiteX876" fmla="*/ 5845709 w 6753100"/>
              <a:gd name="connsiteY876" fmla="*/ 2443628 h 3313224"/>
              <a:gd name="connsiteX877" fmla="*/ 5850757 w 6753100"/>
              <a:gd name="connsiteY877" fmla="*/ 2451070 h 3313224"/>
              <a:gd name="connsiteX878" fmla="*/ 5852569 w 6753100"/>
              <a:gd name="connsiteY878" fmla="*/ 2451070 h 3313224"/>
              <a:gd name="connsiteX879" fmla="*/ 5853411 w 6753100"/>
              <a:gd name="connsiteY879" fmla="*/ 2451588 h 3313224"/>
              <a:gd name="connsiteX880" fmla="*/ 5853864 w 6753100"/>
              <a:gd name="connsiteY880" fmla="*/ 2451653 h 3313224"/>
              <a:gd name="connsiteX881" fmla="*/ 5861953 w 6753100"/>
              <a:gd name="connsiteY881" fmla="*/ 2443563 h 3313224"/>
              <a:gd name="connsiteX882" fmla="*/ 5853864 w 6753100"/>
              <a:gd name="connsiteY882" fmla="*/ 2435474 h 3313224"/>
              <a:gd name="connsiteX883" fmla="*/ 5853864 w 6753100"/>
              <a:gd name="connsiteY883" fmla="*/ 2429002 h 3313224"/>
              <a:gd name="connsiteX884" fmla="*/ 5868425 w 6753100"/>
              <a:gd name="connsiteY884" fmla="*/ 2443563 h 3313224"/>
              <a:gd name="connsiteX885" fmla="*/ 5853864 w 6753100"/>
              <a:gd name="connsiteY885" fmla="*/ 2458124 h 3313224"/>
              <a:gd name="connsiteX886" fmla="*/ 5853605 w 6753100"/>
              <a:gd name="connsiteY886" fmla="*/ 2458124 h 3313224"/>
              <a:gd name="connsiteX887" fmla="*/ 5853540 w 6753100"/>
              <a:gd name="connsiteY887" fmla="*/ 2458124 h 3313224"/>
              <a:gd name="connsiteX888" fmla="*/ 5853411 w 6753100"/>
              <a:gd name="connsiteY888" fmla="*/ 2458577 h 3313224"/>
              <a:gd name="connsiteX889" fmla="*/ 5829660 w 6753100"/>
              <a:gd name="connsiteY889" fmla="*/ 2524071 h 3313224"/>
              <a:gd name="connsiteX890" fmla="*/ 5836002 w 6753100"/>
              <a:gd name="connsiteY890" fmla="*/ 2535267 h 3313224"/>
              <a:gd name="connsiteX891" fmla="*/ 5822865 w 6753100"/>
              <a:gd name="connsiteY891" fmla="*/ 2548404 h 3313224"/>
              <a:gd name="connsiteX892" fmla="*/ 5809727 w 6753100"/>
              <a:gd name="connsiteY892" fmla="*/ 2535267 h 3313224"/>
              <a:gd name="connsiteX893" fmla="*/ 5822865 w 6753100"/>
              <a:gd name="connsiteY893" fmla="*/ 2522129 h 3313224"/>
              <a:gd name="connsiteX894" fmla="*/ 5823447 w 6753100"/>
              <a:gd name="connsiteY894" fmla="*/ 2522129 h 3313224"/>
              <a:gd name="connsiteX895" fmla="*/ 5847263 w 6753100"/>
              <a:gd name="connsiteY895" fmla="*/ 2456506 h 3313224"/>
              <a:gd name="connsiteX896" fmla="*/ 5839302 w 6753100"/>
              <a:gd name="connsiteY896" fmla="*/ 2443563 h 3313224"/>
              <a:gd name="connsiteX897" fmla="*/ 5853864 w 6753100"/>
              <a:gd name="connsiteY897" fmla="*/ 2429002 h 3313224"/>
              <a:gd name="connsiteX898" fmla="*/ 5908873 w 6753100"/>
              <a:gd name="connsiteY898" fmla="*/ 2418260 h 3313224"/>
              <a:gd name="connsiteX899" fmla="*/ 5900784 w 6753100"/>
              <a:gd name="connsiteY899" fmla="*/ 2426350 h 3313224"/>
              <a:gd name="connsiteX900" fmla="*/ 5908873 w 6753100"/>
              <a:gd name="connsiteY900" fmla="*/ 2434439 h 3313224"/>
              <a:gd name="connsiteX901" fmla="*/ 5916963 w 6753100"/>
              <a:gd name="connsiteY901" fmla="*/ 2426350 h 3313224"/>
              <a:gd name="connsiteX902" fmla="*/ 5908873 w 6753100"/>
              <a:gd name="connsiteY902" fmla="*/ 2418260 h 3313224"/>
              <a:gd name="connsiteX903" fmla="*/ 3791026 w 6753100"/>
              <a:gd name="connsiteY903" fmla="*/ 2416383 h 3313224"/>
              <a:gd name="connsiteX904" fmla="*/ 3804164 w 6753100"/>
              <a:gd name="connsiteY904" fmla="*/ 2429520 h 3313224"/>
              <a:gd name="connsiteX905" fmla="*/ 3791026 w 6753100"/>
              <a:gd name="connsiteY905" fmla="*/ 2442658 h 3313224"/>
              <a:gd name="connsiteX906" fmla="*/ 3779054 w 6753100"/>
              <a:gd name="connsiteY906" fmla="*/ 2434957 h 3313224"/>
              <a:gd name="connsiteX907" fmla="*/ 3721974 w 6753100"/>
              <a:gd name="connsiteY907" fmla="*/ 2449130 h 3313224"/>
              <a:gd name="connsiteX908" fmla="*/ 3722168 w 6753100"/>
              <a:gd name="connsiteY908" fmla="*/ 2451071 h 3313224"/>
              <a:gd name="connsiteX909" fmla="*/ 3709031 w 6753100"/>
              <a:gd name="connsiteY909" fmla="*/ 2464208 h 3313224"/>
              <a:gd name="connsiteX910" fmla="*/ 3695893 w 6753100"/>
              <a:gd name="connsiteY910" fmla="*/ 2451071 h 3313224"/>
              <a:gd name="connsiteX911" fmla="*/ 3709031 w 6753100"/>
              <a:gd name="connsiteY911" fmla="*/ 2437933 h 3313224"/>
              <a:gd name="connsiteX912" fmla="*/ 3719450 w 6753100"/>
              <a:gd name="connsiteY912" fmla="*/ 2443111 h 3313224"/>
              <a:gd name="connsiteX913" fmla="*/ 3777954 w 6753100"/>
              <a:gd name="connsiteY913" fmla="*/ 2428614 h 3313224"/>
              <a:gd name="connsiteX914" fmla="*/ 3791026 w 6753100"/>
              <a:gd name="connsiteY914" fmla="*/ 2416383 h 3313224"/>
              <a:gd name="connsiteX915" fmla="*/ 4178226 w 6753100"/>
              <a:gd name="connsiteY915" fmla="*/ 2414247 h 3313224"/>
              <a:gd name="connsiteX916" fmla="*/ 4178290 w 6753100"/>
              <a:gd name="connsiteY916" fmla="*/ 2414377 h 3313224"/>
              <a:gd name="connsiteX917" fmla="*/ 4191428 w 6753100"/>
              <a:gd name="connsiteY917" fmla="*/ 2427514 h 3313224"/>
              <a:gd name="connsiteX918" fmla="*/ 4178290 w 6753100"/>
              <a:gd name="connsiteY918" fmla="*/ 2440651 h 3313224"/>
              <a:gd name="connsiteX919" fmla="*/ 4170718 w 6753100"/>
              <a:gd name="connsiteY919" fmla="*/ 2438257 h 3313224"/>
              <a:gd name="connsiteX920" fmla="*/ 4125352 w 6753100"/>
              <a:gd name="connsiteY920" fmla="*/ 2472557 h 3313224"/>
              <a:gd name="connsiteX921" fmla="*/ 4158746 w 6753100"/>
              <a:gd name="connsiteY921" fmla="*/ 2505950 h 3313224"/>
              <a:gd name="connsiteX922" fmla="*/ 4155640 w 6753100"/>
              <a:gd name="connsiteY922" fmla="*/ 2508151 h 3313224"/>
              <a:gd name="connsiteX923" fmla="*/ 4089499 w 6753100"/>
              <a:gd name="connsiteY923" fmla="*/ 2551575 h 3313224"/>
              <a:gd name="connsiteX924" fmla="*/ 4090340 w 6753100"/>
              <a:gd name="connsiteY924" fmla="*/ 2556300 h 3313224"/>
              <a:gd name="connsiteX925" fmla="*/ 4075779 w 6753100"/>
              <a:gd name="connsiteY925" fmla="*/ 2570861 h 3313224"/>
              <a:gd name="connsiteX926" fmla="*/ 4061218 w 6753100"/>
              <a:gd name="connsiteY926" fmla="*/ 2556300 h 3313224"/>
              <a:gd name="connsiteX927" fmla="*/ 4075779 w 6753100"/>
              <a:gd name="connsiteY927" fmla="*/ 2541739 h 3313224"/>
              <a:gd name="connsiteX928" fmla="*/ 4086069 w 6753100"/>
              <a:gd name="connsiteY928" fmla="*/ 2546010 h 3313224"/>
              <a:gd name="connsiteX929" fmla="*/ 4148715 w 6753100"/>
              <a:gd name="connsiteY929" fmla="*/ 2505044 h 3313224"/>
              <a:gd name="connsiteX930" fmla="*/ 4115256 w 6753100"/>
              <a:gd name="connsiteY930" fmla="*/ 2471586 h 3313224"/>
              <a:gd name="connsiteX931" fmla="*/ 4118428 w 6753100"/>
              <a:gd name="connsiteY931" fmla="*/ 2469386 h 3313224"/>
              <a:gd name="connsiteX932" fmla="*/ 4166577 w 6753100"/>
              <a:gd name="connsiteY932" fmla="*/ 2433338 h 3313224"/>
              <a:gd name="connsiteX933" fmla="*/ 4165088 w 6753100"/>
              <a:gd name="connsiteY933" fmla="*/ 2427384 h 3313224"/>
              <a:gd name="connsiteX934" fmla="*/ 4178226 w 6753100"/>
              <a:gd name="connsiteY934" fmla="*/ 2414247 h 3313224"/>
              <a:gd name="connsiteX935" fmla="*/ 6495075 w 6753100"/>
              <a:gd name="connsiteY935" fmla="*/ 2410170 h 3313224"/>
              <a:gd name="connsiteX936" fmla="*/ 6486985 w 6753100"/>
              <a:gd name="connsiteY936" fmla="*/ 2418259 h 3313224"/>
              <a:gd name="connsiteX937" fmla="*/ 6495075 w 6753100"/>
              <a:gd name="connsiteY937" fmla="*/ 2426349 h 3313224"/>
              <a:gd name="connsiteX938" fmla="*/ 6503164 w 6753100"/>
              <a:gd name="connsiteY938" fmla="*/ 2418259 h 3313224"/>
              <a:gd name="connsiteX939" fmla="*/ 6495075 w 6753100"/>
              <a:gd name="connsiteY939" fmla="*/ 2410170 h 3313224"/>
              <a:gd name="connsiteX940" fmla="*/ 1497927 w 6753100"/>
              <a:gd name="connsiteY940" fmla="*/ 2402598 h 3313224"/>
              <a:gd name="connsiteX941" fmla="*/ 1489838 w 6753100"/>
              <a:gd name="connsiteY941" fmla="*/ 2410687 h 3313224"/>
              <a:gd name="connsiteX942" fmla="*/ 1497927 w 6753100"/>
              <a:gd name="connsiteY942" fmla="*/ 2418777 h 3313224"/>
              <a:gd name="connsiteX943" fmla="*/ 1506017 w 6753100"/>
              <a:gd name="connsiteY943" fmla="*/ 2410687 h 3313224"/>
              <a:gd name="connsiteX944" fmla="*/ 1497927 w 6753100"/>
              <a:gd name="connsiteY944" fmla="*/ 2402598 h 3313224"/>
              <a:gd name="connsiteX945" fmla="*/ 1497733 w 6753100"/>
              <a:gd name="connsiteY945" fmla="*/ 2396191 h 3313224"/>
              <a:gd name="connsiteX946" fmla="*/ 1512294 w 6753100"/>
              <a:gd name="connsiteY946" fmla="*/ 2410752 h 3313224"/>
              <a:gd name="connsiteX947" fmla="*/ 1504075 w 6753100"/>
              <a:gd name="connsiteY947" fmla="*/ 2423825 h 3313224"/>
              <a:gd name="connsiteX948" fmla="*/ 1537728 w 6753100"/>
              <a:gd name="connsiteY948" fmla="*/ 2509574 h 3313224"/>
              <a:gd name="connsiteX949" fmla="*/ 1538569 w 6753100"/>
              <a:gd name="connsiteY949" fmla="*/ 2511580 h 3313224"/>
              <a:gd name="connsiteX950" fmla="*/ 1502911 w 6753100"/>
              <a:gd name="connsiteY950" fmla="*/ 2547239 h 3313224"/>
              <a:gd name="connsiteX951" fmla="*/ 1614482 w 6753100"/>
              <a:gd name="connsiteY951" fmla="*/ 2772970 h 3313224"/>
              <a:gd name="connsiteX952" fmla="*/ 1644316 w 6753100"/>
              <a:gd name="connsiteY952" fmla="*/ 2743136 h 3313224"/>
              <a:gd name="connsiteX953" fmla="*/ 1588271 w 6753100"/>
              <a:gd name="connsiteY953" fmla="*/ 2636613 h 3313224"/>
              <a:gd name="connsiteX954" fmla="*/ 1554878 w 6753100"/>
              <a:gd name="connsiteY954" fmla="*/ 2565295 h 3313224"/>
              <a:gd name="connsiteX955" fmla="*/ 1552872 w 6753100"/>
              <a:gd name="connsiteY955" fmla="*/ 2565489 h 3313224"/>
              <a:gd name="connsiteX956" fmla="*/ 1538310 w 6753100"/>
              <a:gd name="connsiteY956" fmla="*/ 2550928 h 3313224"/>
              <a:gd name="connsiteX957" fmla="*/ 1552872 w 6753100"/>
              <a:gd name="connsiteY957" fmla="*/ 2536367 h 3313224"/>
              <a:gd name="connsiteX958" fmla="*/ 1567433 w 6753100"/>
              <a:gd name="connsiteY958" fmla="*/ 2550928 h 3313224"/>
              <a:gd name="connsiteX959" fmla="*/ 1560961 w 6753100"/>
              <a:gd name="connsiteY959" fmla="*/ 2563030 h 3313224"/>
              <a:gd name="connsiteX960" fmla="*/ 1594096 w 6753100"/>
              <a:gd name="connsiteY960" fmla="*/ 2633765 h 3313224"/>
              <a:gd name="connsiteX961" fmla="*/ 1651176 w 6753100"/>
              <a:gd name="connsiteY961" fmla="*/ 2742100 h 3313224"/>
              <a:gd name="connsiteX962" fmla="*/ 1652406 w 6753100"/>
              <a:gd name="connsiteY962" fmla="*/ 2744236 h 3313224"/>
              <a:gd name="connsiteX963" fmla="*/ 1613123 w 6753100"/>
              <a:gd name="connsiteY963" fmla="*/ 2783519 h 3313224"/>
              <a:gd name="connsiteX964" fmla="*/ 1611052 w 6753100"/>
              <a:gd name="connsiteY964" fmla="*/ 2779830 h 3313224"/>
              <a:gd name="connsiteX965" fmla="*/ 1496180 w 6753100"/>
              <a:gd name="connsiteY965" fmla="*/ 2547692 h 3313224"/>
              <a:gd name="connsiteX966" fmla="*/ 1495339 w 6753100"/>
              <a:gd name="connsiteY966" fmla="*/ 2545686 h 3313224"/>
              <a:gd name="connsiteX967" fmla="*/ 1531062 w 6753100"/>
              <a:gd name="connsiteY967" fmla="*/ 2509962 h 3313224"/>
              <a:gd name="connsiteX968" fmla="*/ 1530933 w 6753100"/>
              <a:gd name="connsiteY968" fmla="*/ 2510027 h 3313224"/>
              <a:gd name="connsiteX969" fmla="*/ 1497733 w 6753100"/>
              <a:gd name="connsiteY969" fmla="*/ 2425313 h 3313224"/>
              <a:gd name="connsiteX970" fmla="*/ 1483172 w 6753100"/>
              <a:gd name="connsiteY970" fmla="*/ 2410752 h 3313224"/>
              <a:gd name="connsiteX971" fmla="*/ 1497733 w 6753100"/>
              <a:gd name="connsiteY971" fmla="*/ 2396191 h 3313224"/>
              <a:gd name="connsiteX972" fmla="*/ 6112730 w 6753100"/>
              <a:gd name="connsiteY972" fmla="*/ 2393409 h 3313224"/>
              <a:gd name="connsiteX973" fmla="*/ 6104641 w 6753100"/>
              <a:gd name="connsiteY973" fmla="*/ 2401498 h 3313224"/>
              <a:gd name="connsiteX974" fmla="*/ 6112730 w 6753100"/>
              <a:gd name="connsiteY974" fmla="*/ 2409588 h 3313224"/>
              <a:gd name="connsiteX975" fmla="*/ 6120820 w 6753100"/>
              <a:gd name="connsiteY975" fmla="*/ 2401498 h 3313224"/>
              <a:gd name="connsiteX976" fmla="*/ 6112730 w 6753100"/>
              <a:gd name="connsiteY976" fmla="*/ 2393409 h 3313224"/>
              <a:gd name="connsiteX977" fmla="*/ 5968218 w 6753100"/>
              <a:gd name="connsiteY977" fmla="*/ 2393409 h 3313224"/>
              <a:gd name="connsiteX978" fmla="*/ 5960129 w 6753100"/>
              <a:gd name="connsiteY978" fmla="*/ 2401498 h 3313224"/>
              <a:gd name="connsiteX979" fmla="*/ 5968218 w 6753100"/>
              <a:gd name="connsiteY979" fmla="*/ 2409588 h 3313224"/>
              <a:gd name="connsiteX980" fmla="*/ 5976308 w 6753100"/>
              <a:gd name="connsiteY980" fmla="*/ 2401498 h 3313224"/>
              <a:gd name="connsiteX981" fmla="*/ 5968218 w 6753100"/>
              <a:gd name="connsiteY981" fmla="*/ 2393409 h 3313224"/>
              <a:gd name="connsiteX982" fmla="*/ 3867069 w 6753100"/>
              <a:gd name="connsiteY982" fmla="*/ 2390172 h 3313224"/>
              <a:gd name="connsiteX983" fmla="*/ 3858979 w 6753100"/>
              <a:gd name="connsiteY983" fmla="*/ 2398262 h 3313224"/>
              <a:gd name="connsiteX984" fmla="*/ 3867069 w 6753100"/>
              <a:gd name="connsiteY984" fmla="*/ 2406352 h 3313224"/>
              <a:gd name="connsiteX985" fmla="*/ 3875158 w 6753100"/>
              <a:gd name="connsiteY985" fmla="*/ 2398262 h 3313224"/>
              <a:gd name="connsiteX986" fmla="*/ 3867069 w 6753100"/>
              <a:gd name="connsiteY986" fmla="*/ 2390172 h 3313224"/>
              <a:gd name="connsiteX987" fmla="*/ 5968218 w 6753100"/>
              <a:gd name="connsiteY987" fmla="*/ 2386937 h 3313224"/>
              <a:gd name="connsiteX988" fmla="*/ 5982780 w 6753100"/>
              <a:gd name="connsiteY988" fmla="*/ 2401498 h 3313224"/>
              <a:gd name="connsiteX989" fmla="*/ 5968218 w 6753100"/>
              <a:gd name="connsiteY989" fmla="*/ 2416059 h 3313224"/>
              <a:gd name="connsiteX990" fmla="*/ 5965436 w 6753100"/>
              <a:gd name="connsiteY990" fmla="*/ 2415801 h 3313224"/>
              <a:gd name="connsiteX991" fmla="*/ 5901366 w 6753100"/>
              <a:gd name="connsiteY991" fmla="*/ 2597330 h 3313224"/>
              <a:gd name="connsiteX992" fmla="*/ 5901237 w 6753100"/>
              <a:gd name="connsiteY992" fmla="*/ 2597201 h 3313224"/>
              <a:gd name="connsiteX993" fmla="*/ 5899425 w 6753100"/>
              <a:gd name="connsiteY993" fmla="*/ 2601796 h 3313224"/>
              <a:gd name="connsiteX994" fmla="*/ 5858589 w 6753100"/>
              <a:gd name="connsiteY994" fmla="*/ 2560960 h 3313224"/>
              <a:gd name="connsiteX995" fmla="*/ 5859366 w 6753100"/>
              <a:gd name="connsiteY995" fmla="*/ 2559018 h 3313224"/>
              <a:gd name="connsiteX996" fmla="*/ 5902208 w 6753100"/>
              <a:gd name="connsiteY996" fmla="*/ 2439163 h 3313224"/>
              <a:gd name="connsiteX997" fmla="*/ 5894312 w 6753100"/>
              <a:gd name="connsiteY997" fmla="*/ 2426285 h 3313224"/>
              <a:gd name="connsiteX998" fmla="*/ 5908873 w 6753100"/>
              <a:gd name="connsiteY998" fmla="*/ 2411724 h 3313224"/>
              <a:gd name="connsiteX999" fmla="*/ 5923435 w 6753100"/>
              <a:gd name="connsiteY999" fmla="*/ 2426285 h 3313224"/>
              <a:gd name="connsiteX1000" fmla="*/ 5908873 w 6753100"/>
              <a:gd name="connsiteY1000" fmla="*/ 2440846 h 3313224"/>
              <a:gd name="connsiteX1001" fmla="*/ 5908550 w 6753100"/>
              <a:gd name="connsiteY1001" fmla="*/ 2440846 h 3313224"/>
              <a:gd name="connsiteX1002" fmla="*/ 5866225 w 6753100"/>
              <a:gd name="connsiteY1002" fmla="*/ 2559471 h 3313224"/>
              <a:gd name="connsiteX1003" fmla="*/ 5897095 w 6753100"/>
              <a:gd name="connsiteY1003" fmla="*/ 2590341 h 3313224"/>
              <a:gd name="connsiteX1004" fmla="*/ 5959482 w 6753100"/>
              <a:gd name="connsiteY1004" fmla="*/ 2413083 h 3313224"/>
              <a:gd name="connsiteX1005" fmla="*/ 5953657 w 6753100"/>
              <a:gd name="connsiteY1005" fmla="*/ 2401498 h 3313224"/>
              <a:gd name="connsiteX1006" fmla="*/ 5968218 w 6753100"/>
              <a:gd name="connsiteY1006" fmla="*/ 2386937 h 3313224"/>
              <a:gd name="connsiteX1007" fmla="*/ 6212005 w 6753100"/>
              <a:gd name="connsiteY1007" fmla="*/ 2385837 h 3313224"/>
              <a:gd name="connsiteX1008" fmla="*/ 6203916 w 6753100"/>
              <a:gd name="connsiteY1008" fmla="*/ 2393927 h 3313224"/>
              <a:gd name="connsiteX1009" fmla="*/ 6212005 w 6753100"/>
              <a:gd name="connsiteY1009" fmla="*/ 2402016 h 3313224"/>
              <a:gd name="connsiteX1010" fmla="*/ 6212005 w 6753100"/>
              <a:gd name="connsiteY1010" fmla="*/ 2401951 h 3313224"/>
              <a:gd name="connsiteX1011" fmla="*/ 6220095 w 6753100"/>
              <a:gd name="connsiteY1011" fmla="*/ 2393862 h 3313224"/>
              <a:gd name="connsiteX1012" fmla="*/ 6215500 w 6753100"/>
              <a:gd name="connsiteY1012" fmla="*/ 2386678 h 3313224"/>
              <a:gd name="connsiteX1013" fmla="*/ 6213623 w 6753100"/>
              <a:gd name="connsiteY1013" fmla="*/ 2386808 h 3313224"/>
              <a:gd name="connsiteX1014" fmla="*/ 6212134 w 6753100"/>
              <a:gd name="connsiteY1014" fmla="*/ 2385837 h 3313224"/>
              <a:gd name="connsiteX1015" fmla="*/ 6212005 w 6753100"/>
              <a:gd name="connsiteY1015" fmla="*/ 2385837 h 3313224"/>
              <a:gd name="connsiteX1016" fmla="*/ 2048859 w 6753100"/>
              <a:gd name="connsiteY1016" fmla="*/ 2385125 h 3313224"/>
              <a:gd name="connsiteX1017" fmla="*/ 2061997 w 6753100"/>
              <a:gd name="connsiteY1017" fmla="*/ 2398262 h 3313224"/>
              <a:gd name="connsiteX1018" fmla="*/ 2055072 w 6753100"/>
              <a:gd name="connsiteY1018" fmla="*/ 2409782 h 3313224"/>
              <a:gd name="connsiteX1019" fmla="*/ 2110987 w 6753100"/>
              <a:gd name="connsiteY1019" fmla="*/ 2513976 h 3313224"/>
              <a:gd name="connsiteX1020" fmla="*/ 2117071 w 6753100"/>
              <a:gd name="connsiteY1020" fmla="*/ 2512617 h 3313224"/>
              <a:gd name="connsiteX1021" fmla="*/ 2131632 w 6753100"/>
              <a:gd name="connsiteY1021" fmla="*/ 2527178 h 3313224"/>
              <a:gd name="connsiteX1022" fmla="*/ 2117071 w 6753100"/>
              <a:gd name="connsiteY1022" fmla="*/ 2541739 h 3313224"/>
              <a:gd name="connsiteX1023" fmla="*/ 2102509 w 6753100"/>
              <a:gd name="connsiteY1023" fmla="*/ 2527178 h 3313224"/>
              <a:gd name="connsiteX1024" fmla="*/ 2105875 w 6753100"/>
              <a:gd name="connsiteY1024" fmla="*/ 2517988 h 3313224"/>
              <a:gd name="connsiteX1025" fmla="*/ 2048665 w 6753100"/>
              <a:gd name="connsiteY1025" fmla="*/ 2411400 h 3313224"/>
              <a:gd name="connsiteX1026" fmla="*/ 2035722 w 6753100"/>
              <a:gd name="connsiteY1026" fmla="*/ 2398262 h 3313224"/>
              <a:gd name="connsiteX1027" fmla="*/ 2048859 w 6753100"/>
              <a:gd name="connsiteY1027" fmla="*/ 2385125 h 3313224"/>
              <a:gd name="connsiteX1028" fmla="*/ 3748443 w 6753100"/>
              <a:gd name="connsiteY1028" fmla="*/ 2382665 h 3313224"/>
              <a:gd name="connsiteX1029" fmla="*/ 3740354 w 6753100"/>
              <a:gd name="connsiteY1029" fmla="*/ 2390755 h 3313224"/>
              <a:gd name="connsiteX1030" fmla="*/ 3748443 w 6753100"/>
              <a:gd name="connsiteY1030" fmla="*/ 2398845 h 3313224"/>
              <a:gd name="connsiteX1031" fmla="*/ 3756533 w 6753100"/>
              <a:gd name="connsiteY1031" fmla="*/ 2390755 h 3313224"/>
              <a:gd name="connsiteX1032" fmla="*/ 3748443 w 6753100"/>
              <a:gd name="connsiteY1032" fmla="*/ 2382665 h 3313224"/>
              <a:gd name="connsiteX1033" fmla="*/ 3748443 w 6753100"/>
              <a:gd name="connsiteY1033" fmla="*/ 2376129 h 3313224"/>
              <a:gd name="connsiteX1034" fmla="*/ 3763005 w 6753100"/>
              <a:gd name="connsiteY1034" fmla="*/ 2390690 h 3313224"/>
              <a:gd name="connsiteX1035" fmla="*/ 3748443 w 6753100"/>
              <a:gd name="connsiteY1035" fmla="*/ 2405251 h 3313224"/>
              <a:gd name="connsiteX1036" fmla="*/ 3748443 w 6753100"/>
              <a:gd name="connsiteY1036" fmla="*/ 2405187 h 3313224"/>
              <a:gd name="connsiteX1037" fmla="*/ 3736083 w 6753100"/>
              <a:gd name="connsiteY1037" fmla="*/ 2398262 h 3313224"/>
              <a:gd name="connsiteX1038" fmla="*/ 3558048 w 6753100"/>
              <a:gd name="connsiteY1038" fmla="*/ 2419554 h 3313224"/>
              <a:gd name="connsiteX1039" fmla="*/ 3466668 w 6753100"/>
              <a:gd name="connsiteY1039" fmla="*/ 2413923 h 3313224"/>
              <a:gd name="connsiteX1040" fmla="*/ 3454501 w 6753100"/>
              <a:gd name="connsiteY1040" fmla="*/ 2422142 h 3313224"/>
              <a:gd name="connsiteX1041" fmla="*/ 3441364 w 6753100"/>
              <a:gd name="connsiteY1041" fmla="*/ 2409005 h 3313224"/>
              <a:gd name="connsiteX1042" fmla="*/ 3454501 w 6753100"/>
              <a:gd name="connsiteY1042" fmla="*/ 2395867 h 3313224"/>
              <a:gd name="connsiteX1043" fmla="*/ 3467509 w 6753100"/>
              <a:gd name="connsiteY1043" fmla="*/ 2407517 h 3313224"/>
              <a:gd name="connsiteX1044" fmla="*/ 3558048 w 6753100"/>
              <a:gd name="connsiteY1044" fmla="*/ 2413082 h 3313224"/>
              <a:gd name="connsiteX1045" fmla="*/ 3734012 w 6753100"/>
              <a:gd name="connsiteY1045" fmla="*/ 2392114 h 3313224"/>
              <a:gd name="connsiteX1046" fmla="*/ 3733882 w 6753100"/>
              <a:gd name="connsiteY1046" fmla="*/ 2390690 h 3313224"/>
              <a:gd name="connsiteX1047" fmla="*/ 3748443 w 6753100"/>
              <a:gd name="connsiteY1047" fmla="*/ 2376129 h 3313224"/>
              <a:gd name="connsiteX1048" fmla="*/ 6599009 w 6753100"/>
              <a:gd name="connsiteY1048" fmla="*/ 2370952 h 3313224"/>
              <a:gd name="connsiteX1049" fmla="*/ 6643081 w 6753100"/>
              <a:gd name="connsiteY1049" fmla="*/ 2415283 h 3313224"/>
              <a:gd name="connsiteX1050" fmla="*/ 6642629 w 6753100"/>
              <a:gd name="connsiteY1050" fmla="*/ 2417030 h 3313224"/>
              <a:gd name="connsiteX1051" fmla="*/ 6610917 w 6753100"/>
              <a:gd name="connsiteY1051" fmla="*/ 2536432 h 3313224"/>
              <a:gd name="connsiteX1052" fmla="*/ 6643211 w 6753100"/>
              <a:gd name="connsiteY1052" fmla="*/ 2568920 h 3313224"/>
              <a:gd name="connsiteX1053" fmla="*/ 6672721 w 6753100"/>
              <a:gd name="connsiteY1053" fmla="*/ 2462073 h 3313224"/>
              <a:gd name="connsiteX1054" fmla="*/ 6664373 w 6753100"/>
              <a:gd name="connsiteY1054" fmla="*/ 2448935 h 3313224"/>
              <a:gd name="connsiteX1055" fmla="*/ 6678934 w 6753100"/>
              <a:gd name="connsiteY1055" fmla="*/ 2434374 h 3313224"/>
              <a:gd name="connsiteX1056" fmla="*/ 6693496 w 6753100"/>
              <a:gd name="connsiteY1056" fmla="*/ 2448935 h 3313224"/>
              <a:gd name="connsiteX1057" fmla="*/ 6679064 w 6753100"/>
              <a:gd name="connsiteY1057" fmla="*/ 2463497 h 3313224"/>
              <a:gd name="connsiteX1058" fmla="*/ 6647935 w 6753100"/>
              <a:gd name="connsiteY1058" fmla="*/ 2576039 h 3313224"/>
              <a:gd name="connsiteX1059" fmla="*/ 6646382 w 6753100"/>
              <a:gd name="connsiteY1059" fmla="*/ 2581281 h 3313224"/>
              <a:gd name="connsiteX1060" fmla="*/ 6603733 w 6753100"/>
              <a:gd name="connsiteY1060" fmla="*/ 2538374 h 3313224"/>
              <a:gd name="connsiteX1061" fmla="*/ 6604251 w 6753100"/>
              <a:gd name="connsiteY1061" fmla="*/ 2536562 h 3313224"/>
              <a:gd name="connsiteX1062" fmla="*/ 6636027 w 6753100"/>
              <a:gd name="connsiteY1062" fmla="*/ 2417289 h 3313224"/>
              <a:gd name="connsiteX1063" fmla="*/ 6602698 w 6753100"/>
              <a:gd name="connsiteY1063" fmla="*/ 2383766 h 3313224"/>
              <a:gd name="connsiteX1064" fmla="*/ 6486791 w 6753100"/>
              <a:gd name="connsiteY1064" fmla="*/ 2763393 h 3313224"/>
              <a:gd name="connsiteX1065" fmla="*/ 6485044 w 6753100"/>
              <a:gd name="connsiteY1065" fmla="*/ 2768117 h 3313224"/>
              <a:gd name="connsiteX1066" fmla="*/ 6448867 w 6753100"/>
              <a:gd name="connsiteY1066" fmla="*/ 2731682 h 3313224"/>
              <a:gd name="connsiteX1067" fmla="*/ 6399553 w 6753100"/>
              <a:gd name="connsiteY1067" fmla="*/ 2856261 h 3313224"/>
              <a:gd name="connsiteX1068" fmla="*/ 6430746 w 6753100"/>
              <a:gd name="connsiteY1068" fmla="*/ 2887454 h 3313224"/>
              <a:gd name="connsiteX1069" fmla="*/ 6461422 w 6753100"/>
              <a:gd name="connsiteY1069" fmla="*/ 2812513 h 3313224"/>
              <a:gd name="connsiteX1070" fmla="*/ 6455209 w 6753100"/>
              <a:gd name="connsiteY1070" fmla="*/ 2800605 h 3313224"/>
              <a:gd name="connsiteX1071" fmla="*/ 6469770 w 6753100"/>
              <a:gd name="connsiteY1071" fmla="*/ 2786044 h 3313224"/>
              <a:gd name="connsiteX1072" fmla="*/ 6484331 w 6753100"/>
              <a:gd name="connsiteY1072" fmla="*/ 2800605 h 3313224"/>
              <a:gd name="connsiteX1073" fmla="*/ 6469770 w 6753100"/>
              <a:gd name="connsiteY1073" fmla="*/ 2815166 h 3313224"/>
              <a:gd name="connsiteX1074" fmla="*/ 6469706 w 6753100"/>
              <a:gd name="connsiteY1074" fmla="*/ 2815360 h 3313224"/>
              <a:gd name="connsiteX1075" fmla="*/ 6467376 w 6753100"/>
              <a:gd name="connsiteY1075" fmla="*/ 2815101 h 3313224"/>
              <a:gd name="connsiteX1076" fmla="*/ 6434759 w 6753100"/>
              <a:gd name="connsiteY1076" fmla="*/ 2894573 h 3313224"/>
              <a:gd name="connsiteX1077" fmla="*/ 6432882 w 6753100"/>
              <a:gd name="connsiteY1077" fmla="*/ 2898974 h 3313224"/>
              <a:gd name="connsiteX1078" fmla="*/ 6391787 w 6753100"/>
              <a:gd name="connsiteY1078" fmla="*/ 2857879 h 3313224"/>
              <a:gd name="connsiteX1079" fmla="*/ 6392628 w 6753100"/>
              <a:gd name="connsiteY1079" fmla="*/ 2855873 h 3313224"/>
              <a:gd name="connsiteX1080" fmla="*/ 6444402 w 6753100"/>
              <a:gd name="connsiteY1080" fmla="*/ 2724822 h 3313224"/>
              <a:gd name="connsiteX1081" fmla="*/ 6446149 w 6753100"/>
              <a:gd name="connsiteY1081" fmla="*/ 2720033 h 3313224"/>
              <a:gd name="connsiteX1082" fmla="*/ 6482390 w 6753100"/>
              <a:gd name="connsiteY1082" fmla="*/ 2756468 h 3313224"/>
              <a:gd name="connsiteX1083" fmla="*/ 6597650 w 6753100"/>
              <a:gd name="connsiteY1083" fmla="*/ 2376647 h 3313224"/>
              <a:gd name="connsiteX1084" fmla="*/ 1534557 w 6753100"/>
              <a:gd name="connsiteY1084" fmla="*/ 2367975 h 3313224"/>
              <a:gd name="connsiteX1085" fmla="*/ 1547695 w 6753100"/>
              <a:gd name="connsiteY1085" fmla="*/ 2381112 h 3313224"/>
              <a:gd name="connsiteX1086" fmla="*/ 1542194 w 6753100"/>
              <a:gd name="connsiteY1086" fmla="*/ 2391791 h 3313224"/>
              <a:gd name="connsiteX1087" fmla="*/ 1635968 w 6753100"/>
              <a:gd name="connsiteY1087" fmla="*/ 2613250 h 3313224"/>
              <a:gd name="connsiteX1088" fmla="*/ 1694795 w 6753100"/>
              <a:gd name="connsiteY1088" fmla="*/ 2724563 h 3313224"/>
              <a:gd name="connsiteX1089" fmla="*/ 1699584 w 6753100"/>
              <a:gd name="connsiteY1089" fmla="*/ 2723592 h 3313224"/>
              <a:gd name="connsiteX1090" fmla="*/ 1699520 w 6753100"/>
              <a:gd name="connsiteY1090" fmla="*/ 2723721 h 3313224"/>
              <a:gd name="connsiteX1091" fmla="*/ 1712657 w 6753100"/>
              <a:gd name="connsiteY1091" fmla="*/ 2736859 h 3313224"/>
              <a:gd name="connsiteX1092" fmla="*/ 1699520 w 6753100"/>
              <a:gd name="connsiteY1092" fmla="*/ 2749996 h 3313224"/>
              <a:gd name="connsiteX1093" fmla="*/ 1686382 w 6753100"/>
              <a:gd name="connsiteY1093" fmla="*/ 2736859 h 3313224"/>
              <a:gd name="connsiteX1094" fmla="*/ 1689489 w 6753100"/>
              <a:gd name="connsiteY1094" fmla="*/ 2728446 h 3313224"/>
              <a:gd name="connsiteX1095" fmla="*/ 1630144 w 6753100"/>
              <a:gd name="connsiteY1095" fmla="*/ 2616163 h 3313224"/>
              <a:gd name="connsiteX1096" fmla="*/ 1536175 w 6753100"/>
              <a:gd name="connsiteY1096" fmla="*/ 2394121 h 3313224"/>
              <a:gd name="connsiteX1097" fmla="*/ 1534557 w 6753100"/>
              <a:gd name="connsiteY1097" fmla="*/ 2394250 h 3313224"/>
              <a:gd name="connsiteX1098" fmla="*/ 1521420 w 6753100"/>
              <a:gd name="connsiteY1098" fmla="*/ 2381112 h 3313224"/>
              <a:gd name="connsiteX1099" fmla="*/ 1534557 w 6753100"/>
              <a:gd name="connsiteY1099" fmla="*/ 2367975 h 3313224"/>
              <a:gd name="connsiteX1100" fmla="*/ 3265788 w 6753100"/>
              <a:gd name="connsiteY1100" fmla="*/ 2350825 h 3313224"/>
              <a:gd name="connsiteX1101" fmla="*/ 3257698 w 6753100"/>
              <a:gd name="connsiteY1101" fmla="*/ 2358914 h 3313224"/>
              <a:gd name="connsiteX1102" fmla="*/ 3265788 w 6753100"/>
              <a:gd name="connsiteY1102" fmla="*/ 2367004 h 3313224"/>
              <a:gd name="connsiteX1103" fmla="*/ 3273877 w 6753100"/>
              <a:gd name="connsiteY1103" fmla="*/ 2358914 h 3313224"/>
              <a:gd name="connsiteX1104" fmla="*/ 3265788 w 6753100"/>
              <a:gd name="connsiteY1104" fmla="*/ 2350825 h 3313224"/>
              <a:gd name="connsiteX1105" fmla="*/ 1927062 w 6753100"/>
              <a:gd name="connsiteY1105" fmla="*/ 2348495 h 3313224"/>
              <a:gd name="connsiteX1106" fmla="*/ 1940200 w 6753100"/>
              <a:gd name="connsiteY1106" fmla="*/ 2361632 h 3313224"/>
              <a:gd name="connsiteX1107" fmla="*/ 1934699 w 6753100"/>
              <a:gd name="connsiteY1107" fmla="*/ 2372311 h 3313224"/>
              <a:gd name="connsiteX1108" fmla="*/ 2045235 w 6753100"/>
              <a:gd name="connsiteY1108" fmla="*/ 2586846 h 3313224"/>
              <a:gd name="connsiteX1109" fmla="*/ 2052354 w 6753100"/>
              <a:gd name="connsiteY1109" fmla="*/ 2584904 h 3313224"/>
              <a:gd name="connsiteX1110" fmla="*/ 2052418 w 6753100"/>
              <a:gd name="connsiteY1110" fmla="*/ 2584839 h 3313224"/>
              <a:gd name="connsiteX1111" fmla="*/ 2066979 w 6753100"/>
              <a:gd name="connsiteY1111" fmla="*/ 2599401 h 3313224"/>
              <a:gd name="connsiteX1112" fmla="*/ 2052418 w 6753100"/>
              <a:gd name="connsiteY1112" fmla="*/ 2613962 h 3313224"/>
              <a:gd name="connsiteX1113" fmla="*/ 2037857 w 6753100"/>
              <a:gd name="connsiteY1113" fmla="*/ 2599401 h 3313224"/>
              <a:gd name="connsiteX1114" fmla="*/ 2040381 w 6753100"/>
              <a:gd name="connsiteY1114" fmla="*/ 2591182 h 3313224"/>
              <a:gd name="connsiteX1115" fmla="*/ 1928680 w 6753100"/>
              <a:gd name="connsiteY1115" fmla="*/ 2374576 h 3313224"/>
              <a:gd name="connsiteX1116" fmla="*/ 1927062 w 6753100"/>
              <a:gd name="connsiteY1116" fmla="*/ 2374770 h 3313224"/>
              <a:gd name="connsiteX1117" fmla="*/ 1913925 w 6753100"/>
              <a:gd name="connsiteY1117" fmla="*/ 2361632 h 3313224"/>
              <a:gd name="connsiteX1118" fmla="*/ 1927062 w 6753100"/>
              <a:gd name="connsiteY1118" fmla="*/ 2348495 h 3313224"/>
              <a:gd name="connsiteX1119" fmla="*/ 1721199 w 6753100"/>
              <a:gd name="connsiteY1119" fmla="*/ 2345454 h 3313224"/>
              <a:gd name="connsiteX1120" fmla="*/ 1713110 w 6753100"/>
              <a:gd name="connsiteY1120" fmla="*/ 2353544 h 3313224"/>
              <a:gd name="connsiteX1121" fmla="*/ 1721199 w 6753100"/>
              <a:gd name="connsiteY1121" fmla="*/ 2361633 h 3313224"/>
              <a:gd name="connsiteX1122" fmla="*/ 1729289 w 6753100"/>
              <a:gd name="connsiteY1122" fmla="*/ 2353544 h 3313224"/>
              <a:gd name="connsiteX1123" fmla="*/ 1721199 w 6753100"/>
              <a:gd name="connsiteY1123" fmla="*/ 2345454 h 3313224"/>
              <a:gd name="connsiteX1124" fmla="*/ 3265658 w 6753100"/>
              <a:gd name="connsiteY1124" fmla="*/ 2344353 h 3313224"/>
              <a:gd name="connsiteX1125" fmla="*/ 3280219 w 6753100"/>
              <a:gd name="connsiteY1125" fmla="*/ 2358914 h 3313224"/>
              <a:gd name="connsiteX1126" fmla="*/ 3280219 w 6753100"/>
              <a:gd name="connsiteY1126" fmla="*/ 2359497 h 3313224"/>
              <a:gd name="connsiteX1127" fmla="*/ 3413147 w 6753100"/>
              <a:gd name="connsiteY1127" fmla="*/ 2399038 h 3313224"/>
              <a:gd name="connsiteX1128" fmla="*/ 3419101 w 6753100"/>
              <a:gd name="connsiteY1128" fmla="*/ 2400203 h 3313224"/>
              <a:gd name="connsiteX1129" fmla="*/ 3374382 w 6753100"/>
              <a:gd name="connsiteY1129" fmla="*/ 2444922 h 3313224"/>
              <a:gd name="connsiteX1130" fmla="*/ 3372635 w 6753100"/>
              <a:gd name="connsiteY1130" fmla="*/ 2444534 h 3313224"/>
              <a:gd name="connsiteX1131" fmla="*/ 3372505 w 6753100"/>
              <a:gd name="connsiteY1131" fmla="*/ 2444469 h 3313224"/>
              <a:gd name="connsiteX1132" fmla="*/ 3309730 w 6753100"/>
              <a:gd name="connsiteY1132" fmla="*/ 2426672 h 3313224"/>
              <a:gd name="connsiteX1133" fmla="*/ 3300217 w 6753100"/>
              <a:gd name="connsiteY1133" fmla="*/ 2430814 h 3313224"/>
              <a:gd name="connsiteX1134" fmla="*/ 3287079 w 6753100"/>
              <a:gd name="connsiteY1134" fmla="*/ 2417677 h 3313224"/>
              <a:gd name="connsiteX1135" fmla="*/ 3300217 w 6753100"/>
              <a:gd name="connsiteY1135" fmla="*/ 2404539 h 3313224"/>
              <a:gd name="connsiteX1136" fmla="*/ 3313354 w 6753100"/>
              <a:gd name="connsiteY1136" fmla="*/ 2417677 h 3313224"/>
              <a:gd name="connsiteX1137" fmla="*/ 3312901 w 6753100"/>
              <a:gd name="connsiteY1137" fmla="*/ 2420912 h 3313224"/>
              <a:gd name="connsiteX1138" fmla="*/ 3372311 w 6753100"/>
              <a:gd name="connsiteY1138" fmla="*/ 2437739 h 3313224"/>
              <a:gd name="connsiteX1139" fmla="*/ 3405899 w 6753100"/>
              <a:gd name="connsiteY1139" fmla="*/ 2404151 h 3313224"/>
              <a:gd name="connsiteX1140" fmla="*/ 3278407 w 6753100"/>
              <a:gd name="connsiteY1140" fmla="*/ 2365774 h 3313224"/>
              <a:gd name="connsiteX1141" fmla="*/ 3265658 w 6753100"/>
              <a:gd name="connsiteY1141" fmla="*/ 2373475 h 3313224"/>
              <a:gd name="connsiteX1142" fmla="*/ 3251097 w 6753100"/>
              <a:gd name="connsiteY1142" fmla="*/ 2358914 h 3313224"/>
              <a:gd name="connsiteX1143" fmla="*/ 3265658 w 6753100"/>
              <a:gd name="connsiteY1143" fmla="*/ 2344353 h 3313224"/>
              <a:gd name="connsiteX1144" fmla="*/ 6026852 w 6753100"/>
              <a:gd name="connsiteY1144" fmla="*/ 2340923 h 3313224"/>
              <a:gd name="connsiteX1145" fmla="*/ 6039989 w 6753100"/>
              <a:gd name="connsiteY1145" fmla="*/ 2354060 h 3313224"/>
              <a:gd name="connsiteX1146" fmla="*/ 6028470 w 6753100"/>
              <a:gd name="connsiteY1146" fmla="*/ 2367069 h 3313224"/>
              <a:gd name="connsiteX1147" fmla="*/ 5973461 w 6753100"/>
              <a:gd name="connsiteY1147" fmla="*/ 2538243 h 3313224"/>
              <a:gd name="connsiteX1148" fmla="*/ 6009831 w 6753100"/>
              <a:gd name="connsiteY1148" fmla="*/ 2574614 h 3313224"/>
              <a:gd name="connsiteX1149" fmla="*/ 6009119 w 6753100"/>
              <a:gd name="connsiteY1149" fmla="*/ 2576556 h 3313224"/>
              <a:gd name="connsiteX1150" fmla="*/ 5932430 w 6753100"/>
              <a:gd name="connsiteY1150" fmla="*/ 2761839 h 3313224"/>
              <a:gd name="connsiteX1151" fmla="*/ 5932624 w 6753100"/>
              <a:gd name="connsiteY1151" fmla="*/ 2761839 h 3313224"/>
              <a:gd name="connsiteX1152" fmla="*/ 5938707 w 6753100"/>
              <a:gd name="connsiteY1152" fmla="*/ 2773617 h 3313224"/>
              <a:gd name="connsiteX1153" fmla="*/ 5924146 w 6753100"/>
              <a:gd name="connsiteY1153" fmla="*/ 2788178 h 3313224"/>
              <a:gd name="connsiteX1154" fmla="*/ 5909585 w 6753100"/>
              <a:gd name="connsiteY1154" fmla="*/ 2773617 h 3313224"/>
              <a:gd name="connsiteX1155" fmla="*/ 5924146 w 6753100"/>
              <a:gd name="connsiteY1155" fmla="*/ 2759056 h 3313224"/>
              <a:gd name="connsiteX1156" fmla="*/ 5926605 w 6753100"/>
              <a:gd name="connsiteY1156" fmla="*/ 2759315 h 3313224"/>
              <a:gd name="connsiteX1157" fmla="*/ 6002453 w 6753100"/>
              <a:gd name="connsiteY1157" fmla="*/ 2576232 h 3313224"/>
              <a:gd name="connsiteX1158" fmla="*/ 5966083 w 6753100"/>
              <a:gd name="connsiteY1158" fmla="*/ 2539861 h 3313224"/>
              <a:gd name="connsiteX1159" fmla="*/ 5966795 w 6753100"/>
              <a:gd name="connsiteY1159" fmla="*/ 2537920 h 3313224"/>
              <a:gd name="connsiteX1160" fmla="*/ 6022062 w 6753100"/>
              <a:gd name="connsiteY1160" fmla="*/ 2366292 h 3313224"/>
              <a:gd name="connsiteX1161" fmla="*/ 6013714 w 6753100"/>
              <a:gd name="connsiteY1161" fmla="*/ 2354060 h 3313224"/>
              <a:gd name="connsiteX1162" fmla="*/ 6026852 w 6753100"/>
              <a:gd name="connsiteY1162" fmla="*/ 2340923 h 3313224"/>
              <a:gd name="connsiteX1163" fmla="*/ 6415279 w 6753100"/>
              <a:gd name="connsiteY1163" fmla="*/ 2335876 h 3313224"/>
              <a:gd name="connsiteX1164" fmla="*/ 6459157 w 6753100"/>
              <a:gd name="connsiteY1164" fmla="*/ 2379819 h 3313224"/>
              <a:gd name="connsiteX1165" fmla="*/ 6458704 w 6753100"/>
              <a:gd name="connsiteY1165" fmla="*/ 2381566 h 3313224"/>
              <a:gd name="connsiteX1166" fmla="*/ 6424663 w 6753100"/>
              <a:gd name="connsiteY1166" fmla="*/ 2508604 h 3313224"/>
              <a:gd name="connsiteX1167" fmla="*/ 6457022 w 6753100"/>
              <a:gd name="connsiteY1167" fmla="*/ 2540963 h 3313224"/>
              <a:gd name="connsiteX1168" fmla="*/ 6477796 w 6753100"/>
              <a:gd name="connsiteY1168" fmla="*/ 2468610 h 3313224"/>
              <a:gd name="connsiteX1169" fmla="*/ 6479284 w 6753100"/>
              <a:gd name="connsiteY1169" fmla="*/ 2463238 h 3313224"/>
              <a:gd name="connsiteX1170" fmla="*/ 6522321 w 6753100"/>
              <a:gd name="connsiteY1170" fmla="*/ 2506274 h 3313224"/>
              <a:gd name="connsiteX1171" fmla="*/ 6521803 w 6753100"/>
              <a:gd name="connsiteY1171" fmla="*/ 2508086 h 3313224"/>
              <a:gd name="connsiteX1172" fmla="*/ 6503811 w 6753100"/>
              <a:gd name="connsiteY1172" fmla="*/ 2569244 h 3313224"/>
              <a:gd name="connsiteX1173" fmla="*/ 6510477 w 6753100"/>
              <a:gd name="connsiteY1173" fmla="*/ 2580634 h 3313224"/>
              <a:gd name="connsiteX1174" fmla="*/ 6497340 w 6753100"/>
              <a:gd name="connsiteY1174" fmla="*/ 2593771 h 3313224"/>
              <a:gd name="connsiteX1175" fmla="*/ 6484203 w 6753100"/>
              <a:gd name="connsiteY1175" fmla="*/ 2580634 h 3313224"/>
              <a:gd name="connsiteX1176" fmla="*/ 6497340 w 6753100"/>
              <a:gd name="connsiteY1176" fmla="*/ 2567496 h 3313224"/>
              <a:gd name="connsiteX1177" fmla="*/ 6497599 w 6753100"/>
              <a:gd name="connsiteY1177" fmla="*/ 2567496 h 3313224"/>
              <a:gd name="connsiteX1178" fmla="*/ 6515072 w 6753100"/>
              <a:gd name="connsiteY1178" fmla="*/ 2508151 h 3313224"/>
              <a:gd name="connsiteX1179" fmla="*/ 6482585 w 6753100"/>
              <a:gd name="connsiteY1179" fmla="*/ 2475664 h 3313224"/>
              <a:gd name="connsiteX1180" fmla="*/ 6461681 w 6753100"/>
              <a:gd name="connsiteY1180" fmla="*/ 2547952 h 3313224"/>
              <a:gd name="connsiteX1181" fmla="*/ 6460128 w 6753100"/>
              <a:gd name="connsiteY1181" fmla="*/ 2553129 h 3313224"/>
              <a:gd name="connsiteX1182" fmla="*/ 6417415 w 6753100"/>
              <a:gd name="connsiteY1182" fmla="*/ 2510416 h 3313224"/>
              <a:gd name="connsiteX1183" fmla="*/ 6417933 w 6753100"/>
              <a:gd name="connsiteY1183" fmla="*/ 2508604 h 3313224"/>
              <a:gd name="connsiteX1184" fmla="*/ 6452038 w 6753100"/>
              <a:gd name="connsiteY1184" fmla="*/ 2381760 h 3313224"/>
              <a:gd name="connsiteX1185" fmla="*/ 6418903 w 6753100"/>
              <a:gd name="connsiteY1185" fmla="*/ 2348625 h 3313224"/>
              <a:gd name="connsiteX1186" fmla="*/ 6276333 w 6753100"/>
              <a:gd name="connsiteY1186" fmla="*/ 2790509 h 3313224"/>
              <a:gd name="connsiteX1187" fmla="*/ 6276398 w 6753100"/>
              <a:gd name="connsiteY1187" fmla="*/ 2790574 h 3313224"/>
              <a:gd name="connsiteX1188" fmla="*/ 6281057 w 6753100"/>
              <a:gd name="connsiteY1188" fmla="*/ 2801187 h 3313224"/>
              <a:gd name="connsiteX1189" fmla="*/ 6266496 w 6753100"/>
              <a:gd name="connsiteY1189" fmla="*/ 2815749 h 3313224"/>
              <a:gd name="connsiteX1190" fmla="*/ 6251935 w 6753100"/>
              <a:gd name="connsiteY1190" fmla="*/ 2801187 h 3313224"/>
              <a:gd name="connsiteX1191" fmla="*/ 6266496 w 6753100"/>
              <a:gd name="connsiteY1191" fmla="*/ 2786626 h 3313224"/>
              <a:gd name="connsiteX1192" fmla="*/ 6270703 w 6753100"/>
              <a:gd name="connsiteY1192" fmla="*/ 2787338 h 3313224"/>
              <a:gd name="connsiteX1193" fmla="*/ 6413985 w 6753100"/>
              <a:gd name="connsiteY1193" fmla="*/ 2341571 h 3313224"/>
              <a:gd name="connsiteX1194" fmla="*/ 1427840 w 6753100"/>
              <a:gd name="connsiteY1194" fmla="*/ 2335746 h 3313224"/>
              <a:gd name="connsiteX1195" fmla="*/ 1419750 w 6753100"/>
              <a:gd name="connsiteY1195" fmla="*/ 2343836 h 3313224"/>
              <a:gd name="connsiteX1196" fmla="*/ 1427840 w 6753100"/>
              <a:gd name="connsiteY1196" fmla="*/ 2351925 h 3313224"/>
              <a:gd name="connsiteX1197" fmla="*/ 1435929 w 6753100"/>
              <a:gd name="connsiteY1197" fmla="*/ 2343836 h 3313224"/>
              <a:gd name="connsiteX1198" fmla="*/ 1427840 w 6753100"/>
              <a:gd name="connsiteY1198" fmla="*/ 2335746 h 3313224"/>
              <a:gd name="connsiteX1199" fmla="*/ 1427775 w 6753100"/>
              <a:gd name="connsiteY1199" fmla="*/ 2329274 h 3313224"/>
              <a:gd name="connsiteX1200" fmla="*/ 1427840 w 6753100"/>
              <a:gd name="connsiteY1200" fmla="*/ 2329274 h 3313224"/>
              <a:gd name="connsiteX1201" fmla="*/ 1427794 w 6753100"/>
              <a:gd name="connsiteY1201" fmla="*/ 2329282 h 3313224"/>
              <a:gd name="connsiteX1202" fmla="*/ 4221974 w 6753100"/>
              <a:gd name="connsiteY1202" fmla="*/ 2316849 h 3313224"/>
              <a:gd name="connsiteX1203" fmla="*/ 4213884 w 6753100"/>
              <a:gd name="connsiteY1203" fmla="*/ 2324939 h 3313224"/>
              <a:gd name="connsiteX1204" fmla="*/ 4216020 w 6753100"/>
              <a:gd name="connsiteY1204" fmla="*/ 2330245 h 3313224"/>
              <a:gd name="connsiteX1205" fmla="*/ 4216732 w 6753100"/>
              <a:gd name="connsiteY1205" fmla="*/ 2330763 h 3313224"/>
              <a:gd name="connsiteX1206" fmla="*/ 4216990 w 6753100"/>
              <a:gd name="connsiteY1206" fmla="*/ 2331151 h 3313224"/>
              <a:gd name="connsiteX1207" fmla="*/ 4221974 w 6753100"/>
              <a:gd name="connsiteY1207" fmla="*/ 2333028 h 3313224"/>
              <a:gd name="connsiteX1208" fmla="*/ 4230063 w 6753100"/>
              <a:gd name="connsiteY1208" fmla="*/ 2324939 h 3313224"/>
              <a:gd name="connsiteX1209" fmla="*/ 4221974 w 6753100"/>
              <a:gd name="connsiteY1209" fmla="*/ 2316849 h 3313224"/>
              <a:gd name="connsiteX1210" fmla="*/ 1369595 w 6753100"/>
              <a:gd name="connsiteY1210" fmla="*/ 2310894 h 3313224"/>
              <a:gd name="connsiteX1211" fmla="*/ 1361506 w 6753100"/>
              <a:gd name="connsiteY1211" fmla="*/ 2318984 h 3313224"/>
              <a:gd name="connsiteX1212" fmla="*/ 1369595 w 6753100"/>
              <a:gd name="connsiteY1212" fmla="*/ 2327074 h 3313224"/>
              <a:gd name="connsiteX1213" fmla="*/ 1377685 w 6753100"/>
              <a:gd name="connsiteY1213" fmla="*/ 2318984 h 3313224"/>
              <a:gd name="connsiteX1214" fmla="*/ 1369595 w 6753100"/>
              <a:gd name="connsiteY1214" fmla="*/ 2310894 h 3313224"/>
              <a:gd name="connsiteX1215" fmla="*/ 4221974 w 6753100"/>
              <a:gd name="connsiteY1215" fmla="*/ 2310248 h 3313224"/>
              <a:gd name="connsiteX1216" fmla="*/ 4236535 w 6753100"/>
              <a:gd name="connsiteY1216" fmla="*/ 2324809 h 3313224"/>
              <a:gd name="connsiteX1217" fmla="*/ 4221974 w 6753100"/>
              <a:gd name="connsiteY1217" fmla="*/ 2339370 h 3313224"/>
              <a:gd name="connsiteX1218" fmla="*/ 4214596 w 6753100"/>
              <a:gd name="connsiteY1218" fmla="*/ 2337299 h 3313224"/>
              <a:gd name="connsiteX1219" fmla="*/ 4154151 w 6753100"/>
              <a:gd name="connsiteY1219" fmla="*/ 2391791 h 3313224"/>
              <a:gd name="connsiteX1220" fmla="*/ 4151886 w 6753100"/>
              <a:gd name="connsiteY1220" fmla="*/ 2393667 h 3313224"/>
              <a:gd name="connsiteX1221" fmla="*/ 4118751 w 6753100"/>
              <a:gd name="connsiteY1221" fmla="*/ 2360533 h 3313224"/>
              <a:gd name="connsiteX1222" fmla="*/ 4076556 w 6753100"/>
              <a:gd name="connsiteY1222" fmla="*/ 2392826 h 3313224"/>
              <a:gd name="connsiteX1223" fmla="*/ 4109885 w 6753100"/>
              <a:gd name="connsiteY1223" fmla="*/ 2426155 h 3313224"/>
              <a:gd name="connsiteX1224" fmla="*/ 4106779 w 6753100"/>
              <a:gd name="connsiteY1224" fmla="*/ 2428356 h 3313224"/>
              <a:gd name="connsiteX1225" fmla="*/ 4066525 w 6753100"/>
              <a:gd name="connsiteY1225" fmla="*/ 2455989 h 3313224"/>
              <a:gd name="connsiteX1226" fmla="*/ 4068531 w 6753100"/>
              <a:gd name="connsiteY1226" fmla="*/ 2462914 h 3313224"/>
              <a:gd name="connsiteX1227" fmla="*/ 4055394 w 6753100"/>
              <a:gd name="connsiteY1227" fmla="*/ 2476052 h 3313224"/>
              <a:gd name="connsiteX1228" fmla="*/ 4042256 w 6753100"/>
              <a:gd name="connsiteY1228" fmla="*/ 2462914 h 3313224"/>
              <a:gd name="connsiteX1229" fmla="*/ 4055394 w 6753100"/>
              <a:gd name="connsiteY1229" fmla="*/ 2449777 h 3313224"/>
              <a:gd name="connsiteX1230" fmla="*/ 4061606 w 6753100"/>
              <a:gd name="connsiteY1230" fmla="*/ 2451395 h 3313224"/>
              <a:gd name="connsiteX1231" fmla="*/ 4099919 w 6753100"/>
              <a:gd name="connsiteY1231" fmla="*/ 2425378 h 3313224"/>
              <a:gd name="connsiteX1232" fmla="*/ 4066589 w 6753100"/>
              <a:gd name="connsiteY1232" fmla="*/ 2392050 h 3313224"/>
              <a:gd name="connsiteX1233" fmla="*/ 4069696 w 6753100"/>
              <a:gd name="connsiteY1233" fmla="*/ 2389849 h 3313224"/>
              <a:gd name="connsiteX1234" fmla="*/ 4116939 w 6753100"/>
              <a:gd name="connsiteY1234" fmla="*/ 2353737 h 3313224"/>
              <a:gd name="connsiteX1235" fmla="*/ 4119204 w 6753100"/>
              <a:gd name="connsiteY1235" fmla="*/ 2351861 h 3313224"/>
              <a:gd name="connsiteX1236" fmla="*/ 4152339 w 6753100"/>
              <a:gd name="connsiteY1236" fmla="*/ 2384995 h 3313224"/>
              <a:gd name="connsiteX1237" fmla="*/ 4209872 w 6753100"/>
              <a:gd name="connsiteY1237" fmla="*/ 2332963 h 3313224"/>
              <a:gd name="connsiteX1238" fmla="*/ 4207413 w 6753100"/>
              <a:gd name="connsiteY1238" fmla="*/ 2324939 h 3313224"/>
              <a:gd name="connsiteX1239" fmla="*/ 4221974 w 6753100"/>
              <a:gd name="connsiteY1239" fmla="*/ 2310377 h 3313224"/>
              <a:gd name="connsiteX1240" fmla="*/ 6375155 w 6753100"/>
              <a:gd name="connsiteY1240" fmla="*/ 2299893 h 3313224"/>
              <a:gd name="connsiteX1241" fmla="*/ 6388293 w 6753100"/>
              <a:gd name="connsiteY1241" fmla="*/ 2313030 h 3313224"/>
              <a:gd name="connsiteX1242" fmla="*/ 6376191 w 6753100"/>
              <a:gd name="connsiteY1242" fmla="*/ 2326103 h 3313224"/>
              <a:gd name="connsiteX1243" fmla="*/ 6272903 w 6753100"/>
              <a:gd name="connsiteY1243" fmla="*/ 2671107 h 3313224"/>
              <a:gd name="connsiteX1244" fmla="*/ 6271156 w 6753100"/>
              <a:gd name="connsiteY1244" fmla="*/ 2675831 h 3313224"/>
              <a:gd name="connsiteX1245" fmla="*/ 6229802 w 6753100"/>
              <a:gd name="connsiteY1245" fmla="*/ 2634477 h 3313224"/>
              <a:gd name="connsiteX1246" fmla="*/ 6230514 w 6753100"/>
              <a:gd name="connsiteY1246" fmla="*/ 2632536 h 3313224"/>
              <a:gd name="connsiteX1247" fmla="*/ 6258730 w 6753100"/>
              <a:gd name="connsiteY1247" fmla="*/ 2550281 h 3313224"/>
              <a:gd name="connsiteX1248" fmla="*/ 6226890 w 6753100"/>
              <a:gd name="connsiteY1248" fmla="*/ 2518440 h 3313224"/>
              <a:gd name="connsiteX1249" fmla="*/ 6157255 w 6753100"/>
              <a:gd name="connsiteY1249" fmla="*/ 2711878 h 3313224"/>
              <a:gd name="connsiteX1250" fmla="*/ 6188190 w 6753100"/>
              <a:gd name="connsiteY1250" fmla="*/ 2742813 h 3313224"/>
              <a:gd name="connsiteX1251" fmla="*/ 6203786 w 6753100"/>
              <a:gd name="connsiteY1251" fmla="*/ 2703788 h 3313224"/>
              <a:gd name="connsiteX1252" fmla="*/ 6197961 w 6753100"/>
              <a:gd name="connsiteY1252" fmla="*/ 2692204 h 3313224"/>
              <a:gd name="connsiteX1253" fmla="*/ 6212523 w 6753100"/>
              <a:gd name="connsiteY1253" fmla="*/ 2677643 h 3313224"/>
              <a:gd name="connsiteX1254" fmla="*/ 6227084 w 6753100"/>
              <a:gd name="connsiteY1254" fmla="*/ 2692204 h 3313224"/>
              <a:gd name="connsiteX1255" fmla="*/ 6222813 w 6753100"/>
              <a:gd name="connsiteY1255" fmla="*/ 2702494 h 3313224"/>
              <a:gd name="connsiteX1256" fmla="*/ 6212546 w 6753100"/>
              <a:gd name="connsiteY1256" fmla="*/ 2706756 h 3313224"/>
              <a:gd name="connsiteX1257" fmla="*/ 6209805 w 6753100"/>
              <a:gd name="connsiteY1257" fmla="*/ 2706506 h 3313224"/>
              <a:gd name="connsiteX1258" fmla="*/ 6192461 w 6753100"/>
              <a:gd name="connsiteY1258" fmla="*/ 2749802 h 3313224"/>
              <a:gd name="connsiteX1259" fmla="*/ 6190584 w 6753100"/>
              <a:gd name="connsiteY1259" fmla="*/ 2754332 h 3313224"/>
              <a:gd name="connsiteX1260" fmla="*/ 6149748 w 6753100"/>
              <a:gd name="connsiteY1260" fmla="*/ 2713496 h 3313224"/>
              <a:gd name="connsiteX1261" fmla="*/ 6150525 w 6753100"/>
              <a:gd name="connsiteY1261" fmla="*/ 2711490 h 3313224"/>
              <a:gd name="connsiteX1262" fmla="*/ 6222360 w 6753100"/>
              <a:gd name="connsiteY1262" fmla="*/ 2511451 h 3313224"/>
              <a:gd name="connsiteX1263" fmla="*/ 6223978 w 6753100"/>
              <a:gd name="connsiteY1263" fmla="*/ 2506338 h 3313224"/>
              <a:gd name="connsiteX1264" fmla="*/ 6266173 w 6753100"/>
              <a:gd name="connsiteY1264" fmla="*/ 2548534 h 3313224"/>
              <a:gd name="connsiteX1265" fmla="*/ 6265590 w 6753100"/>
              <a:gd name="connsiteY1265" fmla="*/ 2550410 h 3313224"/>
              <a:gd name="connsiteX1266" fmla="*/ 6237374 w 6753100"/>
              <a:gd name="connsiteY1266" fmla="*/ 2632859 h 3313224"/>
              <a:gd name="connsiteX1267" fmla="*/ 6268632 w 6753100"/>
              <a:gd name="connsiteY1267" fmla="*/ 2664117 h 3313224"/>
              <a:gd name="connsiteX1268" fmla="*/ 6369849 w 6753100"/>
              <a:gd name="connsiteY1268" fmla="*/ 2325068 h 3313224"/>
              <a:gd name="connsiteX1269" fmla="*/ 6362018 w 6753100"/>
              <a:gd name="connsiteY1269" fmla="*/ 2313030 h 3313224"/>
              <a:gd name="connsiteX1270" fmla="*/ 6375155 w 6753100"/>
              <a:gd name="connsiteY1270" fmla="*/ 2299893 h 3313224"/>
              <a:gd name="connsiteX1271" fmla="*/ 3266823 w 6753100"/>
              <a:gd name="connsiteY1271" fmla="*/ 2297952 h 3313224"/>
              <a:gd name="connsiteX1272" fmla="*/ 3258733 w 6753100"/>
              <a:gd name="connsiteY1272" fmla="*/ 2306042 h 3313224"/>
              <a:gd name="connsiteX1273" fmla="*/ 3266823 w 6753100"/>
              <a:gd name="connsiteY1273" fmla="*/ 2314131 h 3313224"/>
              <a:gd name="connsiteX1274" fmla="*/ 3266823 w 6753100"/>
              <a:gd name="connsiteY1274" fmla="*/ 2314196 h 3313224"/>
              <a:gd name="connsiteX1275" fmla="*/ 3273683 w 6753100"/>
              <a:gd name="connsiteY1275" fmla="*/ 2310119 h 3313224"/>
              <a:gd name="connsiteX1276" fmla="*/ 3273748 w 6753100"/>
              <a:gd name="connsiteY1276" fmla="*/ 2309730 h 3313224"/>
              <a:gd name="connsiteX1277" fmla="*/ 3274330 w 6753100"/>
              <a:gd name="connsiteY1277" fmla="*/ 2308889 h 3313224"/>
              <a:gd name="connsiteX1278" fmla="*/ 3274912 w 6753100"/>
              <a:gd name="connsiteY1278" fmla="*/ 2306042 h 3313224"/>
              <a:gd name="connsiteX1279" fmla="*/ 3266823 w 6753100"/>
              <a:gd name="connsiteY1279" fmla="*/ 2297952 h 3313224"/>
              <a:gd name="connsiteX1280" fmla="*/ 6086843 w 6753100"/>
              <a:gd name="connsiteY1280" fmla="*/ 2297434 h 3313224"/>
              <a:gd name="connsiteX1281" fmla="*/ 6078753 w 6753100"/>
              <a:gd name="connsiteY1281" fmla="*/ 2305523 h 3313224"/>
              <a:gd name="connsiteX1282" fmla="*/ 6085355 w 6753100"/>
              <a:gd name="connsiteY1282" fmla="*/ 2313289 h 3313224"/>
              <a:gd name="connsiteX1283" fmla="*/ 6087943 w 6753100"/>
              <a:gd name="connsiteY1283" fmla="*/ 2312836 h 3313224"/>
              <a:gd name="connsiteX1284" fmla="*/ 6088720 w 6753100"/>
              <a:gd name="connsiteY1284" fmla="*/ 2313224 h 3313224"/>
              <a:gd name="connsiteX1285" fmla="*/ 6094933 w 6753100"/>
              <a:gd name="connsiteY1285" fmla="*/ 2305523 h 3313224"/>
              <a:gd name="connsiteX1286" fmla="*/ 6086843 w 6753100"/>
              <a:gd name="connsiteY1286" fmla="*/ 2297434 h 3313224"/>
              <a:gd name="connsiteX1287" fmla="*/ 2259964 w 6753100"/>
              <a:gd name="connsiteY1287" fmla="*/ 2294198 h 3313224"/>
              <a:gd name="connsiteX1288" fmla="*/ 2251875 w 6753100"/>
              <a:gd name="connsiteY1288" fmla="*/ 2302288 h 3313224"/>
              <a:gd name="connsiteX1289" fmla="*/ 2259964 w 6753100"/>
              <a:gd name="connsiteY1289" fmla="*/ 2310377 h 3313224"/>
              <a:gd name="connsiteX1290" fmla="*/ 2268054 w 6753100"/>
              <a:gd name="connsiteY1290" fmla="*/ 2302288 h 3313224"/>
              <a:gd name="connsiteX1291" fmla="*/ 2259964 w 6753100"/>
              <a:gd name="connsiteY1291" fmla="*/ 2294198 h 3313224"/>
              <a:gd name="connsiteX1292" fmla="*/ 6086843 w 6753100"/>
              <a:gd name="connsiteY1292" fmla="*/ 2290962 h 3313224"/>
              <a:gd name="connsiteX1293" fmla="*/ 6101404 w 6753100"/>
              <a:gd name="connsiteY1293" fmla="*/ 2305523 h 3313224"/>
              <a:gd name="connsiteX1294" fmla="*/ 6089432 w 6753100"/>
              <a:gd name="connsiteY1294" fmla="*/ 2319825 h 3313224"/>
              <a:gd name="connsiteX1295" fmla="*/ 6065551 w 6753100"/>
              <a:gd name="connsiteY1295" fmla="*/ 2406416 h 3313224"/>
              <a:gd name="connsiteX1296" fmla="*/ 6102893 w 6753100"/>
              <a:gd name="connsiteY1296" fmla="*/ 2443693 h 3313224"/>
              <a:gd name="connsiteX1297" fmla="*/ 6102310 w 6753100"/>
              <a:gd name="connsiteY1297" fmla="*/ 2445570 h 3313224"/>
              <a:gd name="connsiteX1298" fmla="*/ 6059986 w 6753100"/>
              <a:gd name="connsiteY1298" fmla="*/ 2572932 h 3313224"/>
              <a:gd name="connsiteX1299" fmla="*/ 6058238 w 6753100"/>
              <a:gd name="connsiteY1299" fmla="*/ 2577721 h 3313224"/>
              <a:gd name="connsiteX1300" fmla="*/ 6016820 w 6753100"/>
              <a:gd name="connsiteY1300" fmla="*/ 2536302 h 3313224"/>
              <a:gd name="connsiteX1301" fmla="*/ 6017467 w 6753100"/>
              <a:gd name="connsiteY1301" fmla="*/ 2534361 h 3313224"/>
              <a:gd name="connsiteX1302" fmla="*/ 6042124 w 6753100"/>
              <a:gd name="connsiteY1302" fmla="*/ 2461037 h 3313224"/>
              <a:gd name="connsiteX1303" fmla="*/ 6036300 w 6753100"/>
              <a:gd name="connsiteY1303" fmla="*/ 2450100 h 3313224"/>
              <a:gd name="connsiteX1304" fmla="*/ 6049437 w 6753100"/>
              <a:gd name="connsiteY1304" fmla="*/ 2436962 h 3313224"/>
              <a:gd name="connsiteX1305" fmla="*/ 6062574 w 6753100"/>
              <a:gd name="connsiteY1305" fmla="*/ 2450100 h 3313224"/>
              <a:gd name="connsiteX1306" fmla="*/ 6049437 w 6753100"/>
              <a:gd name="connsiteY1306" fmla="*/ 2463237 h 3313224"/>
              <a:gd name="connsiteX1307" fmla="*/ 6048208 w 6753100"/>
              <a:gd name="connsiteY1307" fmla="*/ 2463108 h 3313224"/>
              <a:gd name="connsiteX1308" fmla="*/ 6024262 w 6753100"/>
              <a:gd name="connsiteY1308" fmla="*/ 2534555 h 3313224"/>
              <a:gd name="connsiteX1309" fmla="*/ 6055650 w 6753100"/>
              <a:gd name="connsiteY1309" fmla="*/ 2565942 h 3313224"/>
              <a:gd name="connsiteX1310" fmla="*/ 6095580 w 6753100"/>
              <a:gd name="connsiteY1310" fmla="*/ 2445570 h 3313224"/>
              <a:gd name="connsiteX1311" fmla="*/ 6058303 w 6753100"/>
              <a:gd name="connsiteY1311" fmla="*/ 2408293 h 3313224"/>
              <a:gd name="connsiteX1312" fmla="*/ 6058821 w 6753100"/>
              <a:gd name="connsiteY1312" fmla="*/ 2406416 h 3313224"/>
              <a:gd name="connsiteX1313" fmla="*/ 6082831 w 6753100"/>
              <a:gd name="connsiteY1313" fmla="*/ 2319437 h 3313224"/>
              <a:gd name="connsiteX1314" fmla="*/ 6072282 w 6753100"/>
              <a:gd name="connsiteY1314" fmla="*/ 2305523 h 3313224"/>
              <a:gd name="connsiteX1315" fmla="*/ 6086843 w 6753100"/>
              <a:gd name="connsiteY1315" fmla="*/ 2290962 h 3313224"/>
              <a:gd name="connsiteX1316" fmla="*/ 6145088 w 6753100"/>
              <a:gd name="connsiteY1316" fmla="*/ 2267212 h 3313224"/>
              <a:gd name="connsiteX1317" fmla="*/ 6136999 w 6753100"/>
              <a:gd name="connsiteY1317" fmla="*/ 2275301 h 3313224"/>
              <a:gd name="connsiteX1318" fmla="*/ 6145088 w 6753100"/>
              <a:gd name="connsiteY1318" fmla="*/ 2283391 h 3313224"/>
              <a:gd name="connsiteX1319" fmla="*/ 6153178 w 6753100"/>
              <a:gd name="connsiteY1319" fmla="*/ 2275301 h 3313224"/>
              <a:gd name="connsiteX1320" fmla="*/ 6145088 w 6753100"/>
              <a:gd name="connsiteY1320" fmla="*/ 2267212 h 3313224"/>
              <a:gd name="connsiteX1321" fmla="*/ 3994366 w 6753100"/>
              <a:gd name="connsiteY1321" fmla="*/ 2265076 h 3313224"/>
              <a:gd name="connsiteX1322" fmla="*/ 3986276 w 6753100"/>
              <a:gd name="connsiteY1322" fmla="*/ 2273165 h 3313224"/>
              <a:gd name="connsiteX1323" fmla="*/ 3994366 w 6753100"/>
              <a:gd name="connsiteY1323" fmla="*/ 2281255 h 3313224"/>
              <a:gd name="connsiteX1324" fmla="*/ 4002455 w 6753100"/>
              <a:gd name="connsiteY1324" fmla="*/ 2273165 h 3313224"/>
              <a:gd name="connsiteX1325" fmla="*/ 3994366 w 6753100"/>
              <a:gd name="connsiteY1325" fmla="*/ 2265076 h 3313224"/>
              <a:gd name="connsiteX1326" fmla="*/ 2093190 w 6753100"/>
              <a:gd name="connsiteY1326" fmla="*/ 2262228 h 3313224"/>
              <a:gd name="connsiteX1327" fmla="*/ 2106328 w 6753100"/>
              <a:gd name="connsiteY1327" fmla="*/ 2275365 h 3313224"/>
              <a:gd name="connsiteX1328" fmla="*/ 2100568 w 6753100"/>
              <a:gd name="connsiteY1328" fmla="*/ 2286238 h 3313224"/>
              <a:gd name="connsiteX1329" fmla="*/ 2196931 w 6753100"/>
              <a:gd name="connsiteY1329" fmla="*/ 2476698 h 3313224"/>
              <a:gd name="connsiteX1330" fmla="*/ 2202820 w 6753100"/>
              <a:gd name="connsiteY1330" fmla="*/ 2475404 h 3313224"/>
              <a:gd name="connsiteX1331" fmla="*/ 2217381 w 6753100"/>
              <a:gd name="connsiteY1331" fmla="*/ 2489965 h 3313224"/>
              <a:gd name="connsiteX1332" fmla="*/ 2202820 w 6753100"/>
              <a:gd name="connsiteY1332" fmla="*/ 2504526 h 3313224"/>
              <a:gd name="connsiteX1333" fmla="*/ 2188259 w 6753100"/>
              <a:gd name="connsiteY1333" fmla="*/ 2489965 h 3313224"/>
              <a:gd name="connsiteX1334" fmla="*/ 2191818 w 6753100"/>
              <a:gd name="connsiteY1334" fmla="*/ 2480581 h 3313224"/>
              <a:gd name="connsiteX1335" fmla="*/ 2191624 w 6753100"/>
              <a:gd name="connsiteY1335" fmla="*/ 2480387 h 3313224"/>
              <a:gd name="connsiteX1336" fmla="*/ 2094485 w 6753100"/>
              <a:gd name="connsiteY1336" fmla="*/ 2288374 h 3313224"/>
              <a:gd name="connsiteX1337" fmla="*/ 2093190 w 6753100"/>
              <a:gd name="connsiteY1337" fmla="*/ 2288503 h 3313224"/>
              <a:gd name="connsiteX1338" fmla="*/ 2080053 w 6753100"/>
              <a:gd name="connsiteY1338" fmla="*/ 2275365 h 3313224"/>
              <a:gd name="connsiteX1339" fmla="*/ 2093190 w 6753100"/>
              <a:gd name="connsiteY1339" fmla="*/ 2262228 h 3313224"/>
              <a:gd name="connsiteX1340" fmla="*/ 6145088 w 6753100"/>
              <a:gd name="connsiteY1340" fmla="*/ 2260740 h 3313224"/>
              <a:gd name="connsiteX1341" fmla="*/ 6159650 w 6753100"/>
              <a:gd name="connsiteY1341" fmla="*/ 2275301 h 3313224"/>
              <a:gd name="connsiteX1342" fmla="*/ 6145088 w 6753100"/>
              <a:gd name="connsiteY1342" fmla="*/ 2289862 h 3313224"/>
              <a:gd name="connsiteX1343" fmla="*/ 6144959 w 6753100"/>
              <a:gd name="connsiteY1343" fmla="*/ 2289862 h 3313224"/>
              <a:gd name="connsiteX1344" fmla="*/ 6119137 w 6753100"/>
              <a:gd name="connsiteY1344" fmla="*/ 2388490 h 3313224"/>
              <a:gd name="connsiteX1345" fmla="*/ 6127291 w 6753100"/>
              <a:gd name="connsiteY1345" fmla="*/ 2401498 h 3313224"/>
              <a:gd name="connsiteX1346" fmla="*/ 6112730 w 6753100"/>
              <a:gd name="connsiteY1346" fmla="*/ 2416060 h 3313224"/>
              <a:gd name="connsiteX1347" fmla="*/ 6098169 w 6753100"/>
              <a:gd name="connsiteY1347" fmla="*/ 2401498 h 3313224"/>
              <a:gd name="connsiteX1348" fmla="*/ 6112730 w 6753100"/>
              <a:gd name="connsiteY1348" fmla="*/ 2386937 h 3313224"/>
              <a:gd name="connsiteX1349" fmla="*/ 6112795 w 6753100"/>
              <a:gd name="connsiteY1349" fmla="*/ 2386937 h 3313224"/>
              <a:gd name="connsiteX1350" fmla="*/ 6138617 w 6753100"/>
              <a:gd name="connsiteY1350" fmla="*/ 2288244 h 3313224"/>
              <a:gd name="connsiteX1351" fmla="*/ 6130527 w 6753100"/>
              <a:gd name="connsiteY1351" fmla="*/ 2275301 h 3313224"/>
              <a:gd name="connsiteX1352" fmla="*/ 6145088 w 6753100"/>
              <a:gd name="connsiteY1352" fmla="*/ 2260740 h 3313224"/>
              <a:gd name="connsiteX1353" fmla="*/ 6194725 w 6753100"/>
              <a:gd name="connsiteY1353" fmla="*/ 2259705 h 3313224"/>
              <a:gd name="connsiteX1354" fmla="*/ 6186636 w 6753100"/>
              <a:gd name="connsiteY1354" fmla="*/ 2267794 h 3313224"/>
              <a:gd name="connsiteX1355" fmla="*/ 6194725 w 6753100"/>
              <a:gd name="connsiteY1355" fmla="*/ 2275884 h 3313224"/>
              <a:gd name="connsiteX1356" fmla="*/ 6202815 w 6753100"/>
              <a:gd name="connsiteY1356" fmla="*/ 2267794 h 3313224"/>
              <a:gd name="connsiteX1357" fmla="*/ 6194725 w 6753100"/>
              <a:gd name="connsiteY1357" fmla="*/ 2259705 h 3313224"/>
              <a:gd name="connsiteX1358" fmla="*/ 3994366 w 6753100"/>
              <a:gd name="connsiteY1358" fmla="*/ 2258604 h 3313224"/>
              <a:gd name="connsiteX1359" fmla="*/ 4008927 w 6753100"/>
              <a:gd name="connsiteY1359" fmla="*/ 2273165 h 3313224"/>
              <a:gd name="connsiteX1360" fmla="*/ 3994366 w 6753100"/>
              <a:gd name="connsiteY1360" fmla="*/ 2287726 h 3313224"/>
              <a:gd name="connsiteX1361" fmla="*/ 3986470 w 6753100"/>
              <a:gd name="connsiteY1361" fmla="*/ 2285397 h 3313224"/>
              <a:gd name="connsiteX1362" fmla="*/ 3795880 w 6753100"/>
              <a:gd name="connsiteY1362" fmla="*/ 2381177 h 3313224"/>
              <a:gd name="connsiteX1363" fmla="*/ 3827333 w 6753100"/>
              <a:gd name="connsiteY1363" fmla="*/ 2412629 h 3313224"/>
              <a:gd name="connsiteX1364" fmla="*/ 3853284 w 6753100"/>
              <a:gd name="connsiteY1364" fmla="*/ 2402728 h 3313224"/>
              <a:gd name="connsiteX1365" fmla="*/ 3852507 w 6753100"/>
              <a:gd name="connsiteY1365" fmla="*/ 2398262 h 3313224"/>
              <a:gd name="connsiteX1366" fmla="*/ 3867069 w 6753100"/>
              <a:gd name="connsiteY1366" fmla="*/ 2383701 h 3313224"/>
              <a:gd name="connsiteX1367" fmla="*/ 3881630 w 6753100"/>
              <a:gd name="connsiteY1367" fmla="*/ 2398262 h 3313224"/>
              <a:gd name="connsiteX1368" fmla="*/ 3867069 w 6753100"/>
              <a:gd name="connsiteY1368" fmla="*/ 2412823 h 3313224"/>
              <a:gd name="connsiteX1369" fmla="*/ 3856649 w 6753100"/>
              <a:gd name="connsiteY1369" fmla="*/ 2408358 h 3313224"/>
              <a:gd name="connsiteX1370" fmla="*/ 3827656 w 6753100"/>
              <a:gd name="connsiteY1370" fmla="*/ 2419360 h 3313224"/>
              <a:gd name="connsiteX1371" fmla="*/ 3825715 w 6753100"/>
              <a:gd name="connsiteY1371" fmla="*/ 2420072 h 3313224"/>
              <a:gd name="connsiteX1372" fmla="*/ 3783908 w 6753100"/>
              <a:gd name="connsiteY1372" fmla="*/ 2378265 h 3313224"/>
              <a:gd name="connsiteX1373" fmla="*/ 3788891 w 6753100"/>
              <a:gd name="connsiteY1373" fmla="*/ 2376647 h 3313224"/>
              <a:gd name="connsiteX1374" fmla="*/ 3981940 w 6753100"/>
              <a:gd name="connsiteY1374" fmla="*/ 2280608 h 3313224"/>
              <a:gd name="connsiteX1375" fmla="*/ 3979805 w 6753100"/>
              <a:gd name="connsiteY1375" fmla="*/ 2273165 h 3313224"/>
              <a:gd name="connsiteX1376" fmla="*/ 3994366 w 6753100"/>
              <a:gd name="connsiteY1376" fmla="*/ 2258604 h 3313224"/>
              <a:gd name="connsiteX1377" fmla="*/ 3836522 w 6753100"/>
              <a:gd name="connsiteY1377" fmla="*/ 2257569 h 3313224"/>
              <a:gd name="connsiteX1378" fmla="*/ 3876129 w 6753100"/>
              <a:gd name="connsiteY1378" fmla="*/ 2297175 h 3313224"/>
              <a:gd name="connsiteX1379" fmla="*/ 3876064 w 6753100"/>
              <a:gd name="connsiteY1379" fmla="*/ 2297111 h 3313224"/>
              <a:gd name="connsiteX1380" fmla="*/ 3872051 w 6753100"/>
              <a:gd name="connsiteY1380" fmla="*/ 2299117 h 3313224"/>
              <a:gd name="connsiteX1381" fmla="*/ 3662629 w 6753100"/>
              <a:gd name="connsiteY1381" fmla="*/ 2364934 h 3313224"/>
              <a:gd name="connsiteX1382" fmla="*/ 3649686 w 6753100"/>
              <a:gd name="connsiteY1382" fmla="*/ 2375806 h 3313224"/>
              <a:gd name="connsiteX1383" fmla="*/ 3636548 w 6753100"/>
              <a:gd name="connsiteY1383" fmla="*/ 2362668 h 3313224"/>
              <a:gd name="connsiteX1384" fmla="*/ 3649686 w 6753100"/>
              <a:gd name="connsiteY1384" fmla="*/ 2349531 h 3313224"/>
              <a:gd name="connsiteX1385" fmla="*/ 3662111 w 6753100"/>
              <a:gd name="connsiteY1385" fmla="*/ 2358592 h 3313224"/>
              <a:gd name="connsiteX1386" fmla="*/ 3865127 w 6753100"/>
              <a:gd name="connsiteY1386" fmla="*/ 2295428 h 3313224"/>
              <a:gd name="connsiteX1387" fmla="*/ 3835098 w 6753100"/>
              <a:gd name="connsiteY1387" fmla="*/ 2265400 h 3313224"/>
              <a:gd name="connsiteX1388" fmla="*/ 3604384 w 6753100"/>
              <a:gd name="connsiteY1388" fmla="*/ 2324874 h 3313224"/>
              <a:gd name="connsiteX1389" fmla="*/ 3604384 w 6753100"/>
              <a:gd name="connsiteY1389" fmla="*/ 2371405 h 3313224"/>
              <a:gd name="connsiteX1390" fmla="*/ 3601342 w 6753100"/>
              <a:gd name="connsiteY1390" fmla="*/ 2371599 h 3313224"/>
              <a:gd name="connsiteX1391" fmla="*/ 3557982 w 6753100"/>
              <a:gd name="connsiteY1391" fmla="*/ 2373088 h 3313224"/>
              <a:gd name="connsiteX1392" fmla="*/ 3278019 w 6753100"/>
              <a:gd name="connsiteY1392" fmla="*/ 2315167 h 3313224"/>
              <a:gd name="connsiteX1393" fmla="*/ 3266758 w 6753100"/>
              <a:gd name="connsiteY1393" fmla="*/ 2320668 h 3313224"/>
              <a:gd name="connsiteX1394" fmla="*/ 3252197 w 6753100"/>
              <a:gd name="connsiteY1394" fmla="*/ 2306106 h 3313224"/>
              <a:gd name="connsiteX1395" fmla="*/ 3266758 w 6753100"/>
              <a:gd name="connsiteY1395" fmla="*/ 2291545 h 3313224"/>
              <a:gd name="connsiteX1396" fmla="*/ 3281319 w 6753100"/>
              <a:gd name="connsiteY1396" fmla="*/ 2306106 h 3313224"/>
              <a:gd name="connsiteX1397" fmla="*/ 3280931 w 6753100"/>
              <a:gd name="connsiteY1397" fmla="*/ 2309342 h 3313224"/>
              <a:gd name="connsiteX1398" fmla="*/ 3557982 w 6753100"/>
              <a:gd name="connsiteY1398" fmla="*/ 2366616 h 3313224"/>
              <a:gd name="connsiteX1399" fmla="*/ 3597913 w 6753100"/>
              <a:gd name="connsiteY1399" fmla="*/ 2365322 h 3313224"/>
              <a:gd name="connsiteX1400" fmla="*/ 3597913 w 6753100"/>
              <a:gd name="connsiteY1400" fmla="*/ 2318791 h 3313224"/>
              <a:gd name="connsiteX1401" fmla="*/ 3600954 w 6753100"/>
              <a:gd name="connsiteY1401" fmla="*/ 2318597 h 3313224"/>
              <a:gd name="connsiteX1402" fmla="*/ 3834451 w 6753100"/>
              <a:gd name="connsiteY1402" fmla="*/ 2258540 h 3313224"/>
              <a:gd name="connsiteX1403" fmla="*/ 6194790 w 6753100"/>
              <a:gd name="connsiteY1403" fmla="*/ 2253233 h 3313224"/>
              <a:gd name="connsiteX1404" fmla="*/ 6209351 w 6753100"/>
              <a:gd name="connsiteY1404" fmla="*/ 2267794 h 3313224"/>
              <a:gd name="connsiteX1405" fmla="*/ 6195178 w 6753100"/>
              <a:gd name="connsiteY1405" fmla="*/ 2282291 h 3313224"/>
              <a:gd name="connsiteX1406" fmla="*/ 6135575 w 6753100"/>
              <a:gd name="connsiteY1406" fmla="*/ 2497926 h 3313224"/>
              <a:gd name="connsiteX1407" fmla="*/ 6172592 w 6753100"/>
              <a:gd name="connsiteY1407" fmla="*/ 2534944 h 3313224"/>
              <a:gd name="connsiteX1408" fmla="*/ 6171945 w 6753100"/>
              <a:gd name="connsiteY1408" fmla="*/ 2536820 h 3313224"/>
              <a:gd name="connsiteX1409" fmla="*/ 6102569 w 6753100"/>
              <a:gd name="connsiteY1409" fmla="*/ 2723010 h 3313224"/>
              <a:gd name="connsiteX1410" fmla="*/ 6102699 w 6753100"/>
              <a:gd name="connsiteY1410" fmla="*/ 2723074 h 3313224"/>
              <a:gd name="connsiteX1411" fmla="*/ 6109623 w 6753100"/>
              <a:gd name="connsiteY1411" fmla="*/ 2735435 h 3313224"/>
              <a:gd name="connsiteX1412" fmla="*/ 6095062 w 6753100"/>
              <a:gd name="connsiteY1412" fmla="*/ 2749996 h 3313224"/>
              <a:gd name="connsiteX1413" fmla="*/ 6080501 w 6753100"/>
              <a:gd name="connsiteY1413" fmla="*/ 2735435 h 3313224"/>
              <a:gd name="connsiteX1414" fmla="*/ 6095062 w 6753100"/>
              <a:gd name="connsiteY1414" fmla="*/ 2720874 h 3313224"/>
              <a:gd name="connsiteX1415" fmla="*/ 6096551 w 6753100"/>
              <a:gd name="connsiteY1415" fmla="*/ 2721004 h 3313224"/>
              <a:gd name="connsiteX1416" fmla="*/ 6165279 w 6753100"/>
              <a:gd name="connsiteY1416" fmla="*/ 2536756 h 3313224"/>
              <a:gd name="connsiteX1417" fmla="*/ 6128262 w 6753100"/>
              <a:gd name="connsiteY1417" fmla="*/ 2499738 h 3313224"/>
              <a:gd name="connsiteX1418" fmla="*/ 6128844 w 6753100"/>
              <a:gd name="connsiteY1418" fmla="*/ 2497861 h 3313224"/>
              <a:gd name="connsiteX1419" fmla="*/ 6188836 w 6753100"/>
              <a:gd name="connsiteY1419" fmla="*/ 2281061 h 3313224"/>
              <a:gd name="connsiteX1420" fmla="*/ 6180229 w 6753100"/>
              <a:gd name="connsiteY1420" fmla="*/ 2267794 h 3313224"/>
              <a:gd name="connsiteX1421" fmla="*/ 6194790 w 6753100"/>
              <a:gd name="connsiteY1421" fmla="*/ 2253233 h 3313224"/>
              <a:gd name="connsiteX1422" fmla="*/ 2187288 w 6753100"/>
              <a:gd name="connsiteY1422" fmla="*/ 2252327 h 3313224"/>
              <a:gd name="connsiteX1423" fmla="*/ 2189165 w 6753100"/>
              <a:gd name="connsiteY1423" fmla="*/ 2256728 h 3313224"/>
              <a:gd name="connsiteX1424" fmla="*/ 2239255 w 6753100"/>
              <a:gd name="connsiteY1424" fmla="*/ 2361633 h 3313224"/>
              <a:gd name="connsiteX1425" fmla="*/ 2241909 w 6753100"/>
              <a:gd name="connsiteY1425" fmla="*/ 2361374 h 3313224"/>
              <a:gd name="connsiteX1426" fmla="*/ 2255046 w 6753100"/>
              <a:gd name="connsiteY1426" fmla="*/ 2374512 h 3313224"/>
              <a:gd name="connsiteX1427" fmla="*/ 2241909 w 6753100"/>
              <a:gd name="connsiteY1427" fmla="*/ 2387649 h 3313224"/>
              <a:gd name="connsiteX1428" fmla="*/ 2228771 w 6753100"/>
              <a:gd name="connsiteY1428" fmla="*/ 2374512 h 3313224"/>
              <a:gd name="connsiteX1429" fmla="*/ 2233496 w 6753100"/>
              <a:gd name="connsiteY1429" fmla="*/ 2364481 h 3313224"/>
              <a:gd name="connsiteX1430" fmla="*/ 2185152 w 6753100"/>
              <a:gd name="connsiteY1430" fmla="*/ 2263652 h 3313224"/>
              <a:gd name="connsiteX1431" fmla="*/ 2154865 w 6753100"/>
              <a:gd name="connsiteY1431" fmla="*/ 2293940 h 3313224"/>
              <a:gd name="connsiteX1432" fmla="*/ 2228189 w 6753100"/>
              <a:gd name="connsiteY1432" fmla="*/ 2437869 h 3313224"/>
              <a:gd name="connsiteX1433" fmla="*/ 2236214 w 6753100"/>
              <a:gd name="connsiteY1433" fmla="*/ 2435410 h 3313224"/>
              <a:gd name="connsiteX1434" fmla="*/ 2250775 w 6753100"/>
              <a:gd name="connsiteY1434" fmla="*/ 2449971 h 3313224"/>
              <a:gd name="connsiteX1435" fmla="*/ 2236214 w 6753100"/>
              <a:gd name="connsiteY1435" fmla="*/ 2464532 h 3313224"/>
              <a:gd name="connsiteX1436" fmla="*/ 2221652 w 6753100"/>
              <a:gd name="connsiteY1436" fmla="*/ 2449971 h 3313224"/>
              <a:gd name="connsiteX1437" fmla="*/ 2223594 w 6753100"/>
              <a:gd name="connsiteY1437" fmla="*/ 2442852 h 3313224"/>
              <a:gd name="connsiteX1438" fmla="*/ 2148005 w 6753100"/>
              <a:gd name="connsiteY1438" fmla="*/ 2294522 h 3313224"/>
              <a:gd name="connsiteX1439" fmla="*/ 2147099 w 6753100"/>
              <a:gd name="connsiteY1439" fmla="*/ 2292516 h 3313224"/>
              <a:gd name="connsiteX1440" fmla="*/ 6245334 w 6753100"/>
              <a:gd name="connsiteY1440" fmla="*/ 2241584 h 3313224"/>
              <a:gd name="connsiteX1441" fmla="*/ 6289859 w 6753100"/>
              <a:gd name="connsiteY1441" fmla="*/ 2286109 h 3313224"/>
              <a:gd name="connsiteX1442" fmla="*/ 6289471 w 6753100"/>
              <a:gd name="connsiteY1442" fmla="*/ 2287856 h 3313224"/>
              <a:gd name="connsiteX1443" fmla="*/ 6242810 w 6753100"/>
              <a:gd name="connsiteY1443" fmla="*/ 2466797 h 3313224"/>
              <a:gd name="connsiteX1444" fmla="*/ 6241272 w 6753100"/>
              <a:gd name="connsiteY1444" fmla="*/ 2471926 h 3313224"/>
              <a:gd name="connsiteX1445" fmla="*/ 6203786 w 6753100"/>
              <a:gd name="connsiteY1445" fmla="*/ 2434439 h 3313224"/>
              <a:gd name="connsiteX1446" fmla="*/ 6187607 w 6753100"/>
              <a:gd name="connsiteY1446" fmla="*/ 2488283 h 3313224"/>
              <a:gd name="connsiteX1447" fmla="*/ 6194273 w 6753100"/>
              <a:gd name="connsiteY1447" fmla="*/ 2499673 h 3313224"/>
              <a:gd name="connsiteX1448" fmla="*/ 6181135 w 6753100"/>
              <a:gd name="connsiteY1448" fmla="*/ 2512811 h 3313224"/>
              <a:gd name="connsiteX1449" fmla="*/ 6167998 w 6753100"/>
              <a:gd name="connsiteY1449" fmla="*/ 2499673 h 3313224"/>
              <a:gd name="connsiteX1450" fmla="*/ 6181135 w 6753100"/>
              <a:gd name="connsiteY1450" fmla="*/ 2486536 h 3313224"/>
              <a:gd name="connsiteX1451" fmla="*/ 6181394 w 6753100"/>
              <a:gd name="connsiteY1451" fmla="*/ 2486536 h 3313224"/>
              <a:gd name="connsiteX1452" fmla="*/ 6199127 w 6753100"/>
              <a:gd name="connsiteY1452" fmla="*/ 2427385 h 3313224"/>
              <a:gd name="connsiteX1453" fmla="*/ 6200615 w 6753100"/>
              <a:gd name="connsiteY1453" fmla="*/ 2422078 h 3313224"/>
              <a:gd name="connsiteX1454" fmla="*/ 6238215 w 6753100"/>
              <a:gd name="connsiteY1454" fmla="*/ 2459743 h 3313224"/>
              <a:gd name="connsiteX1455" fmla="*/ 6282805 w 6753100"/>
              <a:gd name="connsiteY1455" fmla="*/ 2288180 h 3313224"/>
              <a:gd name="connsiteX1456" fmla="*/ 6249217 w 6753100"/>
              <a:gd name="connsiteY1456" fmla="*/ 2254592 h 3313224"/>
              <a:gd name="connsiteX1457" fmla="*/ 6218606 w 6753100"/>
              <a:gd name="connsiteY1457" fmla="*/ 2381113 h 3313224"/>
              <a:gd name="connsiteX1458" fmla="*/ 6226631 w 6753100"/>
              <a:gd name="connsiteY1458" fmla="*/ 2394056 h 3313224"/>
              <a:gd name="connsiteX1459" fmla="*/ 6212070 w 6753100"/>
              <a:gd name="connsiteY1459" fmla="*/ 2408617 h 3313224"/>
              <a:gd name="connsiteX1460" fmla="*/ 6197509 w 6753100"/>
              <a:gd name="connsiteY1460" fmla="*/ 2394056 h 3313224"/>
              <a:gd name="connsiteX1461" fmla="*/ 6212070 w 6753100"/>
              <a:gd name="connsiteY1461" fmla="*/ 2379495 h 3313224"/>
              <a:gd name="connsiteX1462" fmla="*/ 6212329 w 6753100"/>
              <a:gd name="connsiteY1462" fmla="*/ 2379495 h 3313224"/>
              <a:gd name="connsiteX1463" fmla="*/ 6244104 w 6753100"/>
              <a:gd name="connsiteY1463" fmla="*/ 2247408 h 3313224"/>
              <a:gd name="connsiteX1464" fmla="*/ 6530733 w 6753100"/>
              <a:gd name="connsiteY1464" fmla="*/ 2238477 h 3313224"/>
              <a:gd name="connsiteX1465" fmla="*/ 6543871 w 6753100"/>
              <a:gd name="connsiteY1465" fmla="*/ 2251614 h 3313224"/>
              <a:gd name="connsiteX1466" fmla="*/ 6544000 w 6753100"/>
              <a:gd name="connsiteY1466" fmla="*/ 2251614 h 3313224"/>
              <a:gd name="connsiteX1467" fmla="*/ 6532610 w 6753100"/>
              <a:gd name="connsiteY1467" fmla="*/ 2264622 h 3313224"/>
              <a:gd name="connsiteX1468" fmla="*/ 6501158 w 6753100"/>
              <a:gd name="connsiteY1468" fmla="*/ 2404992 h 3313224"/>
              <a:gd name="connsiteX1469" fmla="*/ 6509765 w 6753100"/>
              <a:gd name="connsiteY1469" fmla="*/ 2418259 h 3313224"/>
              <a:gd name="connsiteX1470" fmla="*/ 6495204 w 6753100"/>
              <a:gd name="connsiteY1470" fmla="*/ 2432821 h 3313224"/>
              <a:gd name="connsiteX1471" fmla="*/ 6480643 w 6753100"/>
              <a:gd name="connsiteY1471" fmla="*/ 2418259 h 3313224"/>
              <a:gd name="connsiteX1472" fmla="*/ 6494751 w 6753100"/>
              <a:gd name="connsiteY1472" fmla="*/ 2403763 h 3313224"/>
              <a:gd name="connsiteX1473" fmla="*/ 6526074 w 6753100"/>
              <a:gd name="connsiteY1473" fmla="*/ 2263911 h 3313224"/>
              <a:gd name="connsiteX1474" fmla="*/ 6517596 w 6753100"/>
              <a:gd name="connsiteY1474" fmla="*/ 2251614 h 3313224"/>
              <a:gd name="connsiteX1475" fmla="*/ 6530733 w 6753100"/>
              <a:gd name="connsiteY1475" fmla="*/ 2238477 h 3313224"/>
              <a:gd name="connsiteX1476" fmla="*/ 4231681 w 6753100"/>
              <a:gd name="connsiteY1476" fmla="*/ 2234853 h 3313224"/>
              <a:gd name="connsiteX1477" fmla="*/ 4223592 w 6753100"/>
              <a:gd name="connsiteY1477" fmla="*/ 2242942 h 3313224"/>
              <a:gd name="connsiteX1478" fmla="*/ 4231681 w 6753100"/>
              <a:gd name="connsiteY1478" fmla="*/ 2251032 h 3313224"/>
              <a:gd name="connsiteX1479" fmla="*/ 4239771 w 6753100"/>
              <a:gd name="connsiteY1479" fmla="*/ 2242942 h 3313224"/>
              <a:gd name="connsiteX1480" fmla="*/ 4231681 w 6753100"/>
              <a:gd name="connsiteY1480" fmla="*/ 2234853 h 3313224"/>
              <a:gd name="connsiteX1481" fmla="*/ 3760286 w 6753100"/>
              <a:gd name="connsiteY1481" fmla="*/ 2233817 h 3313224"/>
              <a:gd name="connsiteX1482" fmla="*/ 3752196 w 6753100"/>
              <a:gd name="connsiteY1482" fmla="*/ 2241907 h 3313224"/>
              <a:gd name="connsiteX1483" fmla="*/ 3760286 w 6753100"/>
              <a:gd name="connsiteY1483" fmla="*/ 2249997 h 3313224"/>
              <a:gd name="connsiteX1484" fmla="*/ 3768376 w 6753100"/>
              <a:gd name="connsiteY1484" fmla="*/ 2241907 h 3313224"/>
              <a:gd name="connsiteX1485" fmla="*/ 3760286 w 6753100"/>
              <a:gd name="connsiteY1485" fmla="*/ 2233817 h 3313224"/>
              <a:gd name="connsiteX1486" fmla="*/ 6580889 w 6753100"/>
              <a:gd name="connsiteY1486" fmla="*/ 2229482 h 3313224"/>
              <a:gd name="connsiteX1487" fmla="*/ 6572800 w 6753100"/>
              <a:gd name="connsiteY1487" fmla="*/ 2237571 h 3313224"/>
              <a:gd name="connsiteX1488" fmla="*/ 6580889 w 6753100"/>
              <a:gd name="connsiteY1488" fmla="*/ 2245661 h 3313224"/>
              <a:gd name="connsiteX1489" fmla="*/ 6588979 w 6753100"/>
              <a:gd name="connsiteY1489" fmla="*/ 2237571 h 3313224"/>
              <a:gd name="connsiteX1490" fmla="*/ 6580889 w 6753100"/>
              <a:gd name="connsiteY1490" fmla="*/ 2229482 h 3313224"/>
              <a:gd name="connsiteX1491" fmla="*/ 4231681 w 6753100"/>
              <a:gd name="connsiteY1491" fmla="*/ 2228381 h 3313224"/>
              <a:gd name="connsiteX1492" fmla="*/ 4246242 w 6753100"/>
              <a:gd name="connsiteY1492" fmla="*/ 2242942 h 3313224"/>
              <a:gd name="connsiteX1493" fmla="*/ 4231681 w 6753100"/>
              <a:gd name="connsiteY1493" fmla="*/ 2257503 h 3313224"/>
              <a:gd name="connsiteX1494" fmla="*/ 4226892 w 6753100"/>
              <a:gd name="connsiteY1494" fmla="*/ 2256597 h 3313224"/>
              <a:gd name="connsiteX1495" fmla="*/ 4156545 w 6753100"/>
              <a:gd name="connsiteY1495" fmla="*/ 2327915 h 3313224"/>
              <a:gd name="connsiteX1496" fmla="*/ 4159134 w 6753100"/>
              <a:gd name="connsiteY1496" fmla="*/ 2335681 h 3313224"/>
              <a:gd name="connsiteX1497" fmla="*/ 4145997 w 6753100"/>
              <a:gd name="connsiteY1497" fmla="*/ 2348818 h 3313224"/>
              <a:gd name="connsiteX1498" fmla="*/ 4132859 w 6753100"/>
              <a:gd name="connsiteY1498" fmla="*/ 2335681 h 3313224"/>
              <a:gd name="connsiteX1499" fmla="*/ 4145997 w 6753100"/>
              <a:gd name="connsiteY1499" fmla="*/ 2322544 h 3313224"/>
              <a:gd name="connsiteX1500" fmla="*/ 4151497 w 6753100"/>
              <a:gd name="connsiteY1500" fmla="*/ 2323773 h 3313224"/>
              <a:gd name="connsiteX1501" fmla="*/ 4221326 w 6753100"/>
              <a:gd name="connsiteY1501" fmla="*/ 2253103 h 3313224"/>
              <a:gd name="connsiteX1502" fmla="*/ 4217120 w 6753100"/>
              <a:gd name="connsiteY1502" fmla="*/ 2242942 h 3313224"/>
              <a:gd name="connsiteX1503" fmla="*/ 4231681 w 6753100"/>
              <a:gd name="connsiteY1503" fmla="*/ 2228381 h 3313224"/>
              <a:gd name="connsiteX1504" fmla="*/ 3760286 w 6753100"/>
              <a:gd name="connsiteY1504" fmla="*/ 2227281 h 3313224"/>
              <a:gd name="connsiteX1505" fmla="*/ 3774847 w 6753100"/>
              <a:gd name="connsiteY1505" fmla="*/ 2241842 h 3313224"/>
              <a:gd name="connsiteX1506" fmla="*/ 3760286 w 6753100"/>
              <a:gd name="connsiteY1506" fmla="*/ 2256403 h 3313224"/>
              <a:gd name="connsiteX1507" fmla="*/ 3747990 w 6753100"/>
              <a:gd name="connsiteY1507" fmla="*/ 2249608 h 3313224"/>
              <a:gd name="connsiteX1508" fmla="*/ 3611956 w 6753100"/>
              <a:gd name="connsiteY1508" fmla="*/ 2277436 h 3313224"/>
              <a:gd name="connsiteX1509" fmla="*/ 3599013 w 6753100"/>
              <a:gd name="connsiteY1509" fmla="*/ 2288438 h 3313224"/>
              <a:gd name="connsiteX1510" fmla="*/ 3585875 w 6753100"/>
              <a:gd name="connsiteY1510" fmla="*/ 2275301 h 3313224"/>
              <a:gd name="connsiteX1511" fmla="*/ 3599013 w 6753100"/>
              <a:gd name="connsiteY1511" fmla="*/ 2262163 h 3313224"/>
              <a:gd name="connsiteX1512" fmla="*/ 3599077 w 6753100"/>
              <a:gd name="connsiteY1512" fmla="*/ 2262098 h 3313224"/>
              <a:gd name="connsiteX1513" fmla="*/ 3611438 w 6753100"/>
              <a:gd name="connsiteY1513" fmla="*/ 2270965 h 3313224"/>
              <a:gd name="connsiteX1514" fmla="*/ 3745919 w 6753100"/>
              <a:gd name="connsiteY1514" fmla="*/ 2243460 h 3313224"/>
              <a:gd name="connsiteX1515" fmla="*/ 3745725 w 6753100"/>
              <a:gd name="connsiteY1515" fmla="*/ 2241842 h 3313224"/>
              <a:gd name="connsiteX1516" fmla="*/ 3760286 w 6753100"/>
              <a:gd name="connsiteY1516" fmla="*/ 2227281 h 3313224"/>
              <a:gd name="connsiteX1517" fmla="*/ 6580824 w 6753100"/>
              <a:gd name="connsiteY1517" fmla="*/ 2223010 h 3313224"/>
              <a:gd name="connsiteX1518" fmla="*/ 6595385 w 6753100"/>
              <a:gd name="connsiteY1518" fmla="*/ 2237571 h 3313224"/>
              <a:gd name="connsiteX1519" fmla="*/ 6595321 w 6753100"/>
              <a:gd name="connsiteY1519" fmla="*/ 2237636 h 3313224"/>
              <a:gd name="connsiteX1520" fmla="*/ 6582313 w 6753100"/>
              <a:gd name="connsiteY1520" fmla="*/ 2252003 h 3313224"/>
              <a:gd name="connsiteX1521" fmla="*/ 6537205 w 6753100"/>
              <a:gd name="connsiteY1521" fmla="*/ 2450618 h 3313224"/>
              <a:gd name="connsiteX1522" fmla="*/ 6543742 w 6753100"/>
              <a:gd name="connsiteY1522" fmla="*/ 2461943 h 3313224"/>
              <a:gd name="connsiteX1523" fmla="*/ 6530604 w 6753100"/>
              <a:gd name="connsiteY1523" fmla="*/ 2475081 h 3313224"/>
              <a:gd name="connsiteX1524" fmla="*/ 6517467 w 6753100"/>
              <a:gd name="connsiteY1524" fmla="*/ 2461943 h 3313224"/>
              <a:gd name="connsiteX1525" fmla="*/ 6530604 w 6753100"/>
              <a:gd name="connsiteY1525" fmla="*/ 2448806 h 3313224"/>
              <a:gd name="connsiteX1526" fmla="*/ 6530993 w 6753100"/>
              <a:gd name="connsiteY1526" fmla="*/ 2448806 h 3313224"/>
              <a:gd name="connsiteX1527" fmla="*/ 6575906 w 6753100"/>
              <a:gd name="connsiteY1527" fmla="*/ 2251226 h 3313224"/>
              <a:gd name="connsiteX1528" fmla="*/ 6566263 w 6753100"/>
              <a:gd name="connsiteY1528" fmla="*/ 2237571 h 3313224"/>
              <a:gd name="connsiteX1529" fmla="*/ 6580824 w 6753100"/>
              <a:gd name="connsiteY1529" fmla="*/ 2223010 h 3313224"/>
              <a:gd name="connsiteX1530" fmla="*/ 6344998 w 6753100"/>
              <a:gd name="connsiteY1530" fmla="*/ 2209355 h 3313224"/>
              <a:gd name="connsiteX1531" fmla="*/ 6358135 w 6753100"/>
              <a:gd name="connsiteY1531" fmla="*/ 2222492 h 3313224"/>
              <a:gd name="connsiteX1532" fmla="*/ 6358265 w 6753100"/>
              <a:gd name="connsiteY1532" fmla="*/ 2222492 h 3313224"/>
              <a:gd name="connsiteX1533" fmla="*/ 6348428 w 6753100"/>
              <a:gd name="connsiteY1533" fmla="*/ 2235177 h 3313224"/>
              <a:gd name="connsiteX1534" fmla="*/ 6283647 w 6753100"/>
              <a:gd name="connsiteY1534" fmla="*/ 2493137 h 3313224"/>
              <a:gd name="connsiteX1535" fmla="*/ 6290830 w 6753100"/>
              <a:gd name="connsiteY1535" fmla="*/ 2505627 h 3313224"/>
              <a:gd name="connsiteX1536" fmla="*/ 6276269 w 6753100"/>
              <a:gd name="connsiteY1536" fmla="*/ 2520188 h 3313224"/>
              <a:gd name="connsiteX1537" fmla="*/ 6261708 w 6753100"/>
              <a:gd name="connsiteY1537" fmla="*/ 2505627 h 3313224"/>
              <a:gd name="connsiteX1538" fmla="*/ 6276269 w 6753100"/>
              <a:gd name="connsiteY1538" fmla="*/ 2491066 h 3313224"/>
              <a:gd name="connsiteX1539" fmla="*/ 6277434 w 6753100"/>
              <a:gd name="connsiteY1539" fmla="*/ 2491195 h 3313224"/>
              <a:gd name="connsiteX1540" fmla="*/ 6341762 w 6753100"/>
              <a:gd name="connsiteY1540" fmla="*/ 2235177 h 3313224"/>
              <a:gd name="connsiteX1541" fmla="*/ 6331860 w 6753100"/>
              <a:gd name="connsiteY1541" fmla="*/ 2222492 h 3313224"/>
              <a:gd name="connsiteX1542" fmla="*/ 6344998 w 6753100"/>
              <a:gd name="connsiteY1542" fmla="*/ 2209355 h 3313224"/>
              <a:gd name="connsiteX1543" fmla="*/ 1923439 w 6753100"/>
              <a:gd name="connsiteY1543" fmla="*/ 2207932 h 3313224"/>
              <a:gd name="connsiteX1544" fmla="*/ 1915349 w 6753100"/>
              <a:gd name="connsiteY1544" fmla="*/ 2216021 h 3313224"/>
              <a:gd name="connsiteX1545" fmla="*/ 1923439 w 6753100"/>
              <a:gd name="connsiteY1545" fmla="*/ 2224111 h 3313224"/>
              <a:gd name="connsiteX1546" fmla="*/ 1931529 w 6753100"/>
              <a:gd name="connsiteY1546" fmla="*/ 2216021 h 3313224"/>
              <a:gd name="connsiteX1547" fmla="*/ 1923439 w 6753100"/>
              <a:gd name="connsiteY1547" fmla="*/ 2207932 h 3313224"/>
              <a:gd name="connsiteX1548" fmla="*/ 3995466 w 6753100"/>
              <a:gd name="connsiteY1548" fmla="*/ 2207867 h 3313224"/>
              <a:gd name="connsiteX1549" fmla="*/ 3987376 w 6753100"/>
              <a:gd name="connsiteY1549" fmla="*/ 2215956 h 3313224"/>
              <a:gd name="connsiteX1550" fmla="*/ 3995466 w 6753100"/>
              <a:gd name="connsiteY1550" fmla="*/ 2224046 h 3313224"/>
              <a:gd name="connsiteX1551" fmla="*/ 4003555 w 6753100"/>
              <a:gd name="connsiteY1551" fmla="*/ 2215956 h 3313224"/>
              <a:gd name="connsiteX1552" fmla="*/ 3995466 w 6753100"/>
              <a:gd name="connsiteY1552" fmla="*/ 2207867 h 3313224"/>
              <a:gd name="connsiteX1553" fmla="*/ 3995401 w 6753100"/>
              <a:gd name="connsiteY1553" fmla="*/ 2201395 h 3313224"/>
              <a:gd name="connsiteX1554" fmla="*/ 4009962 w 6753100"/>
              <a:gd name="connsiteY1554" fmla="*/ 2215956 h 3313224"/>
              <a:gd name="connsiteX1555" fmla="*/ 3995401 w 6753100"/>
              <a:gd name="connsiteY1555" fmla="*/ 2230517 h 3313224"/>
              <a:gd name="connsiteX1556" fmla="*/ 3986600 w 6753100"/>
              <a:gd name="connsiteY1556" fmla="*/ 2227476 h 3313224"/>
              <a:gd name="connsiteX1557" fmla="*/ 3916123 w 6753100"/>
              <a:gd name="connsiteY1557" fmla="*/ 2275042 h 3313224"/>
              <a:gd name="connsiteX1558" fmla="*/ 3917418 w 6753100"/>
              <a:gd name="connsiteY1558" fmla="*/ 2280673 h 3313224"/>
              <a:gd name="connsiteX1559" fmla="*/ 3904280 w 6753100"/>
              <a:gd name="connsiteY1559" fmla="*/ 2293810 h 3313224"/>
              <a:gd name="connsiteX1560" fmla="*/ 3891143 w 6753100"/>
              <a:gd name="connsiteY1560" fmla="*/ 2280673 h 3313224"/>
              <a:gd name="connsiteX1561" fmla="*/ 3904280 w 6753100"/>
              <a:gd name="connsiteY1561" fmla="*/ 2267535 h 3313224"/>
              <a:gd name="connsiteX1562" fmla="*/ 3911982 w 6753100"/>
              <a:gd name="connsiteY1562" fmla="*/ 2270059 h 3313224"/>
              <a:gd name="connsiteX1563" fmla="*/ 3982523 w 6753100"/>
              <a:gd name="connsiteY1563" fmla="*/ 2222557 h 3313224"/>
              <a:gd name="connsiteX1564" fmla="*/ 3980905 w 6753100"/>
              <a:gd name="connsiteY1564" fmla="*/ 2216021 h 3313224"/>
              <a:gd name="connsiteX1565" fmla="*/ 3995466 w 6753100"/>
              <a:gd name="connsiteY1565" fmla="*/ 2201460 h 3313224"/>
              <a:gd name="connsiteX1566" fmla="*/ 6730773 w 6753100"/>
              <a:gd name="connsiteY1566" fmla="*/ 2189551 h 3313224"/>
              <a:gd name="connsiteX1567" fmla="*/ 6722684 w 6753100"/>
              <a:gd name="connsiteY1567" fmla="*/ 2197641 h 3313224"/>
              <a:gd name="connsiteX1568" fmla="*/ 6730773 w 6753100"/>
              <a:gd name="connsiteY1568" fmla="*/ 2205730 h 3313224"/>
              <a:gd name="connsiteX1569" fmla="*/ 6738863 w 6753100"/>
              <a:gd name="connsiteY1569" fmla="*/ 2197641 h 3313224"/>
              <a:gd name="connsiteX1570" fmla="*/ 6730773 w 6753100"/>
              <a:gd name="connsiteY1570" fmla="*/ 2189551 h 3313224"/>
              <a:gd name="connsiteX1571" fmla="*/ 1670527 w 6753100"/>
              <a:gd name="connsiteY1571" fmla="*/ 2186898 h 3313224"/>
              <a:gd name="connsiteX1572" fmla="*/ 1662437 w 6753100"/>
              <a:gd name="connsiteY1572" fmla="*/ 2194988 h 3313224"/>
              <a:gd name="connsiteX1573" fmla="*/ 1670527 w 6753100"/>
              <a:gd name="connsiteY1573" fmla="*/ 2203077 h 3313224"/>
              <a:gd name="connsiteX1574" fmla="*/ 1678617 w 6753100"/>
              <a:gd name="connsiteY1574" fmla="*/ 2194988 h 3313224"/>
              <a:gd name="connsiteX1575" fmla="*/ 1670527 w 6753100"/>
              <a:gd name="connsiteY1575" fmla="*/ 2186898 h 3313224"/>
              <a:gd name="connsiteX1576" fmla="*/ 1335101 w 6753100"/>
              <a:gd name="connsiteY1576" fmla="*/ 2184568 h 3313224"/>
              <a:gd name="connsiteX1577" fmla="*/ 1348239 w 6753100"/>
              <a:gd name="connsiteY1577" fmla="*/ 2197705 h 3313224"/>
              <a:gd name="connsiteX1578" fmla="*/ 1341767 w 6753100"/>
              <a:gd name="connsiteY1578" fmla="*/ 2208966 h 3313224"/>
              <a:gd name="connsiteX1579" fmla="*/ 1367266 w 6753100"/>
              <a:gd name="connsiteY1579" fmla="*/ 2304682 h 3313224"/>
              <a:gd name="connsiteX1580" fmla="*/ 1369595 w 6753100"/>
              <a:gd name="connsiteY1580" fmla="*/ 2304423 h 3313224"/>
              <a:gd name="connsiteX1581" fmla="*/ 1369595 w 6753100"/>
              <a:gd name="connsiteY1581" fmla="*/ 2304552 h 3313224"/>
              <a:gd name="connsiteX1582" fmla="*/ 1384157 w 6753100"/>
              <a:gd name="connsiteY1582" fmla="*/ 2319114 h 3313224"/>
              <a:gd name="connsiteX1583" fmla="*/ 1369595 w 6753100"/>
              <a:gd name="connsiteY1583" fmla="*/ 2333675 h 3313224"/>
              <a:gd name="connsiteX1584" fmla="*/ 1355034 w 6753100"/>
              <a:gd name="connsiteY1584" fmla="*/ 2319114 h 3313224"/>
              <a:gd name="connsiteX1585" fmla="*/ 1361247 w 6753100"/>
              <a:gd name="connsiteY1585" fmla="*/ 2307206 h 3313224"/>
              <a:gd name="connsiteX1586" fmla="*/ 1335554 w 6753100"/>
              <a:gd name="connsiteY1586" fmla="*/ 2210843 h 3313224"/>
              <a:gd name="connsiteX1587" fmla="*/ 1335101 w 6753100"/>
              <a:gd name="connsiteY1587" fmla="*/ 2210843 h 3313224"/>
              <a:gd name="connsiteX1588" fmla="*/ 1321964 w 6753100"/>
              <a:gd name="connsiteY1588" fmla="*/ 2197705 h 3313224"/>
              <a:gd name="connsiteX1589" fmla="*/ 1335101 w 6753100"/>
              <a:gd name="connsiteY1589" fmla="*/ 2184568 h 3313224"/>
              <a:gd name="connsiteX1590" fmla="*/ 1670462 w 6753100"/>
              <a:gd name="connsiteY1590" fmla="*/ 2180297 h 3313224"/>
              <a:gd name="connsiteX1591" fmla="*/ 1685023 w 6753100"/>
              <a:gd name="connsiteY1591" fmla="*/ 2194858 h 3313224"/>
              <a:gd name="connsiteX1592" fmla="*/ 1678228 w 6753100"/>
              <a:gd name="connsiteY1592" fmla="*/ 2207090 h 3313224"/>
              <a:gd name="connsiteX1593" fmla="*/ 1710845 w 6753100"/>
              <a:gd name="connsiteY1593" fmla="*/ 2309601 h 3313224"/>
              <a:gd name="connsiteX1594" fmla="*/ 1711492 w 6753100"/>
              <a:gd name="connsiteY1594" fmla="*/ 2311542 h 3313224"/>
              <a:gd name="connsiteX1595" fmla="*/ 1674928 w 6753100"/>
              <a:gd name="connsiteY1595" fmla="*/ 2348107 h 3313224"/>
              <a:gd name="connsiteX1596" fmla="*/ 1744174 w 6753100"/>
              <a:gd name="connsiteY1596" fmla="*/ 2515593 h 3313224"/>
              <a:gd name="connsiteX1597" fmla="*/ 1745145 w 6753100"/>
              <a:gd name="connsiteY1597" fmla="*/ 2517664 h 3313224"/>
              <a:gd name="connsiteX1598" fmla="*/ 1710263 w 6753100"/>
              <a:gd name="connsiteY1598" fmla="*/ 2552546 h 3313224"/>
              <a:gd name="connsiteX1599" fmla="*/ 1712140 w 6753100"/>
              <a:gd name="connsiteY1599" fmla="*/ 2556429 h 3313224"/>
              <a:gd name="connsiteX1600" fmla="*/ 1719647 w 6753100"/>
              <a:gd name="connsiteY1600" fmla="*/ 2572026 h 3313224"/>
              <a:gd name="connsiteX1601" fmla="*/ 1866683 w 6753100"/>
              <a:gd name="connsiteY1601" fmla="*/ 2824614 h 3313224"/>
              <a:gd name="connsiteX1602" fmla="*/ 1895546 w 6753100"/>
              <a:gd name="connsiteY1602" fmla="*/ 2795751 h 3313224"/>
              <a:gd name="connsiteX1603" fmla="*/ 1765207 w 6753100"/>
              <a:gd name="connsiteY1603" fmla="*/ 2573579 h 3313224"/>
              <a:gd name="connsiteX1604" fmla="*/ 1765078 w 6753100"/>
              <a:gd name="connsiteY1604" fmla="*/ 2573061 h 3313224"/>
              <a:gd name="connsiteX1605" fmla="*/ 1760030 w 6753100"/>
              <a:gd name="connsiteY1605" fmla="*/ 2574032 h 3313224"/>
              <a:gd name="connsiteX1606" fmla="*/ 1745469 w 6753100"/>
              <a:gd name="connsiteY1606" fmla="*/ 2559471 h 3313224"/>
              <a:gd name="connsiteX1607" fmla="*/ 1760030 w 6753100"/>
              <a:gd name="connsiteY1607" fmla="*/ 2544910 h 3313224"/>
              <a:gd name="connsiteX1608" fmla="*/ 1774591 w 6753100"/>
              <a:gd name="connsiteY1608" fmla="*/ 2559471 h 3313224"/>
              <a:gd name="connsiteX1609" fmla="*/ 1770255 w 6753100"/>
              <a:gd name="connsiteY1609" fmla="*/ 2569825 h 3313224"/>
              <a:gd name="connsiteX1610" fmla="*/ 1770967 w 6753100"/>
              <a:gd name="connsiteY1610" fmla="*/ 2570732 h 3313224"/>
              <a:gd name="connsiteX1611" fmla="*/ 1770773 w 6753100"/>
              <a:gd name="connsiteY1611" fmla="*/ 2570602 h 3313224"/>
              <a:gd name="connsiteX1612" fmla="*/ 1902212 w 6753100"/>
              <a:gd name="connsiteY1612" fmla="*/ 2794327 h 3313224"/>
              <a:gd name="connsiteX1613" fmla="*/ 1903700 w 6753100"/>
              <a:gd name="connsiteY1613" fmla="*/ 2796527 h 3313224"/>
              <a:gd name="connsiteX1614" fmla="*/ 1865582 w 6753100"/>
              <a:gd name="connsiteY1614" fmla="*/ 2834710 h 3313224"/>
              <a:gd name="connsiteX1615" fmla="*/ 1863382 w 6753100"/>
              <a:gd name="connsiteY1615" fmla="*/ 2831474 h 3313224"/>
              <a:gd name="connsiteX1616" fmla="*/ 1713693 w 6753100"/>
              <a:gd name="connsiteY1616" fmla="*/ 2574873 h 3313224"/>
              <a:gd name="connsiteX1617" fmla="*/ 1706186 w 6753100"/>
              <a:gd name="connsiteY1617" fmla="*/ 2559212 h 3313224"/>
              <a:gd name="connsiteX1618" fmla="*/ 1702367 w 6753100"/>
              <a:gd name="connsiteY1618" fmla="*/ 2551187 h 3313224"/>
              <a:gd name="connsiteX1619" fmla="*/ 1737314 w 6753100"/>
              <a:gd name="connsiteY1619" fmla="*/ 2516240 h 3313224"/>
              <a:gd name="connsiteX1620" fmla="*/ 1668132 w 6753100"/>
              <a:gd name="connsiteY1620" fmla="*/ 2348366 h 3313224"/>
              <a:gd name="connsiteX1621" fmla="*/ 1667421 w 6753100"/>
              <a:gd name="connsiteY1621" fmla="*/ 2346424 h 3313224"/>
              <a:gd name="connsiteX1622" fmla="*/ 1704050 w 6753100"/>
              <a:gd name="connsiteY1622" fmla="*/ 2309795 h 3313224"/>
              <a:gd name="connsiteX1623" fmla="*/ 1672145 w 6753100"/>
              <a:gd name="connsiteY1623" fmla="*/ 2209225 h 3313224"/>
              <a:gd name="connsiteX1624" fmla="*/ 1670462 w 6753100"/>
              <a:gd name="connsiteY1624" fmla="*/ 2209419 h 3313224"/>
              <a:gd name="connsiteX1625" fmla="*/ 1655901 w 6753100"/>
              <a:gd name="connsiteY1625" fmla="*/ 2194858 h 3313224"/>
              <a:gd name="connsiteX1626" fmla="*/ 1670462 w 6753100"/>
              <a:gd name="connsiteY1626" fmla="*/ 2180297 h 3313224"/>
              <a:gd name="connsiteX1627" fmla="*/ 2310637 w 6753100"/>
              <a:gd name="connsiteY1627" fmla="*/ 2179844 h 3313224"/>
              <a:gd name="connsiteX1628" fmla="*/ 2302548 w 6753100"/>
              <a:gd name="connsiteY1628" fmla="*/ 2187934 h 3313224"/>
              <a:gd name="connsiteX1629" fmla="*/ 2310637 w 6753100"/>
              <a:gd name="connsiteY1629" fmla="*/ 2196024 h 3313224"/>
              <a:gd name="connsiteX1630" fmla="*/ 2318727 w 6753100"/>
              <a:gd name="connsiteY1630" fmla="*/ 2187934 h 3313224"/>
              <a:gd name="connsiteX1631" fmla="*/ 2310637 w 6753100"/>
              <a:gd name="connsiteY1631" fmla="*/ 2179844 h 3313224"/>
              <a:gd name="connsiteX1632" fmla="*/ 3508410 w 6753100"/>
              <a:gd name="connsiteY1632" fmla="*/ 2173955 h 3313224"/>
              <a:gd name="connsiteX1633" fmla="*/ 3500320 w 6753100"/>
              <a:gd name="connsiteY1633" fmla="*/ 2182045 h 3313224"/>
              <a:gd name="connsiteX1634" fmla="*/ 3508410 w 6753100"/>
              <a:gd name="connsiteY1634" fmla="*/ 2190135 h 3313224"/>
              <a:gd name="connsiteX1635" fmla="*/ 3516500 w 6753100"/>
              <a:gd name="connsiteY1635" fmla="*/ 2182045 h 3313224"/>
              <a:gd name="connsiteX1636" fmla="*/ 3508410 w 6753100"/>
              <a:gd name="connsiteY1636" fmla="*/ 2173955 h 3313224"/>
              <a:gd name="connsiteX1637" fmla="*/ 3308889 w 6753100"/>
              <a:gd name="connsiteY1637" fmla="*/ 2164247 h 3313224"/>
              <a:gd name="connsiteX1638" fmla="*/ 3300799 w 6753100"/>
              <a:gd name="connsiteY1638" fmla="*/ 2172337 h 3313224"/>
              <a:gd name="connsiteX1639" fmla="*/ 3308889 w 6753100"/>
              <a:gd name="connsiteY1639" fmla="*/ 2180426 h 3313224"/>
              <a:gd name="connsiteX1640" fmla="*/ 3316978 w 6753100"/>
              <a:gd name="connsiteY1640" fmla="*/ 2172337 h 3313224"/>
              <a:gd name="connsiteX1641" fmla="*/ 3308889 w 6753100"/>
              <a:gd name="connsiteY1641" fmla="*/ 2164247 h 3313224"/>
              <a:gd name="connsiteX1642" fmla="*/ 6689806 w 6753100"/>
              <a:gd name="connsiteY1642" fmla="*/ 2161529 h 3313224"/>
              <a:gd name="connsiteX1643" fmla="*/ 6681717 w 6753100"/>
              <a:gd name="connsiteY1643" fmla="*/ 2169619 h 3313224"/>
              <a:gd name="connsiteX1644" fmla="*/ 6689806 w 6753100"/>
              <a:gd name="connsiteY1644" fmla="*/ 2177708 h 3313224"/>
              <a:gd name="connsiteX1645" fmla="*/ 6697896 w 6753100"/>
              <a:gd name="connsiteY1645" fmla="*/ 2169619 h 3313224"/>
              <a:gd name="connsiteX1646" fmla="*/ 6689806 w 6753100"/>
              <a:gd name="connsiteY1646" fmla="*/ 2161529 h 3313224"/>
              <a:gd name="connsiteX1647" fmla="*/ 3308953 w 6753100"/>
              <a:gd name="connsiteY1647" fmla="*/ 2157646 h 3313224"/>
              <a:gd name="connsiteX1648" fmla="*/ 3323515 w 6753100"/>
              <a:gd name="connsiteY1648" fmla="*/ 2172207 h 3313224"/>
              <a:gd name="connsiteX1649" fmla="*/ 3323256 w 6753100"/>
              <a:gd name="connsiteY1649" fmla="*/ 2174925 h 3313224"/>
              <a:gd name="connsiteX1650" fmla="*/ 3368234 w 6753100"/>
              <a:gd name="connsiteY1650" fmla="*/ 2193499 h 3313224"/>
              <a:gd name="connsiteX1651" fmla="*/ 3373023 w 6753100"/>
              <a:gd name="connsiteY1651" fmla="*/ 2195246 h 3313224"/>
              <a:gd name="connsiteX1652" fmla="*/ 3336846 w 6753100"/>
              <a:gd name="connsiteY1652" fmla="*/ 2231423 h 3313224"/>
              <a:gd name="connsiteX1653" fmla="*/ 3558112 w 6753100"/>
              <a:gd name="connsiteY1653" fmla="*/ 2273294 h 3313224"/>
              <a:gd name="connsiteX1654" fmla="*/ 3561348 w 6753100"/>
              <a:gd name="connsiteY1654" fmla="*/ 2273294 h 3313224"/>
              <a:gd name="connsiteX1655" fmla="*/ 3561348 w 6753100"/>
              <a:gd name="connsiteY1655" fmla="*/ 2326362 h 3313224"/>
              <a:gd name="connsiteX1656" fmla="*/ 3558112 w 6753100"/>
              <a:gd name="connsiteY1656" fmla="*/ 2326362 h 3313224"/>
              <a:gd name="connsiteX1657" fmla="*/ 3308112 w 6753100"/>
              <a:gd name="connsiteY1657" fmla="*/ 2277177 h 3313224"/>
              <a:gd name="connsiteX1658" fmla="*/ 3300281 w 6753100"/>
              <a:gd name="connsiteY1658" fmla="*/ 2279766 h 3313224"/>
              <a:gd name="connsiteX1659" fmla="*/ 3287144 w 6753100"/>
              <a:gd name="connsiteY1659" fmla="*/ 2266629 h 3313224"/>
              <a:gd name="connsiteX1660" fmla="*/ 3300281 w 6753100"/>
              <a:gd name="connsiteY1660" fmla="*/ 2253491 h 3313224"/>
              <a:gd name="connsiteX1661" fmla="*/ 3300411 w 6753100"/>
              <a:gd name="connsiteY1661" fmla="*/ 2253426 h 3313224"/>
              <a:gd name="connsiteX1662" fmla="*/ 3313548 w 6753100"/>
              <a:gd name="connsiteY1662" fmla="*/ 2266564 h 3313224"/>
              <a:gd name="connsiteX1663" fmla="*/ 3312448 w 6753100"/>
              <a:gd name="connsiteY1663" fmla="*/ 2271871 h 3313224"/>
              <a:gd name="connsiteX1664" fmla="*/ 3554941 w 6753100"/>
              <a:gd name="connsiteY1664" fmla="*/ 2319890 h 3313224"/>
              <a:gd name="connsiteX1665" fmla="*/ 3554941 w 6753100"/>
              <a:gd name="connsiteY1665" fmla="*/ 2279766 h 3313224"/>
              <a:gd name="connsiteX1666" fmla="*/ 3329921 w 6753100"/>
              <a:gd name="connsiteY1666" fmla="*/ 2235629 h 3313224"/>
              <a:gd name="connsiteX1667" fmla="*/ 3325391 w 6753100"/>
              <a:gd name="connsiteY1667" fmla="*/ 2233817 h 3313224"/>
              <a:gd name="connsiteX1668" fmla="*/ 3361309 w 6753100"/>
              <a:gd name="connsiteY1668" fmla="*/ 2197900 h 3313224"/>
              <a:gd name="connsiteX1669" fmla="*/ 3320602 w 6753100"/>
              <a:gd name="connsiteY1669" fmla="*/ 2180879 h 3313224"/>
              <a:gd name="connsiteX1670" fmla="*/ 3308953 w 6753100"/>
              <a:gd name="connsiteY1670" fmla="*/ 2186768 h 3313224"/>
              <a:gd name="connsiteX1671" fmla="*/ 3294392 w 6753100"/>
              <a:gd name="connsiteY1671" fmla="*/ 2172207 h 3313224"/>
              <a:gd name="connsiteX1672" fmla="*/ 3308953 w 6753100"/>
              <a:gd name="connsiteY1672" fmla="*/ 2157646 h 3313224"/>
              <a:gd name="connsiteX1673" fmla="*/ 3976568 w 6753100"/>
              <a:gd name="connsiteY1673" fmla="*/ 2157582 h 3313224"/>
              <a:gd name="connsiteX1674" fmla="*/ 3989706 w 6753100"/>
              <a:gd name="connsiteY1674" fmla="*/ 2170719 h 3313224"/>
              <a:gd name="connsiteX1675" fmla="*/ 3976568 w 6753100"/>
              <a:gd name="connsiteY1675" fmla="*/ 2183857 h 3313224"/>
              <a:gd name="connsiteX1676" fmla="*/ 3976504 w 6753100"/>
              <a:gd name="connsiteY1676" fmla="*/ 2183857 h 3313224"/>
              <a:gd name="connsiteX1677" fmla="*/ 3969320 w 6753100"/>
              <a:gd name="connsiteY1677" fmla="*/ 2181721 h 3313224"/>
              <a:gd name="connsiteX1678" fmla="*/ 3883377 w 6753100"/>
              <a:gd name="connsiteY1678" fmla="*/ 2240290 h 3313224"/>
              <a:gd name="connsiteX1679" fmla="*/ 3884024 w 6753100"/>
              <a:gd name="connsiteY1679" fmla="*/ 2244043 h 3313224"/>
              <a:gd name="connsiteX1680" fmla="*/ 3870887 w 6753100"/>
              <a:gd name="connsiteY1680" fmla="*/ 2257181 h 3313224"/>
              <a:gd name="connsiteX1681" fmla="*/ 3857749 w 6753100"/>
              <a:gd name="connsiteY1681" fmla="*/ 2244043 h 3313224"/>
              <a:gd name="connsiteX1682" fmla="*/ 3870887 w 6753100"/>
              <a:gd name="connsiteY1682" fmla="*/ 2230906 h 3313224"/>
              <a:gd name="connsiteX1683" fmla="*/ 3880141 w 6753100"/>
              <a:gd name="connsiteY1683" fmla="*/ 2234724 h 3313224"/>
              <a:gd name="connsiteX1684" fmla="*/ 3965049 w 6753100"/>
              <a:gd name="connsiteY1684" fmla="*/ 2176932 h 3313224"/>
              <a:gd name="connsiteX1685" fmla="*/ 3963431 w 6753100"/>
              <a:gd name="connsiteY1685" fmla="*/ 2170719 h 3313224"/>
              <a:gd name="connsiteX1686" fmla="*/ 3976568 w 6753100"/>
              <a:gd name="connsiteY1686" fmla="*/ 2157582 h 3313224"/>
              <a:gd name="connsiteX1687" fmla="*/ 1708256 w 6753100"/>
              <a:gd name="connsiteY1687" fmla="*/ 2141403 h 3313224"/>
              <a:gd name="connsiteX1688" fmla="*/ 1721394 w 6753100"/>
              <a:gd name="connsiteY1688" fmla="*/ 2154540 h 3313224"/>
              <a:gd name="connsiteX1689" fmla="*/ 1714987 w 6753100"/>
              <a:gd name="connsiteY1689" fmla="*/ 2165801 h 3313224"/>
              <a:gd name="connsiteX1690" fmla="*/ 1741391 w 6753100"/>
              <a:gd name="connsiteY1690" fmla="*/ 2254721 h 3313224"/>
              <a:gd name="connsiteX1691" fmla="*/ 1753752 w 6753100"/>
              <a:gd name="connsiteY1691" fmla="*/ 2267794 h 3313224"/>
              <a:gd name="connsiteX1692" fmla="*/ 1740615 w 6753100"/>
              <a:gd name="connsiteY1692" fmla="*/ 2280932 h 3313224"/>
              <a:gd name="connsiteX1693" fmla="*/ 1727477 w 6753100"/>
              <a:gd name="connsiteY1693" fmla="*/ 2267794 h 3313224"/>
              <a:gd name="connsiteX1694" fmla="*/ 1735049 w 6753100"/>
              <a:gd name="connsiteY1694" fmla="*/ 2255951 h 3313224"/>
              <a:gd name="connsiteX1695" fmla="*/ 1708839 w 6753100"/>
              <a:gd name="connsiteY1695" fmla="*/ 2167678 h 3313224"/>
              <a:gd name="connsiteX1696" fmla="*/ 1708256 w 6753100"/>
              <a:gd name="connsiteY1696" fmla="*/ 2167678 h 3313224"/>
              <a:gd name="connsiteX1697" fmla="*/ 1695119 w 6753100"/>
              <a:gd name="connsiteY1697" fmla="*/ 2154540 h 3313224"/>
              <a:gd name="connsiteX1698" fmla="*/ 1708256 w 6753100"/>
              <a:gd name="connsiteY1698" fmla="*/ 2141403 h 3313224"/>
              <a:gd name="connsiteX1699" fmla="*/ 6493781 w 6753100"/>
              <a:gd name="connsiteY1699" fmla="*/ 2137261 h 3313224"/>
              <a:gd name="connsiteX1700" fmla="*/ 6493798 w 6753100"/>
              <a:gd name="connsiteY1700" fmla="*/ 2137303 h 3313224"/>
              <a:gd name="connsiteX1701" fmla="*/ 6493781 w 6753100"/>
              <a:gd name="connsiteY1701" fmla="*/ 2137326 h 3313224"/>
              <a:gd name="connsiteX1702" fmla="*/ 6552802 w 6753100"/>
              <a:gd name="connsiteY1702" fmla="*/ 2134543 h 3313224"/>
              <a:gd name="connsiteX1703" fmla="*/ 6544713 w 6753100"/>
              <a:gd name="connsiteY1703" fmla="*/ 2142632 h 3313224"/>
              <a:gd name="connsiteX1704" fmla="*/ 6552802 w 6753100"/>
              <a:gd name="connsiteY1704" fmla="*/ 2150722 h 3313224"/>
              <a:gd name="connsiteX1705" fmla="*/ 6560892 w 6753100"/>
              <a:gd name="connsiteY1705" fmla="*/ 2142632 h 3313224"/>
              <a:gd name="connsiteX1706" fmla="*/ 6552802 w 6753100"/>
              <a:gd name="connsiteY1706" fmla="*/ 2134543 h 3313224"/>
              <a:gd name="connsiteX1707" fmla="*/ 2344095 w 6753100"/>
              <a:gd name="connsiteY1707" fmla="*/ 2131307 h 3313224"/>
              <a:gd name="connsiteX1708" fmla="*/ 2336006 w 6753100"/>
              <a:gd name="connsiteY1708" fmla="*/ 2139397 h 3313224"/>
              <a:gd name="connsiteX1709" fmla="*/ 2344095 w 6753100"/>
              <a:gd name="connsiteY1709" fmla="*/ 2147486 h 3313224"/>
              <a:gd name="connsiteX1710" fmla="*/ 2352185 w 6753100"/>
              <a:gd name="connsiteY1710" fmla="*/ 2139397 h 3313224"/>
              <a:gd name="connsiteX1711" fmla="*/ 2344095 w 6753100"/>
              <a:gd name="connsiteY1711" fmla="*/ 2131307 h 3313224"/>
              <a:gd name="connsiteX1712" fmla="*/ 3595777 w 6753100"/>
              <a:gd name="connsiteY1712" fmla="*/ 2129689 h 3313224"/>
              <a:gd name="connsiteX1713" fmla="*/ 3587688 w 6753100"/>
              <a:gd name="connsiteY1713" fmla="*/ 2137779 h 3313224"/>
              <a:gd name="connsiteX1714" fmla="*/ 3595777 w 6753100"/>
              <a:gd name="connsiteY1714" fmla="*/ 2145868 h 3313224"/>
              <a:gd name="connsiteX1715" fmla="*/ 3603867 w 6753100"/>
              <a:gd name="connsiteY1715" fmla="*/ 2137779 h 3313224"/>
              <a:gd name="connsiteX1716" fmla="*/ 3595777 w 6753100"/>
              <a:gd name="connsiteY1716" fmla="*/ 2129689 h 3313224"/>
              <a:gd name="connsiteX1717" fmla="*/ 6739962 w 6753100"/>
              <a:gd name="connsiteY1717" fmla="*/ 2128459 h 3313224"/>
              <a:gd name="connsiteX1718" fmla="*/ 6753100 w 6753100"/>
              <a:gd name="connsiteY1718" fmla="*/ 2141596 h 3313224"/>
              <a:gd name="connsiteX1719" fmla="*/ 6740869 w 6753100"/>
              <a:gd name="connsiteY1719" fmla="*/ 2154669 h 3313224"/>
              <a:gd name="connsiteX1720" fmla="*/ 6736274 w 6753100"/>
              <a:gd name="connsiteY1720" fmla="*/ 2184050 h 3313224"/>
              <a:gd name="connsiteX1721" fmla="*/ 6736209 w 6753100"/>
              <a:gd name="connsiteY1721" fmla="*/ 2184245 h 3313224"/>
              <a:gd name="connsiteX1722" fmla="*/ 6745334 w 6753100"/>
              <a:gd name="connsiteY1722" fmla="*/ 2197706 h 3313224"/>
              <a:gd name="connsiteX1723" fmla="*/ 6730773 w 6753100"/>
              <a:gd name="connsiteY1723" fmla="*/ 2212267 h 3313224"/>
              <a:gd name="connsiteX1724" fmla="*/ 6716212 w 6753100"/>
              <a:gd name="connsiteY1724" fmla="*/ 2197706 h 3313224"/>
              <a:gd name="connsiteX1725" fmla="*/ 6729932 w 6753100"/>
              <a:gd name="connsiteY1725" fmla="*/ 2183209 h 3313224"/>
              <a:gd name="connsiteX1726" fmla="*/ 6729932 w 6753100"/>
              <a:gd name="connsiteY1726" fmla="*/ 2183015 h 3313224"/>
              <a:gd name="connsiteX1727" fmla="*/ 6734526 w 6753100"/>
              <a:gd name="connsiteY1727" fmla="*/ 2153569 h 3313224"/>
              <a:gd name="connsiteX1728" fmla="*/ 6726825 w 6753100"/>
              <a:gd name="connsiteY1728" fmla="*/ 2141596 h 3313224"/>
              <a:gd name="connsiteX1729" fmla="*/ 6739962 w 6753100"/>
              <a:gd name="connsiteY1729" fmla="*/ 2128459 h 3313224"/>
              <a:gd name="connsiteX1730" fmla="*/ 2188259 w 6753100"/>
              <a:gd name="connsiteY1730" fmla="*/ 2123023 h 3313224"/>
              <a:gd name="connsiteX1731" fmla="*/ 2201396 w 6753100"/>
              <a:gd name="connsiteY1731" fmla="*/ 2136160 h 3313224"/>
              <a:gd name="connsiteX1732" fmla="*/ 2196348 w 6753100"/>
              <a:gd name="connsiteY1732" fmla="*/ 2146451 h 3313224"/>
              <a:gd name="connsiteX1733" fmla="*/ 2254852 w 6753100"/>
              <a:gd name="connsiteY1733" fmla="*/ 2288697 h 3313224"/>
              <a:gd name="connsiteX1734" fmla="*/ 2259964 w 6753100"/>
              <a:gd name="connsiteY1734" fmla="*/ 2287726 h 3313224"/>
              <a:gd name="connsiteX1735" fmla="*/ 2274526 w 6753100"/>
              <a:gd name="connsiteY1735" fmla="*/ 2302288 h 3313224"/>
              <a:gd name="connsiteX1736" fmla="*/ 2259964 w 6753100"/>
              <a:gd name="connsiteY1736" fmla="*/ 2316849 h 3313224"/>
              <a:gd name="connsiteX1737" fmla="*/ 2245403 w 6753100"/>
              <a:gd name="connsiteY1737" fmla="*/ 2302288 h 3313224"/>
              <a:gd name="connsiteX1738" fmla="*/ 2249416 w 6753100"/>
              <a:gd name="connsiteY1738" fmla="*/ 2292321 h 3313224"/>
              <a:gd name="connsiteX1739" fmla="*/ 2190459 w 6753100"/>
              <a:gd name="connsiteY1739" fmla="*/ 2149104 h 3313224"/>
              <a:gd name="connsiteX1740" fmla="*/ 2188259 w 6753100"/>
              <a:gd name="connsiteY1740" fmla="*/ 2149298 h 3313224"/>
              <a:gd name="connsiteX1741" fmla="*/ 2175121 w 6753100"/>
              <a:gd name="connsiteY1741" fmla="*/ 2136160 h 3313224"/>
              <a:gd name="connsiteX1742" fmla="*/ 2188259 w 6753100"/>
              <a:gd name="connsiteY1742" fmla="*/ 2123023 h 3313224"/>
              <a:gd name="connsiteX1743" fmla="*/ 6460063 w 6753100"/>
              <a:gd name="connsiteY1743" fmla="*/ 2119464 h 3313224"/>
              <a:gd name="connsiteX1744" fmla="*/ 6451973 w 6753100"/>
              <a:gd name="connsiteY1744" fmla="*/ 2127553 h 3313224"/>
              <a:gd name="connsiteX1745" fmla="*/ 6460063 w 6753100"/>
              <a:gd name="connsiteY1745" fmla="*/ 2135643 h 3313224"/>
              <a:gd name="connsiteX1746" fmla="*/ 6468153 w 6753100"/>
              <a:gd name="connsiteY1746" fmla="*/ 2127553 h 3313224"/>
              <a:gd name="connsiteX1747" fmla="*/ 6460063 w 6753100"/>
              <a:gd name="connsiteY1747" fmla="*/ 2119464 h 3313224"/>
              <a:gd name="connsiteX1748" fmla="*/ 5748182 w 6753100"/>
              <a:gd name="connsiteY1748" fmla="*/ 2119464 h 3313224"/>
              <a:gd name="connsiteX1749" fmla="*/ 5740093 w 6753100"/>
              <a:gd name="connsiteY1749" fmla="*/ 2127554 h 3313224"/>
              <a:gd name="connsiteX1750" fmla="*/ 5748182 w 6753100"/>
              <a:gd name="connsiteY1750" fmla="*/ 2135643 h 3313224"/>
              <a:gd name="connsiteX1751" fmla="*/ 5756272 w 6753100"/>
              <a:gd name="connsiteY1751" fmla="*/ 2127554 h 3313224"/>
              <a:gd name="connsiteX1752" fmla="*/ 5748182 w 6753100"/>
              <a:gd name="connsiteY1752" fmla="*/ 2119464 h 3313224"/>
              <a:gd name="connsiteX1753" fmla="*/ 6599981 w 6753100"/>
              <a:gd name="connsiteY1753" fmla="*/ 2118428 h 3313224"/>
              <a:gd name="connsiteX1754" fmla="*/ 6592150 w 6753100"/>
              <a:gd name="connsiteY1754" fmla="*/ 2126453 h 3313224"/>
              <a:gd name="connsiteX1755" fmla="*/ 6600239 w 6753100"/>
              <a:gd name="connsiteY1755" fmla="*/ 2134543 h 3313224"/>
              <a:gd name="connsiteX1756" fmla="*/ 6608329 w 6753100"/>
              <a:gd name="connsiteY1756" fmla="*/ 2126453 h 3313224"/>
              <a:gd name="connsiteX1757" fmla="*/ 6603152 w 6753100"/>
              <a:gd name="connsiteY1757" fmla="*/ 2118946 h 3313224"/>
              <a:gd name="connsiteX1758" fmla="*/ 6601599 w 6753100"/>
              <a:gd name="connsiteY1758" fmla="*/ 2119205 h 3313224"/>
              <a:gd name="connsiteX1759" fmla="*/ 6599981 w 6753100"/>
              <a:gd name="connsiteY1759" fmla="*/ 2118428 h 3313224"/>
              <a:gd name="connsiteX1760" fmla="*/ 5702880 w 6753100"/>
              <a:gd name="connsiteY1760" fmla="*/ 2114093 h 3313224"/>
              <a:gd name="connsiteX1761" fmla="*/ 5694791 w 6753100"/>
              <a:gd name="connsiteY1761" fmla="*/ 2122182 h 3313224"/>
              <a:gd name="connsiteX1762" fmla="*/ 5702880 w 6753100"/>
              <a:gd name="connsiteY1762" fmla="*/ 2130272 h 3313224"/>
              <a:gd name="connsiteX1763" fmla="*/ 5710970 w 6753100"/>
              <a:gd name="connsiteY1763" fmla="*/ 2122182 h 3313224"/>
              <a:gd name="connsiteX1764" fmla="*/ 5702880 w 6753100"/>
              <a:gd name="connsiteY1764" fmla="*/ 2114093 h 3313224"/>
              <a:gd name="connsiteX1765" fmla="*/ 3309989 w 6753100"/>
              <a:gd name="connsiteY1765" fmla="*/ 2110274 h 3313224"/>
              <a:gd name="connsiteX1766" fmla="*/ 3301900 w 6753100"/>
              <a:gd name="connsiteY1766" fmla="*/ 2118364 h 3313224"/>
              <a:gd name="connsiteX1767" fmla="*/ 3309989 w 6753100"/>
              <a:gd name="connsiteY1767" fmla="*/ 2126453 h 3313224"/>
              <a:gd name="connsiteX1768" fmla="*/ 3318079 w 6753100"/>
              <a:gd name="connsiteY1768" fmla="*/ 2118364 h 3313224"/>
              <a:gd name="connsiteX1769" fmla="*/ 3309989 w 6753100"/>
              <a:gd name="connsiteY1769" fmla="*/ 2110274 h 3313224"/>
              <a:gd name="connsiteX1770" fmla="*/ 3960389 w 6753100"/>
              <a:gd name="connsiteY1770" fmla="*/ 2109044 h 3313224"/>
              <a:gd name="connsiteX1771" fmla="*/ 3973527 w 6753100"/>
              <a:gd name="connsiteY1771" fmla="*/ 2122181 h 3313224"/>
              <a:gd name="connsiteX1772" fmla="*/ 3960389 w 6753100"/>
              <a:gd name="connsiteY1772" fmla="*/ 2135319 h 3313224"/>
              <a:gd name="connsiteX1773" fmla="*/ 3954306 w 6753100"/>
              <a:gd name="connsiteY1773" fmla="*/ 2133766 h 3313224"/>
              <a:gd name="connsiteX1774" fmla="*/ 3801252 w 6753100"/>
              <a:gd name="connsiteY1774" fmla="*/ 2229416 h 3313224"/>
              <a:gd name="connsiteX1775" fmla="*/ 3799245 w 6753100"/>
              <a:gd name="connsiteY1775" fmla="*/ 2230323 h 3313224"/>
              <a:gd name="connsiteX1776" fmla="*/ 3763651 w 6753100"/>
              <a:gd name="connsiteY1776" fmla="*/ 2194664 h 3313224"/>
              <a:gd name="connsiteX1777" fmla="*/ 3558112 w 6753100"/>
              <a:gd name="connsiteY1777" fmla="*/ 2233299 h 3313224"/>
              <a:gd name="connsiteX1778" fmla="*/ 3415153 w 6753100"/>
              <a:gd name="connsiteY1778" fmla="*/ 2214920 h 3313224"/>
              <a:gd name="connsiteX1779" fmla="*/ 3402792 w 6753100"/>
              <a:gd name="connsiteY1779" fmla="*/ 2223721 h 3313224"/>
              <a:gd name="connsiteX1780" fmla="*/ 3389655 w 6753100"/>
              <a:gd name="connsiteY1780" fmla="*/ 2210584 h 3313224"/>
              <a:gd name="connsiteX1781" fmla="*/ 3402792 w 6753100"/>
              <a:gd name="connsiteY1781" fmla="*/ 2197447 h 3313224"/>
              <a:gd name="connsiteX1782" fmla="*/ 3415736 w 6753100"/>
              <a:gd name="connsiteY1782" fmla="*/ 2208384 h 3313224"/>
              <a:gd name="connsiteX1783" fmla="*/ 3558112 w 6753100"/>
              <a:gd name="connsiteY1783" fmla="*/ 2226828 h 3313224"/>
              <a:gd name="connsiteX1784" fmla="*/ 3763263 w 6753100"/>
              <a:gd name="connsiteY1784" fmla="*/ 2187869 h 3313224"/>
              <a:gd name="connsiteX1785" fmla="*/ 3765205 w 6753100"/>
              <a:gd name="connsiteY1785" fmla="*/ 2187092 h 3313224"/>
              <a:gd name="connsiteX1786" fmla="*/ 3800734 w 6753100"/>
              <a:gd name="connsiteY1786" fmla="*/ 2222621 h 3313224"/>
              <a:gd name="connsiteX1787" fmla="*/ 3949453 w 6753100"/>
              <a:gd name="connsiteY1787" fmla="*/ 2129430 h 3313224"/>
              <a:gd name="connsiteX1788" fmla="*/ 3947252 w 6753100"/>
              <a:gd name="connsiteY1788" fmla="*/ 2122181 h 3313224"/>
              <a:gd name="connsiteX1789" fmla="*/ 3960389 w 6753100"/>
              <a:gd name="connsiteY1789" fmla="*/ 2109044 h 3313224"/>
              <a:gd name="connsiteX1790" fmla="*/ 3309989 w 6753100"/>
              <a:gd name="connsiteY1790" fmla="*/ 2103738 h 3313224"/>
              <a:gd name="connsiteX1791" fmla="*/ 3324550 w 6753100"/>
              <a:gd name="connsiteY1791" fmla="*/ 2118299 h 3313224"/>
              <a:gd name="connsiteX1792" fmla="*/ 3323644 w 6753100"/>
              <a:gd name="connsiteY1792" fmla="*/ 2123282 h 3313224"/>
              <a:gd name="connsiteX1793" fmla="*/ 3495078 w 6753100"/>
              <a:gd name="connsiteY1793" fmla="*/ 2176285 h 3313224"/>
              <a:gd name="connsiteX1794" fmla="*/ 3508475 w 6753100"/>
              <a:gd name="connsiteY1794" fmla="*/ 2167419 h 3313224"/>
              <a:gd name="connsiteX1795" fmla="*/ 3523036 w 6753100"/>
              <a:gd name="connsiteY1795" fmla="*/ 2181980 h 3313224"/>
              <a:gd name="connsiteX1796" fmla="*/ 3508475 w 6753100"/>
              <a:gd name="connsiteY1796" fmla="*/ 2196541 h 3313224"/>
              <a:gd name="connsiteX1797" fmla="*/ 3493978 w 6753100"/>
              <a:gd name="connsiteY1797" fmla="*/ 2182692 h 3313224"/>
              <a:gd name="connsiteX1798" fmla="*/ 3320085 w 6753100"/>
              <a:gd name="connsiteY1798" fmla="*/ 2128783 h 3313224"/>
              <a:gd name="connsiteX1799" fmla="*/ 3309989 w 6753100"/>
              <a:gd name="connsiteY1799" fmla="*/ 2132925 h 3313224"/>
              <a:gd name="connsiteX1800" fmla="*/ 3295428 w 6753100"/>
              <a:gd name="connsiteY1800" fmla="*/ 2118364 h 3313224"/>
              <a:gd name="connsiteX1801" fmla="*/ 3309989 w 6753100"/>
              <a:gd name="connsiteY1801" fmla="*/ 2103803 h 3313224"/>
              <a:gd name="connsiteX1802" fmla="*/ 2280220 w 6753100"/>
              <a:gd name="connsiteY1802" fmla="*/ 2093901 h 3313224"/>
              <a:gd name="connsiteX1803" fmla="*/ 2293358 w 6753100"/>
              <a:gd name="connsiteY1803" fmla="*/ 2107038 h 3313224"/>
              <a:gd name="connsiteX1804" fmla="*/ 2285462 w 6753100"/>
              <a:gd name="connsiteY1804" fmla="*/ 2119076 h 3313224"/>
              <a:gd name="connsiteX1805" fmla="*/ 2306172 w 6753100"/>
              <a:gd name="connsiteY1805" fmla="*/ 2174150 h 3313224"/>
              <a:gd name="connsiteX1806" fmla="*/ 2310637 w 6753100"/>
              <a:gd name="connsiteY1806" fmla="*/ 2173373 h 3313224"/>
              <a:gd name="connsiteX1807" fmla="*/ 2310637 w 6753100"/>
              <a:gd name="connsiteY1807" fmla="*/ 2173438 h 3313224"/>
              <a:gd name="connsiteX1808" fmla="*/ 2325198 w 6753100"/>
              <a:gd name="connsiteY1808" fmla="*/ 2187999 h 3313224"/>
              <a:gd name="connsiteX1809" fmla="*/ 2310637 w 6753100"/>
              <a:gd name="connsiteY1809" fmla="*/ 2202560 h 3313224"/>
              <a:gd name="connsiteX1810" fmla="*/ 2296076 w 6753100"/>
              <a:gd name="connsiteY1810" fmla="*/ 2187999 h 3313224"/>
              <a:gd name="connsiteX1811" fmla="*/ 2300541 w 6753100"/>
              <a:gd name="connsiteY1811" fmla="*/ 2177515 h 3313224"/>
              <a:gd name="connsiteX1812" fmla="*/ 2278991 w 6753100"/>
              <a:gd name="connsiteY1812" fmla="*/ 2120111 h 3313224"/>
              <a:gd name="connsiteX1813" fmla="*/ 2267083 w 6753100"/>
              <a:gd name="connsiteY1813" fmla="*/ 2107038 h 3313224"/>
              <a:gd name="connsiteX1814" fmla="*/ 2280220 w 6753100"/>
              <a:gd name="connsiteY1814" fmla="*/ 2093901 h 3313224"/>
              <a:gd name="connsiteX1815" fmla="*/ 3833675 w 6753100"/>
              <a:gd name="connsiteY1815" fmla="*/ 2093577 h 3313224"/>
              <a:gd name="connsiteX1816" fmla="*/ 3825585 w 6753100"/>
              <a:gd name="connsiteY1816" fmla="*/ 2101667 h 3313224"/>
              <a:gd name="connsiteX1817" fmla="*/ 3833675 w 6753100"/>
              <a:gd name="connsiteY1817" fmla="*/ 2109756 h 3313224"/>
              <a:gd name="connsiteX1818" fmla="*/ 3841765 w 6753100"/>
              <a:gd name="connsiteY1818" fmla="*/ 2101667 h 3313224"/>
              <a:gd name="connsiteX1819" fmla="*/ 3833675 w 6753100"/>
              <a:gd name="connsiteY1819" fmla="*/ 2093577 h 3313224"/>
              <a:gd name="connsiteX1820" fmla="*/ 3730582 w 6753100"/>
              <a:gd name="connsiteY1820" fmla="*/ 2091765 h 3313224"/>
              <a:gd name="connsiteX1821" fmla="*/ 3744819 w 6753100"/>
              <a:gd name="connsiteY1821" fmla="*/ 2103802 h 3313224"/>
              <a:gd name="connsiteX1822" fmla="*/ 3732782 w 6753100"/>
              <a:gd name="connsiteY1822" fmla="*/ 2118040 h 3313224"/>
              <a:gd name="connsiteX1823" fmla="*/ 3720292 w 6753100"/>
              <a:gd name="connsiteY1823" fmla="*/ 2111374 h 3313224"/>
              <a:gd name="connsiteX1824" fmla="*/ 3610338 w 6753100"/>
              <a:gd name="connsiteY1824" fmla="*/ 2137261 h 3313224"/>
              <a:gd name="connsiteX1825" fmla="*/ 3610338 w 6753100"/>
              <a:gd name="connsiteY1825" fmla="*/ 2137843 h 3313224"/>
              <a:gd name="connsiteX1826" fmla="*/ 3595777 w 6753100"/>
              <a:gd name="connsiteY1826" fmla="*/ 2152405 h 3313224"/>
              <a:gd name="connsiteX1827" fmla="*/ 3581216 w 6753100"/>
              <a:gd name="connsiteY1827" fmla="*/ 2137843 h 3313224"/>
              <a:gd name="connsiteX1828" fmla="*/ 3595777 w 6753100"/>
              <a:gd name="connsiteY1828" fmla="*/ 2123282 h 3313224"/>
              <a:gd name="connsiteX1829" fmla="*/ 3608526 w 6753100"/>
              <a:gd name="connsiteY1829" fmla="*/ 2130983 h 3313224"/>
              <a:gd name="connsiteX1830" fmla="*/ 3718544 w 6753100"/>
              <a:gd name="connsiteY1830" fmla="*/ 2105097 h 3313224"/>
              <a:gd name="connsiteX1831" fmla="*/ 3730582 w 6753100"/>
              <a:gd name="connsiteY1831" fmla="*/ 2091765 h 3313224"/>
              <a:gd name="connsiteX1832" fmla="*/ 2224693 w 6753100"/>
              <a:gd name="connsiteY1832" fmla="*/ 2089630 h 3313224"/>
              <a:gd name="connsiteX1833" fmla="*/ 2237831 w 6753100"/>
              <a:gd name="connsiteY1833" fmla="*/ 2102767 h 3313224"/>
              <a:gd name="connsiteX1834" fmla="*/ 2233818 w 6753100"/>
              <a:gd name="connsiteY1834" fmla="*/ 2112216 h 3313224"/>
              <a:gd name="connsiteX1835" fmla="*/ 2271160 w 6753100"/>
              <a:gd name="connsiteY1835" fmla="*/ 2211168 h 3313224"/>
              <a:gd name="connsiteX1836" fmla="*/ 2275367 w 6753100"/>
              <a:gd name="connsiteY1836" fmla="*/ 2210391 h 3313224"/>
              <a:gd name="connsiteX1837" fmla="*/ 2288504 w 6753100"/>
              <a:gd name="connsiteY1837" fmla="*/ 2223528 h 3313224"/>
              <a:gd name="connsiteX1838" fmla="*/ 2275367 w 6753100"/>
              <a:gd name="connsiteY1838" fmla="*/ 2236666 h 3313224"/>
              <a:gd name="connsiteX1839" fmla="*/ 2262229 w 6753100"/>
              <a:gd name="connsiteY1839" fmla="*/ 2223528 h 3313224"/>
              <a:gd name="connsiteX1840" fmla="*/ 2265659 w 6753100"/>
              <a:gd name="connsiteY1840" fmla="*/ 2214727 h 3313224"/>
              <a:gd name="connsiteX1841" fmla="*/ 2228059 w 6753100"/>
              <a:gd name="connsiteY1841" fmla="*/ 2115387 h 3313224"/>
              <a:gd name="connsiteX1842" fmla="*/ 2224693 w 6753100"/>
              <a:gd name="connsiteY1842" fmla="*/ 2115905 h 3313224"/>
              <a:gd name="connsiteX1843" fmla="*/ 2211556 w 6753100"/>
              <a:gd name="connsiteY1843" fmla="*/ 2102767 h 3313224"/>
              <a:gd name="connsiteX1844" fmla="*/ 2224693 w 6753100"/>
              <a:gd name="connsiteY1844" fmla="*/ 2089630 h 3313224"/>
              <a:gd name="connsiteX1845" fmla="*/ 1887521 w 6753100"/>
              <a:gd name="connsiteY1845" fmla="*/ 2088918 h 3313224"/>
              <a:gd name="connsiteX1846" fmla="*/ 1888945 w 6753100"/>
              <a:gd name="connsiteY1846" fmla="*/ 2094419 h 3313224"/>
              <a:gd name="connsiteX1847" fmla="*/ 1920138 w 6753100"/>
              <a:gd name="connsiteY1847" fmla="*/ 2201848 h 3313224"/>
              <a:gd name="connsiteX1848" fmla="*/ 1923439 w 6753100"/>
              <a:gd name="connsiteY1848" fmla="*/ 2201460 h 3313224"/>
              <a:gd name="connsiteX1849" fmla="*/ 1938000 w 6753100"/>
              <a:gd name="connsiteY1849" fmla="*/ 2216021 h 3313224"/>
              <a:gd name="connsiteX1850" fmla="*/ 1923439 w 6753100"/>
              <a:gd name="connsiteY1850" fmla="*/ 2230582 h 3313224"/>
              <a:gd name="connsiteX1851" fmla="*/ 1908878 w 6753100"/>
              <a:gd name="connsiteY1851" fmla="*/ 2216021 h 3313224"/>
              <a:gd name="connsiteX1852" fmla="*/ 1914314 w 6753100"/>
              <a:gd name="connsiteY1852" fmla="*/ 2204760 h 3313224"/>
              <a:gd name="connsiteX1853" fmla="*/ 1884091 w 6753100"/>
              <a:gd name="connsiteY1853" fmla="*/ 2101538 h 3313224"/>
              <a:gd name="connsiteX1854" fmla="*/ 1851086 w 6753100"/>
              <a:gd name="connsiteY1854" fmla="*/ 2134608 h 3313224"/>
              <a:gd name="connsiteX1855" fmla="*/ 1902406 w 6753100"/>
              <a:gd name="connsiteY1855" fmla="*/ 2292710 h 3313224"/>
              <a:gd name="connsiteX1856" fmla="*/ 1938906 w 6753100"/>
              <a:gd name="connsiteY1856" fmla="*/ 2256210 h 3313224"/>
              <a:gd name="connsiteX1857" fmla="*/ 1940654 w 6753100"/>
              <a:gd name="connsiteY1857" fmla="*/ 2260999 h 3313224"/>
              <a:gd name="connsiteX1858" fmla="*/ 2012295 w 6753100"/>
              <a:gd name="connsiteY1858" fmla="*/ 2428421 h 3313224"/>
              <a:gd name="connsiteX1859" fmla="*/ 2069245 w 6753100"/>
              <a:gd name="connsiteY1859" fmla="*/ 2534814 h 3313224"/>
              <a:gd name="connsiteX1860" fmla="*/ 2073602 w 6753100"/>
              <a:gd name="connsiteY1860" fmla="*/ 2533982 h 3313224"/>
              <a:gd name="connsiteX1861" fmla="*/ 2078574 w 6753100"/>
              <a:gd name="connsiteY1861" fmla="*/ 2536043 h 3313224"/>
              <a:gd name="connsiteX1862" fmla="*/ 2082868 w 6753100"/>
              <a:gd name="connsiteY1862" fmla="*/ 2537824 h 3313224"/>
              <a:gd name="connsiteX1863" fmla="*/ 2086719 w 6753100"/>
              <a:gd name="connsiteY1863" fmla="*/ 2547111 h 3313224"/>
              <a:gd name="connsiteX1864" fmla="*/ 2073581 w 6753100"/>
              <a:gd name="connsiteY1864" fmla="*/ 2560248 h 3313224"/>
              <a:gd name="connsiteX1865" fmla="*/ 2060444 w 6753100"/>
              <a:gd name="connsiteY1865" fmla="*/ 2547111 h 3313224"/>
              <a:gd name="connsiteX1866" fmla="*/ 2063809 w 6753100"/>
              <a:gd name="connsiteY1866" fmla="*/ 2538374 h 3313224"/>
              <a:gd name="connsiteX1867" fmla="*/ 2006406 w 6753100"/>
              <a:gd name="connsiteY1867" fmla="*/ 2431203 h 3313224"/>
              <a:gd name="connsiteX1868" fmla="*/ 1936253 w 6753100"/>
              <a:gd name="connsiteY1868" fmla="*/ 2267924 h 3313224"/>
              <a:gd name="connsiteX1869" fmla="*/ 1899817 w 6753100"/>
              <a:gd name="connsiteY1869" fmla="*/ 2304359 h 3313224"/>
              <a:gd name="connsiteX1870" fmla="*/ 1898070 w 6753100"/>
              <a:gd name="connsiteY1870" fmla="*/ 2299700 h 3313224"/>
              <a:gd name="connsiteX1871" fmla="*/ 1844291 w 6753100"/>
              <a:gd name="connsiteY1871" fmla="*/ 2134478 h 3313224"/>
              <a:gd name="connsiteX1872" fmla="*/ 1843773 w 6753100"/>
              <a:gd name="connsiteY1872" fmla="*/ 2132666 h 3313224"/>
              <a:gd name="connsiteX1873" fmla="*/ 5846681 w 6753100"/>
              <a:gd name="connsiteY1873" fmla="*/ 2082058 h 3313224"/>
              <a:gd name="connsiteX1874" fmla="*/ 5859818 w 6753100"/>
              <a:gd name="connsiteY1874" fmla="*/ 2095195 h 3313224"/>
              <a:gd name="connsiteX1875" fmla="*/ 5859947 w 6753100"/>
              <a:gd name="connsiteY1875" fmla="*/ 2095195 h 3313224"/>
              <a:gd name="connsiteX1876" fmla="*/ 5850758 w 6753100"/>
              <a:gd name="connsiteY1876" fmla="*/ 2107686 h 3313224"/>
              <a:gd name="connsiteX1877" fmla="*/ 5850758 w 6753100"/>
              <a:gd name="connsiteY1877" fmla="*/ 2108527 h 3313224"/>
              <a:gd name="connsiteX1878" fmla="*/ 5845386 w 6753100"/>
              <a:gd name="connsiteY1878" fmla="*/ 2135449 h 3313224"/>
              <a:gd name="connsiteX1879" fmla="*/ 5852311 w 6753100"/>
              <a:gd name="connsiteY1879" fmla="*/ 2146969 h 3313224"/>
              <a:gd name="connsiteX1880" fmla="*/ 5839174 w 6753100"/>
              <a:gd name="connsiteY1880" fmla="*/ 2160106 h 3313224"/>
              <a:gd name="connsiteX1881" fmla="*/ 5826036 w 6753100"/>
              <a:gd name="connsiteY1881" fmla="*/ 2146969 h 3313224"/>
              <a:gd name="connsiteX1882" fmla="*/ 5839109 w 6753100"/>
              <a:gd name="connsiteY1882" fmla="*/ 2133831 h 3313224"/>
              <a:gd name="connsiteX1883" fmla="*/ 5844221 w 6753100"/>
              <a:gd name="connsiteY1883" fmla="*/ 2108139 h 3313224"/>
              <a:gd name="connsiteX1884" fmla="*/ 5833543 w 6753100"/>
              <a:gd name="connsiteY1884" fmla="*/ 2095195 h 3313224"/>
              <a:gd name="connsiteX1885" fmla="*/ 5846681 w 6753100"/>
              <a:gd name="connsiteY1885" fmla="*/ 2082058 h 3313224"/>
              <a:gd name="connsiteX1886" fmla="*/ 2030221 w 6753100"/>
              <a:gd name="connsiteY1886" fmla="*/ 2078498 h 3313224"/>
              <a:gd name="connsiteX1887" fmla="*/ 2022132 w 6753100"/>
              <a:gd name="connsiteY1887" fmla="*/ 2086588 h 3313224"/>
              <a:gd name="connsiteX1888" fmla="*/ 2030221 w 6753100"/>
              <a:gd name="connsiteY1888" fmla="*/ 2094677 h 3313224"/>
              <a:gd name="connsiteX1889" fmla="*/ 2038311 w 6753100"/>
              <a:gd name="connsiteY1889" fmla="*/ 2086588 h 3313224"/>
              <a:gd name="connsiteX1890" fmla="*/ 2030221 w 6753100"/>
              <a:gd name="connsiteY1890" fmla="*/ 2078498 h 3313224"/>
              <a:gd name="connsiteX1891" fmla="*/ 5802091 w 6753100"/>
              <a:gd name="connsiteY1891" fmla="*/ 2076298 h 3313224"/>
              <a:gd name="connsiteX1892" fmla="*/ 5794001 w 6753100"/>
              <a:gd name="connsiteY1892" fmla="*/ 2084387 h 3313224"/>
              <a:gd name="connsiteX1893" fmla="*/ 5802091 w 6753100"/>
              <a:gd name="connsiteY1893" fmla="*/ 2092477 h 3313224"/>
              <a:gd name="connsiteX1894" fmla="*/ 5810181 w 6753100"/>
              <a:gd name="connsiteY1894" fmla="*/ 2084387 h 3313224"/>
              <a:gd name="connsiteX1895" fmla="*/ 5802091 w 6753100"/>
              <a:gd name="connsiteY1895" fmla="*/ 2076298 h 3313224"/>
              <a:gd name="connsiteX1896" fmla="*/ 5757890 w 6753100"/>
              <a:gd name="connsiteY1896" fmla="*/ 2070927 h 3313224"/>
              <a:gd name="connsiteX1897" fmla="*/ 5749800 w 6753100"/>
              <a:gd name="connsiteY1897" fmla="*/ 2079016 h 3313224"/>
              <a:gd name="connsiteX1898" fmla="*/ 5757890 w 6753100"/>
              <a:gd name="connsiteY1898" fmla="*/ 2087106 h 3313224"/>
              <a:gd name="connsiteX1899" fmla="*/ 5765979 w 6753100"/>
              <a:gd name="connsiteY1899" fmla="*/ 2079016 h 3313224"/>
              <a:gd name="connsiteX1900" fmla="*/ 5757890 w 6753100"/>
              <a:gd name="connsiteY1900" fmla="*/ 2070927 h 3313224"/>
              <a:gd name="connsiteX1901" fmla="*/ 5802091 w 6753100"/>
              <a:gd name="connsiteY1901" fmla="*/ 2069826 h 3313224"/>
              <a:gd name="connsiteX1902" fmla="*/ 5816652 w 6753100"/>
              <a:gd name="connsiteY1902" fmla="*/ 2084387 h 3313224"/>
              <a:gd name="connsiteX1903" fmla="*/ 5816523 w 6753100"/>
              <a:gd name="connsiteY1903" fmla="*/ 2084387 h 3313224"/>
              <a:gd name="connsiteX1904" fmla="*/ 5805327 w 6753100"/>
              <a:gd name="connsiteY1904" fmla="*/ 2098496 h 3313224"/>
              <a:gd name="connsiteX1905" fmla="*/ 5799308 w 6753100"/>
              <a:gd name="connsiteY1905" fmla="*/ 2128783 h 3313224"/>
              <a:gd name="connsiteX1906" fmla="*/ 5804680 w 6753100"/>
              <a:gd name="connsiteY1906" fmla="*/ 2139332 h 3313224"/>
              <a:gd name="connsiteX1907" fmla="*/ 5791542 w 6753100"/>
              <a:gd name="connsiteY1907" fmla="*/ 2152469 h 3313224"/>
              <a:gd name="connsiteX1908" fmla="*/ 5778405 w 6753100"/>
              <a:gd name="connsiteY1908" fmla="*/ 2139332 h 3313224"/>
              <a:gd name="connsiteX1909" fmla="*/ 5791542 w 6753100"/>
              <a:gd name="connsiteY1909" fmla="*/ 2126194 h 3313224"/>
              <a:gd name="connsiteX1910" fmla="*/ 5793225 w 6753100"/>
              <a:gd name="connsiteY1910" fmla="*/ 2126388 h 3313224"/>
              <a:gd name="connsiteX1911" fmla="*/ 5798790 w 6753100"/>
              <a:gd name="connsiteY1911" fmla="*/ 2098560 h 3313224"/>
              <a:gd name="connsiteX1912" fmla="*/ 5787530 w 6753100"/>
              <a:gd name="connsiteY1912" fmla="*/ 2084387 h 3313224"/>
              <a:gd name="connsiteX1913" fmla="*/ 5802091 w 6753100"/>
              <a:gd name="connsiteY1913" fmla="*/ 2069826 h 3313224"/>
              <a:gd name="connsiteX1914" fmla="*/ 3452365 w 6753100"/>
              <a:gd name="connsiteY1914" fmla="*/ 2066072 h 3313224"/>
              <a:gd name="connsiteX1915" fmla="*/ 3444276 w 6753100"/>
              <a:gd name="connsiteY1915" fmla="*/ 2074162 h 3313224"/>
              <a:gd name="connsiteX1916" fmla="*/ 3452365 w 6753100"/>
              <a:gd name="connsiteY1916" fmla="*/ 2082252 h 3313224"/>
              <a:gd name="connsiteX1917" fmla="*/ 3460455 w 6753100"/>
              <a:gd name="connsiteY1917" fmla="*/ 2074162 h 3313224"/>
              <a:gd name="connsiteX1918" fmla="*/ 3452365 w 6753100"/>
              <a:gd name="connsiteY1918" fmla="*/ 2066072 h 3313224"/>
              <a:gd name="connsiteX1919" fmla="*/ 5757890 w 6753100"/>
              <a:gd name="connsiteY1919" fmla="*/ 2064520 h 3313224"/>
              <a:gd name="connsiteX1920" fmla="*/ 5772451 w 6753100"/>
              <a:gd name="connsiteY1920" fmla="*/ 2079081 h 3313224"/>
              <a:gd name="connsiteX1921" fmla="*/ 5758990 w 6753100"/>
              <a:gd name="connsiteY1921" fmla="*/ 2093513 h 3313224"/>
              <a:gd name="connsiteX1922" fmla="*/ 5754783 w 6753100"/>
              <a:gd name="connsiteY1922" fmla="*/ 2114675 h 3313224"/>
              <a:gd name="connsiteX1923" fmla="*/ 5762743 w 6753100"/>
              <a:gd name="connsiteY1923" fmla="*/ 2127554 h 3313224"/>
              <a:gd name="connsiteX1924" fmla="*/ 5762743 w 6753100"/>
              <a:gd name="connsiteY1924" fmla="*/ 2127683 h 3313224"/>
              <a:gd name="connsiteX1925" fmla="*/ 5748182 w 6753100"/>
              <a:gd name="connsiteY1925" fmla="*/ 2142244 h 3313224"/>
              <a:gd name="connsiteX1926" fmla="*/ 5733621 w 6753100"/>
              <a:gd name="connsiteY1926" fmla="*/ 2127683 h 3313224"/>
              <a:gd name="connsiteX1927" fmla="*/ 5748182 w 6753100"/>
              <a:gd name="connsiteY1927" fmla="*/ 2113122 h 3313224"/>
              <a:gd name="connsiteX1928" fmla="*/ 5748506 w 6753100"/>
              <a:gd name="connsiteY1928" fmla="*/ 2113122 h 3313224"/>
              <a:gd name="connsiteX1929" fmla="*/ 5752583 w 6753100"/>
              <a:gd name="connsiteY1929" fmla="*/ 2092607 h 3313224"/>
              <a:gd name="connsiteX1930" fmla="*/ 5743328 w 6753100"/>
              <a:gd name="connsiteY1930" fmla="*/ 2079081 h 3313224"/>
              <a:gd name="connsiteX1931" fmla="*/ 5757890 w 6753100"/>
              <a:gd name="connsiteY1931" fmla="*/ 2064520 h 3313224"/>
              <a:gd name="connsiteX1932" fmla="*/ 5711876 w 6753100"/>
              <a:gd name="connsiteY1932" fmla="*/ 2048470 h 3313224"/>
              <a:gd name="connsiteX1933" fmla="*/ 5725014 w 6753100"/>
              <a:gd name="connsiteY1933" fmla="*/ 2061607 h 3313224"/>
              <a:gd name="connsiteX1934" fmla="*/ 5714659 w 6753100"/>
              <a:gd name="connsiteY1934" fmla="*/ 2074486 h 3313224"/>
              <a:gd name="connsiteX1935" fmla="*/ 5714659 w 6753100"/>
              <a:gd name="connsiteY1935" fmla="*/ 2075716 h 3313224"/>
              <a:gd name="connsiteX1936" fmla="*/ 5708187 w 6753100"/>
              <a:gd name="connsiteY1936" fmla="*/ 2108527 h 3313224"/>
              <a:gd name="connsiteX1937" fmla="*/ 5717506 w 6753100"/>
              <a:gd name="connsiteY1937" fmla="*/ 2122053 h 3313224"/>
              <a:gd name="connsiteX1938" fmla="*/ 5702945 w 6753100"/>
              <a:gd name="connsiteY1938" fmla="*/ 2136614 h 3313224"/>
              <a:gd name="connsiteX1939" fmla="*/ 5688384 w 6753100"/>
              <a:gd name="connsiteY1939" fmla="*/ 2122053 h 3313224"/>
              <a:gd name="connsiteX1940" fmla="*/ 5701780 w 6753100"/>
              <a:gd name="connsiteY1940" fmla="*/ 2107621 h 3313224"/>
              <a:gd name="connsiteX1941" fmla="*/ 5708317 w 6753100"/>
              <a:gd name="connsiteY1941" fmla="*/ 2074551 h 3313224"/>
              <a:gd name="connsiteX1942" fmla="*/ 5708382 w 6753100"/>
              <a:gd name="connsiteY1942" fmla="*/ 2074357 h 3313224"/>
              <a:gd name="connsiteX1943" fmla="*/ 5698674 w 6753100"/>
              <a:gd name="connsiteY1943" fmla="*/ 2061737 h 3313224"/>
              <a:gd name="connsiteX1944" fmla="*/ 5711811 w 6753100"/>
              <a:gd name="connsiteY1944" fmla="*/ 2048599 h 3313224"/>
              <a:gd name="connsiteX1945" fmla="*/ 3966343 w 6753100"/>
              <a:gd name="connsiteY1945" fmla="*/ 2048276 h 3313224"/>
              <a:gd name="connsiteX1946" fmla="*/ 3958254 w 6753100"/>
              <a:gd name="connsiteY1946" fmla="*/ 2056365 h 3313224"/>
              <a:gd name="connsiteX1947" fmla="*/ 3966343 w 6753100"/>
              <a:gd name="connsiteY1947" fmla="*/ 2064455 h 3313224"/>
              <a:gd name="connsiteX1948" fmla="*/ 3974433 w 6753100"/>
              <a:gd name="connsiteY1948" fmla="*/ 2056365 h 3313224"/>
              <a:gd name="connsiteX1949" fmla="*/ 3966343 w 6753100"/>
              <a:gd name="connsiteY1949" fmla="*/ 2048276 h 3313224"/>
              <a:gd name="connsiteX1950" fmla="*/ 3966279 w 6753100"/>
              <a:gd name="connsiteY1950" fmla="*/ 2041804 h 3313224"/>
              <a:gd name="connsiteX1951" fmla="*/ 3980840 w 6753100"/>
              <a:gd name="connsiteY1951" fmla="*/ 2056365 h 3313224"/>
              <a:gd name="connsiteX1952" fmla="*/ 3966279 w 6753100"/>
              <a:gd name="connsiteY1952" fmla="*/ 2070926 h 3313224"/>
              <a:gd name="connsiteX1953" fmla="*/ 3957283 w 6753100"/>
              <a:gd name="connsiteY1953" fmla="*/ 2067691 h 3313224"/>
              <a:gd name="connsiteX1954" fmla="*/ 3823061 w 6753100"/>
              <a:gd name="connsiteY1954" fmla="*/ 2167160 h 3313224"/>
              <a:gd name="connsiteX1955" fmla="*/ 3823579 w 6753100"/>
              <a:gd name="connsiteY1955" fmla="*/ 2170655 h 3313224"/>
              <a:gd name="connsiteX1956" fmla="*/ 3810441 w 6753100"/>
              <a:gd name="connsiteY1956" fmla="*/ 2183792 h 3313224"/>
              <a:gd name="connsiteX1957" fmla="*/ 3797304 w 6753100"/>
              <a:gd name="connsiteY1957" fmla="*/ 2170655 h 3313224"/>
              <a:gd name="connsiteX1958" fmla="*/ 3810441 w 6753100"/>
              <a:gd name="connsiteY1958" fmla="*/ 2157517 h 3313224"/>
              <a:gd name="connsiteX1959" fmla="*/ 3810441 w 6753100"/>
              <a:gd name="connsiteY1959" fmla="*/ 2157582 h 3313224"/>
              <a:gd name="connsiteX1960" fmla="*/ 3819890 w 6753100"/>
              <a:gd name="connsiteY1960" fmla="*/ 2161594 h 3313224"/>
              <a:gd name="connsiteX1961" fmla="*/ 3953206 w 6753100"/>
              <a:gd name="connsiteY1961" fmla="*/ 2062643 h 3313224"/>
              <a:gd name="connsiteX1962" fmla="*/ 3951717 w 6753100"/>
              <a:gd name="connsiteY1962" fmla="*/ 2056365 h 3313224"/>
              <a:gd name="connsiteX1963" fmla="*/ 3966279 w 6753100"/>
              <a:gd name="connsiteY1963" fmla="*/ 2041804 h 3313224"/>
              <a:gd name="connsiteX1964" fmla="*/ 5665410 w 6753100"/>
              <a:gd name="connsiteY1964" fmla="*/ 2037727 h 3313224"/>
              <a:gd name="connsiteX1965" fmla="*/ 5678547 w 6753100"/>
              <a:gd name="connsiteY1965" fmla="*/ 2050864 h 3313224"/>
              <a:gd name="connsiteX1966" fmla="*/ 5669293 w 6753100"/>
              <a:gd name="connsiteY1966" fmla="*/ 2063355 h 3313224"/>
              <a:gd name="connsiteX1967" fmla="*/ 5669293 w 6753100"/>
              <a:gd name="connsiteY1967" fmla="*/ 2064390 h 3313224"/>
              <a:gd name="connsiteX1968" fmla="*/ 5663533 w 6753100"/>
              <a:gd name="connsiteY1968" fmla="*/ 2094030 h 3313224"/>
              <a:gd name="connsiteX1969" fmla="*/ 5663468 w 6753100"/>
              <a:gd name="connsiteY1969" fmla="*/ 2094225 h 3313224"/>
              <a:gd name="connsiteX1970" fmla="*/ 5668840 w 6753100"/>
              <a:gd name="connsiteY1970" fmla="*/ 2104773 h 3313224"/>
              <a:gd name="connsiteX1971" fmla="*/ 5655702 w 6753100"/>
              <a:gd name="connsiteY1971" fmla="*/ 2117911 h 3313224"/>
              <a:gd name="connsiteX1972" fmla="*/ 5642565 w 6753100"/>
              <a:gd name="connsiteY1972" fmla="*/ 2104773 h 3313224"/>
              <a:gd name="connsiteX1973" fmla="*/ 5655702 w 6753100"/>
              <a:gd name="connsiteY1973" fmla="*/ 2091636 h 3313224"/>
              <a:gd name="connsiteX1974" fmla="*/ 5657385 w 6753100"/>
              <a:gd name="connsiteY1974" fmla="*/ 2091830 h 3313224"/>
              <a:gd name="connsiteX1975" fmla="*/ 5662886 w 6753100"/>
              <a:gd name="connsiteY1975" fmla="*/ 2063808 h 3313224"/>
              <a:gd name="connsiteX1976" fmla="*/ 5652272 w 6753100"/>
              <a:gd name="connsiteY1976" fmla="*/ 2050929 h 3313224"/>
              <a:gd name="connsiteX1977" fmla="*/ 5665410 w 6753100"/>
              <a:gd name="connsiteY1977" fmla="*/ 2037792 h 3313224"/>
              <a:gd name="connsiteX1978" fmla="*/ 6659196 w 6753100"/>
              <a:gd name="connsiteY1978" fmla="*/ 2030284 h 3313224"/>
              <a:gd name="connsiteX1979" fmla="*/ 6672333 w 6753100"/>
              <a:gd name="connsiteY1979" fmla="*/ 2043421 h 3313224"/>
              <a:gd name="connsiteX1980" fmla="*/ 6660426 w 6753100"/>
              <a:gd name="connsiteY1980" fmla="*/ 2056430 h 3313224"/>
              <a:gd name="connsiteX1981" fmla="*/ 6654083 w 6753100"/>
              <a:gd name="connsiteY1981" fmla="*/ 2104643 h 3313224"/>
              <a:gd name="connsiteX1982" fmla="*/ 6701132 w 6753100"/>
              <a:gd name="connsiteY1982" fmla="*/ 2104643 h 3313224"/>
              <a:gd name="connsiteX1983" fmla="*/ 6700614 w 6753100"/>
              <a:gd name="connsiteY1983" fmla="*/ 2108332 h 3313224"/>
              <a:gd name="connsiteX1984" fmla="*/ 6693689 w 6753100"/>
              <a:gd name="connsiteY1984" fmla="*/ 2155640 h 3313224"/>
              <a:gd name="connsiteX1985" fmla="*/ 6704432 w 6753100"/>
              <a:gd name="connsiteY1985" fmla="*/ 2169619 h 3313224"/>
              <a:gd name="connsiteX1986" fmla="*/ 6689871 w 6753100"/>
              <a:gd name="connsiteY1986" fmla="*/ 2184180 h 3313224"/>
              <a:gd name="connsiteX1987" fmla="*/ 6675310 w 6753100"/>
              <a:gd name="connsiteY1987" fmla="*/ 2169619 h 3313224"/>
              <a:gd name="connsiteX1988" fmla="*/ 6687154 w 6753100"/>
              <a:gd name="connsiteY1988" fmla="*/ 2155316 h 3313224"/>
              <a:gd name="connsiteX1989" fmla="*/ 6693689 w 6753100"/>
              <a:gd name="connsiteY1989" fmla="*/ 2111115 h 3313224"/>
              <a:gd name="connsiteX1990" fmla="*/ 6646576 w 6753100"/>
              <a:gd name="connsiteY1990" fmla="*/ 2111115 h 3313224"/>
              <a:gd name="connsiteX1991" fmla="*/ 6647094 w 6753100"/>
              <a:gd name="connsiteY1991" fmla="*/ 2107426 h 3313224"/>
              <a:gd name="connsiteX1992" fmla="*/ 6653954 w 6753100"/>
              <a:gd name="connsiteY1992" fmla="*/ 2055523 h 3313224"/>
              <a:gd name="connsiteX1993" fmla="*/ 6654083 w 6753100"/>
              <a:gd name="connsiteY1993" fmla="*/ 2055523 h 3313224"/>
              <a:gd name="connsiteX1994" fmla="*/ 6646058 w 6753100"/>
              <a:gd name="connsiteY1994" fmla="*/ 2043421 h 3313224"/>
              <a:gd name="connsiteX1995" fmla="*/ 6659196 w 6753100"/>
              <a:gd name="connsiteY1995" fmla="*/ 2030284 h 3313224"/>
              <a:gd name="connsiteX1996" fmla="*/ 5576683 w 6753100"/>
              <a:gd name="connsiteY1996" fmla="*/ 2025625 h 3313224"/>
              <a:gd name="connsiteX1997" fmla="*/ 5568594 w 6753100"/>
              <a:gd name="connsiteY1997" fmla="*/ 2033715 h 3313224"/>
              <a:gd name="connsiteX1998" fmla="*/ 5576683 w 6753100"/>
              <a:gd name="connsiteY1998" fmla="*/ 2041804 h 3313224"/>
              <a:gd name="connsiteX1999" fmla="*/ 5584773 w 6753100"/>
              <a:gd name="connsiteY1999" fmla="*/ 2033715 h 3313224"/>
              <a:gd name="connsiteX2000" fmla="*/ 5576683 w 6753100"/>
              <a:gd name="connsiteY2000" fmla="*/ 2025625 h 3313224"/>
              <a:gd name="connsiteX2001" fmla="*/ 3263587 w 6753100"/>
              <a:gd name="connsiteY2001" fmla="*/ 2022906 h 3313224"/>
              <a:gd name="connsiteX2002" fmla="*/ 3255498 w 6753100"/>
              <a:gd name="connsiteY2002" fmla="*/ 2030996 h 3313224"/>
              <a:gd name="connsiteX2003" fmla="*/ 3263587 w 6753100"/>
              <a:gd name="connsiteY2003" fmla="*/ 2039085 h 3313224"/>
              <a:gd name="connsiteX2004" fmla="*/ 3271677 w 6753100"/>
              <a:gd name="connsiteY2004" fmla="*/ 2030996 h 3313224"/>
              <a:gd name="connsiteX2005" fmla="*/ 3263587 w 6753100"/>
              <a:gd name="connsiteY2005" fmla="*/ 2022906 h 3313224"/>
              <a:gd name="connsiteX2006" fmla="*/ 6381303 w 6753100"/>
              <a:gd name="connsiteY2006" fmla="*/ 2015918 h 3313224"/>
              <a:gd name="connsiteX2007" fmla="*/ 6373214 w 6753100"/>
              <a:gd name="connsiteY2007" fmla="*/ 2024007 h 3313224"/>
              <a:gd name="connsiteX2008" fmla="*/ 6381303 w 6753100"/>
              <a:gd name="connsiteY2008" fmla="*/ 2032097 h 3313224"/>
              <a:gd name="connsiteX2009" fmla="*/ 6389393 w 6753100"/>
              <a:gd name="connsiteY2009" fmla="*/ 2024007 h 3313224"/>
              <a:gd name="connsiteX2010" fmla="*/ 6381303 w 6753100"/>
              <a:gd name="connsiteY2010" fmla="*/ 2015918 h 3313224"/>
              <a:gd name="connsiteX2011" fmla="*/ 6618684 w 6753100"/>
              <a:gd name="connsiteY2011" fmla="*/ 2012164 h 3313224"/>
              <a:gd name="connsiteX2012" fmla="*/ 6618295 w 6753100"/>
              <a:gd name="connsiteY2012" fmla="*/ 2015788 h 3313224"/>
              <a:gd name="connsiteX2013" fmla="*/ 6605805 w 6753100"/>
              <a:gd name="connsiteY2013" fmla="*/ 2112992 h 3313224"/>
              <a:gd name="connsiteX2014" fmla="*/ 6614865 w 6753100"/>
              <a:gd name="connsiteY2014" fmla="*/ 2126453 h 3313224"/>
              <a:gd name="connsiteX2015" fmla="*/ 6600304 w 6753100"/>
              <a:gd name="connsiteY2015" fmla="*/ 2141014 h 3313224"/>
              <a:gd name="connsiteX2016" fmla="*/ 6585743 w 6753100"/>
              <a:gd name="connsiteY2016" fmla="*/ 2126453 h 3313224"/>
              <a:gd name="connsiteX2017" fmla="*/ 6599398 w 6753100"/>
              <a:gd name="connsiteY2017" fmla="*/ 2112021 h 3313224"/>
              <a:gd name="connsiteX2018" fmla="*/ 6611435 w 6753100"/>
              <a:gd name="connsiteY2018" fmla="*/ 2018700 h 3313224"/>
              <a:gd name="connsiteX2019" fmla="*/ 6570988 w 6753100"/>
              <a:gd name="connsiteY2019" fmla="*/ 2018700 h 3313224"/>
              <a:gd name="connsiteX2020" fmla="*/ 6556362 w 6753100"/>
              <a:gd name="connsiteY2020" fmla="*/ 2128589 h 3313224"/>
              <a:gd name="connsiteX2021" fmla="*/ 6567363 w 6753100"/>
              <a:gd name="connsiteY2021" fmla="*/ 2142632 h 3313224"/>
              <a:gd name="connsiteX2022" fmla="*/ 6552802 w 6753100"/>
              <a:gd name="connsiteY2022" fmla="*/ 2157193 h 3313224"/>
              <a:gd name="connsiteX2023" fmla="*/ 6538241 w 6753100"/>
              <a:gd name="connsiteY2023" fmla="*/ 2142632 h 3313224"/>
              <a:gd name="connsiteX2024" fmla="*/ 6549826 w 6753100"/>
              <a:gd name="connsiteY2024" fmla="*/ 2128395 h 3313224"/>
              <a:gd name="connsiteX2025" fmla="*/ 6564839 w 6753100"/>
              <a:gd name="connsiteY2025" fmla="*/ 2015076 h 3313224"/>
              <a:gd name="connsiteX2026" fmla="*/ 6565163 w 6753100"/>
              <a:gd name="connsiteY2026" fmla="*/ 2012229 h 3313224"/>
              <a:gd name="connsiteX2027" fmla="*/ 6618619 w 6753100"/>
              <a:gd name="connsiteY2027" fmla="*/ 2012229 h 3313224"/>
              <a:gd name="connsiteX2028" fmla="*/ 1774396 w 6753100"/>
              <a:gd name="connsiteY2028" fmla="*/ 2008993 h 3313224"/>
              <a:gd name="connsiteX2029" fmla="*/ 1775561 w 6753100"/>
              <a:gd name="connsiteY2029" fmla="*/ 2014947 h 3313224"/>
              <a:gd name="connsiteX2030" fmla="*/ 1928680 w 6753100"/>
              <a:gd name="connsiteY2030" fmla="*/ 2469386 h 3313224"/>
              <a:gd name="connsiteX2031" fmla="*/ 1947384 w 6753100"/>
              <a:gd name="connsiteY2031" fmla="*/ 2506210 h 3313224"/>
              <a:gd name="connsiteX2032" fmla="*/ 1948484 w 6753100"/>
              <a:gd name="connsiteY2032" fmla="*/ 2508345 h 3313224"/>
              <a:gd name="connsiteX2033" fmla="*/ 1909136 w 6753100"/>
              <a:gd name="connsiteY2033" fmla="*/ 2547693 h 3313224"/>
              <a:gd name="connsiteX2034" fmla="*/ 1907065 w 6753100"/>
              <a:gd name="connsiteY2034" fmla="*/ 2543810 h 3313224"/>
              <a:gd name="connsiteX2035" fmla="*/ 1881049 w 6753100"/>
              <a:gd name="connsiteY2035" fmla="*/ 2492813 h 3313224"/>
              <a:gd name="connsiteX2036" fmla="*/ 1881114 w 6753100"/>
              <a:gd name="connsiteY2036" fmla="*/ 2492878 h 3313224"/>
              <a:gd name="connsiteX2037" fmla="*/ 1796594 w 6753100"/>
              <a:gd name="connsiteY2037" fmla="*/ 2292386 h 3313224"/>
              <a:gd name="connsiteX2038" fmla="*/ 1765271 w 6753100"/>
              <a:gd name="connsiteY2038" fmla="*/ 2323709 h 3313224"/>
              <a:gd name="connsiteX2039" fmla="*/ 1827852 w 6753100"/>
              <a:gd name="connsiteY2039" fmla="*/ 2474434 h 3313224"/>
              <a:gd name="connsiteX2040" fmla="*/ 1828823 w 6753100"/>
              <a:gd name="connsiteY2040" fmla="*/ 2476505 h 3313224"/>
              <a:gd name="connsiteX2041" fmla="*/ 1789087 w 6753100"/>
              <a:gd name="connsiteY2041" fmla="*/ 2516241 h 3313224"/>
              <a:gd name="connsiteX2042" fmla="*/ 1787146 w 6753100"/>
              <a:gd name="connsiteY2042" fmla="*/ 2512099 h 3313224"/>
              <a:gd name="connsiteX2043" fmla="*/ 1725147 w 6753100"/>
              <a:gd name="connsiteY2043" fmla="*/ 2367522 h 3313224"/>
              <a:gd name="connsiteX2044" fmla="*/ 1721264 w 6753100"/>
              <a:gd name="connsiteY2044" fmla="*/ 2368105 h 3313224"/>
              <a:gd name="connsiteX2045" fmla="*/ 1706703 w 6753100"/>
              <a:gd name="connsiteY2045" fmla="*/ 2353544 h 3313224"/>
              <a:gd name="connsiteX2046" fmla="*/ 1721264 w 6753100"/>
              <a:gd name="connsiteY2046" fmla="*/ 2338982 h 3313224"/>
              <a:gd name="connsiteX2047" fmla="*/ 1735825 w 6753100"/>
              <a:gd name="connsiteY2047" fmla="*/ 2353544 h 3313224"/>
              <a:gd name="connsiteX2048" fmla="*/ 1730842 w 6753100"/>
              <a:gd name="connsiteY2048" fmla="*/ 2364416 h 3313224"/>
              <a:gd name="connsiteX2049" fmla="*/ 1790964 w 6753100"/>
              <a:gd name="connsiteY2049" fmla="*/ 2505174 h 3313224"/>
              <a:gd name="connsiteX2050" fmla="*/ 1820992 w 6753100"/>
              <a:gd name="connsiteY2050" fmla="*/ 2475146 h 3313224"/>
              <a:gd name="connsiteX2051" fmla="*/ 1758411 w 6753100"/>
              <a:gd name="connsiteY2051" fmla="*/ 2324033 h 3313224"/>
              <a:gd name="connsiteX2052" fmla="*/ 1757699 w 6753100"/>
              <a:gd name="connsiteY2052" fmla="*/ 2322091 h 3313224"/>
              <a:gd name="connsiteX2053" fmla="*/ 1799247 w 6753100"/>
              <a:gd name="connsiteY2053" fmla="*/ 2280543 h 3313224"/>
              <a:gd name="connsiteX2054" fmla="*/ 1800930 w 6753100"/>
              <a:gd name="connsiteY2054" fmla="*/ 2285397 h 3313224"/>
              <a:gd name="connsiteX2055" fmla="*/ 1886874 w 6753100"/>
              <a:gd name="connsiteY2055" fmla="*/ 2489966 h 3313224"/>
              <a:gd name="connsiteX2056" fmla="*/ 1910754 w 6753100"/>
              <a:gd name="connsiteY2056" fmla="*/ 2536950 h 3313224"/>
              <a:gd name="connsiteX2057" fmla="*/ 1940588 w 6753100"/>
              <a:gd name="connsiteY2057" fmla="*/ 2507116 h 3313224"/>
              <a:gd name="connsiteX2058" fmla="*/ 1922921 w 6753100"/>
              <a:gd name="connsiteY2058" fmla="*/ 2472298 h 3313224"/>
              <a:gd name="connsiteX2059" fmla="*/ 1770384 w 6753100"/>
              <a:gd name="connsiteY2059" fmla="*/ 2022195 h 3313224"/>
              <a:gd name="connsiteX2060" fmla="*/ 1736472 w 6753100"/>
              <a:gd name="connsiteY2060" fmla="*/ 2056107 h 3313224"/>
              <a:gd name="connsiteX2061" fmla="*/ 1784233 w 6753100"/>
              <a:gd name="connsiteY2061" fmla="*/ 2235242 h 3313224"/>
              <a:gd name="connsiteX2062" fmla="*/ 1796982 w 6753100"/>
              <a:gd name="connsiteY2062" fmla="*/ 2248379 h 3313224"/>
              <a:gd name="connsiteX2063" fmla="*/ 1783845 w 6753100"/>
              <a:gd name="connsiteY2063" fmla="*/ 2261517 h 3313224"/>
              <a:gd name="connsiteX2064" fmla="*/ 1770707 w 6753100"/>
              <a:gd name="connsiteY2064" fmla="*/ 2248379 h 3313224"/>
              <a:gd name="connsiteX2065" fmla="*/ 1777956 w 6753100"/>
              <a:gd name="connsiteY2065" fmla="*/ 2236665 h 3313224"/>
              <a:gd name="connsiteX2066" fmla="*/ 1729807 w 6753100"/>
              <a:gd name="connsiteY2066" fmla="*/ 2055718 h 3313224"/>
              <a:gd name="connsiteX2067" fmla="*/ 1729418 w 6753100"/>
              <a:gd name="connsiteY2067" fmla="*/ 2053971 h 3313224"/>
              <a:gd name="connsiteX2068" fmla="*/ 5774134 w 6753100"/>
              <a:gd name="connsiteY2068" fmla="*/ 2000747 h 3313224"/>
              <a:gd name="connsiteX2069" fmla="*/ 5774198 w 6753100"/>
              <a:gd name="connsiteY2069" fmla="*/ 2000774 h 3313224"/>
              <a:gd name="connsiteX2070" fmla="*/ 5774069 w 6753100"/>
              <a:gd name="connsiteY2070" fmla="*/ 2000774 h 3313224"/>
              <a:gd name="connsiteX2071" fmla="*/ 2248121 w 6753100"/>
              <a:gd name="connsiteY2071" fmla="*/ 1992167 h 3313224"/>
              <a:gd name="connsiteX2072" fmla="*/ 2240031 w 6753100"/>
              <a:gd name="connsiteY2072" fmla="*/ 2000256 h 3313224"/>
              <a:gd name="connsiteX2073" fmla="*/ 2248121 w 6753100"/>
              <a:gd name="connsiteY2073" fmla="*/ 2008346 h 3313224"/>
              <a:gd name="connsiteX2074" fmla="*/ 2256210 w 6753100"/>
              <a:gd name="connsiteY2074" fmla="*/ 2000256 h 3313224"/>
              <a:gd name="connsiteX2075" fmla="*/ 2248121 w 6753100"/>
              <a:gd name="connsiteY2075" fmla="*/ 1992167 h 3313224"/>
              <a:gd name="connsiteX2076" fmla="*/ 5818270 w 6753100"/>
              <a:gd name="connsiteY2076" fmla="*/ 1991067 h 3313224"/>
              <a:gd name="connsiteX2077" fmla="*/ 5810181 w 6753100"/>
              <a:gd name="connsiteY2077" fmla="*/ 1999156 h 3313224"/>
              <a:gd name="connsiteX2078" fmla="*/ 5818270 w 6753100"/>
              <a:gd name="connsiteY2078" fmla="*/ 2007246 h 3313224"/>
              <a:gd name="connsiteX2079" fmla="*/ 5826360 w 6753100"/>
              <a:gd name="connsiteY2079" fmla="*/ 1999156 h 3313224"/>
              <a:gd name="connsiteX2080" fmla="*/ 5818270 w 6753100"/>
              <a:gd name="connsiteY2080" fmla="*/ 1991067 h 3313224"/>
              <a:gd name="connsiteX2081" fmla="*/ 2247991 w 6753100"/>
              <a:gd name="connsiteY2081" fmla="*/ 1985695 h 3313224"/>
              <a:gd name="connsiteX2082" fmla="*/ 2262552 w 6753100"/>
              <a:gd name="connsiteY2082" fmla="*/ 2000256 h 3313224"/>
              <a:gd name="connsiteX2083" fmla="*/ 2252910 w 6753100"/>
              <a:gd name="connsiteY2083" fmla="*/ 2013911 h 3313224"/>
              <a:gd name="connsiteX2084" fmla="*/ 2270254 w 6753100"/>
              <a:gd name="connsiteY2084" fmla="*/ 2073386 h 3313224"/>
              <a:gd name="connsiteX2085" fmla="*/ 2307466 w 6753100"/>
              <a:gd name="connsiteY2085" fmla="*/ 2036174 h 3313224"/>
              <a:gd name="connsiteX2086" fmla="*/ 2309019 w 6753100"/>
              <a:gd name="connsiteY2086" fmla="*/ 2041351 h 3313224"/>
              <a:gd name="connsiteX2087" fmla="*/ 2337624 w 6753100"/>
              <a:gd name="connsiteY2087" fmla="*/ 2126389 h 3313224"/>
              <a:gd name="connsiteX2088" fmla="*/ 2344095 w 6753100"/>
              <a:gd name="connsiteY2088" fmla="*/ 2124835 h 3313224"/>
              <a:gd name="connsiteX2089" fmla="*/ 2344030 w 6753100"/>
              <a:gd name="connsiteY2089" fmla="*/ 2124771 h 3313224"/>
              <a:gd name="connsiteX2090" fmla="*/ 2358592 w 6753100"/>
              <a:gd name="connsiteY2090" fmla="*/ 2139332 h 3313224"/>
              <a:gd name="connsiteX2091" fmla="*/ 2344030 w 6753100"/>
              <a:gd name="connsiteY2091" fmla="*/ 2153893 h 3313224"/>
              <a:gd name="connsiteX2092" fmla="*/ 2329469 w 6753100"/>
              <a:gd name="connsiteY2092" fmla="*/ 2139332 h 3313224"/>
              <a:gd name="connsiteX2093" fmla="*/ 2332317 w 6753100"/>
              <a:gd name="connsiteY2093" fmla="*/ 2130789 h 3313224"/>
              <a:gd name="connsiteX2094" fmla="*/ 2304359 w 6753100"/>
              <a:gd name="connsiteY2094" fmla="*/ 2048405 h 3313224"/>
              <a:gd name="connsiteX2095" fmla="*/ 2267277 w 6753100"/>
              <a:gd name="connsiteY2095" fmla="*/ 2085488 h 3313224"/>
              <a:gd name="connsiteX2096" fmla="*/ 2265659 w 6753100"/>
              <a:gd name="connsiteY2096" fmla="*/ 2080440 h 3313224"/>
              <a:gd name="connsiteX2097" fmla="*/ 2246373 w 6753100"/>
              <a:gd name="connsiteY2097" fmla="*/ 2014623 h 3313224"/>
              <a:gd name="connsiteX2098" fmla="*/ 2233430 w 6753100"/>
              <a:gd name="connsiteY2098" fmla="*/ 2000256 h 3313224"/>
              <a:gd name="connsiteX2099" fmla="*/ 2247991 w 6753100"/>
              <a:gd name="connsiteY2099" fmla="*/ 1985695 h 3313224"/>
              <a:gd name="connsiteX2100" fmla="*/ 3603349 w 6753100"/>
              <a:gd name="connsiteY2100" fmla="*/ 1981942 h 3313224"/>
              <a:gd name="connsiteX2101" fmla="*/ 3595259 w 6753100"/>
              <a:gd name="connsiteY2101" fmla="*/ 1990031 h 3313224"/>
              <a:gd name="connsiteX2102" fmla="*/ 3603349 w 6753100"/>
              <a:gd name="connsiteY2102" fmla="*/ 1998121 h 3313224"/>
              <a:gd name="connsiteX2103" fmla="*/ 3611438 w 6753100"/>
              <a:gd name="connsiteY2103" fmla="*/ 1990031 h 3313224"/>
              <a:gd name="connsiteX2104" fmla="*/ 3603349 w 6753100"/>
              <a:gd name="connsiteY2104" fmla="*/ 1981942 h 3313224"/>
              <a:gd name="connsiteX2105" fmla="*/ 1722818 w 6753100"/>
              <a:gd name="connsiteY2105" fmla="*/ 1979223 h 3313224"/>
              <a:gd name="connsiteX2106" fmla="*/ 1714728 w 6753100"/>
              <a:gd name="connsiteY2106" fmla="*/ 1987312 h 3313224"/>
              <a:gd name="connsiteX2107" fmla="*/ 1722818 w 6753100"/>
              <a:gd name="connsiteY2107" fmla="*/ 1995402 h 3313224"/>
              <a:gd name="connsiteX2108" fmla="*/ 1730907 w 6753100"/>
              <a:gd name="connsiteY2108" fmla="*/ 1987312 h 3313224"/>
              <a:gd name="connsiteX2109" fmla="*/ 1722818 w 6753100"/>
              <a:gd name="connsiteY2109" fmla="*/ 1979223 h 3313224"/>
              <a:gd name="connsiteX2110" fmla="*/ 5774069 w 6753100"/>
              <a:gd name="connsiteY2110" fmla="*/ 1978188 h 3313224"/>
              <a:gd name="connsiteX2111" fmla="*/ 5765979 w 6753100"/>
              <a:gd name="connsiteY2111" fmla="*/ 1986277 h 3313224"/>
              <a:gd name="connsiteX2112" fmla="*/ 5774069 w 6753100"/>
              <a:gd name="connsiteY2112" fmla="*/ 1994367 h 3313224"/>
              <a:gd name="connsiteX2113" fmla="*/ 5782158 w 6753100"/>
              <a:gd name="connsiteY2113" fmla="*/ 1986277 h 3313224"/>
              <a:gd name="connsiteX2114" fmla="*/ 5774069 w 6753100"/>
              <a:gd name="connsiteY2114" fmla="*/ 1978188 h 3313224"/>
              <a:gd name="connsiteX2115" fmla="*/ 5536753 w 6753100"/>
              <a:gd name="connsiteY2115" fmla="*/ 1977088 h 3313224"/>
              <a:gd name="connsiteX2116" fmla="*/ 5528663 w 6753100"/>
              <a:gd name="connsiteY2116" fmla="*/ 1985177 h 3313224"/>
              <a:gd name="connsiteX2117" fmla="*/ 5536753 w 6753100"/>
              <a:gd name="connsiteY2117" fmla="*/ 1993267 h 3313224"/>
              <a:gd name="connsiteX2118" fmla="*/ 5544843 w 6753100"/>
              <a:gd name="connsiteY2118" fmla="*/ 1985177 h 3313224"/>
              <a:gd name="connsiteX2119" fmla="*/ 5536753 w 6753100"/>
              <a:gd name="connsiteY2119" fmla="*/ 1977088 h 3313224"/>
              <a:gd name="connsiteX2120" fmla="*/ 2194148 w 6753100"/>
              <a:gd name="connsiteY2120" fmla="*/ 1974952 h 3313224"/>
              <a:gd name="connsiteX2121" fmla="*/ 2186058 w 6753100"/>
              <a:gd name="connsiteY2121" fmla="*/ 1983041 h 3313224"/>
              <a:gd name="connsiteX2122" fmla="*/ 2194148 w 6753100"/>
              <a:gd name="connsiteY2122" fmla="*/ 1991131 h 3313224"/>
              <a:gd name="connsiteX2123" fmla="*/ 2202238 w 6753100"/>
              <a:gd name="connsiteY2123" fmla="*/ 1983041 h 3313224"/>
              <a:gd name="connsiteX2124" fmla="*/ 2194148 w 6753100"/>
              <a:gd name="connsiteY2124" fmla="*/ 1974952 h 3313224"/>
              <a:gd name="connsiteX2125" fmla="*/ 1812320 w 6753100"/>
              <a:gd name="connsiteY2125" fmla="*/ 1971716 h 3313224"/>
              <a:gd name="connsiteX2126" fmla="*/ 1804231 w 6753100"/>
              <a:gd name="connsiteY2126" fmla="*/ 1979805 h 3313224"/>
              <a:gd name="connsiteX2127" fmla="*/ 1812320 w 6753100"/>
              <a:gd name="connsiteY2127" fmla="*/ 1987895 h 3313224"/>
              <a:gd name="connsiteX2128" fmla="*/ 1820410 w 6753100"/>
              <a:gd name="connsiteY2128" fmla="*/ 1979805 h 3313224"/>
              <a:gd name="connsiteX2129" fmla="*/ 1812320 w 6753100"/>
              <a:gd name="connsiteY2129" fmla="*/ 1971716 h 3313224"/>
              <a:gd name="connsiteX2130" fmla="*/ 1529768 w 6753100"/>
              <a:gd name="connsiteY2130" fmla="*/ 1969516 h 3313224"/>
              <a:gd name="connsiteX2131" fmla="*/ 1521679 w 6753100"/>
              <a:gd name="connsiteY2131" fmla="*/ 1977605 h 3313224"/>
              <a:gd name="connsiteX2132" fmla="*/ 1529768 w 6753100"/>
              <a:gd name="connsiteY2132" fmla="*/ 1985695 h 3313224"/>
              <a:gd name="connsiteX2133" fmla="*/ 1537858 w 6753100"/>
              <a:gd name="connsiteY2133" fmla="*/ 1977605 h 3313224"/>
              <a:gd name="connsiteX2134" fmla="*/ 1529768 w 6753100"/>
              <a:gd name="connsiteY2134" fmla="*/ 1969516 h 3313224"/>
              <a:gd name="connsiteX2135" fmla="*/ 5584644 w 6753100"/>
              <a:gd name="connsiteY2135" fmla="*/ 1966539 h 3313224"/>
              <a:gd name="connsiteX2136" fmla="*/ 5638293 w 6753100"/>
              <a:gd name="connsiteY2136" fmla="*/ 1966539 h 3313224"/>
              <a:gd name="connsiteX2137" fmla="*/ 5637776 w 6753100"/>
              <a:gd name="connsiteY2137" fmla="*/ 1970228 h 3313224"/>
              <a:gd name="connsiteX2138" fmla="*/ 5623214 w 6753100"/>
              <a:gd name="connsiteY2138" fmla="*/ 2057013 h 3313224"/>
              <a:gd name="connsiteX2139" fmla="*/ 5627809 w 6753100"/>
              <a:gd name="connsiteY2139" fmla="*/ 2066979 h 3313224"/>
              <a:gd name="connsiteX2140" fmla="*/ 5614672 w 6753100"/>
              <a:gd name="connsiteY2140" fmla="*/ 2080117 h 3313224"/>
              <a:gd name="connsiteX2141" fmla="*/ 5601535 w 6753100"/>
              <a:gd name="connsiteY2141" fmla="*/ 2066979 h 3313224"/>
              <a:gd name="connsiteX2142" fmla="*/ 5614672 w 6753100"/>
              <a:gd name="connsiteY2142" fmla="*/ 2053841 h 3313224"/>
              <a:gd name="connsiteX2143" fmla="*/ 5617196 w 6753100"/>
              <a:gd name="connsiteY2143" fmla="*/ 2054100 h 3313224"/>
              <a:gd name="connsiteX2144" fmla="*/ 5630851 w 6753100"/>
              <a:gd name="connsiteY2144" fmla="*/ 1973075 h 3313224"/>
              <a:gd name="connsiteX2145" fmla="*/ 5590274 w 6753100"/>
              <a:gd name="connsiteY2145" fmla="*/ 1973075 h 3313224"/>
              <a:gd name="connsiteX2146" fmla="*/ 5582637 w 6753100"/>
              <a:gd name="connsiteY2146" fmla="*/ 2020383 h 3313224"/>
              <a:gd name="connsiteX2147" fmla="*/ 5591244 w 6753100"/>
              <a:gd name="connsiteY2147" fmla="*/ 2033650 h 3313224"/>
              <a:gd name="connsiteX2148" fmla="*/ 5576683 w 6753100"/>
              <a:gd name="connsiteY2148" fmla="*/ 2048211 h 3313224"/>
              <a:gd name="connsiteX2149" fmla="*/ 5562122 w 6753100"/>
              <a:gd name="connsiteY2149" fmla="*/ 2033650 h 3313224"/>
              <a:gd name="connsiteX2150" fmla="*/ 5576295 w 6753100"/>
              <a:gd name="connsiteY2150" fmla="*/ 2019154 h 3313224"/>
              <a:gd name="connsiteX2151" fmla="*/ 5584320 w 6753100"/>
              <a:gd name="connsiteY2151" fmla="*/ 1969451 h 3313224"/>
              <a:gd name="connsiteX2152" fmla="*/ 5584255 w 6753100"/>
              <a:gd name="connsiteY2152" fmla="*/ 1969322 h 3313224"/>
              <a:gd name="connsiteX2153" fmla="*/ 1812320 w 6753100"/>
              <a:gd name="connsiteY2153" fmla="*/ 1965244 h 3313224"/>
              <a:gd name="connsiteX2154" fmla="*/ 1826881 w 6753100"/>
              <a:gd name="connsiteY2154" fmla="*/ 1979805 h 3313224"/>
              <a:gd name="connsiteX2155" fmla="*/ 1818468 w 6753100"/>
              <a:gd name="connsiteY2155" fmla="*/ 1992943 h 3313224"/>
              <a:gd name="connsiteX2156" fmla="*/ 1835036 w 6753100"/>
              <a:gd name="connsiteY2156" fmla="*/ 2071314 h 3313224"/>
              <a:gd name="connsiteX2157" fmla="*/ 1834906 w 6753100"/>
              <a:gd name="connsiteY2157" fmla="*/ 2071314 h 3313224"/>
              <a:gd name="connsiteX2158" fmla="*/ 1847526 w 6753100"/>
              <a:gd name="connsiteY2158" fmla="*/ 2084452 h 3313224"/>
              <a:gd name="connsiteX2159" fmla="*/ 1834389 w 6753100"/>
              <a:gd name="connsiteY2159" fmla="*/ 2097589 h 3313224"/>
              <a:gd name="connsiteX2160" fmla="*/ 1821251 w 6753100"/>
              <a:gd name="connsiteY2160" fmla="*/ 2084452 h 3313224"/>
              <a:gd name="connsiteX2161" fmla="*/ 1828629 w 6753100"/>
              <a:gd name="connsiteY2161" fmla="*/ 2072673 h 3313224"/>
              <a:gd name="connsiteX2162" fmla="*/ 1812126 w 6753100"/>
              <a:gd name="connsiteY2162" fmla="*/ 1994366 h 3313224"/>
              <a:gd name="connsiteX2163" fmla="*/ 1797759 w 6753100"/>
              <a:gd name="connsiteY2163" fmla="*/ 1979805 h 3313224"/>
              <a:gd name="connsiteX2164" fmla="*/ 1812320 w 6753100"/>
              <a:gd name="connsiteY2164" fmla="*/ 1965244 h 3313224"/>
              <a:gd name="connsiteX2165" fmla="*/ 1529704 w 6753100"/>
              <a:gd name="connsiteY2165" fmla="*/ 1963109 h 3313224"/>
              <a:gd name="connsiteX2166" fmla="*/ 1544265 w 6753100"/>
              <a:gd name="connsiteY2166" fmla="*/ 1977670 h 3313224"/>
              <a:gd name="connsiteX2167" fmla="*/ 1534816 w 6753100"/>
              <a:gd name="connsiteY2167" fmla="*/ 1991261 h 3313224"/>
              <a:gd name="connsiteX2168" fmla="*/ 1685217 w 6753100"/>
              <a:gd name="connsiteY2168" fmla="*/ 2498379 h 3313224"/>
              <a:gd name="connsiteX2169" fmla="*/ 1686123 w 6753100"/>
              <a:gd name="connsiteY2169" fmla="*/ 2500385 h 3313224"/>
              <a:gd name="connsiteX2170" fmla="*/ 1645999 w 6753100"/>
              <a:gd name="connsiteY2170" fmla="*/ 2540509 h 3313224"/>
              <a:gd name="connsiteX2171" fmla="*/ 1644058 w 6753100"/>
              <a:gd name="connsiteY2171" fmla="*/ 2536238 h 3313224"/>
              <a:gd name="connsiteX2172" fmla="*/ 1485696 w 6753100"/>
              <a:gd name="connsiteY2172" fmla="*/ 2019995 h 3313224"/>
              <a:gd name="connsiteX2173" fmla="*/ 1451138 w 6753100"/>
              <a:gd name="connsiteY2173" fmla="*/ 2054553 h 3313224"/>
              <a:gd name="connsiteX2174" fmla="*/ 1520514 w 6753100"/>
              <a:gd name="connsiteY2174" fmla="*/ 2328434 h 3313224"/>
              <a:gd name="connsiteX2175" fmla="*/ 1521096 w 6753100"/>
              <a:gd name="connsiteY2175" fmla="*/ 2330310 h 3313224"/>
              <a:gd name="connsiteX2176" fmla="*/ 1479095 w 6753100"/>
              <a:gd name="connsiteY2176" fmla="*/ 2372311 h 3313224"/>
              <a:gd name="connsiteX2177" fmla="*/ 1477413 w 6753100"/>
              <a:gd name="connsiteY2177" fmla="*/ 2367393 h 3313224"/>
              <a:gd name="connsiteX2178" fmla="*/ 1426610 w 6753100"/>
              <a:gd name="connsiteY2178" fmla="*/ 2192399 h 3313224"/>
              <a:gd name="connsiteX2179" fmla="*/ 1425639 w 6753100"/>
              <a:gd name="connsiteY2179" fmla="*/ 2192529 h 3313224"/>
              <a:gd name="connsiteX2180" fmla="*/ 1412502 w 6753100"/>
              <a:gd name="connsiteY2180" fmla="*/ 2179392 h 3313224"/>
              <a:gd name="connsiteX2181" fmla="*/ 1425639 w 6753100"/>
              <a:gd name="connsiteY2181" fmla="*/ 2166254 h 3313224"/>
              <a:gd name="connsiteX2182" fmla="*/ 1438777 w 6753100"/>
              <a:gd name="connsiteY2182" fmla="*/ 2179392 h 3313224"/>
              <a:gd name="connsiteX2183" fmla="*/ 1432758 w 6753100"/>
              <a:gd name="connsiteY2183" fmla="*/ 2190393 h 3313224"/>
              <a:gd name="connsiteX2184" fmla="*/ 1481878 w 6753100"/>
              <a:gd name="connsiteY2184" fmla="*/ 2360403 h 3313224"/>
              <a:gd name="connsiteX2185" fmla="*/ 1513719 w 6753100"/>
              <a:gd name="connsiteY2185" fmla="*/ 2328563 h 3313224"/>
              <a:gd name="connsiteX2186" fmla="*/ 1444472 w 6753100"/>
              <a:gd name="connsiteY2186" fmla="*/ 2054036 h 3313224"/>
              <a:gd name="connsiteX2187" fmla="*/ 1444148 w 6753100"/>
              <a:gd name="connsiteY2187" fmla="*/ 2052353 h 3313224"/>
              <a:gd name="connsiteX2188" fmla="*/ 1489968 w 6753100"/>
              <a:gd name="connsiteY2188" fmla="*/ 2006534 h 3313224"/>
              <a:gd name="connsiteX2189" fmla="*/ 1491003 w 6753100"/>
              <a:gd name="connsiteY2189" fmla="*/ 2012747 h 3313224"/>
              <a:gd name="connsiteX2190" fmla="*/ 1648005 w 6753100"/>
              <a:gd name="connsiteY2190" fmla="*/ 2529313 h 3313224"/>
              <a:gd name="connsiteX2191" fmla="*/ 1678357 w 6753100"/>
              <a:gd name="connsiteY2191" fmla="*/ 2498961 h 3313224"/>
              <a:gd name="connsiteX2192" fmla="*/ 1528344 w 6753100"/>
              <a:gd name="connsiteY2192" fmla="*/ 1992102 h 3313224"/>
              <a:gd name="connsiteX2193" fmla="*/ 1515142 w 6753100"/>
              <a:gd name="connsiteY2193" fmla="*/ 1977670 h 3313224"/>
              <a:gd name="connsiteX2194" fmla="*/ 1529704 w 6753100"/>
              <a:gd name="connsiteY2194" fmla="*/ 1963109 h 3313224"/>
              <a:gd name="connsiteX2195" fmla="*/ 6385639 w 6753100"/>
              <a:gd name="connsiteY2195" fmla="*/ 1960909 h 3313224"/>
              <a:gd name="connsiteX2196" fmla="*/ 6377550 w 6753100"/>
              <a:gd name="connsiteY2196" fmla="*/ 1968998 h 3313224"/>
              <a:gd name="connsiteX2197" fmla="*/ 6385639 w 6753100"/>
              <a:gd name="connsiteY2197" fmla="*/ 1977088 h 3313224"/>
              <a:gd name="connsiteX2198" fmla="*/ 6393729 w 6753100"/>
              <a:gd name="connsiteY2198" fmla="*/ 1968998 h 3313224"/>
              <a:gd name="connsiteX2199" fmla="*/ 6385639 w 6753100"/>
              <a:gd name="connsiteY2199" fmla="*/ 1960909 h 3313224"/>
              <a:gd name="connsiteX2200" fmla="*/ 6525233 w 6753100"/>
              <a:gd name="connsiteY2200" fmla="*/ 1958061 h 3313224"/>
              <a:gd name="connsiteX2201" fmla="*/ 6538371 w 6753100"/>
              <a:gd name="connsiteY2201" fmla="*/ 1971198 h 3313224"/>
              <a:gd name="connsiteX2202" fmla="*/ 6527822 w 6753100"/>
              <a:gd name="connsiteY2202" fmla="*/ 1984077 h 3313224"/>
              <a:gd name="connsiteX2203" fmla="*/ 6509766 w 6753100"/>
              <a:gd name="connsiteY2203" fmla="*/ 2124447 h 3313224"/>
              <a:gd name="connsiteX2204" fmla="*/ 6520056 w 6753100"/>
              <a:gd name="connsiteY2204" fmla="*/ 2137261 h 3313224"/>
              <a:gd name="connsiteX2205" fmla="*/ 6506919 w 6753100"/>
              <a:gd name="connsiteY2205" fmla="*/ 2150398 h 3313224"/>
              <a:gd name="connsiteX2206" fmla="*/ 6497632 w 6753100"/>
              <a:gd name="connsiteY2206" fmla="*/ 2146548 h 3313224"/>
              <a:gd name="connsiteX2207" fmla="*/ 6493798 w 6753100"/>
              <a:gd name="connsiteY2207" fmla="*/ 2137303 h 3313224"/>
              <a:gd name="connsiteX2208" fmla="*/ 6503230 w 6753100"/>
              <a:gd name="connsiteY2208" fmla="*/ 2124771 h 3313224"/>
              <a:gd name="connsiteX2209" fmla="*/ 6521415 w 6753100"/>
              <a:gd name="connsiteY2209" fmla="*/ 1983753 h 3313224"/>
              <a:gd name="connsiteX2210" fmla="*/ 6512096 w 6753100"/>
              <a:gd name="connsiteY2210" fmla="*/ 1971198 h 3313224"/>
              <a:gd name="connsiteX2211" fmla="*/ 6525233 w 6753100"/>
              <a:gd name="connsiteY2211" fmla="*/ 1958061 h 3313224"/>
              <a:gd name="connsiteX2212" fmla="*/ 6432818 w 6753100"/>
              <a:gd name="connsiteY2212" fmla="*/ 1957996 h 3313224"/>
              <a:gd name="connsiteX2213" fmla="*/ 6445955 w 6753100"/>
              <a:gd name="connsiteY2213" fmla="*/ 1971133 h 3313224"/>
              <a:gd name="connsiteX2214" fmla="*/ 6434241 w 6753100"/>
              <a:gd name="connsiteY2214" fmla="*/ 1984142 h 3313224"/>
              <a:gd name="connsiteX2215" fmla="*/ 6429582 w 6753100"/>
              <a:gd name="connsiteY2215" fmla="*/ 2024978 h 3313224"/>
              <a:gd name="connsiteX2216" fmla="*/ 6476436 w 6753100"/>
              <a:gd name="connsiteY2216" fmla="*/ 2024978 h 3313224"/>
              <a:gd name="connsiteX2217" fmla="*/ 6476501 w 6753100"/>
              <a:gd name="connsiteY2217" fmla="*/ 2024978 h 3313224"/>
              <a:gd name="connsiteX2218" fmla="*/ 6476048 w 6753100"/>
              <a:gd name="connsiteY2218" fmla="*/ 2028602 h 3313224"/>
              <a:gd name="connsiteX2219" fmla="*/ 6464464 w 6753100"/>
              <a:gd name="connsiteY2219" fmla="*/ 2113704 h 3313224"/>
              <a:gd name="connsiteX2220" fmla="*/ 6474689 w 6753100"/>
              <a:gd name="connsiteY2220" fmla="*/ 2127553 h 3313224"/>
              <a:gd name="connsiteX2221" fmla="*/ 6460128 w 6753100"/>
              <a:gd name="connsiteY2221" fmla="*/ 2142114 h 3313224"/>
              <a:gd name="connsiteX2222" fmla="*/ 6445567 w 6753100"/>
              <a:gd name="connsiteY2222" fmla="*/ 2127553 h 3313224"/>
              <a:gd name="connsiteX2223" fmla="*/ 6457992 w 6753100"/>
              <a:gd name="connsiteY2223" fmla="*/ 2113186 h 3313224"/>
              <a:gd name="connsiteX2224" fmla="*/ 6469188 w 6753100"/>
              <a:gd name="connsiteY2224" fmla="*/ 2031449 h 3313224"/>
              <a:gd name="connsiteX2225" fmla="*/ 6422334 w 6753100"/>
              <a:gd name="connsiteY2225" fmla="*/ 2031449 h 3313224"/>
              <a:gd name="connsiteX2226" fmla="*/ 6422787 w 6753100"/>
              <a:gd name="connsiteY2226" fmla="*/ 2027825 h 3313224"/>
              <a:gd name="connsiteX2227" fmla="*/ 6427899 w 6753100"/>
              <a:gd name="connsiteY2227" fmla="*/ 1983300 h 3313224"/>
              <a:gd name="connsiteX2228" fmla="*/ 6419680 w 6753100"/>
              <a:gd name="connsiteY2228" fmla="*/ 1971133 h 3313224"/>
              <a:gd name="connsiteX2229" fmla="*/ 6432818 w 6753100"/>
              <a:gd name="connsiteY2229" fmla="*/ 1957996 h 3313224"/>
              <a:gd name="connsiteX2230" fmla="*/ 6385639 w 6753100"/>
              <a:gd name="connsiteY2230" fmla="*/ 1954437 h 3313224"/>
              <a:gd name="connsiteX2231" fmla="*/ 6400201 w 6753100"/>
              <a:gd name="connsiteY2231" fmla="*/ 1968998 h 3313224"/>
              <a:gd name="connsiteX2232" fmla="*/ 6400265 w 6753100"/>
              <a:gd name="connsiteY2232" fmla="*/ 1968998 h 3313224"/>
              <a:gd name="connsiteX2233" fmla="*/ 6387516 w 6753100"/>
              <a:gd name="connsiteY2233" fmla="*/ 1983365 h 3313224"/>
              <a:gd name="connsiteX2234" fmla="*/ 6384474 w 6753100"/>
              <a:gd name="connsiteY2234" fmla="*/ 2009834 h 3313224"/>
              <a:gd name="connsiteX2235" fmla="*/ 6395929 w 6753100"/>
              <a:gd name="connsiteY2235" fmla="*/ 2024007 h 3313224"/>
              <a:gd name="connsiteX2236" fmla="*/ 6381368 w 6753100"/>
              <a:gd name="connsiteY2236" fmla="*/ 2038568 h 3313224"/>
              <a:gd name="connsiteX2237" fmla="*/ 6366807 w 6753100"/>
              <a:gd name="connsiteY2237" fmla="*/ 2024007 h 3313224"/>
              <a:gd name="connsiteX2238" fmla="*/ 6377938 w 6753100"/>
              <a:gd name="connsiteY2238" fmla="*/ 2009899 h 3313224"/>
              <a:gd name="connsiteX2239" fmla="*/ 6381045 w 6753100"/>
              <a:gd name="connsiteY2239" fmla="*/ 1982718 h 3313224"/>
              <a:gd name="connsiteX2240" fmla="*/ 6371078 w 6753100"/>
              <a:gd name="connsiteY2240" fmla="*/ 1968998 h 3313224"/>
              <a:gd name="connsiteX2241" fmla="*/ 6385639 w 6753100"/>
              <a:gd name="connsiteY2241" fmla="*/ 1954437 h 3313224"/>
              <a:gd name="connsiteX2242" fmla="*/ 6479479 w 6753100"/>
              <a:gd name="connsiteY2242" fmla="*/ 1953337 h 3313224"/>
              <a:gd name="connsiteX2243" fmla="*/ 6471389 w 6753100"/>
              <a:gd name="connsiteY2243" fmla="*/ 1961426 h 3313224"/>
              <a:gd name="connsiteX2244" fmla="*/ 6479479 w 6753100"/>
              <a:gd name="connsiteY2244" fmla="*/ 1969516 h 3313224"/>
              <a:gd name="connsiteX2245" fmla="*/ 6487568 w 6753100"/>
              <a:gd name="connsiteY2245" fmla="*/ 1961426 h 3313224"/>
              <a:gd name="connsiteX2246" fmla="*/ 6479479 w 6753100"/>
              <a:gd name="connsiteY2246" fmla="*/ 1953337 h 3313224"/>
              <a:gd name="connsiteX2247" fmla="*/ 1905706 w 6753100"/>
              <a:gd name="connsiteY2247" fmla="*/ 1949260 h 3313224"/>
              <a:gd name="connsiteX2248" fmla="*/ 1906742 w 6753100"/>
              <a:gd name="connsiteY2248" fmla="*/ 1955408 h 3313224"/>
              <a:gd name="connsiteX2249" fmla="*/ 2026726 w 6753100"/>
              <a:gd name="connsiteY2249" fmla="*/ 2349337 h 3313224"/>
              <a:gd name="connsiteX2250" fmla="*/ 2061932 w 6753100"/>
              <a:gd name="connsiteY2250" fmla="*/ 2314131 h 3313224"/>
              <a:gd name="connsiteX2251" fmla="*/ 2063809 w 6753100"/>
              <a:gd name="connsiteY2251" fmla="*/ 2318467 h 3313224"/>
              <a:gd name="connsiteX2252" fmla="*/ 2153247 w 6753100"/>
              <a:gd name="connsiteY2252" fmla="*/ 2494237 h 3313224"/>
              <a:gd name="connsiteX2253" fmla="*/ 2158877 w 6753100"/>
              <a:gd name="connsiteY2253" fmla="*/ 2492943 h 3313224"/>
              <a:gd name="connsiteX2254" fmla="*/ 2158877 w 6753100"/>
              <a:gd name="connsiteY2254" fmla="*/ 2493008 h 3313224"/>
              <a:gd name="connsiteX2255" fmla="*/ 2172015 w 6753100"/>
              <a:gd name="connsiteY2255" fmla="*/ 2506145 h 3313224"/>
              <a:gd name="connsiteX2256" fmla="*/ 2158877 w 6753100"/>
              <a:gd name="connsiteY2256" fmla="*/ 2519283 h 3313224"/>
              <a:gd name="connsiteX2257" fmla="*/ 2145740 w 6753100"/>
              <a:gd name="connsiteY2257" fmla="*/ 2506145 h 3313224"/>
              <a:gd name="connsiteX2258" fmla="*/ 2148199 w 6753100"/>
              <a:gd name="connsiteY2258" fmla="*/ 2498509 h 3313224"/>
              <a:gd name="connsiteX2259" fmla="*/ 2059796 w 6753100"/>
              <a:gd name="connsiteY2259" fmla="*/ 2325457 h 3313224"/>
              <a:gd name="connsiteX2260" fmla="*/ 2024655 w 6753100"/>
              <a:gd name="connsiteY2260" fmla="*/ 2360533 h 3313224"/>
              <a:gd name="connsiteX2261" fmla="*/ 2022714 w 6753100"/>
              <a:gd name="connsiteY2261" fmla="*/ 2356262 h 3313224"/>
              <a:gd name="connsiteX2262" fmla="*/ 1901435 w 6753100"/>
              <a:gd name="connsiteY2262" fmla="*/ 1962656 h 3313224"/>
              <a:gd name="connsiteX2263" fmla="*/ 1867135 w 6753100"/>
              <a:gd name="connsiteY2263" fmla="*/ 1996956 h 3313224"/>
              <a:gd name="connsiteX2264" fmla="*/ 1875549 w 6753100"/>
              <a:gd name="connsiteY2264" fmla="*/ 2038051 h 3313224"/>
              <a:gd name="connsiteX2265" fmla="*/ 1886421 w 6753100"/>
              <a:gd name="connsiteY2265" fmla="*/ 2050994 h 3313224"/>
              <a:gd name="connsiteX2266" fmla="*/ 1873283 w 6753100"/>
              <a:gd name="connsiteY2266" fmla="*/ 2064132 h 3313224"/>
              <a:gd name="connsiteX2267" fmla="*/ 1860146 w 6753100"/>
              <a:gd name="connsiteY2267" fmla="*/ 2050994 h 3313224"/>
              <a:gd name="connsiteX2268" fmla="*/ 1869077 w 6753100"/>
              <a:gd name="connsiteY2268" fmla="*/ 2038569 h 3313224"/>
              <a:gd name="connsiteX2269" fmla="*/ 1860470 w 6753100"/>
              <a:gd name="connsiteY2269" fmla="*/ 1996503 h 3313224"/>
              <a:gd name="connsiteX2270" fmla="*/ 1860146 w 6753100"/>
              <a:gd name="connsiteY2270" fmla="*/ 1994820 h 3313224"/>
              <a:gd name="connsiteX2271" fmla="*/ 3257374 w 6753100"/>
              <a:gd name="connsiteY2271" fmla="*/ 1948418 h 3313224"/>
              <a:gd name="connsiteX2272" fmla="*/ 3257374 w 6753100"/>
              <a:gd name="connsiteY2272" fmla="*/ 1948483 h 3313224"/>
              <a:gd name="connsiteX2273" fmla="*/ 3257361 w 6753100"/>
              <a:gd name="connsiteY2273" fmla="*/ 1948451 h 3313224"/>
              <a:gd name="connsiteX2274" fmla="*/ 6479479 w 6753100"/>
              <a:gd name="connsiteY2274" fmla="*/ 1946930 h 3313224"/>
              <a:gd name="connsiteX2275" fmla="*/ 6494040 w 6753100"/>
              <a:gd name="connsiteY2275" fmla="*/ 1961491 h 3313224"/>
              <a:gd name="connsiteX2276" fmla="*/ 6482003 w 6753100"/>
              <a:gd name="connsiteY2276" fmla="*/ 1975793 h 3313224"/>
              <a:gd name="connsiteX2277" fmla="*/ 6480450 w 6753100"/>
              <a:gd name="connsiteY2277" fmla="*/ 1990225 h 3313224"/>
              <a:gd name="connsiteX2278" fmla="*/ 6488863 w 6753100"/>
              <a:gd name="connsiteY2278" fmla="*/ 2002457 h 3313224"/>
              <a:gd name="connsiteX2279" fmla="*/ 6488798 w 6753100"/>
              <a:gd name="connsiteY2279" fmla="*/ 2002457 h 3313224"/>
              <a:gd name="connsiteX2280" fmla="*/ 6475661 w 6753100"/>
              <a:gd name="connsiteY2280" fmla="*/ 2015594 h 3313224"/>
              <a:gd name="connsiteX2281" fmla="*/ 6462523 w 6753100"/>
              <a:gd name="connsiteY2281" fmla="*/ 2002457 h 3313224"/>
              <a:gd name="connsiteX2282" fmla="*/ 6473978 w 6753100"/>
              <a:gd name="connsiteY2282" fmla="*/ 1989449 h 3313224"/>
              <a:gd name="connsiteX2283" fmla="*/ 6475531 w 6753100"/>
              <a:gd name="connsiteY2283" fmla="*/ 1975405 h 3313224"/>
              <a:gd name="connsiteX2284" fmla="*/ 6464917 w 6753100"/>
              <a:gd name="connsiteY2284" fmla="*/ 1961491 h 3313224"/>
              <a:gd name="connsiteX2285" fmla="*/ 6479479 w 6753100"/>
              <a:gd name="connsiteY2285" fmla="*/ 1946930 h 3313224"/>
              <a:gd name="connsiteX2286" fmla="*/ 5920717 w 6753100"/>
              <a:gd name="connsiteY2286" fmla="*/ 1946864 h 3313224"/>
              <a:gd name="connsiteX2287" fmla="*/ 5912627 w 6753100"/>
              <a:gd name="connsiteY2287" fmla="*/ 1954954 h 3313224"/>
              <a:gd name="connsiteX2288" fmla="*/ 5920717 w 6753100"/>
              <a:gd name="connsiteY2288" fmla="*/ 1963044 h 3313224"/>
              <a:gd name="connsiteX2289" fmla="*/ 5928806 w 6753100"/>
              <a:gd name="connsiteY2289" fmla="*/ 1954954 h 3313224"/>
              <a:gd name="connsiteX2290" fmla="*/ 5920717 w 6753100"/>
              <a:gd name="connsiteY2290" fmla="*/ 1946864 h 3313224"/>
              <a:gd name="connsiteX2291" fmla="*/ 5824030 w 6753100"/>
              <a:gd name="connsiteY2291" fmla="*/ 1941882 h 3313224"/>
              <a:gd name="connsiteX2292" fmla="*/ 5837167 w 6753100"/>
              <a:gd name="connsiteY2292" fmla="*/ 1955019 h 3313224"/>
              <a:gd name="connsiteX2293" fmla="*/ 5826619 w 6753100"/>
              <a:gd name="connsiteY2293" fmla="*/ 1967898 h 3313224"/>
              <a:gd name="connsiteX2294" fmla="*/ 5824160 w 6753100"/>
              <a:gd name="connsiteY2294" fmla="*/ 1985954 h 3313224"/>
              <a:gd name="connsiteX2295" fmla="*/ 5832831 w 6753100"/>
              <a:gd name="connsiteY2295" fmla="*/ 1999221 h 3313224"/>
              <a:gd name="connsiteX2296" fmla="*/ 5818270 w 6753100"/>
              <a:gd name="connsiteY2296" fmla="*/ 2013782 h 3313224"/>
              <a:gd name="connsiteX2297" fmla="*/ 5803709 w 6753100"/>
              <a:gd name="connsiteY2297" fmla="*/ 1999221 h 3313224"/>
              <a:gd name="connsiteX2298" fmla="*/ 5803839 w 6753100"/>
              <a:gd name="connsiteY2298" fmla="*/ 1999221 h 3313224"/>
              <a:gd name="connsiteX2299" fmla="*/ 5817882 w 6753100"/>
              <a:gd name="connsiteY2299" fmla="*/ 1984724 h 3313224"/>
              <a:gd name="connsiteX2300" fmla="*/ 5820212 w 6753100"/>
              <a:gd name="connsiteY2300" fmla="*/ 1967510 h 3313224"/>
              <a:gd name="connsiteX2301" fmla="*/ 5810892 w 6753100"/>
              <a:gd name="connsiteY2301" fmla="*/ 1955019 h 3313224"/>
              <a:gd name="connsiteX2302" fmla="*/ 5824030 w 6753100"/>
              <a:gd name="connsiteY2302" fmla="*/ 1941882 h 3313224"/>
              <a:gd name="connsiteX2303" fmla="*/ 3304165 w 6753100"/>
              <a:gd name="connsiteY2303" fmla="*/ 1940134 h 3313224"/>
              <a:gd name="connsiteX2304" fmla="*/ 3306430 w 6753100"/>
              <a:gd name="connsiteY2304" fmla="*/ 1942270 h 3313224"/>
              <a:gd name="connsiteX2305" fmla="*/ 3558047 w 6753100"/>
              <a:gd name="connsiteY2305" fmla="*/ 2040574 h 3313224"/>
              <a:gd name="connsiteX2306" fmla="*/ 3593447 w 6753100"/>
              <a:gd name="connsiteY2306" fmla="*/ 2038827 h 3313224"/>
              <a:gd name="connsiteX2307" fmla="*/ 3606585 w 6753100"/>
              <a:gd name="connsiteY2307" fmla="*/ 2026013 h 3313224"/>
              <a:gd name="connsiteX2308" fmla="*/ 3619722 w 6753100"/>
              <a:gd name="connsiteY2308" fmla="*/ 2039150 h 3313224"/>
              <a:gd name="connsiteX2309" fmla="*/ 3606585 w 6753100"/>
              <a:gd name="connsiteY2309" fmla="*/ 2052288 h 3313224"/>
              <a:gd name="connsiteX2310" fmla="*/ 3594936 w 6753100"/>
              <a:gd name="connsiteY2310" fmla="*/ 2045169 h 3313224"/>
              <a:gd name="connsiteX2311" fmla="*/ 3558047 w 6753100"/>
              <a:gd name="connsiteY2311" fmla="*/ 2046981 h 3313224"/>
              <a:gd name="connsiteX2312" fmla="*/ 3304294 w 6753100"/>
              <a:gd name="connsiteY2312" fmla="*/ 1949065 h 3313224"/>
              <a:gd name="connsiteX2313" fmla="*/ 3275883 w 6753100"/>
              <a:gd name="connsiteY2313" fmla="*/ 1977475 h 3313224"/>
              <a:gd name="connsiteX2314" fmla="*/ 3413730 w 6753100"/>
              <a:gd name="connsiteY2314" fmla="*/ 2061477 h 3313224"/>
              <a:gd name="connsiteX2315" fmla="*/ 3418454 w 6753100"/>
              <a:gd name="connsiteY2315" fmla="*/ 2063225 h 3313224"/>
              <a:gd name="connsiteX2316" fmla="*/ 3377488 w 6753100"/>
              <a:gd name="connsiteY2316" fmla="*/ 2104190 h 3313224"/>
              <a:gd name="connsiteX2317" fmla="*/ 3375482 w 6753100"/>
              <a:gd name="connsiteY2317" fmla="*/ 2103349 h 3313224"/>
              <a:gd name="connsiteX2318" fmla="*/ 3271677 w 6753100"/>
              <a:gd name="connsiteY2318" fmla="*/ 2043098 h 3313224"/>
              <a:gd name="connsiteX2319" fmla="*/ 3263587 w 6753100"/>
              <a:gd name="connsiteY2319" fmla="*/ 2045557 h 3313224"/>
              <a:gd name="connsiteX2320" fmla="*/ 3263587 w 6753100"/>
              <a:gd name="connsiteY2320" fmla="*/ 2045622 h 3313224"/>
              <a:gd name="connsiteX2321" fmla="*/ 3249026 w 6753100"/>
              <a:gd name="connsiteY2321" fmla="*/ 2031061 h 3313224"/>
              <a:gd name="connsiteX2322" fmla="*/ 3263587 w 6753100"/>
              <a:gd name="connsiteY2322" fmla="*/ 2016499 h 3313224"/>
              <a:gd name="connsiteX2323" fmla="*/ 3278148 w 6753100"/>
              <a:gd name="connsiteY2323" fmla="*/ 2031061 h 3313224"/>
              <a:gd name="connsiteX2324" fmla="*/ 3276142 w 6753100"/>
              <a:gd name="connsiteY2324" fmla="*/ 2038374 h 3313224"/>
              <a:gd name="connsiteX2325" fmla="*/ 3376064 w 6753100"/>
              <a:gd name="connsiteY2325" fmla="*/ 2096618 h 3313224"/>
              <a:gd name="connsiteX2326" fmla="*/ 3406805 w 6753100"/>
              <a:gd name="connsiteY2326" fmla="*/ 2065878 h 3313224"/>
              <a:gd name="connsiteX2327" fmla="*/ 3269024 w 6753100"/>
              <a:gd name="connsiteY2327" fmla="*/ 1979999 h 3313224"/>
              <a:gd name="connsiteX2328" fmla="*/ 3266564 w 6753100"/>
              <a:gd name="connsiteY2328" fmla="*/ 1977734 h 3313224"/>
              <a:gd name="connsiteX2329" fmla="*/ 5780929 w 6753100"/>
              <a:gd name="connsiteY2329" fmla="*/ 1928809 h 3313224"/>
              <a:gd name="connsiteX2330" fmla="*/ 5794066 w 6753100"/>
              <a:gd name="connsiteY2330" fmla="*/ 1941946 h 3313224"/>
              <a:gd name="connsiteX2331" fmla="*/ 5781252 w 6753100"/>
              <a:gd name="connsiteY2331" fmla="*/ 1955084 h 3313224"/>
              <a:gd name="connsiteX2332" fmla="*/ 5778987 w 6753100"/>
              <a:gd name="connsiteY2332" fmla="*/ 1972557 h 3313224"/>
              <a:gd name="connsiteX2333" fmla="*/ 5788630 w 6753100"/>
              <a:gd name="connsiteY2333" fmla="*/ 1986212 h 3313224"/>
              <a:gd name="connsiteX2334" fmla="*/ 5784359 w 6753100"/>
              <a:gd name="connsiteY2334" fmla="*/ 1996503 h 3313224"/>
              <a:gd name="connsiteX2335" fmla="*/ 5774134 w 6753100"/>
              <a:gd name="connsiteY2335" fmla="*/ 2000747 h 3313224"/>
              <a:gd name="connsiteX2336" fmla="*/ 5763908 w 6753100"/>
              <a:gd name="connsiteY2336" fmla="*/ 1996503 h 3313224"/>
              <a:gd name="connsiteX2337" fmla="*/ 5759637 w 6753100"/>
              <a:gd name="connsiteY2337" fmla="*/ 1986212 h 3313224"/>
              <a:gd name="connsiteX2338" fmla="*/ 5772645 w 6753100"/>
              <a:gd name="connsiteY2338" fmla="*/ 1971781 h 3313224"/>
              <a:gd name="connsiteX2339" fmla="*/ 5774975 w 6753100"/>
              <a:gd name="connsiteY2339" fmla="*/ 1953660 h 3313224"/>
              <a:gd name="connsiteX2340" fmla="*/ 5767791 w 6753100"/>
              <a:gd name="connsiteY2340" fmla="*/ 1941946 h 3313224"/>
              <a:gd name="connsiteX2341" fmla="*/ 5780929 w 6753100"/>
              <a:gd name="connsiteY2341" fmla="*/ 1928809 h 3313224"/>
              <a:gd name="connsiteX2342" fmla="*/ 3373605 w 6753100"/>
              <a:gd name="connsiteY2342" fmla="*/ 1925703 h 3313224"/>
              <a:gd name="connsiteX2343" fmla="*/ 3386743 w 6753100"/>
              <a:gd name="connsiteY2343" fmla="*/ 1938840 h 3313224"/>
              <a:gd name="connsiteX2344" fmla="*/ 3385513 w 6753100"/>
              <a:gd name="connsiteY2344" fmla="*/ 1944341 h 3313224"/>
              <a:gd name="connsiteX2345" fmla="*/ 3558047 w 6753100"/>
              <a:gd name="connsiteY2345" fmla="*/ 1993979 h 3313224"/>
              <a:gd name="connsiteX2346" fmla="*/ 3589047 w 6753100"/>
              <a:gd name="connsiteY2346" fmla="*/ 1992490 h 3313224"/>
              <a:gd name="connsiteX2347" fmla="*/ 3588788 w 6753100"/>
              <a:gd name="connsiteY2347" fmla="*/ 1990096 h 3313224"/>
              <a:gd name="connsiteX2348" fmla="*/ 3603349 w 6753100"/>
              <a:gd name="connsiteY2348" fmla="*/ 1975535 h 3313224"/>
              <a:gd name="connsiteX2349" fmla="*/ 3617910 w 6753100"/>
              <a:gd name="connsiteY2349" fmla="*/ 1990096 h 3313224"/>
              <a:gd name="connsiteX2350" fmla="*/ 3603349 w 6753100"/>
              <a:gd name="connsiteY2350" fmla="*/ 2004657 h 3313224"/>
              <a:gd name="connsiteX2351" fmla="*/ 3591700 w 6753100"/>
              <a:gd name="connsiteY2351" fmla="*/ 1998768 h 3313224"/>
              <a:gd name="connsiteX2352" fmla="*/ 3558047 w 6753100"/>
              <a:gd name="connsiteY2352" fmla="*/ 2000450 h 3313224"/>
              <a:gd name="connsiteX2353" fmla="*/ 3381436 w 6753100"/>
              <a:gd name="connsiteY2353" fmla="*/ 1949389 h 3313224"/>
              <a:gd name="connsiteX2354" fmla="*/ 3373605 w 6753100"/>
              <a:gd name="connsiteY2354" fmla="*/ 1951978 h 3313224"/>
              <a:gd name="connsiteX2355" fmla="*/ 3360468 w 6753100"/>
              <a:gd name="connsiteY2355" fmla="*/ 1938840 h 3313224"/>
              <a:gd name="connsiteX2356" fmla="*/ 3373605 w 6753100"/>
              <a:gd name="connsiteY2356" fmla="*/ 1925703 h 3313224"/>
              <a:gd name="connsiteX2357" fmla="*/ 5734138 w 6753100"/>
              <a:gd name="connsiteY2357" fmla="*/ 1925314 h 3313224"/>
              <a:gd name="connsiteX2358" fmla="*/ 5726049 w 6753100"/>
              <a:gd name="connsiteY2358" fmla="*/ 1933404 h 3313224"/>
              <a:gd name="connsiteX2359" fmla="*/ 5734138 w 6753100"/>
              <a:gd name="connsiteY2359" fmla="*/ 1941493 h 3313224"/>
              <a:gd name="connsiteX2360" fmla="*/ 5742228 w 6753100"/>
              <a:gd name="connsiteY2360" fmla="*/ 1933404 h 3313224"/>
              <a:gd name="connsiteX2361" fmla="*/ 5734138 w 6753100"/>
              <a:gd name="connsiteY2361" fmla="*/ 1925314 h 3313224"/>
              <a:gd name="connsiteX2362" fmla="*/ 6342474 w 6753100"/>
              <a:gd name="connsiteY2362" fmla="*/ 1923178 h 3313224"/>
              <a:gd name="connsiteX2363" fmla="*/ 6334384 w 6753100"/>
              <a:gd name="connsiteY2363" fmla="*/ 1931268 h 3313224"/>
              <a:gd name="connsiteX2364" fmla="*/ 6342474 w 6753100"/>
              <a:gd name="connsiteY2364" fmla="*/ 1939358 h 3313224"/>
              <a:gd name="connsiteX2365" fmla="*/ 6350563 w 6753100"/>
              <a:gd name="connsiteY2365" fmla="*/ 1931268 h 3313224"/>
              <a:gd name="connsiteX2366" fmla="*/ 6342474 w 6753100"/>
              <a:gd name="connsiteY2366" fmla="*/ 1923178 h 3313224"/>
              <a:gd name="connsiteX2367" fmla="*/ 2041029 w 6753100"/>
              <a:gd name="connsiteY2367" fmla="*/ 1918843 h 3313224"/>
              <a:gd name="connsiteX2368" fmla="*/ 2032939 w 6753100"/>
              <a:gd name="connsiteY2368" fmla="*/ 1926932 h 3313224"/>
              <a:gd name="connsiteX2369" fmla="*/ 2041029 w 6753100"/>
              <a:gd name="connsiteY2369" fmla="*/ 1935022 h 3313224"/>
              <a:gd name="connsiteX2370" fmla="*/ 2049119 w 6753100"/>
              <a:gd name="connsiteY2370" fmla="*/ 1926932 h 3313224"/>
              <a:gd name="connsiteX2371" fmla="*/ 2041029 w 6753100"/>
              <a:gd name="connsiteY2371" fmla="*/ 1918843 h 3313224"/>
              <a:gd name="connsiteX2372" fmla="*/ 6342474 w 6753100"/>
              <a:gd name="connsiteY2372" fmla="*/ 1916642 h 3313224"/>
              <a:gd name="connsiteX2373" fmla="*/ 6357035 w 6753100"/>
              <a:gd name="connsiteY2373" fmla="*/ 1931203 h 3313224"/>
              <a:gd name="connsiteX2374" fmla="*/ 6344545 w 6753100"/>
              <a:gd name="connsiteY2374" fmla="*/ 1945570 h 3313224"/>
              <a:gd name="connsiteX2375" fmla="*/ 6344415 w 6753100"/>
              <a:gd name="connsiteY2375" fmla="*/ 1945570 h 3313224"/>
              <a:gd name="connsiteX2376" fmla="*/ 6340467 w 6753100"/>
              <a:gd name="connsiteY2376" fmla="*/ 1983365 h 3313224"/>
              <a:gd name="connsiteX2377" fmla="*/ 6340209 w 6753100"/>
              <a:gd name="connsiteY2377" fmla="*/ 1984141 h 3313224"/>
              <a:gd name="connsiteX2378" fmla="*/ 6347651 w 6753100"/>
              <a:gd name="connsiteY2378" fmla="*/ 1995920 h 3313224"/>
              <a:gd name="connsiteX2379" fmla="*/ 6334514 w 6753100"/>
              <a:gd name="connsiteY2379" fmla="*/ 2009057 h 3313224"/>
              <a:gd name="connsiteX2380" fmla="*/ 6321376 w 6753100"/>
              <a:gd name="connsiteY2380" fmla="*/ 1995920 h 3313224"/>
              <a:gd name="connsiteX2381" fmla="*/ 6334125 w 6753100"/>
              <a:gd name="connsiteY2381" fmla="*/ 1982782 h 3313224"/>
              <a:gd name="connsiteX2382" fmla="*/ 6334125 w 6753100"/>
              <a:gd name="connsiteY2382" fmla="*/ 1982588 h 3313224"/>
              <a:gd name="connsiteX2383" fmla="*/ 6338073 w 6753100"/>
              <a:gd name="connsiteY2383" fmla="*/ 1944988 h 3313224"/>
              <a:gd name="connsiteX2384" fmla="*/ 6327912 w 6753100"/>
              <a:gd name="connsiteY2384" fmla="*/ 1931203 h 3313224"/>
              <a:gd name="connsiteX2385" fmla="*/ 6342474 w 6753100"/>
              <a:gd name="connsiteY2385" fmla="*/ 1916642 h 3313224"/>
              <a:gd name="connsiteX2386" fmla="*/ 3889201 w 6753100"/>
              <a:gd name="connsiteY2386" fmla="*/ 1916125 h 3313224"/>
              <a:gd name="connsiteX2387" fmla="*/ 3881112 w 6753100"/>
              <a:gd name="connsiteY2387" fmla="*/ 1924214 h 3313224"/>
              <a:gd name="connsiteX2388" fmla="*/ 3889201 w 6753100"/>
              <a:gd name="connsiteY2388" fmla="*/ 1932304 h 3313224"/>
              <a:gd name="connsiteX2389" fmla="*/ 3897291 w 6753100"/>
              <a:gd name="connsiteY2389" fmla="*/ 1924214 h 3313224"/>
              <a:gd name="connsiteX2390" fmla="*/ 3889201 w 6753100"/>
              <a:gd name="connsiteY2390" fmla="*/ 1916125 h 3313224"/>
              <a:gd name="connsiteX2391" fmla="*/ 2040964 w 6753100"/>
              <a:gd name="connsiteY2391" fmla="*/ 1912371 h 3313224"/>
              <a:gd name="connsiteX2392" fmla="*/ 2055525 w 6753100"/>
              <a:gd name="connsiteY2392" fmla="*/ 1926932 h 3313224"/>
              <a:gd name="connsiteX2393" fmla="*/ 2046077 w 6753100"/>
              <a:gd name="connsiteY2393" fmla="*/ 1940523 h 3313224"/>
              <a:gd name="connsiteX2394" fmla="*/ 2129302 w 6753100"/>
              <a:gd name="connsiteY2394" fmla="*/ 2233624 h 3313224"/>
              <a:gd name="connsiteX2395" fmla="*/ 2160237 w 6753100"/>
              <a:gd name="connsiteY2395" fmla="*/ 2202689 h 3313224"/>
              <a:gd name="connsiteX2396" fmla="*/ 2100503 w 6753100"/>
              <a:gd name="connsiteY2396" fmla="*/ 2006598 h 3313224"/>
              <a:gd name="connsiteX2397" fmla="*/ 2100439 w 6753100"/>
              <a:gd name="connsiteY2397" fmla="*/ 2006728 h 3313224"/>
              <a:gd name="connsiteX2398" fmla="*/ 2100050 w 6753100"/>
              <a:gd name="connsiteY2398" fmla="*/ 2004980 h 3313224"/>
              <a:gd name="connsiteX2399" fmla="*/ 2144640 w 6753100"/>
              <a:gd name="connsiteY2399" fmla="*/ 1960391 h 3313224"/>
              <a:gd name="connsiteX2400" fmla="*/ 2145870 w 6753100"/>
              <a:gd name="connsiteY2400" fmla="*/ 1966215 h 3313224"/>
              <a:gd name="connsiteX2401" fmla="*/ 2175963 w 6753100"/>
              <a:gd name="connsiteY2401" fmla="*/ 2084517 h 3313224"/>
              <a:gd name="connsiteX2402" fmla="*/ 2208321 w 6753100"/>
              <a:gd name="connsiteY2402" fmla="*/ 2052159 h 3313224"/>
              <a:gd name="connsiteX2403" fmla="*/ 2194083 w 6753100"/>
              <a:gd name="connsiteY2403" fmla="*/ 1997667 h 3313224"/>
              <a:gd name="connsiteX2404" fmla="*/ 2179522 w 6753100"/>
              <a:gd name="connsiteY2404" fmla="*/ 1983106 h 3313224"/>
              <a:gd name="connsiteX2405" fmla="*/ 2194083 w 6753100"/>
              <a:gd name="connsiteY2405" fmla="*/ 1968545 h 3313224"/>
              <a:gd name="connsiteX2406" fmla="*/ 2208645 w 6753100"/>
              <a:gd name="connsiteY2406" fmla="*/ 1983106 h 3313224"/>
              <a:gd name="connsiteX2407" fmla="*/ 2200361 w 6753100"/>
              <a:gd name="connsiteY2407" fmla="*/ 1996179 h 3313224"/>
              <a:gd name="connsiteX2408" fmla="*/ 2215051 w 6753100"/>
              <a:gd name="connsiteY2408" fmla="*/ 2052159 h 3313224"/>
              <a:gd name="connsiteX2409" fmla="*/ 2215569 w 6753100"/>
              <a:gd name="connsiteY2409" fmla="*/ 2053971 h 3313224"/>
              <a:gd name="connsiteX2410" fmla="*/ 2172856 w 6753100"/>
              <a:gd name="connsiteY2410" fmla="*/ 2096684 h 3313224"/>
              <a:gd name="connsiteX2411" fmla="*/ 2171303 w 6753100"/>
              <a:gd name="connsiteY2411" fmla="*/ 2091506 h 3313224"/>
              <a:gd name="connsiteX2412" fmla="*/ 2140757 w 6753100"/>
              <a:gd name="connsiteY2412" fmla="*/ 1973334 h 3313224"/>
              <a:gd name="connsiteX2413" fmla="*/ 2107169 w 6753100"/>
              <a:gd name="connsiteY2413" fmla="*/ 2006922 h 3313224"/>
              <a:gd name="connsiteX2414" fmla="*/ 2166967 w 6753100"/>
              <a:gd name="connsiteY2414" fmla="*/ 2202365 h 3313224"/>
              <a:gd name="connsiteX2415" fmla="*/ 2167744 w 6753100"/>
              <a:gd name="connsiteY2415" fmla="*/ 2204307 h 3313224"/>
              <a:gd name="connsiteX2416" fmla="*/ 2126908 w 6753100"/>
              <a:gd name="connsiteY2416" fmla="*/ 2245208 h 3313224"/>
              <a:gd name="connsiteX2417" fmla="*/ 2125096 w 6753100"/>
              <a:gd name="connsiteY2417" fmla="*/ 2240613 h 3313224"/>
              <a:gd name="connsiteX2418" fmla="*/ 2039670 w 6753100"/>
              <a:gd name="connsiteY2418" fmla="*/ 1941364 h 3313224"/>
              <a:gd name="connsiteX2419" fmla="*/ 2026403 w 6753100"/>
              <a:gd name="connsiteY2419" fmla="*/ 1926932 h 3313224"/>
              <a:gd name="connsiteX2420" fmla="*/ 2040964 w 6753100"/>
              <a:gd name="connsiteY2420" fmla="*/ 1912371 h 3313224"/>
              <a:gd name="connsiteX2421" fmla="*/ 1191042 w 6753100"/>
              <a:gd name="connsiteY2421" fmla="*/ 1910236 h 3313224"/>
              <a:gd name="connsiteX2422" fmla="*/ 1182953 w 6753100"/>
              <a:gd name="connsiteY2422" fmla="*/ 1918325 h 3313224"/>
              <a:gd name="connsiteX2423" fmla="*/ 1191042 w 6753100"/>
              <a:gd name="connsiteY2423" fmla="*/ 1926415 h 3313224"/>
              <a:gd name="connsiteX2424" fmla="*/ 1199132 w 6753100"/>
              <a:gd name="connsiteY2424" fmla="*/ 1918325 h 3313224"/>
              <a:gd name="connsiteX2425" fmla="*/ 1191042 w 6753100"/>
              <a:gd name="connsiteY2425" fmla="*/ 1910236 h 3313224"/>
              <a:gd name="connsiteX2426" fmla="*/ 3256922 w 6753100"/>
              <a:gd name="connsiteY2426" fmla="*/ 1908618 h 3313224"/>
              <a:gd name="connsiteX2427" fmla="*/ 3256934 w 6753100"/>
              <a:gd name="connsiteY2427" fmla="*/ 1908647 h 3313224"/>
              <a:gd name="connsiteX2428" fmla="*/ 3256922 w 6753100"/>
              <a:gd name="connsiteY2428" fmla="*/ 1908682 h 3313224"/>
              <a:gd name="connsiteX2429" fmla="*/ 1191042 w 6753100"/>
              <a:gd name="connsiteY2429" fmla="*/ 1903764 h 3313224"/>
              <a:gd name="connsiteX2430" fmla="*/ 1205603 w 6753100"/>
              <a:gd name="connsiteY2430" fmla="*/ 1918325 h 3313224"/>
              <a:gd name="connsiteX2431" fmla="*/ 1197579 w 6753100"/>
              <a:gd name="connsiteY2431" fmla="*/ 1931268 h 3313224"/>
              <a:gd name="connsiteX2432" fmla="*/ 1221394 w 6753100"/>
              <a:gd name="connsiteY2432" fmla="*/ 2093254 h 3313224"/>
              <a:gd name="connsiteX2433" fmla="*/ 1230519 w 6753100"/>
              <a:gd name="connsiteY2433" fmla="*/ 2105744 h 3313224"/>
              <a:gd name="connsiteX2434" fmla="*/ 1217382 w 6753100"/>
              <a:gd name="connsiteY2434" fmla="*/ 2118881 h 3313224"/>
              <a:gd name="connsiteX2435" fmla="*/ 1204244 w 6753100"/>
              <a:gd name="connsiteY2435" fmla="*/ 2105744 h 3313224"/>
              <a:gd name="connsiteX2436" fmla="*/ 1214793 w 6753100"/>
              <a:gd name="connsiteY2436" fmla="*/ 2092866 h 3313224"/>
              <a:gd name="connsiteX2437" fmla="*/ 1191301 w 6753100"/>
              <a:gd name="connsiteY2437" fmla="*/ 1932886 h 3313224"/>
              <a:gd name="connsiteX2438" fmla="*/ 1191042 w 6753100"/>
              <a:gd name="connsiteY2438" fmla="*/ 1932886 h 3313224"/>
              <a:gd name="connsiteX2439" fmla="*/ 1176481 w 6753100"/>
              <a:gd name="connsiteY2439" fmla="*/ 1918325 h 3313224"/>
              <a:gd name="connsiteX2440" fmla="*/ 1191042 w 6753100"/>
              <a:gd name="connsiteY2440" fmla="*/ 1903764 h 3313224"/>
              <a:gd name="connsiteX2441" fmla="*/ 4066071 w 6753100"/>
              <a:gd name="connsiteY2441" fmla="*/ 1897810 h 3313224"/>
              <a:gd name="connsiteX2442" fmla="*/ 4057982 w 6753100"/>
              <a:gd name="connsiteY2442" fmla="*/ 1905899 h 3313224"/>
              <a:gd name="connsiteX2443" fmla="*/ 4066071 w 6753100"/>
              <a:gd name="connsiteY2443" fmla="*/ 1913989 h 3313224"/>
              <a:gd name="connsiteX2444" fmla="*/ 4074161 w 6753100"/>
              <a:gd name="connsiteY2444" fmla="*/ 1905899 h 3313224"/>
              <a:gd name="connsiteX2445" fmla="*/ 4066071 w 6753100"/>
              <a:gd name="connsiteY2445" fmla="*/ 1897810 h 3313224"/>
              <a:gd name="connsiteX2446" fmla="*/ 3569890 w 6753100"/>
              <a:gd name="connsiteY2446" fmla="*/ 1894574 h 3313224"/>
              <a:gd name="connsiteX2447" fmla="*/ 3561801 w 6753100"/>
              <a:gd name="connsiteY2447" fmla="*/ 1902664 h 3313224"/>
              <a:gd name="connsiteX2448" fmla="*/ 3569890 w 6753100"/>
              <a:gd name="connsiteY2448" fmla="*/ 1910753 h 3313224"/>
              <a:gd name="connsiteX2449" fmla="*/ 3577980 w 6753100"/>
              <a:gd name="connsiteY2449" fmla="*/ 1902664 h 3313224"/>
              <a:gd name="connsiteX2450" fmla="*/ 3569890 w 6753100"/>
              <a:gd name="connsiteY2450" fmla="*/ 1894574 h 3313224"/>
              <a:gd name="connsiteX2451" fmla="*/ 1991391 w 6753100"/>
              <a:gd name="connsiteY2451" fmla="*/ 1894056 h 3313224"/>
              <a:gd name="connsiteX2452" fmla="*/ 1983302 w 6753100"/>
              <a:gd name="connsiteY2452" fmla="*/ 1902146 h 3313224"/>
              <a:gd name="connsiteX2453" fmla="*/ 1991391 w 6753100"/>
              <a:gd name="connsiteY2453" fmla="*/ 1910236 h 3313224"/>
              <a:gd name="connsiteX2454" fmla="*/ 1999481 w 6753100"/>
              <a:gd name="connsiteY2454" fmla="*/ 1902146 h 3313224"/>
              <a:gd name="connsiteX2455" fmla="*/ 1991391 w 6753100"/>
              <a:gd name="connsiteY2455" fmla="*/ 1894056 h 3313224"/>
              <a:gd name="connsiteX2456" fmla="*/ 1376584 w 6753100"/>
              <a:gd name="connsiteY2456" fmla="*/ 1890820 h 3313224"/>
              <a:gd name="connsiteX2457" fmla="*/ 1368495 w 6753100"/>
              <a:gd name="connsiteY2457" fmla="*/ 1898910 h 3313224"/>
              <a:gd name="connsiteX2458" fmla="*/ 1376584 w 6753100"/>
              <a:gd name="connsiteY2458" fmla="*/ 1907000 h 3313224"/>
              <a:gd name="connsiteX2459" fmla="*/ 1384674 w 6753100"/>
              <a:gd name="connsiteY2459" fmla="*/ 1898910 h 3313224"/>
              <a:gd name="connsiteX2460" fmla="*/ 1376584 w 6753100"/>
              <a:gd name="connsiteY2460" fmla="*/ 1890820 h 3313224"/>
              <a:gd name="connsiteX2461" fmla="*/ 1991391 w 6753100"/>
              <a:gd name="connsiteY2461" fmla="*/ 1887520 h 3313224"/>
              <a:gd name="connsiteX2462" fmla="*/ 2005952 w 6753100"/>
              <a:gd name="connsiteY2462" fmla="*/ 1902081 h 3313224"/>
              <a:gd name="connsiteX2463" fmla="*/ 1994821 w 6753100"/>
              <a:gd name="connsiteY2463" fmla="*/ 1916189 h 3313224"/>
              <a:gd name="connsiteX2464" fmla="*/ 2027438 w 6753100"/>
              <a:gd name="connsiteY2464" fmla="*/ 2072285 h 3313224"/>
              <a:gd name="connsiteX2465" fmla="*/ 2030221 w 6753100"/>
              <a:gd name="connsiteY2465" fmla="*/ 2072027 h 3313224"/>
              <a:gd name="connsiteX2466" fmla="*/ 2044782 w 6753100"/>
              <a:gd name="connsiteY2466" fmla="*/ 2086588 h 3313224"/>
              <a:gd name="connsiteX2467" fmla="*/ 2030221 w 6753100"/>
              <a:gd name="connsiteY2467" fmla="*/ 2101149 h 3313224"/>
              <a:gd name="connsiteX2468" fmla="*/ 2015660 w 6753100"/>
              <a:gd name="connsiteY2468" fmla="*/ 2086588 h 3313224"/>
              <a:gd name="connsiteX2469" fmla="*/ 2021484 w 6753100"/>
              <a:gd name="connsiteY2469" fmla="*/ 2075004 h 3313224"/>
              <a:gd name="connsiteX2470" fmla="*/ 1988285 w 6753100"/>
              <a:gd name="connsiteY2470" fmla="*/ 1916319 h 3313224"/>
              <a:gd name="connsiteX2471" fmla="*/ 1976830 w 6753100"/>
              <a:gd name="connsiteY2471" fmla="*/ 1902081 h 3313224"/>
              <a:gd name="connsiteX2472" fmla="*/ 1991391 w 6753100"/>
              <a:gd name="connsiteY2472" fmla="*/ 1887520 h 3313224"/>
              <a:gd name="connsiteX2473" fmla="*/ 3394120 w 6753100"/>
              <a:gd name="connsiteY2473" fmla="*/ 1887002 h 3313224"/>
              <a:gd name="connsiteX2474" fmla="*/ 3386031 w 6753100"/>
              <a:gd name="connsiteY2474" fmla="*/ 1895092 h 3313224"/>
              <a:gd name="connsiteX2475" fmla="*/ 3394120 w 6753100"/>
              <a:gd name="connsiteY2475" fmla="*/ 1903182 h 3313224"/>
              <a:gd name="connsiteX2476" fmla="*/ 3398521 w 6753100"/>
              <a:gd name="connsiteY2476" fmla="*/ 1901693 h 3313224"/>
              <a:gd name="connsiteX2477" fmla="*/ 3398715 w 6753100"/>
              <a:gd name="connsiteY2477" fmla="*/ 1901175 h 3313224"/>
              <a:gd name="connsiteX2478" fmla="*/ 3400398 w 6753100"/>
              <a:gd name="connsiteY2478" fmla="*/ 1899946 h 3313224"/>
              <a:gd name="connsiteX2479" fmla="*/ 3402210 w 6753100"/>
              <a:gd name="connsiteY2479" fmla="*/ 1895092 h 3313224"/>
              <a:gd name="connsiteX2480" fmla="*/ 3394120 w 6753100"/>
              <a:gd name="connsiteY2480" fmla="*/ 1887002 h 3313224"/>
              <a:gd name="connsiteX2481" fmla="*/ 1376584 w 6753100"/>
              <a:gd name="connsiteY2481" fmla="*/ 1884284 h 3313224"/>
              <a:gd name="connsiteX2482" fmla="*/ 1391145 w 6753100"/>
              <a:gd name="connsiteY2482" fmla="*/ 1898845 h 3313224"/>
              <a:gd name="connsiteX2483" fmla="*/ 1383121 w 6753100"/>
              <a:gd name="connsiteY2483" fmla="*/ 1911788 h 3313224"/>
              <a:gd name="connsiteX2484" fmla="*/ 1419685 w 6753100"/>
              <a:gd name="connsiteY2484" fmla="*/ 2134284 h 3313224"/>
              <a:gd name="connsiteX2485" fmla="*/ 1420074 w 6753100"/>
              <a:gd name="connsiteY2485" fmla="*/ 2136031 h 3313224"/>
              <a:gd name="connsiteX2486" fmla="*/ 1381438 w 6753100"/>
              <a:gd name="connsiteY2486" fmla="*/ 2174667 h 3313224"/>
              <a:gd name="connsiteX2487" fmla="*/ 1423504 w 6753100"/>
              <a:gd name="connsiteY2487" fmla="*/ 2329986 h 3313224"/>
              <a:gd name="connsiteX2488" fmla="*/ 1427794 w 6753100"/>
              <a:gd name="connsiteY2488" fmla="*/ 2329282 h 3313224"/>
              <a:gd name="connsiteX2489" fmla="*/ 1438065 w 6753100"/>
              <a:gd name="connsiteY2489" fmla="*/ 2333546 h 3313224"/>
              <a:gd name="connsiteX2490" fmla="*/ 1442336 w 6753100"/>
              <a:gd name="connsiteY2490" fmla="*/ 2343836 h 3313224"/>
              <a:gd name="connsiteX2491" fmla="*/ 1427775 w 6753100"/>
              <a:gd name="connsiteY2491" fmla="*/ 2358397 h 3313224"/>
              <a:gd name="connsiteX2492" fmla="*/ 1413214 w 6753100"/>
              <a:gd name="connsiteY2492" fmla="*/ 2343836 h 3313224"/>
              <a:gd name="connsiteX2493" fmla="*/ 1417679 w 6753100"/>
              <a:gd name="connsiteY2493" fmla="*/ 2333351 h 3313224"/>
              <a:gd name="connsiteX2494" fmla="*/ 1374643 w 6753100"/>
              <a:gd name="connsiteY2494" fmla="*/ 2174408 h 3313224"/>
              <a:gd name="connsiteX2495" fmla="*/ 1374254 w 6753100"/>
              <a:gd name="connsiteY2495" fmla="*/ 2172661 h 3313224"/>
              <a:gd name="connsiteX2496" fmla="*/ 1412955 w 6753100"/>
              <a:gd name="connsiteY2496" fmla="*/ 2133960 h 3313224"/>
              <a:gd name="connsiteX2497" fmla="*/ 1376778 w 6753100"/>
              <a:gd name="connsiteY2497" fmla="*/ 1913406 h 3313224"/>
              <a:gd name="connsiteX2498" fmla="*/ 1376584 w 6753100"/>
              <a:gd name="connsiteY2498" fmla="*/ 1913406 h 3313224"/>
              <a:gd name="connsiteX2499" fmla="*/ 1362023 w 6753100"/>
              <a:gd name="connsiteY2499" fmla="*/ 1898845 h 3313224"/>
              <a:gd name="connsiteX2500" fmla="*/ 1376584 w 6753100"/>
              <a:gd name="connsiteY2500" fmla="*/ 1884284 h 3313224"/>
              <a:gd name="connsiteX2501" fmla="*/ 3201653 w 6753100"/>
              <a:gd name="connsiteY2501" fmla="*/ 1879819 h 3313224"/>
              <a:gd name="connsiteX2502" fmla="*/ 3214791 w 6753100"/>
              <a:gd name="connsiteY2502" fmla="*/ 1892956 h 3313224"/>
              <a:gd name="connsiteX2503" fmla="*/ 3211102 w 6753100"/>
              <a:gd name="connsiteY2503" fmla="*/ 1902017 h 3313224"/>
              <a:gd name="connsiteX2504" fmla="*/ 3237506 w 6753100"/>
              <a:gd name="connsiteY2504" fmla="*/ 1937222 h 3313224"/>
              <a:gd name="connsiteX2505" fmla="*/ 3244237 w 6753100"/>
              <a:gd name="connsiteY2505" fmla="*/ 1935346 h 3313224"/>
              <a:gd name="connsiteX2506" fmla="*/ 3253524 w 6753100"/>
              <a:gd name="connsiteY2506" fmla="*/ 1939197 h 3313224"/>
              <a:gd name="connsiteX2507" fmla="*/ 3257361 w 6753100"/>
              <a:gd name="connsiteY2507" fmla="*/ 1948451 h 3313224"/>
              <a:gd name="connsiteX2508" fmla="*/ 3253524 w 6753100"/>
              <a:gd name="connsiteY2508" fmla="*/ 1957706 h 3313224"/>
              <a:gd name="connsiteX2509" fmla="*/ 3244237 w 6753100"/>
              <a:gd name="connsiteY2509" fmla="*/ 1961556 h 3313224"/>
              <a:gd name="connsiteX2510" fmla="*/ 3231099 w 6753100"/>
              <a:gd name="connsiteY2510" fmla="*/ 1948418 h 3313224"/>
              <a:gd name="connsiteX2511" fmla="*/ 3232976 w 6753100"/>
              <a:gd name="connsiteY2511" fmla="*/ 1941753 h 3313224"/>
              <a:gd name="connsiteX2512" fmla="*/ 3205666 w 6753100"/>
              <a:gd name="connsiteY2512" fmla="*/ 1905382 h 3313224"/>
              <a:gd name="connsiteX2513" fmla="*/ 3201653 w 6753100"/>
              <a:gd name="connsiteY2513" fmla="*/ 1906094 h 3313224"/>
              <a:gd name="connsiteX2514" fmla="*/ 3188516 w 6753100"/>
              <a:gd name="connsiteY2514" fmla="*/ 1892956 h 3313224"/>
              <a:gd name="connsiteX2515" fmla="*/ 3201653 w 6753100"/>
              <a:gd name="connsiteY2515" fmla="*/ 1879819 h 3313224"/>
              <a:gd name="connsiteX2516" fmla="*/ 1422274 w 6753100"/>
              <a:gd name="connsiteY2516" fmla="*/ 1878977 h 3313224"/>
              <a:gd name="connsiteX2517" fmla="*/ 1435412 w 6753100"/>
              <a:gd name="connsiteY2517" fmla="*/ 1892114 h 3313224"/>
              <a:gd name="connsiteX2518" fmla="*/ 1428940 w 6753100"/>
              <a:gd name="connsiteY2518" fmla="*/ 1903375 h 3313224"/>
              <a:gd name="connsiteX2519" fmla="*/ 1440719 w 6753100"/>
              <a:gd name="connsiteY2519" fmla="*/ 1992684 h 3313224"/>
              <a:gd name="connsiteX2520" fmla="*/ 1450491 w 6753100"/>
              <a:gd name="connsiteY2520" fmla="*/ 2005368 h 3313224"/>
              <a:gd name="connsiteX2521" fmla="*/ 1437353 w 6753100"/>
              <a:gd name="connsiteY2521" fmla="*/ 2018506 h 3313224"/>
              <a:gd name="connsiteX2522" fmla="*/ 1424216 w 6753100"/>
              <a:gd name="connsiteY2522" fmla="*/ 2005368 h 3313224"/>
              <a:gd name="connsiteX2523" fmla="*/ 1434182 w 6753100"/>
              <a:gd name="connsiteY2523" fmla="*/ 1992619 h 3313224"/>
              <a:gd name="connsiteX2524" fmla="*/ 1422663 w 6753100"/>
              <a:gd name="connsiteY2524" fmla="*/ 1905252 h 3313224"/>
              <a:gd name="connsiteX2525" fmla="*/ 1422274 w 6753100"/>
              <a:gd name="connsiteY2525" fmla="*/ 1905252 h 3313224"/>
              <a:gd name="connsiteX2526" fmla="*/ 1409137 w 6753100"/>
              <a:gd name="connsiteY2526" fmla="*/ 1892114 h 3313224"/>
              <a:gd name="connsiteX2527" fmla="*/ 1422274 w 6753100"/>
              <a:gd name="connsiteY2527" fmla="*/ 1878977 h 3313224"/>
              <a:gd name="connsiteX2528" fmla="*/ 5877033 w 6753100"/>
              <a:gd name="connsiteY2528" fmla="*/ 1874641 h 3313224"/>
              <a:gd name="connsiteX2529" fmla="*/ 5930230 w 6753100"/>
              <a:gd name="connsiteY2529" fmla="*/ 1874641 h 3313224"/>
              <a:gd name="connsiteX2530" fmla="*/ 5929906 w 6753100"/>
              <a:gd name="connsiteY2530" fmla="*/ 1878200 h 3313224"/>
              <a:gd name="connsiteX2531" fmla="*/ 5923629 w 6753100"/>
              <a:gd name="connsiteY2531" fmla="*/ 1940716 h 3313224"/>
              <a:gd name="connsiteX2532" fmla="*/ 5935343 w 6753100"/>
              <a:gd name="connsiteY2532" fmla="*/ 1954954 h 3313224"/>
              <a:gd name="connsiteX2533" fmla="*/ 5920782 w 6753100"/>
              <a:gd name="connsiteY2533" fmla="*/ 1969515 h 3313224"/>
              <a:gd name="connsiteX2534" fmla="*/ 5910492 w 6753100"/>
              <a:gd name="connsiteY2534" fmla="*/ 1965244 h 3313224"/>
              <a:gd name="connsiteX2535" fmla="*/ 5908192 w 6753100"/>
              <a:gd name="connsiteY2535" fmla="*/ 1959705 h 3313224"/>
              <a:gd name="connsiteX2536" fmla="*/ 5906237 w 6753100"/>
              <a:gd name="connsiteY2536" fmla="*/ 1954997 h 3313224"/>
              <a:gd name="connsiteX2537" fmla="*/ 5906220 w 6753100"/>
              <a:gd name="connsiteY2537" fmla="*/ 1955019 h 3313224"/>
              <a:gd name="connsiteX2538" fmla="*/ 5906220 w 6753100"/>
              <a:gd name="connsiteY2538" fmla="*/ 1954954 h 3313224"/>
              <a:gd name="connsiteX2539" fmla="*/ 5906237 w 6753100"/>
              <a:gd name="connsiteY2539" fmla="*/ 1954996 h 3313224"/>
              <a:gd name="connsiteX2540" fmla="*/ 5917028 w 6753100"/>
              <a:gd name="connsiteY2540" fmla="*/ 1940975 h 3313224"/>
              <a:gd name="connsiteX2541" fmla="*/ 5923111 w 6753100"/>
              <a:gd name="connsiteY2541" fmla="*/ 1881113 h 3313224"/>
              <a:gd name="connsiteX2542" fmla="*/ 5882922 w 6753100"/>
              <a:gd name="connsiteY2542" fmla="*/ 1881113 h 3313224"/>
              <a:gd name="connsiteX2543" fmla="*/ 5869397 w 6753100"/>
              <a:gd name="connsiteY2543" fmla="*/ 1996243 h 3313224"/>
              <a:gd name="connsiteX2544" fmla="*/ 5879169 w 6753100"/>
              <a:gd name="connsiteY2544" fmla="*/ 2008928 h 3313224"/>
              <a:gd name="connsiteX2545" fmla="*/ 5866031 w 6753100"/>
              <a:gd name="connsiteY2545" fmla="*/ 2022065 h 3313224"/>
              <a:gd name="connsiteX2546" fmla="*/ 5852894 w 6753100"/>
              <a:gd name="connsiteY2546" fmla="*/ 2008928 h 3313224"/>
              <a:gd name="connsiteX2547" fmla="*/ 5862925 w 6753100"/>
              <a:gd name="connsiteY2547" fmla="*/ 1996179 h 3313224"/>
              <a:gd name="connsiteX2548" fmla="*/ 5876774 w 6753100"/>
              <a:gd name="connsiteY2548" fmla="*/ 1877618 h 3313224"/>
              <a:gd name="connsiteX2549" fmla="*/ 5459093 w 6753100"/>
              <a:gd name="connsiteY2549" fmla="*/ 1873541 h 3313224"/>
              <a:gd name="connsiteX2550" fmla="*/ 5451004 w 6753100"/>
              <a:gd name="connsiteY2550" fmla="*/ 1881631 h 3313224"/>
              <a:gd name="connsiteX2551" fmla="*/ 5459093 w 6753100"/>
              <a:gd name="connsiteY2551" fmla="*/ 1889720 h 3313224"/>
              <a:gd name="connsiteX2552" fmla="*/ 5467183 w 6753100"/>
              <a:gd name="connsiteY2552" fmla="*/ 1881631 h 3313224"/>
              <a:gd name="connsiteX2553" fmla="*/ 5459093 w 6753100"/>
              <a:gd name="connsiteY2553" fmla="*/ 1873541 h 3313224"/>
              <a:gd name="connsiteX2554" fmla="*/ 4139395 w 6753100"/>
              <a:gd name="connsiteY2554" fmla="*/ 1836330 h 3313224"/>
              <a:gd name="connsiteX2555" fmla="*/ 4131306 w 6753100"/>
              <a:gd name="connsiteY2555" fmla="*/ 1844419 h 3313224"/>
              <a:gd name="connsiteX2556" fmla="*/ 4139395 w 6753100"/>
              <a:gd name="connsiteY2556" fmla="*/ 1852509 h 3313224"/>
              <a:gd name="connsiteX2557" fmla="*/ 4147485 w 6753100"/>
              <a:gd name="connsiteY2557" fmla="*/ 1844419 h 3313224"/>
              <a:gd name="connsiteX2558" fmla="*/ 4139395 w 6753100"/>
              <a:gd name="connsiteY2558" fmla="*/ 1836330 h 3313224"/>
              <a:gd name="connsiteX2559" fmla="*/ 5931524 w 6753100"/>
              <a:gd name="connsiteY2559" fmla="*/ 1834711 h 3313224"/>
              <a:gd name="connsiteX2560" fmla="*/ 5923435 w 6753100"/>
              <a:gd name="connsiteY2560" fmla="*/ 1842800 h 3313224"/>
              <a:gd name="connsiteX2561" fmla="*/ 5931524 w 6753100"/>
              <a:gd name="connsiteY2561" fmla="*/ 1850890 h 3313224"/>
              <a:gd name="connsiteX2562" fmla="*/ 5939614 w 6753100"/>
              <a:gd name="connsiteY2562" fmla="*/ 1842800 h 3313224"/>
              <a:gd name="connsiteX2563" fmla="*/ 5931524 w 6753100"/>
              <a:gd name="connsiteY2563" fmla="*/ 1834711 h 3313224"/>
              <a:gd name="connsiteX2564" fmla="*/ 5556233 w 6753100"/>
              <a:gd name="connsiteY2564" fmla="*/ 1828433 h 3313224"/>
              <a:gd name="connsiteX2565" fmla="*/ 5549179 w 6753100"/>
              <a:gd name="connsiteY2565" fmla="*/ 1836329 h 3313224"/>
              <a:gd name="connsiteX2566" fmla="*/ 5557236 w 6753100"/>
              <a:gd name="connsiteY2566" fmla="*/ 1844386 h 3313224"/>
              <a:gd name="connsiteX2567" fmla="*/ 5557204 w 6753100"/>
              <a:gd name="connsiteY2567" fmla="*/ 1844418 h 3313224"/>
              <a:gd name="connsiteX2568" fmla="*/ 5557268 w 6753100"/>
              <a:gd name="connsiteY2568" fmla="*/ 1844418 h 3313224"/>
              <a:gd name="connsiteX2569" fmla="*/ 5557236 w 6753100"/>
              <a:gd name="connsiteY2569" fmla="*/ 1844386 h 3313224"/>
              <a:gd name="connsiteX2570" fmla="*/ 5565293 w 6753100"/>
              <a:gd name="connsiteY2570" fmla="*/ 1836329 h 3313224"/>
              <a:gd name="connsiteX2571" fmla="*/ 5558174 w 6753100"/>
              <a:gd name="connsiteY2571" fmla="*/ 1828433 h 3313224"/>
              <a:gd name="connsiteX2572" fmla="*/ 5557139 w 6753100"/>
              <a:gd name="connsiteY2572" fmla="*/ 1828628 h 3313224"/>
              <a:gd name="connsiteX2573" fmla="*/ 5556880 w 6753100"/>
              <a:gd name="connsiteY2573" fmla="*/ 1828628 h 3313224"/>
              <a:gd name="connsiteX2574" fmla="*/ 5556233 w 6753100"/>
              <a:gd name="connsiteY2574" fmla="*/ 1828433 h 3313224"/>
              <a:gd name="connsiteX2575" fmla="*/ 3992683 w 6753100"/>
              <a:gd name="connsiteY2575" fmla="*/ 1822027 h 3313224"/>
              <a:gd name="connsiteX2576" fmla="*/ 4005821 w 6753100"/>
              <a:gd name="connsiteY2576" fmla="*/ 1835164 h 3313224"/>
              <a:gd name="connsiteX2577" fmla="*/ 3993589 w 6753100"/>
              <a:gd name="connsiteY2577" fmla="*/ 1848237 h 3313224"/>
              <a:gd name="connsiteX2578" fmla="*/ 3775624 w 6753100"/>
              <a:gd name="connsiteY2578" fmla="*/ 2086782 h 3313224"/>
              <a:gd name="connsiteX2579" fmla="*/ 3810053 w 6753100"/>
              <a:gd name="connsiteY2579" fmla="*/ 2121211 h 3313224"/>
              <a:gd name="connsiteX2580" fmla="*/ 3806300 w 6753100"/>
              <a:gd name="connsiteY2580" fmla="*/ 2123282 h 3313224"/>
              <a:gd name="connsiteX2581" fmla="*/ 3558047 w 6753100"/>
              <a:gd name="connsiteY2581" fmla="*/ 2186640 h 3313224"/>
              <a:gd name="connsiteX2582" fmla="*/ 3554811 w 6753100"/>
              <a:gd name="connsiteY2582" fmla="*/ 2186640 h 3313224"/>
              <a:gd name="connsiteX2583" fmla="*/ 3554811 w 6753100"/>
              <a:gd name="connsiteY2583" fmla="*/ 2140044 h 3313224"/>
              <a:gd name="connsiteX2584" fmla="*/ 3440651 w 6753100"/>
              <a:gd name="connsiteY2584" fmla="*/ 2125224 h 3313224"/>
              <a:gd name="connsiteX2585" fmla="*/ 3428614 w 6753100"/>
              <a:gd name="connsiteY2585" fmla="*/ 2133119 h 3313224"/>
              <a:gd name="connsiteX2586" fmla="*/ 3415477 w 6753100"/>
              <a:gd name="connsiteY2586" fmla="*/ 2119981 h 3313224"/>
              <a:gd name="connsiteX2587" fmla="*/ 3415542 w 6753100"/>
              <a:gd name="connsiteY2587" fmla="*/ 2119852 h 3313224"/>
              <a:gd name="connsiteX2588" fmla="*/ 3428679 w 6753100"/>
              <a:gd name="connsiteY2588" fmla="*/ 2106715 h 3313224"/>
              <a:gd name="connsiteX2589" fmla="*/ 3441752 w 6753100"/>
              <a:gd name="connsiteY2589" fmla="*/ 2118752 h 3313224"/>
              <a:gd name="connsiteX2590" fmla="*/ 3558112 w 6753100"/>
              <a:gd name="connsiteY2590" fmla="*/ 2133572 h 3313224"/>
              <a:gd name="connsiteX2591" fmla="*/ 3561348 w 6753100"/>
              <a:gd name="connsiteY2591" fmla="*/ 2133572 h 3313224"/>
              <a:gd name="connsiteX2592" fmla="*/ 3561348 w 6753100"/>
              <a:gd name="connsiteY2592" fmla="*/ 2180168 h 3313224"/>
              <a:gd name="connsiteX2593" fmla="*/ 3799440 w 6753100"/>
              <a:gd name="connsiteY2593" fmla="*/ 2119723 h 3313224"/>
              <a:gd name="connsiteX2594" fmla="*/ 3764816 w 6753100"/>
              <a:gd name="connsiteY2594" fmla="*/ 2085099 h 3313224"/>
              <a:gd name="connsiteX2595" fmla="*/ 3768764 w 6753100"/>
              <a:gd name="connsiteY2595" fmla="*/ 2083093 h 3313224"/>
              <a:gd name="connsiteX2596" fmla="*/ 3987117 w 6753100"/>
              <a:gd name="connsiteY2596" fmla="*/ 1847072 h 3313224"/>
              <a:gd name="connsiteX2597" fmla="*/ 3979546 w 6753100"/>
              <a:gd name="connsiteY2597" fmla="*/ 1835164 h 3313224"/>
              <a:gd name="connsiteX2598" fmla="*/ 3992683 w 6753100"/>
              <a:gd name="connsiteY2598" fmla="*/ 1822027 h 3313224"/>
              <a:gd name="connsiteX2599" fmla="*/ 3785655 w 6753100"/>
              <a:gd name="connsiteY2599" fmla="*/ 1820021 h 3313224"/>
              <a:gd name="connsiteX2600" fmla="*/ 3798793 w 6753100"/>
              <a:gd name="connsiteY2600" fmla="*/ 1833158 h 3313224"/>
              <a:gd name="connsiteX2601" fmla="*/ 3785655 w 6753100"/>
              <a:gd name="connsiteY2601" fmla="*/ 1846296 h 3313224"/>
              <a:gd name="connsiteX2602" fmla="*/ 3781439 w 6753100"/>
              <a:gd name="connsiteY2602" fmla="*/ 1845529 h 3313224"/>
              <a:gd name="connsiteX2603" fmla="*/ 3781449 w 6753100"/>
              <a:gd name="connsiteY2603" fmla="*/ 1845519 h 3313224"/>
              <a:gd name="connsiteX2604" fmla="*/ 3781384 w 6753100"/>
              <a:gd name="connsiteY2604" fmla="*/ 1845519 h 3313224"/>
              <a:gd name="connsiteX2605" fmla="*/ 3781439 w 6753100"/>
              <a:gd name="connsiteY2605" fmla="*/ 1845529 h 3313224"/>
              <a:gd name="connsiteX2606" fmla="*/ 3736105 w 6753100"/>
              <a:gd name="connsiteY2606" fmla="*/ 1891196 h 3313224"/>
              <a:gd name="connsiteX2607" fmla="*/ 3558112 w 6753100"/>
              <a:gd name="connsiteY2607" fmla="*/ 1953855 h 3313224"/>
              <a:gd name="connsiteX2608" fmla="*/ 3402146 w 6753100"/>
              <a:gd name="connsiteY2608" fmla="*/ 1907323 h 3313224"/>
              <a:gd name="connsiteX2609" fmla="*/ 3394185 w 6753100"/>
              <a:gd name="connsiteY2609" fmla="*/ 1909718 h 3313224"/>
              <a:gd name="connsiteX2610" fmla="*/ 3379624 w 6753100"/>
              <a:gd name="connsiteY2610" fmla="*/ 1895157 h 3313224"/>
              <a:gd name="connsiteX2611" fmla="*/ 3394185 w 6753100"/>
              <a:gd name="connsiteY2611" fmla="*/ 1880596 h 3313224"/>
              <a:gd name="connsiteX2612" fmla="*/ 3408746 w 6753100"/>
              <a:gd name="connsiteY2612" fmla="*/ 1895157 h 3313224"/>
              <a:gd name="connsiteX2613" fmla="*/ 3406675 w 6753100"/>
              <a:gd name="connsiteY2613" fmla="*/ 1902534 h 3313224"/>
              <a:gd name="connsiteX2614" fmla="*/ 3558112 w 6753100"/>
              <a:gd name="connsiteY2614" fmla="*/ 1947383 h 3313224"/>
              <a:gd name="connsiteX2615" fmla="*/ 3776012 w 6753100"/>
              <a:gd name="connsiteY2615" fmla="*/ 1842025 h 3313224"/>
              <a:gd name="connsiteX2616" fmla="*/ 3772518 w 6753100"/>
              <a:gd name="connsiteY2616" fmla="*/ 1833158 h 3313224"/>
              <a:gd name="connsiteX2617" fmla="*/ 3785655 w 6753100"/>
              <a:gd name="connsiteY2617" fmla="*/ 1820021 h 3313224"/>
              <a:gd name="connsiteX2618" fmla="*/ 5510155 w 6753100"/>
              <a:gd name="connsiteY2618" fmla="*/ 1819956 h 3313224"/>
              <a:gd name="connsiteX2619" fmla="*/ 5523292 w 6753100"/>
              <a:gd name="connsiteY2619" fmla="*/ 1833093 h 3313224"/>
              <a:gd name="connsiteX2620" fmla="*/ 5511902 w 6753100"/>
              <a:gd name="connsiteY2620" fmla="*/ 1846102 h 3313224"/>
              <a:gd name="connsiteX2621" fmla="*/ 5511966 w 6753100"/>
              <a:gd name="connsiteY2621" fmla="*/ 1846166 h 3313224"/>
              <a:gd name="connsiteX2622" fmla="*/ 5508795 w 6753100"/>
              <a:gd name="connsiteY2622" fmla="*/ 1878007 h 3313224"/>
              <a:gd name="connsiteX2623" fmla="*/ 5555650 w 6753100"/>
              <a:gd name="connsiteY2623" fmla="*/ 1878007 h 3313224"/>
              <a:gd name="connsiteX2624" fmla="*/ 5555262 w 6753100"/>
              <a:gd name="connsiteY2624" fmla="*/ 1881566 h 3313224"/>
              <a:gd name="connsiteX2625" fmla="*/ 5543419 w 6753100"/>
              <a:gd name="connsiteY2625" fmla="*/ 1972299 h 3313224"/>
              <a:gd name="connsiteX2626" fmla="*/ 5551379 w 6753100"/>
              <a:gd name="connsiteY2626" fmla="*/ 1985242 h 3313224"/>
              <a:gd name="connsiteX2627" fmla="*/ 5536818 w 6753100"/>
              <a:gd name="connsiteY2627" fmla="*/ 1999803 h 3313224"/>
              <a:gd name="connsiteX2628" fmla="*/ 5522257 w 6753100"/>
              <a:gd name="connsiteY2628" fmla="*/ 1985242 h 3313224"/>
              <a:gd name="connsiteX2629" fmla="*/ 5536818 w 6753100"/>
              <a:gd name="connsiteY2629" fmla="*/ 1970681 h 3313224"/>
              <a:gd name="connsiteX2630" fmla="*/ 5537077 w 6753100"/>
              <a:gd name="connsiteY2630" fmla="*/ 1970681 h 3313224"/>
              <a:gd name="connsiteX2631" fmla="*/ 5548402 w 6753100"/>
              <a:gd name="connsiteY2631" fmla="*/ 1884414 h 3313224"/>
              <a:gd name="connsiteX2632" fmla="*/ 5501547 w 6753100"/>
              <a:gd name="connsiteY2632" fmla="*/ 1884414 h 3313224"/>
              <a:gd name="connsiteX2633" fmla="*/ 5501936 w 6753100"/>
              <a:gd name="connsiteY2633" fmla="*/ 1880854 h 3313224"/>
              <a:gd name="connsiteX2634" fmla="*/ 5505495 w 6753100"/>
              <a:gd name="connsiteY2634" fmla="*/ 1845390 h 3313224"/>
              <a:gd name="connsiteX2635" fmla="*/ 5497017 w 6753100"/>
              <a:gd name="connsiteY2635" fmla="*/ 1833093 h 3313224"/>
              <a:gd name="connsiteX2636" fmla="*/ 5510155 w 6753100"/>
              <a:gd name="connsiteY2636" fmla="*/ 1819956 h 3313224"/>
              <a:gd name="connsiteX2637" fmla="*/ 1933793 w 6753100"/>
              <a:gd name="connsiteY2637" fmla="*/ 1819956 h 3313224"/>
              <a:gd name="connsiteX2638" fmla="*/ 1946931 w 6753100"/>
              <a:gd name="connsiteY2638" fmla="*/ 1833093 h 3313224"/>
              <a:gd name="connsiteX2639" fmla="*/ 1938647 w 6753100"/>
              <a:gd name="connsiteY2639" fmla="*/ 1845325 h 3313224"/>
              <a:gd name="connsiteX2640" fmla="*/ 2001681 w 6753100"/>
              <a:gd name="connsiteY2640" fmla="*/ 2150981 h 3313224"/>
              <a:gd name="connsiteX2641" fmla="*/ 2038958 w 6753100"/>
              <a:gd name="connsiteY2641" fmla="*/ 2113704 h 3313224"/>
              <a:gd name="connsiteX2642" fmla="*/ 2040511 w 6753100"/>
              <a:gd name="connsiteY2642" fmla="*/ 2118946 h 3313224"/>
              <a:gd name="connsiteX2643" fmla="*/ 2081023 w 6753100"/>
              <a:gd name="connsiteY2643" fmla="*/ 2238024 h 3313224"/>
              <a:gd name="connsiteX2644" fmla="*/ 2081800 w 6753100"/>
              <a:gd name="connsiteY2644" fmla="*/ 2239966 h 3313224"/>
              <a:gd name="connsiteX2645" fmla="*/ 2041029 w 6753100"/>
              <a:gd name="connsiteY2645" fmla="*/ 2280673 h 3313224"/>
              <a:gd name="connsiteX2646" fmla="*/ 2039216 w 6753100"/>
              <a:gd name="connsiteY2646" fmla="*/ 2276142 h 3313224"/>
              <a:gd name="connsiteX2647" fmla="*/ 2017213 w 6753100"/>
              <a:gd name="connsiteY2647" fmla="*/ 2218092 h 3313224"/>
              <a:gd name="connsiteX2648" fmla="*/ 2014624 w 6753100"/>
              <a:gd name="connsiteY2648" fmla="*/ 2218351 h 3313224"/>
              <a:gd name="connsiteX2649" fmla="*/ 2001487 w 6753100"/>
              <a:gd name="connsiteY2649" fmla="*/ 2205213 h 3313224"/>
              <a:gd name="connsiteX2650" fmla="*/ 2014624 w 6753100"/>
              <a:gd name="connsiteY2650" fmla="*/ 2192076 h 3313224"/>
              <a:gd name="connsiteX2651" fmla="*/ 2027762 w 6753100"/>
              <a:gd name="connsiteY2651" fmla="*/ 2205213 h 3313224"/>
              <a:gd name="connsiteX2652" fmla="*/ 2027956 w 6753100"/>
              <a:gd name="connsiteY2652" fmla="*/ 2205213 h 3313224"/>
              <a:gd name="connsiteX2653" fmla="*/ 2023232 w 6753100"/>
              <a:gd name="connsiteY2653" fmla="*/ 2215244 h 3313224"/>
              <a:gd name="connsiteX2654" fmla="*/ 2043553 w 6753100"/>
              <a:gd name="connsiteY2654" fmla="*/ 2269218 h 3313224"/>
              <a:gd name="connsiteX2655" fmla="*/ 2074358 w 6753100"/>
              <a:gd name="connsiteY2655" fmla="*/ 2238413 h 3313224"/>
              <a:gd name="connsiteX2656" fmla="*/ 2035981 w 6753100"/>
              <a:gd name="connsiteY2656" fmla="*/ 2126000 h 3313224"/>
              <a:gd name="connsiteX2657" fmla="*/ 1998833 w 6753100"/>
              <a:gd name="connsiteY2657" fmla="*/ 2163147 h 3313224"/>
              <a:gd name="connsiteX2658" fmla="*/ 1997216 w 6753100"/>
              <a:gd name="connsiteY2658" fmla="*/ 2158035 h 3313224"/>
              <a:gd name="connsiteX2659" fmla="*/ 1932305 w 6753100"/>
              <a:gd name="connsiteY2659" fmla="*/ 1846102 h 3313224"/>
              <a:gd name="connsiteX2660" fmla="*/ 1920656 w 6753100"/>
              <a:gd name="connsiteY2660" fmla="*/ 1833093 h 3313224"/>
              <a:gd name="connsiteX2661" fmla="*/ 1933793 w 6753100"/>
              <a:gd name="connsiteY2661" fmla="*/ 1819956 h 3313224"/>
              <a:gd name="connsiteX2662" fmla="*/ 5414310 w 6753100"/>
              <a:gd name="connsiteY2662" fmla="*/ 1819050 h 3313224"/>
              <a:gd name="connsiteX2663" fmla="*/ 5406221 w 6753100"/>
              <a:gd name="connsiteY2663" fmla="*/ 1827139 h 3313224"/>
              <a:gd name="connsiteX2664" fmla="*/ 5414310 w 6753100"/>
              <a:gd name="connsiteY2664" fmla="*/ 1835229 h 3313224"/>
              <a:gd name="connsiteX2665" fmla="*/ 5422400 w 6753100"/>
              <a:gd name="connsiteY2665" fmla="*/ 1827139 h 3313224"/>
              <a:gd name="connsiteX2666" fmla="*/ 5414310 w 6753100"/>
              <a:gd name="connsiteY2666" fmla="*/ 1819050 h 3313224"/>
              <a:gd name="connsiteX2667" fmla="*/ 1554813 w 6753100"/>
              <a:gd name="connsiteY2667" fmla="*/ 1816914 h 3313224"/>
              <a:gd name="connsiteX2668" fmla="*/ 1608139 w 6753100"/>
              <a:gd name="connsiteY2668" fmla="*/ 1816914 h 3313224"/>
              <a:gd name="connsiteX2669" fmla="*/ 1608398 w 6753100"/>
              <a:gd name="connsiteY2669" fmla="*/ 1819891 h 3313224"/>
              <a:gd name="connsiteX2670" fmla="*/ 1620371 w 6753100"/>
              <a:gd name="connsiteY2670" fmla="*/ 1932562 h 3313224"/>
              <a:gd name="connsiteX2671" fmla="*/ 1661984 w 6753100"/>
              <a:gd name="connsiteY2671" fmla="*/ 1890950 h 3313224"/>
              <a:gd name="connsiteX2672" fmla="*/ 1662760 w 6753100"/>
              <a:gd name="connsiteY2672" fmla="*/ 1897551 h 3313224"/>
              <a:gd name="connsiteX2673" fmla="*/ 1701267 w 6753100"/>
              <a:gd name="connsiteY2673" fmla="*/ 2112021 h 3313224"/>
              <a:gd name="connsiteX2674" fmla="*/ 1701655 w 6753100"/>
              <a:gd name="connsiteY2674" fmla="*/ 2113768 h 3313224"/>
              <a:gd name="connsiteX2675" fmla="*/ 1657971 w 6753100"/>
              <a:gd name="connsiteY2675" fmla="*/ 2157452 h 3313224"/>
              <a:gd name="connsiteX2676" fmla="*/ 1656547 w 6753100"/>
              <a:gd name="connsiteY2676" fmla="*/ 2151951 h 3313224"/>
              <a:gd name="connsiteX2677" fmla="*/ 1656483 w 6753100"/>
              <a:gd name="connsiteY2677" fmla="*/ 2152016 h 3313224"/>
              <a:gd name="connsiteX2678" fmla="*/ 1624836 w 6753100"/>
              <a:gd name="connsiteY2678" fmla="*/ 2004721 h 3313224"/>
              <a:gd name="connsiteX2679" fmla="*/ 1590407 w 6753100"/>
              <a:gd name="connsiteY2679" fmla="*/ 2039150 h 3313224"/>
              <a:gd name="connsiteX2680" fmla="*/ 1656806 w 6753100"/>
              <a:gd name="connsiteY2680" fmla="*/ 2295751 h 3313224"/>
              <a:gd name="connsiteX2681" fmla="*/ 1668455 w 6753100"/>
              <a:gd name="connsiteY2681" fmla="*/ 2308759 h 3313224"/>
              <a:gd name="connsiteX2682" fmla="*/ 1655318 w 6753100"/>
              <a:gd name="connsiteY2682" fmla="*/ 2321897 h 3313224"/>
              <a:gd name="connsiteX2683" fmla="*/ 1642180 w 6753100"/>
              <a:gd name="connsiteY2683" fmla="*/ 2308759 h 3313224"/>
              <a:gd name="connsiteX2684" fmla="*/ 1650335 w 6753100"/>
              <a:gd name="connsiteY2684" fmla="*/ 2296592 h 3313224"/>
              <a:gd name="connsiteX2685" fmla="*/ 1583806 w 6753100"/>
              <a:gd name="connsiteY2685" fmla="*/ 2038633 h 3313224"/>
              <a:gd name="connsiteX2686" fmla="*/ 1583482 w 6753100"/>
              <a:gd name="connsiteY2686" fmla="*/ 2036950 h 3313224"/>
              <a:gd name="connsiteX2687" fmla="*/ 1629172 w 6753100"/>
              <a:gd name="connsiteY2687" fmla="*/ 1991260 h 3313224"/>
              <a:gd name="connsiteX2688" fmla="*/ 1630208 w 6753100"/>
              <a:gd name="connsiteY2688" fmla="*/ 1997408 h 3313224"/>
              <a:gd name="connsiteX2689" fmla="*/ 1661401 w 6753100"/>
              <a:gd name="connsiteY2689" fmla="*/ 2144832 h 3313224"/>
              <a:gd name="connsiteX2690" fmla="*/ 1694471 w 6753100"/>
              <a:gd name="connsiteY2690" fmla="*/ 2111762 h 3313224"/>
              <a:gd name="connsiteX2691" fmla="*/ 1657065 w 6753100"/>
              <a:gd name="connsiteY2691" fmla="*/ 1904928 h 3313224"/>
              <a:gd name="connsiteX2692" fmla="*/ 1615647 w 6753100"/>
              <a:gd name="connsiteY2692" fmla="*/ 1946347 h 3313224"/>
              <a:gd name="connsiteX2693" fmla="*/ 1614741 w 6753100"/>
              <a:gd name="connsiteY2693" fmla="*/ 1939940 h 3313224"/>
              <a:gd name="connsiteX2694" fmla="*/ 1602056 w 6753100"/>
              <a:gd name="connsiteY2694" fmla="*/ 1823386 h 3313224"/>
              <a:gd name="connsiteX2695" fmla="*/ 1561738 w 6753100"/>
              <a:gd name="connsiteY2695" fmla="*/ 1823386 h 3313224"/>
              <a:gd name="connsiteX2696" fmla="*/ 1579535 w 6753100"/>
              <a:gd name="connsiteY2696" fmla="*/ 1975340 h 3313224"/>
              <a:gd name="connsiteX2697" fmla="*/ 1591896 w 6753100"/>
              <a:gd name="connsiteY2697" fmla="*/ 1988413 h 3313224"/>
              <a:gd name="connsiteX2698" fmla="*/ 1578758 w 6753100"/>
              <a:gd name="connsiteY2698" fmla="*/ 2001550 h 3313224"/>
              <a:gd name="connsiteX2699" fmla="*/ 1565621 w 6753100"/>
              <a:gd name="connsiteY2699" fmla="*/ 1988413 h 3313224"/>
              <a:gd name="connsiteX2700" fmla="*/ 1573257 w 6753100"/>
              <a:gd name="connsiteY2700" fmla="*/ 1976505 h 3313224"/>
              <a:gd name="connsiteX2701" fmla="*/ 1555072 w 6753100"/>
              <a:gd name="connsiteY2701" fmla="*/ 1820409 h 3313224"/>
              <a:gd name="connsiteX2702" fmla="*/ 5838073 w 6753100"/>
              <a:gd name="connsiteY2702" fmla="*/ 1804877 h 3313224"/>
              <a:gd name="connsiteX2703" fmla="*/ 5851211 w 6753100"/>
              <a:gd name="connsiteY2703" fmla="*/ 1818014 h 3313224"/>
              <a:gd name="connsiteX2704" fmla="*/ 5840468 w 6753100"/>
              <a:gd name="connsiteY2704" fmla="*/ 1830958 h 3313224"/>
              <a:gd name="connsiteX2705" fmla="*/ 5832443 w 6753100"/>
              <a:gd name="connsiteY2705" fmla="*/ 1920461 h 3313224"/>
              <a:gd name="connsiteX2706" fmla="*/ 5832119 w 6753100"/>
              <a:gd name="connsiteY2706" fmla="*/ 1923308 h 3313224"/>
              <a:gd name="connsiteX2707" fmla="*/ 5778599 w 6753100"/>
              <a:gd name="connsiteY2707" fmla="*/ 1923308 h 3313224"/>
              <a:gd name="connsiteX2708" fmla="*/ 5778987 w 6753100"/>
              <a:gd name="connsiteY2708" fmla="*/ 1919684 h 3313224"/>
              <a:gd name="connsiteX2709" fmla="*/ 5782345 w 6753100"/>
              <a:gd name="connsiteY2709" fmla="*/ 1888879 h 3313224"/>
              <a:gd name="connsiteX2710" fmla="*/ 5782417 w 6753100"/>
              <a:gd name="connsiteY2710" fmla="*/ 1888879 h 3313224"/>
              <a:gd name="connsiteX2711" fmla="*/ 5782352 w 6753100"/>
              <a:gd name="connsiteY2711" fmla="*/ 1888814 h 3313224"/>
              <a:gd name="connsiteX2712" fmla="*/ 5782345 w 6753100"/>
              <a:gd name="connsiteY2712" fmla="*/ 1888879 h 3313224"/>
              <a:gd name="connsiteX2713" fmla="*/ 5741840 w 6753100"/>
              <a:gd name="connsiteY2713" fmla="*/ 1888879 h 3313224"/>
              <a:gd name="connsiteX2714" fmla="*/ 5738474 w 6753100"/>
              <a:gd name="connsiteY2714" fmla="*/ 1919619 h 3313224"/>
              <a:gd name="connsiteX2715" fmla="*/ 5748764 w 6753100"/>
              <a:gd name="connsiteY2715" fmla="*/ 1933469 h 3313224"/>
              <a:gd name="connsiteX2716" fmla="*/ 5734203 w 6753100"/>
              <a:gd name="connsiteY2716" fmla="*/ 1948030 h 3313224"/>
              <a:gd name="connsiteX2717" fmla="*/ 5719642 w 6753100"/>
              <a:gd name="connsiteY2717" fmla="*/ 1933469 h 3313224"/>
              <a:gd name="connsiteX2718" fmla="*/ 5732003 w 6753100"/>
              <a:gd name="connsiteY2718" fmla="*/ 1919102 h 3313224"/>
              <a:gd name="connsiteX2719" fmla="*/ 5735692 w 6753100"/>
              <a:gd name="connsiteY2719" fmla="*/ 1885320 h 3313224"/>
              <a:gd name="connsiteX2720" fmla="*/ 5735951 w 6753100"/>
              <a:gd name="connsiteY2720" fmla="*/ 1882407 h 3313224"/>
              <a:gd name="connsiteX2721" fmla="*/ 5789536 w 6753100"/>
              <a:gd name="connsiteY2721" fmla="*/ 1882407 h 3313224"/>
              <a:gd name="connsiteX2722" fmla="*/ 5789212 w 6753100"/>
              <a:gd name="connsiteY2722" fmla="*/ 1885967 h 3313224"/>
              <a:gd name="connsiteX2723" fmla="*/ 5785912 w 6753100"/>
              <a:gd name="connsiteY2723" fmla="*/ 1916836 h 3313224"/>
              <a:gd name="connsiteX2724" fmla="*/ 5826359 w 6753100"/>
              <a:gd name="connsiteY2724" fmla="*/ 1916836 h 3313224"/>
              <a:gd name="connsiteX2725" fmla="*/ 5834061 w 6753100"/>
              <a:gd name="connsiteY2725" fmla="*/ 1830505 h 3313224"/>
              <a:gd name="connsiteX2726" fmla="*/ 5824936 w 6753100"/>
              <a:gd name="connsiteY2726" fmla="*/ 1818014 h 3313224"/>
              <a:gd name="connsiteX2727" fmla="*/ 5838073 w 6753100"/>
              <a:gd name="connsiteY2727" fmla="*/ 1804877 h 3313224"/>
              <a:gd name="connsiteX2728" fmla="*/ 3750061 w 6753100"/>
              <a:gd name="connsiteY2728" fmla="*/ 1797499 h 3313224"/>
              <a:gd name="connsiteX2729" fmla="*/ 3741972 w 6753100"/>
              <a:gd name="connsiteY2729" fmla="*/ 1805589 h 3313224"/>
              <a:gd name="connsiteX2730" fmla="*/ 3750061 w 6753100"/>
              <a:gd name="connsiteY2730" fmla="*/ 1813679 h 3313224"/>
              <a:gd name="connsiteX2731" fmla="*/ 3758151 w 6753100"/>
              <a:gd name="connsiteY2731" fmla="*/ 1805589 h 3313224"/>
              <a:gd name="connsiteX2732" fmla="*/ 3750061 w 6753100"/>
              <a:gd name="connsiteY2732" fmla="*/ 1797499 h 3313224"/>
              <a:gd name="connsiteX2733" fmla="*/ 5465889 w 6753100"/>
              <a:gd name="connsiteY2733" fmla="*/ 1792969 h 3313224"/>
              <a:gd name="connsiteX2734" fmla="*/ 5465953 w 6753100"/>
              <a:gd name="connsiteY2734" fmla="*/ 1792969 h 3313224"/>
              <a:gd name="connsiteX2735" fmla="*/ 5479091 w 6753100"/>
              <a:gd name="connsiteY2735" fmla="*/ 1806106 h 3313224"/>
              <a:gd name="connsiteX2736" fmla="*/ 5467442 w 6753100"/>
              <a:gd name="connsiteY2736" fmla="*/ 1819115 h 3313224"/>
              <a:gd name="connsiteX2737" fmla="*/ 5462977 w 6753100"/>
              <a:gd name="connsiteY2737" fmla="*/ 1867652 h 3313224"/>
              <a:gd name="connsiteX2738" fmla="*/ 5473719 w 6753100"/>
              <a:gd name="connsiteY2738" fmla="*/ 1881631 h 3313224"/>
              <a:gd name="connsiteX2739" fmla="*/ 5459158 w 6753100"/>
              <a:gd name="connsiteY2739" fmla="*/ 1896192 h 3313224"/>
              <a:gd name="connsiteX2740" fmla="*/ 5444597 w 6753100"/>
              <a:gd name="connsiteY2740" fmla="*/ 1881631 h 3313224"/>
              <a:gd name="connsiteX2741" fmla="*/ 5456505 w 6753100"/>
              <a:gd name="connsiteY2741" fmla="*/ 1867328 h 3313224"/>
              <a:gd name="connsiteX2742" fmla="*/ 5461035 w 6753100"/>
              <a:gd name="connsiteY2742" fmla="*/ 1818338 h 3313224"/>
              <a:gd name="connsiteX2743" fmla="*/ 5452751 w 6753100"/>
              <a:gd name="connsiteY2743" fmla="*/ 1806106 h 3313224"/>
              <a:gd name="connsiteX2744" fmla="*/ 5465889 w 6753100"/>
              <a:gd name="connsiteY2744" fmla="*/ 1792969 h 3313224"/>
              <a:gd name="connsiteX2745" fmla="*/ 1323711 w 6753100"/>
              <a:gd name="connsiteY2745" fmla="*/ 1792646 h 3313224"/>
              <a:gd name="connsiteX2746" fmla="*/ 1315622 w 6753100"/>
              <a:gd name="connsiteY2746" fmla="*/ 1800735 h 3313224"/>
              <a:gd name="connsiteX2747" fmla="*/ 1323711 w 6753100"/>
              <a:gd name="connsiteY2747" fmla="*/ 1808825 h 3313224"/>
              <a:gd name="connsiteX2748" fmla="*/ 1331801 w 6753100"/>
              <a:gd name="connsiteY2748" fmla="*/ 1800735 h 3313224"/>
              <a:gd name="connsiteX2749" fmla="*/ 1323711 w 6753100"/>
              <a:gd name="connsiteY2749" fmla="*/ 1792646 h 3313224"/>
              <a:gd name="connsiteX2750" fmla="*/ 2822027 w 6753100"/>
              <a:gd name="connsiteY2750" fmla="*/ 1792193 h 3313224"/>
              <a:gd name="connsiteX2751" fmla="*/ 2820927 w 6753100"/>
              <a:gd name="connsiteY2751" fmla="*/ 1792581 h 3313224"/>
              <a:gd name="connsiteX2752" fmla="*/ 2820409 w 6753100"/>
              <a:gd name="connsiteY2752" fmla="*/ 1792581 h 3313224"/>
              <a:gd name="connsiteX2753" fmla="*/ 2819891 w 6753100"/>
              <a:gd name="connsiteY2753" fmla="*/ 1792517 h 3313224"/>
              <a:gd name="connsiteX2754" fmla="*/ 2813808 w 6753100"/>
              <a:gd name="connsiteY2754" fmla="*/ 1800218 h 3313224"/>
              <a:gd name="connsiteX2755" fmla="*/ 2821866 w 6753100"/>
              <a:gd name="connsiteY2755" fmla="*/ 1808276 h 3313224"/>
              <a:gd name="connsiteX2756" fmla="*/ 2821833 w 6753100"/>
              <a:gd name="connsiteY2756" fmla="*/ 1808308 h 3313224"/>
              <a:gd name="connsiteX2757" fmla="*/ 2821898 w 6753100"/>
              <a:gd name="connsiteY2757" fmla="*/ 1808308 h 3313224"/>
              <a:gd name="connsiteX2758" fmla="*/ 2821866 w 6753100"/>
              <a:gd name="connsiteY2758" fmla="*/ 1808276 h 3313224"/>
              <a:gd name="connsiteX2759" fmla="*/ 2829923 w 6753100"/>
              <a:gd name="connsiteY2759" fmla="*/ 1800218 h 3313224"/>
              <a:gd name="connsiteX2760" fmla="*/ 2822027 w 6753100"/>
              <a:gd name="connsiteY2760" fmla="*/ 1792193 h 3313224"/>
              <a:gd name="connsiteX2761" fmla="*/ 3507374 w 6753100"/>
              <a:gd name="connsiteY2761" fmla="*/ 1792128 h 3313224"/>
              <a:gd name="connsiteX2762" fmla="*/ 3499284 w 6753100"/>
              <a:gd name="connsiteY2762" fmla="*/ 1800218 h 3313224"/>
              <a:gd name="connsiteX2763" fmla="*/ 3507374 w 6753100"/>
              <a:gd name="connsiteY2763" fmla="*/ 1808308 h 3313224"/>
              <a:gd name="connsiteX2764" fmla="*/ 3515464 w 6753100"/>
              <a:gd name="connsiteY2764" fmla="*/ 1800218 h 3313224"/>
              <a:gd name="connsiteX2765" fmla="*/ 3507374 w 6753100"/>
              <a:gd name="connsiteY2765" fmla="*/ 1792128 h 3313224"/>
              <a:gd name="connsiteX2766" fmla="*/ 1323646 w 6753100"/>
              <a:gd name="connsiteY2766" fmla="*/ 1786174 h 3313224"/>
              <a:gd name="connsiteX2767" fmla="*/ 1338208 w 6753100"/>
              <a:gd name="connsiteY2767" fmla="*/ 1800735 h 3313224"/>
              <a:gd name="connsiteX2768" fmla="*/ 1327724 w 6753100"/>
              <a:gd name="connsiteY2768" fmla="*/ 1814649 h 3313224"/>
              <a:gd name="connsiteX2769" fmla="*/ 1367913 w 6753100"/>
              <a:gd name="connsiteY2769" fmla="*/ 2113186 h 3313224"/>
              <a:gd name="connsiteX2770" fmla="*/ 1368236 w 6753100"/>
              <a:gd name="connsiteY2770" fmla="*/ 2114869 h 3313224"/>
              <a:gd name="connsiteX2771" fmla="*/ 1323517 w 6753100"/>
              <a:gd name="connsiteY2771" fmla="*/ 2159588 h 3313224"/>
              <a:gd name="connsiteX2772" fmla="*/ 1322287 w 6753100"/>
              <a:gd name="connsiteY2772" fmla="*/ 2153828 h 3313224"/>
              <a:gd name="connsiteX2773" fmla="*/ 1283846 w 6753100"/>
              <a:gd name="connsiteY2773" fmla="*/ 1919296 h 3313224"/>
              <a:gd name="connsiteX2774" fmla="*/ 1271097 w 6753100"/>
              <a:gd name="connsiteY2774" fmla="*/ 1906158 h 3313224"/>
              <a:gd name="connsiteX2775" fmla="*/ 1271032 w 6753100"/>
              <a:gd name="connsiteY2775" fmla="*/ 1906158 h 3313224"/>
              <a:gd name="connsiteX2776" fmla="*/ 1284169 w 6753100"/>
              <a:gd name="connsiteY2776" fmla="*/ 1893021 h 3313224"/>
              <a:gd name="connsiteX2777" fmla="*/ 1297307 w 6753100"/>
              <a:gd name="connsiteY2777" fmla="*/ 1906158 h 3313224"/>
              <a:gd name="connsiteX2778" fmla="*/ 1290059 w 6753100"/>
              <a:gd name="connsiteY2778" fmla="*/ 1917872 h 3313224"/>
              <a:gd name="connsiteX2779" fmla="*/ 1327271 w 6753100"/>
              <a:gd name="connsiteY2779" fmla="*/ 2146709 h 3313224"/>
              <a:gd name="connsiteX2780" fmla="*/ 1361182 w 6753100"/>
              <a:gd name="connsiteY2780" fmla="*/ 2112798 h 3313224"/>
              <a:gd name="connsiteX2781" fmla="*/ 1321252 w 6753100"/>
              <a:gd name="connsiteY2781" fmla="*/ 1815037 h 3313224"/>
              <a:gd name="connsiteX2782" fmla="*/ 1309085 w 6753100"/>
              <a:gd name="connsiteY2782" fmla="*/ 1800735 h 3313224"/>
              <a:gd name="connsiteX2783" fmla="*/ 1323646 w 6753100"/>
              <a:gd name="connsiteY2783" fmla="*/ 1786174 h 3313224"/>
              <a:gd name="connsiteX2784" fmla="*/ 2867199 w 6753100"/>
              <a:gd name="connsiteY2784" fmla="*/ 1782420 h 3313224"/>
              <a:gd name="connsiteX2785" fmla="*/ 2859109 w 6753100"/>
              <a:gd name="connsiteY2785" fmla="*/ 1790510 h 3313224"/>
              <a:gd name="connsiteX2786" fmla="*/ 2867199 w 6753100"/>
              <a:gd name="connsiteY2786" fmla="*/ 1798599 h 3313224"/>
              <a:gd name="connsiteX2787" fmla="*/ 2875288 w 6753100"/>
              <a:gd name="connsiteY2787" fmla="*/ 1790510 h 3313224"/>
              <a:gd name="connsiteX2788" fmla="*/ 2867199 w 6753100"/>
              <a:gd name="connsiteY2788" fmla="*/ 1782420 h 3313224"/>
              <a:gd name="connsiteX2789" fmla="*/ 2772777 w 6753100"/>
              <a:gd name="connsiteY2789" fmla="*/ 1779250 h 3313224"/>
              <a:gd name="connsiteX2790" fmla="*/ 2771936 w 6753100"/>
              <a:gd name="connsiteY2790" fmla="*/ 1779444 h 3313224"/>
              <a:gd name="connsiteX2791" fmla="*/ 2771806 w 6753100"/>
              <a:gd name="connsiteY2791" fmla="*/ 1779444 h 3313224"/>
              <a:gd name="connsiteX2792" fmla="*/ 2771677 w 6753100"/>
              <a:gd name="connsiteY2792" fmla="*/ 1779444 h 3313224"/>
              <a:gd name="connsiteX2793" fmla="*/ 2764752 w 6753100"/>
              <a:gd name="connsiteY2793" fmla="*/ 1787275 h 3313224"/>
              <a:gd name="connsiteX2794" fmla="*/ 2772842 w 6753100"/>
              <a:gd name="connsiteY2794" fmla="*/ 1795364 h 3313224"/>
              <a:gd name="connsiteX2795" fmla="*/ 2780867 w 6753100"/>
              <a:gd name="connsiteY2795" fmla="*/ 1787339 h 3313224"/>
              <a:gd name="connsiteX2796" fmla="*/ 2772777 w 6753100"/>
              <a:gd name="connsiteY2796" fmla="*/ 1779250 h 3313224"/>
              <a:gd name="connsiteX2797" fmla="*/ 1587107 w 6753100"/>
              <a:gd name="connsiteY2797" fmla="*/ 1777825 h 3313224"/>
              <a:gd name="connsiteX2798" fmla="*/ 1587123 w 6753100"/>
              <a:gd name="connsiteY2798" fmla="*/ 1777864 h 3313224"/>
              <a:gd name="connsiteX2799" fmla="*/ 1587043 w 6753100"/>
              <a:gd name="connsiteY2799" fmla="*/ 1777955 h 3313224"/>
              <a:gd name="connsiteX2800" fmla="*/ 4155639 w 6753100"/>
              <a:gd name="connsiteY2800" fmla="*/ 1763847 h 3313224"/>
              <a:gd name="connsiteX2801" fmla="*/ 4168777 w 6753100"/>
              <a:gd name="connsiteY2801" fmla="*/ 1776984 h 3313224"/>
              <a:gd name="connsiteX2802" fmla="*/ 4156739 w 6753100"/>
              <a:gd name="connsiteY2802" fmla="*/ 1790057 h 3313224"/>
              <a:gd name="connsiteX2803" fmla="*/ 4146838 w 6753100"/>
              <a:gd name="connsiteY2803" fmla="*/ 1831929 h 3313224"/>
              <a:gd name="connsiteX2804" fmla="*/ 4154021 w 6753100"/>
              <a:gd name="connsiteY2804" fmla="*/ 1844419 h 3313224"/>
              <a:gd name="connsiteX2805" fmla="*/ 4139460 w 6753100"/>
              <a:gd name="connsiteY2805" fmla="*/ 1858980 h 3313224"/>
              <a:gd name="connsiteX2806" fmla="*/ 4124899 w 6753100"/>
              <a:gd name="connsiteY2806" fmla="*/ 1844419 h 3313224"/>
              <a:gd name="connsiteX2807" fmla="*/ 4139460 w 6753100"/>
              <a:gd name="connsiteY2807" fmla="*/ 1829858 h 3313224"/>
              <a:gd name="connsiteX2808" fmla="*/ 4140690 w 6753100"/>
              <a:gd name="connsiteY2808" fmla="*/ 1829987 h 3313224"/>
              <a:gd name="connsiteX2809" fmla="*/ 4150397 w 6753100"/>
              <a:gd name="connsiteY2809" fmla="*/ 1789022 h 3313224"/>
              <a:gd name="connsiteX2810" fmla="*/ 4142502 w 6753100"/>
              <a:gd name="connsiteY2810" fmla="*/ 1776984 h 3313224"/>
              <a:gd name="connsiteX2811" fmla="*/ 4155639 w 6753100"/>
              <a:gd name="connsiteY2811" fmla="*/ 1763847 h 3313224"/>
              <a:gd name="connsiteX2812" fmla="*/ 1644899 w 6753100"/>
              <a:gd name="connsiteY2812" fmla="*/ 1761905 h 3313224"/>
              <a:gd name="connsiteX2813" fmla="*/ 1698032 w 6753100"/>
              <a:gd name="connsiteY2813" fmla="*/ 1761905 h 3313224"/>
              <a:gd name="connsiteX2814" fmla="*/ 1698161 w 6753100"/>
              <a:gd name="connsiteY2814" fmla="*/ 1764947 h 3313224"/>
              <a:gd name="connsiteX2815" fmla="*/ 1720682 w 6753100"/>
              <a:gd name="connsiteY2815" fmla="*/ 1972945 h 3313224"/>
              <a:gd name="connsiteX2816" fmla="*/ 1722818 w 6753100"/>
              <a:gd name="connsiteY2816" fmla="*/ 1972751 h 3313224"/>
              <a:gd name="connsiteX2817" fmla="*/ 1737379 w 6753100"/>
              <a:gd name="connsiteY2817" fmla="*/ 1987312 h 3313224"/>
              <a:gd name="connsiteX2818" fmla="*/ 1722818 w 6753100"/>
              <a:gd name="connsiteY2818" fmla="*/ 2001874 h 3313224"/>
              <a:gd name="connsiteX2819" fmla="*/ 1708257 w 6753100"/>
              <a:gd name="connsiteY2819" fmla="*/ 1987312 h 3313224"/>
              <a:gd name="connsiteX2820" fmla="*/ 1708192 w 6753100"/>
              <a:gd name="connsiteY2820" fmla="*/ 1987377 h 3313224"/>
              <a:gd name="connsiteX2821" fmla="*/ 1714469 w 6753100"/>
              <a:gd name="connsiteY2821" fmla="*/ 1975405 h 3313224"/>
              <a:gd name="connsiteX2822" fmla="*/ 1691819 w 6753100"/>
              <a:gd name="connsiteY2822" fmla="*/ 1768377 h 3313224"/>
              <a:gd name="connsiteX2823" fmla="*/ 1651630 w 6753100"/>
              <a:gd name="connsiteY2823" fmla="*/ 1768377 h 3313224"/>
              <a:gd name="connsiteX2824" fmla="*/ 1657001 w 6753100"/>
              <a:gd name="connsiteY2824" fmla="*/ 1843836 h 3313224"/>
              <a:gd name="connsiteX2825" fmla="*/ 1668262 w 6753100"/>
              <a:gd name="connsiteY2825" fmla="*/ 1856779 h 3313224"/>
              <a:gd name="connsiteX2826" fmla="*/ 1655124 w 6753100"/>
              <a:gd name="connsiteY2826" fmla="*/ 1869917 h 3313224"/>
              <a:gd name="connsiteX2827" fmla="*/ 1641987 w 6753100"/>
              <a:gd name="connsiteY2827" fmla="*/ 1856779 h 3313224"/>
              <a:gd name="connsiteX2828" fmla="*/ 1650659 w 6753100"/>
              <a:gd name="connsiteY2828" fmla="*/ 1844483 h 3313224"/>
              <a:gd name="connsiteX2829" fmla="*/ 1645093 w 6753100"/>
              <a:gd name="connsiteY2829" fmla="*/ 1765270 h 3313224"/>
              <a:gd name="connsiteX2830" fmla="*/ 3005304 w 6753100"/>
              <a:gd name="connsiteY2830" fmla="*/ 1755952 h 3313224"/>
              <a:gd name="connsiteX2831" fmla="*/ 2997215 w 6753100"/>
              <a:gd name="connsiteY2831" fmla="*/ 1764041 h 3313224"/>
              <a:gd name="connsiteX2832" fmla="*/ 3005304 w 6753100"/>
              <a:gd name="connsiteY2832" fmla="*/ 1772131 h 3313224"/>
              <a:gd name="connsiteX2833" fmla="*/ 3013394 w 6753100"/>
              <a:gd name="connsiteY2833" fmla="*/ 1764041 h 3313224"/>
              <a:gd name="connsiteX2834" fmla="*/ 3005304 w 6753100"/>
              <a:gd name="connsiteY2834" fmla="*/ 1755952 h 3313224"/>
              <a:gd name="connsiteX2835" fmla="*/ 5561604 w 6753100"/>
              <a:gd name="connsiteY2835" fmla="*/ 1754916 h 3313224"/>
              <a:gd name="connsiteX2836" fmla="*/ 5553515 w 6753100"/>
              <a:gd name="connsiteY2836" fmla="*/ 1763005 h 3313224"/>
              <a:gd name="connsiteX2837" fmla="*/ 5561604 w 6753100"/>
              <a:gd name="connsiteY2837" fmla="*/ 1771095 h 3313224"/>
              <a:gd name="connsiteX2838" fmla="*/ 5569694 w 6753100"/>
              <a:gd name="connsiteY2838" fmla="*/ 1763005 h 3313224"/>
              <a:gd name="connsiteX2839" fmla="*/ 5561604 w 6753100"/>
              <a:gd name="connsiteY2839" fmla="*/ 1754916 h 3313224"/>
              <a:gd name="connsiteX2840" fmla="*/ 3051641 w 6753100"/>
              <a:gd name="connsiteY2840" fmla="*/ 1751615 h 3313224"/>
              <a:gd name="connsiteX2841" fmla="*/ 3043552 w 6753100"/>
              <a:gd name="connsiteY2841" fmla="*/ 1759705 h 3313224"/>
              <a:gd name="connsiteX2842" fmla="*/ 3051641 w 6753100"/>
              <a:gd name="connsiteY2842" fmla="*/ 1767794 h 3313224"/>
              <a:gd name="connsiteX2843" fmla="*/ 3059731 w 6753100"/>
              <a:gd name="connsiteY2843" fmla="*/ 1759705 h 3313224"/>
              <a:gd name="connsiteX2844" fmla="*/ 3051641 w 6753100"/>
              <a:gd name="connsiteY2844" fmla="*/ 1751615 h 3313224"/>
              <a:gd name="connsiteX2845" fmla="*/ 5887322 w 6753100"/>
              <a:gd name="connsiteY2845" fmla="*/ 1749480 h 3313224"/>
              <a:gd name="connsiteX2846" fmla="*/ 5879233 w 6753100"/>
              <a:gd name="connsiteY2846" fmla="*/ 1757569 h 3313224"/>
              <a:gd name="connsiteX2847" fmla="*/ 5887322 w 6753100"/>
              <a:gd name="connsiteY2847" fmla="*/ 1765659 h 3313224"/>
              <a:gd name="connsiteX2848" fmla="*/ 5895412 w 6753100"/>
              <a:gd name="connsiteY2848" fmla="*/ 1757569 h 3313224"/>
              <a:gd name="connsiteX2849" fmla="*/ 5887322 w 6753100"/>
              <a:gd name="connsiteY2849" fmla="*/ 1749480 h 3313224"/>
              <a:gd name="connsiteX2850" fmla="*/ 5561540 w 6753100"/>
              <a:gd name="connsiteY2850" fmla="*/ 1748444 h 3313224"/>
              <a:gd name="connsiteX2851" fmla="*/ 5576101 w 6753100"/>
              <a:gd name="connsiteY2851" fmla="*/ 1763005 h 3313224"/>
              <a:gd name="connsiteX2852" fmla="*/ 5563611 w 6753100"/>
              <a:gd name="connsiteY2852" fmla="*/ 1777372 h 3313224"/>
              <a:gd name="connsiteX2853" fmla="*/ 5560634 w 6753100"/>
              <a:gd name="connsiteY2853" fmla="*/ 1822221 h 3313224"/>
              <a:gd name="connsiteX2854" fmla="*/ 5571829 w 6753100"/>
              <a:gd name="connsiteY2854" fmla="*/ 1836329 h 3313224"/>
              <a:gd name="connsiteX2855" fmla="*/ 5557268 w 6753100"/>
              <a:gd name="connsiteY2855" fmla="*/ 1850890 h 3313224"/>
              <a:gd name="connsiteX2856" fmla="*/ 5542707 w 6753100"/>
              <a:gd name="connsiteY2856" fmla="*/ 1836329 h 3313224"/>
              <a:gd name="connsiteX2857" fmla="*/ 5554162 w 6753100"/>
              <a:gd name="connsiteY2857" fmla="*/ 1822156 h 3313224"/>
              <a:gd name="connsiteX2858" fmla="*/ 5557139 w 6753100"/>
              <a:gd name="connsiteY2858" fmla="*/ 1776790 h 3313224"/>
              <a:gd name="connsiteX2859" fmla="*/ 5546979 w 6753100"/>
              <a:gd name="connsiteY2859" fmla="*/ 1763005 h 3313224"/>
              <a:gd name="connsiteX2860" fmla="*/ 5561540 w 6753100"/>
              <a:gd name="connsiteY2860" fmla="*/ 1748444 h 3313224"/>
              <a:gd name="connsiteX2861" fmla="*/ 4123475 w 6753100"/>
              <a:gd name="connsiteY2861" fmla="*/ 1743526 h 3313224"/>
              <a:gd name="connsiteX2862" fmla="*/ 4123475 w 6753100"/>
              <a:gd name="connsiteY2862" fmla="*/ 1743590 h 3313224"/>
              <a:gd name="connsiteX2863" fmla="*/ 4123459 w 6753100"/>
              <a:gd name="connsiteY2863" fmla="*/ 1743551 h 3313224"/>
              <a:gd name="connsiteX2864" fmla="*/ 5887322 w 6753100"/>
              <a:gd name="connsiteY2864" fmla="*/ 1743008 h 3313224"/>
              <a:gd name="connsiteX2865" fmla="*/ 5901884 w 6753100"/>
              <a:gd name="connsiteY2865" fmla="*/ 1757569 h 3313224"/>
              <a:gd name="connsiteX2866" fmla="*/ 5901819 w 6753100"/>
              <a:gd name="connsiteY2866" fmla="*/ 1757569 h 3313224"/>
              <a:gd name="connsiteX2867" fmla="*/ 5890364 w 6753100"/>
              <a:gd name="connsiteY2867" fmla="*/ 1771807 h 3313224"/>
              <a:gd name="connsiteX2868" fmla="*/ 5886546 w 6753100"/>
              <a:gd name="connsiteY2868" fmla="*/ 1836200 h 3313224"/>
              <a:gd name="connsiteX2869" fmla="*/ 5894312 w 6753100"/>
              <a:gd name="connsiteY2869" fmla="*/ 1848172 h 3313224"/>
              <a:gd name="connsiteX2870" fmla="*/ 5881175 w 6753100"/>
              <a:gd name="connsiteY2870" fmla="*/ 1861310 h 3313224"/>
              <a:gd name="connsiteX2871" fmla="*/ 5868037 w 6753100"/>
              <a:gd name="connsiteY2871" fmla="*/ 1848172 h 3313224"/>
              <a:gd name="connsiteX2872" fmla="*/ 5880204 w 6753100"/>
              <a:gd name="connsiteY2872" fmla="*/ 1835100 h 3313224"/>
              <a:gd name="connsiteX2873" fmla="*/ 5883957 w 6753100"/>
              <a:gd name="connsiteY2873" fmla="*/ 1771678 h 3313224"/>
              <a:gd name="connsiteX2874" fmla="*/ 5872761 w 6753100"/>
              <a:gd name="connsiteY2874" fmla="*/ 1757569 h 3313224"/>
              <a:gd name="connsiteX2875" fmla="*/ 5887322 w 6753100"/>
              <a:gd name="connsiteY2875" fmla="*/ 1743008 h 3313224"/>
              <a:gd name="connsiteX2876" fmla="*/ 4066071 w 6753100"/>
              <a:gd name="connsiteY2876" fmla="*/ 1739255 h 3313224"/>
              <a:gd name="connsiteX2877" fmla="*/ 4057982 w 6753100"/>
              <a:gd name="connsiteY2877" fmla="*/ 1747345 h 3313224"/>
              <a:gd name="connsiteX2878" fmla="*/ 4066071 w 6753100"/>
              <a:gd name="connsiteY2878" fmla="*/ 1755434 h 3313224"/>
              <a:gd name="connsiteX2879" fmla="*/ 4074161 w 6753100"/>
              <a:gd name="connsiteY2879" fmla="*/ 1747345 h 3313224"/>
              <a:gd name="connsiteX2880" fmla="*/ 4066071 w 6753100"/>
              <a:gd name="connsiteY2880" fmla="*/ 1739255 h 3313224"/>
              <a:gd name="connsiteX2881" fmla="*/ 4110337 w 6753100"/>
              <a:gd name="connsiteY2881" fmla="*/ 1730453 h 3313224"/>
              <a:gd name="connsiteX2882" fmla="*/ 4119624 w 6753100"/>
              <a:gd name="connsiteY2882" fmla="*/ 1734304 h 3313224"/>
              <a:gd name="connsiteX2883" fmla="*/ 4123459 w 6753100"/>
              <a:gd name="connsiteY2883" fmla="*/ 1743551 h 3313224"/>
              <a:gd name="connsiteX2884" fmla="*/ 4115515 w 6753100"/>
              <a:gd name="connsiteY2884" fmla="*/ 1755628 h 3313224"/>
              <a:gd name="connsiteX2885" fmla="*/ 4075261 w 6753100"/>
              <a:gd name="connsiteY2885" fmla="*/ 1894703 h 3313224"/>
              <a:gd name="connsiteX2886" fmla="*/ 4080632 w 6753100"/>
              <a:gd name="connsiteY2886" fmla="*/ 1905899 h 3313224"/>
              <a:gd name="connsiteX2887" fmla="*/ 4066071 w 6753100"/>
              <a:gd name="connsiteY2887" fmla="*/ 1920460 h 3313224"/>
              <a:gd name="connsiteX2888" fmla="*/ 4051510 w 6753100"/>
              <a:gd name="connsiteY2888" fmla="*/ 1905899 h 3313224"/>
              <a:gd name="connsiteX2889" fmla="*/ 4066071 w 6753100"/>
              <a:gd name="connsiteY2889" fmla="*/ 1891338 h 3313224"/>
              <a:gd name="connsiteX2890" fmla="*/ 4069501 w 6753100"/>
              <a:gd name="connsiteY2890" fmla="*/ 1891791 h 3313224"/>
              <a:gd name="connsiteX2891" fmla="*/ 4108849 w 6753100"/>
              <a:gd name="connsiteY2891" fmla="*/ 1756598 h 3313224"/>
              <a:gd name="connsiteX2892" fmla="*/ 4097200 w 6753100"/>
              <a:gd name="connsiteY2892" fmla="*/ 1743590 h 3313224"/>
              <a:gd name="connsiteX2893" fmla="*/ 4110337 w 6753100"/>
              <a:gd name="connsiteY2893" fmla="*/ 1730453 h 3313224"/>
              <a:gd name="connsiteX2894" fmla="*/ 5936184 w 6753100"/>
              <a:gd name="connsiteY2894" fmla="*/ 1719645 h 3313224"/>
              <a:gd name="connsiteX2895" fmla="*/ 5949321 w 6753100"/>
              <a:gd name="connsiteY2895" fmla="*/ 1732782 h 3313224"/>
              <a:gd name="connsiteX2896" fmla="*/ 5949386 w 6753100"/>
              <a:gd name="connsiteY2896" fmla="*/ 1732782 h 3313224"/>
              <a:gd name="connsiteX2897" fmla="*/ 5937996 w 6753100"/>
              <a:gd name="connsiteY2897" fmla="*/ 1745791 h 3313224"/>
              <a:gd name="connsiteX2898" fmla="*/ 5933854 w 6753100"/>
              <a:gd name="connsiteY2898" fmla="*/ 1828498 h 3313224"/>
              <a:gd name="connsiteX2899" fmla="*/ 5946150 w 6753100"/>
              <a:gd name="connsiteY2899" fmla="*/ 1842800 h 3313224"/>
              <a:gd name="connsiteX2900" fmla="*/ 5931589 w 6753100"/>
              <a:gd name="connsiteY2900" fmla="*/ 1857362 h 3313224"/>
              <a:gd name="connsiteX2901" fmla="*/ 5917028 w 6753100"/>
              <a:gd name="connsiteY2901" fmla="*/ 1842800 h 3313224"/>
              <a:gd name="connsiteX2902" fmla="*/ 5927318 w 6753100"/>
              <a:gd name="connsiteY2902" fmla="*/ 1828951 h 3313224"/>
              <a:gd name="connsiteX2903" fmla="*/ 5931524 w 6753100"/>
              <a:gd name="connsiteY2903" fmla="*/ 1745079 h 3313224"/>
              <a:gd name="connsiteX2904" fmla="*/ 5923047 w 6753100"/>
              <a:gd name="connsiteY2904" fmla="*/ 1732782 h 3313224"/>
              <a:gd name="connsiteX2905" fmla="*/ 5936184 w 6753100"/>
              <a:gd name="connsiteY2905" fmla="*/ 1719645 h 3313224"/>
              <a:gd name="connsiteX2906" fmla="*/ 5421882 w 6753100"/>
              <a:gd name="connsiteY2906" fmla="*/ 1716604 h 3313224"/>
              <a:gd name="connsiteX2907" fmla="*/ 5413792 w 6753100"/>
              <a:gd name="connsiteY2907" fmla="*/ 1724693 h 3313224"/>
              <a:gd name="connsiteX2908" fmla="*/ 5421882 w 6753100"/>
              <a:gd name="connsiteY2908" fmla="*/ 1732783 h 3313224"/>
              <a:gd name="connsiteX2909" fmla="*/ 5429971 w 6753100"/>
              <a:gd name="connsiteY2909" fmla="*/ 1724693 h 3313224"/>
              <a:gd name="connsiteX2910" fmla="*/ 5421882 w 6753100"/>
              <a:gd name="connsiteY2910" fmla="*/ 1716604 h 3313224"/>
              <a:gd name="connsiteX2911" fmla="*/ 1646258 w 6753100"/>
              <a:gd name="connsiteY2911" fmla="*/ 1716021 h 3313224"/>
              <a:gd name="connsiteX2912" fmla="*/ 1638169 w 6753100"/>
              <a:gd name="connsiteY2912" fmla="*/ 1724111 h 3313224"/>
              <a:gd name="connsiteX2913" fmla="*/ 1646258 w 6753100"/>
              <a:gd name="connsiteY2913" fmla="*/ 1732200 h 3313224"/>
              <a:gd name="connsiteX2914" fmla="*/ 1654348 w 6753100"/>
              <a:gd name="connsiteY2914" fmla="*/ 1724111 h 3313224"/>
              <a:gd name="connsiteX2915" fmla="*/ 1646258 w 6753100"/>
              <a:gd name="connsiteY2915" fmla="*/ 1716021 h 3313224"/>
              <a:gd name="connsiteX2916" fmla="*/ 5421882 w 6753100"/>
              <a:gd name="connsiteY2916" fmla="*/ 1710132 h 3313224"/>
              <a:gd name="connsiteX2917" fmla="*/ 5421817 w 6753100"/>
              <a:gd name="connsiteY2917" fmla="*/ 1710197 h 3313224"/>
              <a:gd name="connsiteX2918" fmla="*/ 5436378 w 6753100"/>
              <a:gd name="connsiteY2918" fmla="*/ 1724758 h 3313224"/>
              <a:gd name="connsiteX2919" fmla="*/ 5425441 w 6753100"/>
              <a:gd name="connsiteY2919" fmla="*/ 1738801 h 3313224"/>
              <a:gd name="connsiteX2920" fmla="*/ 5421041 w 6753100"/>
              <a:gd name="connsiteY2920" fmla="*/ 1814390 h 3313224"/>
              <a:gd name="connsiteX2921" fmla="*/ 5428871 w 6753100"/>
              <a:gd name="connsiteY2921" fmla="*/ 1827204 h 3313224"/>
              <a:gd name="connsiteX2922" fmla="*/ 5414310 w 6753100"/>
              <a:gd name="connsiteY2922" fmla="*/ 1841765 h 3313224"/>
              <a:gd name="connsiteX2923" fmla="*/ 5399749 w 6753100"/>
              <a:gd name="connsiteY2923" fmla="*/ 1827204 h 3313224"/>
              <a:gd name="connsiteX2924" fmla="*/ 5414310 w 6753100"/>
              <a:gd name="connsiteY2924" fmla="*/ 1812643 h 3313224"/>
              <a:gd name="connsiteX2925" fmla="*/ 5414698 w 6753100"/>
              <a:gd name="connsiteY2925" fmla="*/ 1812643 h 3313224"/>
              <a:gd name="connsiteX2926" fmla="*/ 5418970 w 6753100"/>
              <a:gd name="connsiteY2926" fmla="*/ 1738931 h 3313224"/>
              <a:gd name="connsiteX2927" fmla="*/ 5407321 w 6753100"/>
              <a:gd name="connsiteY2927" fmla="*/ 1724693 h 3313224"/>
              <a:gd name="connsiteX2928" fmla="*/ 5421882 w 6753100"/>
              <a:gd name="connsiteY2928" fmla="*/ 1710132 h 3313224"/>
              <a:gd name="connsiteX2929" fmla="*/ 2812190 w 6753100"/>
              <a:gd name="connsiteY2929" fmla="*/ 1708515 h 3313224"/>
              <a:gd name="connsiteX2930" fmla="*/ 2804101 w 6753100"/>
              <a:gd name="connsiteY2930" fmla="*/ 1716604 h 3313224"/>
              <a:gd name="connsiteX2931" fmla="*/ 2812190 w 6753100"/>
              <a:gd name="connsiteY2931" fmla="*/ 1724694 h 3313224"/>
              <a:gd name="connsiteX2932" fmla="*/ 2820280 w 6753100"/>
              <a:gd name="connsiteY2932" fmla="*/ 1716604 h 3313224"/>
              <a:gd name="connsiteX2933" fmla="*/ 2812190 w 6753100"/>
              <a:gd name="connsiteY2933" fmla="*/ 1708515 h 3313224"/>
              <a:gd name="connsiteX2934" fmla="*/ 5516303 w 6753100"/>
              <a:gd name="connsiteY2934" fmla="*/ 1705279 h 3313224"/>
              <a:gd name="connsiteX2935" fmla="*/ 5508213 w 6753100"/>
              <a:gd name="connsiteY2935" fmla="*/ 1713368 h 3313224"/>
              <a:gd name="connsiteX2936" fmla="*/ 5516303 w 6753100"/>
              <a:gd name="connsiteY2936" fmla="*/ 1721458 h 3313224"/>
              <a:gd name="connsiteX2937" fmla="*/ 5524393 w 6753100"/>
              <a:gd name="connsiteY2937" fmla="*/ 1713368 h 3313224"/>
              <a:gd name="connsiteX2938" fmla="*/ 5516303 w 6753100"/>
              <a:gd name="connsiteY2938" fmla="*/ 1705279 h 3313224"/>
              <a:gd name="connsiteX2939" fmla="*/ 1180817 w 6753100"/>
              <a:gd name="connsiteY2939" fmla="*/ 1703660 h 3313224"/>
              <a:gd name="connsiteX2940" fmla="*/ 1172728 w 6753100"/>
              <a:gd name="connsiteY2940" fmla="*/ 1711750 h 3313224"/>
              <a:gd name="connsiteX2941" fmla="*/ 1180817 w 6753100"/>
              <a:gd name="connsiteY2941" fmla="*/ 1719839 h 3313224"/>
              <a:gd name="connsiteX2942" fmla="*/ 1188907 w 6753100"/>
              <a:gd name="connsiteY2942" fmla="*/ 1711750 h 3313224"/>
              <a:gd name="connsiteX2943" fmla="*/ 1180817 w 6753100"/>
              <a:gd name="connsiteY2943" fmla="*/ 1703660 h 3313224"/>
              <a:gd name="connsiteX2944" fmla="*/ 2812190 w 6753100"/>
              <a:gd name="connsiteY2944" fmla="*/ 1702043 h 3313224"/>
              <a:gd name="connsiteX2945" fmla="*/ 2826751 w 6753100"/>
              <a:gd name="connsiteY2945" fmla="*/ 1716604 h 3313224"/>
              <a:gd name="connsiteX2946" fmla="*/ 2816591 w 6753100"/>
              <a:gd name="connsiteY2946" fmla="*/ 1730389 h 3313224"/>
              <a:gd name="connsiteX2947" fmla="*/ 2823192 w 6753100"/>
              <a:gd name="connsiteY2947" fmla="*/ 1785786 h 3313224"/>
              <a:gd name="connsiteX2948" fmla="*/ 2836459 w 6753100"/>
              <a:gd name="connsiteY2948" fmla="*/ 1800218 h 3313224"/>
              <a:gd name="connsiteX2949" fmla="*/ 2821898 w 6753100"/>
              <a:gd name="connsiteY2949" fmla="*/ 1814779 h 3313224"/>
              <a:gd name="connsiteX2950" fmla="*/ 2807336 w 6753100"/>
              <a:gd name="connsiteY2950" fmla="*/ 1800218 h 3313224"/>
              <a:gd name="connsiteX2951" fmla="*/ 2816785 w 6753100"/>
              <a:gd name="connsiteY2951" fmla="*/ 1786627 h 3313224"/>
              <a:gd name="connsiteX2952" fmla="*/ 2810119 w 6753100"/>
              <a:gd name="connsiteY2952" fmla="*/ 1730971 h 3313224"/>
              <a:gd name="connsiteX2953" fmla="*/ 2797629 w 6753100"/>
              <a:gd name="connsiteY2953" fmla="*/ 1716604 h 3313224"/>
              <a:gd name="connsiteX2954" fmla="*/ 2812190 w 6753100"/>
              <a:gd name="connsiteY2954" fmla="*/ 1702043 h 3313224"/>
              <a:gd name="connsiteX2955" fmla="*/ 1228254 w 6753100"/>
              <a:gd name="connsiteY2955" fmla="*/ 1699325 h 3313224"/>
              <a:gd name="connsiteX2956" fmla="*/ 1220165 w 6753100"/>
              <a:gd name="connsiteY2956" fmla="*/ 1707414 h 3313224"/>
              <a:gd name="connsiteX2957" fmla="*/ 1228254 w 6753100"/>
              <a:gd name="connsiteY2957" fmla="*/ 1715504 h 3313224"/>
              <a:gd name="connsiteX2958" fmla="*/ 1236344 w 6753100"/>
              <a:gd name="connsiteY2958" fmla="*/ 1707414 h 3313224"/>
              <a:gd name="connsiteX2959" fmla="*/ 1228254 w 6753100"/>
              <a:gd name="connsiteY2959" fmla="*/ 1699325 h 3313224"/>
              <a:gd name="connsiteX2960" fmla="*/ 5516238 w 6753100"/>
              <a:gd name="connsiteY2960" fmla="*/ 1698807 h 3313224"/>
              <a:gd name="connsiteX2961" fmla="*/ 5530799 w 6753100"/>
              <a:gd name="connsiteY2961" fmla="*/ 1713368 h 3313224"/>
              <a:gd name="connsiteX2962" fmla="*/ 5530735 w 6753100"/>
              <a:gd name="connsiteY2962" fmla="*/ 1713368 h 3313224"/>
              <a:gd name="connsiteX2963" fmla="*/ 5519021 w 6753100"/>
              <a:gd name="connsiteY2963" fmla="*/ 1727606 h 3313224"/>
              <a:gd name="connsiteX2964" fmla="*/ 5516756 w 6753100"/>
              <a:gd name="connsiteY2964" fmla="*/ 1778085 h 3313224"/>
              <a:gd name="connsiteX2965" fmla="*/ 5527499 w 6753100"/>
              <a:gd name="connsiteY2965" fmla="*/ 1791028 h 3313224"/>
              <a:gd name="connsiteX2966" fmla="*/ 5514362 w 6753100"/>
              <a:gd name="connsiteY2966" fmla="*/ 1804165 h 3313224"/>
              <a:gd name="connsiteX2967" fmla="*/ 5501224 w 6753100"/>
              <a:gd name="connsiteY2967" fmla="*/ 1791028 h 3313224"/>
              <a:gd name="connsiteX2968" fmla="*/ 5510349 w 6753100"/>
              <a:gd name="connsiteY2968" fmla="*/ 1778538 h 3313224"/>
              <a:gd name="connsiteX2969" fmla="*/ 5512614 w 6753100"/>
              <a:gd name="connsiteY2969" fmla="*/ 1727412 h 3313224"/>
              <a:gd name="connsiteX2970" fmla="*/ 5501677 w 6753100"/>
              <a:gd name="connsiteY2970" fmla="*/ 1713368 h 3313224"/>
              <a:gd name="connsiteX2971" fmla="*/ 5516238 w 6753100"/>
              <a:gd name="connsiteY2971" fmla="*/ 1698807 h 3313224"/>
              <a:gd name="connsiteX2972" fmla="*/ 4911139 w 6753100"/>
              <a:gd name="connsiteY2972" fmla="*/ 1695571 h 3313224"/>
              <a:gd name="connsiteX2973" fmla="*/ 4903050 w 6753100"/>
              <a:gd name="connsiteY2973" fmla="*/ 1703661 h 3313224"/>
              <a:gd name="connsiteX2974" fmla="*/ 4911139 w 6753100"/>
              <a:gd name="connsiteY2974" fmla="*/ 1711750 h 3313224"/>
              <a:gd name="connsiteX2975" fmla="*/ 4919229 w 6753100"/>
              <a:gd name="connsiteY2975" fmla="*/ 1703661 h 3313224"/>
              <a:gd name="connsiteX2976" fmla="*/ 4911139 w 6753100"/>
              <a:gd name="connsiteY2976" fmla="*/ 1695571 h 3313224"/>
              <a:gd name="connsiteX2977" fmla="*/ 2950618 w 6753100"/>
              <a:gd name="connsiteY2977" fmla="*/ 1693759 h 3313224"/>
              <a:gd name="connsiteX2978" fmla="*/ 2963756 w 6753100"/>
              <a:gd name="connsiteY2978" fmla="*/ 1706896 h 3313224"/>
              <a:gd name="connsiteX2979" fmla="*/ 2955990 w 6753100"/>
              <a:gd name="connsiteY2979" fmla="*/ 1718869 h 3313224"/>
              <a:gd name="connsiteX2980" fmla="*/ 2960649 w 6753100"/>
              <a:gd name="connsiteY2980" fmla="*/ 1760093 h 3313224"/>
              <a:gd name="connsiteX2981" fmla="*/ 2960714 w 6753100"/>
              <a:gd name="connsiteY2981" fmla="*/ 1760158 h 3313224"/>
              <a:gd name="connsiteX2982" fmla="*/ 2973204 w 6753100"/>
              <a:gd name="connsiteY2982" fmla="*/ 1773231 h 3313224"/>
              <a:gd name="connsiteX2983" fmla="*/ 2960067 w 6753100"/>
              <a:gd name="connsiteY2983" fmla="*/ 1786368 h 3313224"/>
              <a:gd name="connsiteX2984" fmla="*/ 2946930 w 6753100"/>
              <a:gd name="connsiteY2984" fmla="*/ 1773231 h 3313224"/>
              <a:gd name="connsiteX2985" fmla="*/ 2954372 w 6753100"/>
              <a:gd name="connsiteY2985" fmla="*/ 1761388 h 3313224"/>
              <a:gd name="connsiteX2986" fmla="*/ 2949648 w 6753100"/>
              <a:gd name="connsiteY2986" fmla="*/ 1719969 h 3313224"/>
              <a:gd name="connsiteX2987" fmla="*/ 2937481 w 6753100"/>
              <a:gd name="connsiteY2987" fmla="*/ 1706896 h 3313224"/>
              <a:gd name="connsiteX2988" fmla="*/ 2950618 w 6753100"/>
              <a:gd name="connsiteY2988" fmla="*/ 1693759 h 3313224"/>
              <a:gd name="connsiteX2989" fmla="*/ 3418907 w 6753100"/>
              <a:gd name="connsiteY2989" fmla="*/ 1672402 h 3313224"/>
              <a:gd name="connsiteX2990" fmla="*/ 3410818 w 6753100"/>
              <a:gd name="connsiteY2990" fmla="*/ 1680492 h 3313224"/>
              <a:gd name="connsiteX2991" fmla="*/ 3418907 w 6753100"/>
              <a:gd name="connsiteY2991" fmla="*/ 1688581 h 3313224"/>
              <a:gd name="connsiteX2992" fmla="*/ 3426997 w 6753100"/>
              <a:gd name="connsiteY2992" fmla="*/ 1680492 h 3313224"/>
              <a:gd name="connsiteX2993" fmla="*/ 3418907 w 6753100"/>
              <a:gd name="connsiteY2993" fmla="*/ 1672402 h 3313224"/>
              <a:gd name="connsiteX2994" fmla="*/ 2625612 w 6753100"/>
              <a:gd name="connsiteY2994" fmla="*/ 1672402 h 3313224"/>
              <a:gd name="connsiteX2995" fmla="*/ 2617522 w 6753100"/>
              <a:gd name="connsiteY2995" fmla="*/ 1680492 h 3313224"/>
              <a:gd name="connsiteX2996" fmla="*/ 2625612 w 6753100"/>
              <a:gd name="connsiteY2996" fmla="*/ 1688581 h 3313224"/>
              <a:gd name="connsiteX2997" fmla="*/ 2633702 w 6753100"/>
              <a:gd name="connsiteY2997" fmla="*/ 1680492 h 3313224"/>
              <a:gd name="connsiteX2998" fmla="*/ 2625612 w 6753100"/>
              <a:gd name="connsiteY2998" fmla="*/ 1672402 h 3313224"/>
              <a:gd name="connsiteX2999" fmla="*/ 5593963 w 6753100"/>
              <a:gd name="connsiteY2999" fmla="*/ 1666448 h 3313224"/>
              <a:gd name="connsiteX3000" fmla="*/ 5593976 w 6753100"/>
              <a:gd name="connsiteY3000" fmla="*/ 1666479 h 3313224"/>
              <a:gd name="connsiteX3001" fmla="*/ 5593963 w 6753100"/>
              <a:gd name="connsiteY3001" fmla="*/ 1666513 h 3313224"/>
              <a:gd name="connsiteX3002" fmla="*/ 5608459 w 6753100"/>
              <a:gd name="connsiteY3002" fmla="*/ 1658359 h 3313224"/>
              <a:gd name="connsiteX3003" fmla="*/ 5600370 w 6753100"/>
              <a:gd name="connsiteY3003" fmla="*/ 1666448 h 3313224"/>
              <a:gd name="connsiteX3004" fmla="*/ 5608459 w 6753100"/>
              <a:gd name="connsiteY3004" fmla="*/ 1674538 h 3313224"/>
              <a:gd name="connsiteX3005" fmla="*/ 5616549 w 6753100"/>
              <a:gd name="connsiteY3005" fmla="*/ 1666448 h 3313224"/>
              <a:gd name="connsiteX3006" fmla="*/ 5608459 w 6753100"/>
              <a:gd name="connsiteY3006" fmla="*/ 1658359 h 3313224"/>
              <a:gd name="connsiteX3007" fmla="*/ 1130338 w 6753100"/>
              <a:gd name="connsiteY3007" fmla="*/ 1656223 h 3313224"/>
              <a:gd name="connsiteX3008" fmla="*/ 1183277 w 6753100"/>
              <a:gd name="connsiteY3008" fmla="*/ 1656223 h 3313224"/>
              <a:gd name="connsiteX3009" fmla="*/ 1183277 w 6753100"/>
              <a:gd name="connsiteY3009" fmla="*/ 1659459 h 3313224"/>
              <a:gd name="connsiteX3010" fmla="*/ 1183406 w 6753100"/>
              <a:gd name="connsiteY3010" fmla="*/ 1697447 h 3313224"/>
              <a:gd name="connsiteX3011" fmla="*/ 1195378 w 6753100"/>
              <a:gd name="connsiteY3011" fmla="*/ 1711750 h 3313224"/>
              <a:gd name="connsiteX3012" fmla="*/ 1195314 w 6753100"/>
              <a:gd name="connsiteY3012" fmla="*/ 1711815 h 3313224"/>
              <a:gd name="connsiteX3013" fmla="*/ 1180753 w 6753100"/>
              <a:gd name="connsiteY3013" fmla="*/ 1726376 h 3313224"/>
              <a:gd name="connsiteX3014" fmla="*/ 1166191 w 6753100"/>
              <a:gd name="connsiteY3014" fmla="*/ 1711815 h 3313224"/>
              <a:gd name="connsiteX3015" fmla="*/ 1176870 w 6753100"/>
              <a:gd name="connsiteY3015" fmla="*/ 1697836 h 3313224"/>
              <a:gd name="connsiteX3016" fmla="*/ 1176740 w 6753100"/>
              <a:gd name="connsiteY3016" fmla="*/ 1662695 h 3313224"/>
              <a:gd name="connsiteX3017" fmla="*/ 1136681 w 6753100"/>
              <a:gd name="connsiteY3017" fmla="*/ 1662695 h 3313224"/>
              <a:gd name="connsiteX3018" fmla="*/ 1136681 w 6753100"/>
              <a:gd name="connsiteY3018" fmla="*/ 1665089 h 3313224"/>
              <a:gd name="connsiteX3019" fmla="*/ 1136681 w 6753100"/>
              <a:gd name="connsiteY3019" fmla="*/ 1690199 h 3313224"/>
              <a:gd name="connsiteX3020" fmla="*/ 1136098 w 6753100"/>
              <a:gd name="connsiteY3020" fmla="*/ 1692011 h 3313224"/>
              <a:gd name="connsiteX3021" fmla="*/ 1145288 w 6753100"/>
              <a:gd name="connsiteY3021" fmla="*/ 1704502 h 3313224"/>
              <a:gd name="connsiteX3022" fmla="*/ 1132150 w 6753100"/>
              <a:gd name="connsiteY3022" fmla="*/ 1717639 h 3313224"/>
              <a:gd name="connsiteX3023" fmla="*/ 1119013 w 6753100"/>
              <a:gd name="connsiteY3023" fmla="*/ 1704502 h 3313224"/>
              <a:gd name="connsiteX3024" fmla="*/ 1130533 w 6753100"/>
              <a:gd name="connsiteY3024" fmla="*/ 1691493 h 3313224"/>
              <a:gd name="connsiteX3025" fmla="*/ 1130274 w 6753100"/>
              <a:gd name="connsiteY3025" fmla="*/ 1690264 h 3313224"/>
              <a:gd name="connsiteX3026" fmla="*/ 1130338 w 6753100"/>
              <a:gd name="connsiteY3026" fmla="*/ 1665024 h 3313224"/>
              <a:gd name="connsiteX3027" fmla="*/ 1272521 w 6753100"/>
              <a:gd name="connsiteY3027" fmla="*/ 1655123 h 3313224"/>
              <a:gd name="connsiteX3028" fmla="*/ 1264431 w 6753100"/>
              <a:gd name="connsiteY3028" fmla="*/ 1663212 h 3313224"/>
              <a:gd name="connsiteX3029" fmla="*/ 1272521 w 6753100"/>
              <a:gd name="connsiteY3029" fmla="*/ 1671302 h 3313224"/>
              <a:gd name="connsiteX3030" fmla="*/ 1280610 w 6753100"/>
              <a:gd name="connsiteY3030" fmla="*/ 1663212 h 3313224"/>
              <a:gd name="connsiteX3031" fmla="*/ 1272521 w 6753100"/>
              <a:gd name="connsiteY3031" fmla="*/ 1655123 h 3313224"/>
              <a:gd name="connsiteX3032" fmla="*/ 1692595 w 6753100"/>
              <a:gd name="connsiteY3032" fmla="*/ 1650270 h 3313224"/>
              <a:gd name="connsiteX3033" fmla="*/ 1684505 w 6753100"/>
              <a:gd name="connsiteY3033" fmla="*/ 1658359 h 3313224"/>
              <a:gd name="connsiteX3034" fmla="*/ 1692595 w 6753100"/>
              <a:gd name="connsiteY3034" fmla="*/ 1666449 h 3313224"/>
              <a:gd name="connsiteX3035" fmla="*/ 1700684 w 6753100"/>
              <a:gd name="connsiteY3035" fmla="*/ 1658359 h 3313224"/>
              <a:gd name="connsiteX3036" fmla="*/ 1692595 w 6753100"/>
              <a:gd name="connsiteY3036" fmla="*/ 1650270 h 3313224"/>
              <a:gd name="connsiteX3037" fmla="*/ 1272521 w 6753100"/>
              <a:gd name="connsiteY3037" fmla="*/ 1648651 h 3313224"/>
              <a:gd name="connsiteX3038" fmla="*/ 1287082 w 6753100"/>
              <a:gd name="connsiteY3038" fmla="*/ 1663212 h 3313224"/>
              <a:gd name="connsiteX3039" fmla="*/ 1276404 w 6753100"/>
              <a:gd name="connsiteY3039" fmla="*/ 1677191 h 3313224"/>
              <a:gd name="connsiteX3040" fmla="*/ 1285076 w 6753100"/>
              <a:gd name="connsiteY3040" fmla="*/ 1866228 h 3313224"/>
              <a:gd name="connsiteX3041" fmla="*/ 1285399 w 6753100"/>
              <a:gd name="connsiteY3041" fmla="*/ 1869722 h 3313224"/>
              <a:gd name="connsiteX3042" fmla="*/ 1238415 w 6753100"/>
              <a:gd name="connsiteY3042" fmla="*/ 1869722 h 3313224"/>
              <a:gd name="connsiteX3043" fmla="*/ 1291936 w 6753100"/>
              <a:gd name="connsiteY3043" fmla="*/ 2202818 h 3313224"/>
              <a:gd name="connsiteX3044" fmla="*/ 1291936 w 6753100"/>
              <a:gd name="connsiteY3044" fmla="*/ 2202883 h 3313224"/>
              <a:gd name="connsiteX3045" fmla="*/ 1305073 w 6753100"/>
              <a:gd name="connsiteY3045" fmla="*/ 2216020 h 3313224"/>
              <a:gd name="connsiteX3046" fmla="*/ 1291936 w 6753100"/>
              <a:gd name="connsiteY3046" fmla="*/ 2229158 h 3313224"/>
              <a:gd name="connsiteX3047" fmla="*/ 1278798 w 6753100"/>
              <a:gd name="connsiteY3047" fmla="*/ 2216020 h 3313224"/>
              <a:gd name="connsiteX3048" fmla="*/ 1285723 w 6753100"/>
              <a:gd name="connsiteY3048" fmla="*/ 2204501 h 3313224"/>
              <a:gd name="connsiteX3049" fmla="*/ 1231685 w 6753100"/>
              <a:gd name="connsiteY3049" fmla="*/ 1866810 h 3313224"/>
              <a:gd name="connsiteX3050" fmla="*/ 1231361 w 6753100"/>
              <a:gd name="connsiteY3050" fmla="*/ 1863316 h 3313224"/>
              <a:gd name="connsiteX3051" fmla="*/ 1278280 w 6753100"/>
              <a:gd name="connsiteY3051" fmla="*/ 1863316 h 3313224"/>
              <a:gd name="connsiteX3052" fmla="*/ 1269867 w 6753100"/>
              <a:gd name="connsiteY3052" fmla="*/ 1677514 h 3313224"/>
              <a:gd name="connsiteX3053" fmla="*/ 1257959 w 6753100"/>
              <a:gd name="connsiteY3053" fmla="*/ 1663212 h 3313224"/>
              <a:gd name="connsiteX3054" fmla="*/ 1272521 w 6753100"/>
              <a:gd name="connsiteY3054" fmla="*/ 1648651 h 3313224"/>
              <a:gd name="connsiteX3055" fmla="*/ 3276531 w 6753100"/>
              <a:gd name="connsiteY3055" fmla="*/ 1647551 h 3313224"/>
              <a:gd name="connsiteX3056" fmla="*/ 3268441 w 6753100"/>
              <a:gd name="connsiteY3056" fmla="*/ 1655641 h 3313224"/>
              <a:gd name="connsiteX3057" fmla="*/ 3276531 w 6753100"/>
              <a:gd name="connsiteY3057" fmla="*/ 1663730 h 3313224"/>
              <a:gd name="connsiteX3058" fmla="*/ 3284620 w 6753100"/>
              <a:gd name="connsiteY3058" fmla="*/ 1655641 h 3313224"/>
              <a:gd name="connsiteX3059" fmla="*/ 3276531 w 6753100"/>
              <a:gd name="connsiteY3059" fmla="*/ 1647551 h 3313224"/>
              <a:gd name="connsiteX3060" fmla="*/ 1229354 w 6753100"/>
              <a:gd name="connsiteY3060" fmla="*/ 1644316 h 3313224"/>
              <a:gd name="connsiteX3061" fmla="*/ 1221265 w 6753100"/>
              <a:gd name="connsiteY3061" fmla="*/ 1652405 h 3313224"/>
              <a:gd name="connsiteX3062" fmla="*/ 1229354 w 6753100"/>
              <a:gd name="connsiteY3062" fmla="*/ 1660495 h 3313224"/>
              <a:gd name="connsiteX3063" fmla="*/ 1237444 w 6753100"/>
              <a:gd name="connsiteY3063" fmla="*/ 1652405 h 3313224"/>
              <a:gd name="connsiteX3064" fmla="*/ 1229354 w 6753100"/>
              <a:gd name="connsiteY3064" fmla="*/ 1644316 h 3313224"/>
              <a:gd name="connsiteX3065" fmla="*/ 1692724 w 6753100"/>
              <a:gd name="connsiteY3065" fmla="*/ 1643798 h 3313224"/>
              <a:gd name="connsiteX3066" fmla="*/ 1707285 w 6753100"/>
              <a:gd name="connsiteY3066" fmla="*/ 1658359 h 3313224"/>
              <a:gd name="connsiteX3067" fmla="*/ 1695830 w 6753100"/>
              <a:gd name="connsiteY3067" fmla="*/ 1672532 h 3313224"/>
              <a:gd name="connsiteX3068" fmla="*/ 1696284 w 6753100"/>
              <a:gd name="connsiteY3068" fmla="*/ 1711168 h 3313224"/>
              <a:gd name="connsiteX3069" fmla="*/ 1742944 w 6753100"/>
              <a:gd name="connsiteY3069" fmla="*/ 1711168 h 3313224"/>
              <a:gd name="connsiteX3070" fmla="*/ 1742944 w 6753100"/>
              <a:gd name="connsiteY3070" fmla="*/ 1714339 h 3313224"/>
              <a:gd name="connsiteX3071" fmla="*/ 1765336 w 6753100"/>
              <a:gd name="connsiteY3071" fmla="*/ 1957220 h 3313224"/>
              <a:gd name="connsiteX3072" fmla="*/ 1800348 w 6753100"/>
              <a:gd name="connsiteY3072" fmla="*/ 1922208 h 3313224"/>
              <a:gd name="connsiteX3073" fmla="*/ 1783521 w 6753100"/>
              <a:gd name="connsiteY3073" fmla="*/ 1740614 h 3313224"/>
              <a:gd name="connsiteX3074" fmla="*/ 1783392 w 6753100"/>
              <a:gd name="connsiteY3074" fmla="*/ 1737249 h 3313224"/>
              <a:gd name="connsiteX3075" fmla="*/ 1837366 w 6753100"/>
              <a:gd name="connsiteY3075" fmla="*/ 1737249 h 3313224"/>
              <a:gd name="connsiteX3076" fmla="*/ 1837495 w 6753100"/>
              <a:gd name="connsiteY3076" fmla="*/ 1740355 h 3313224"/>
              <a:gd name="connsiteX3077" fmla="*/ 1856586 w 6753100"/>
              <a:gd name="connsiteY3077" fmla="*/ 1936058 h 3313224"/>
              <a:gd name="connsiteX3078" fmla="*/ 1891922 w 6753100"/>
              <a:gd name="connsiteY3078" fmla="*/ 1900722 h 3313224"/>
              <a:gd name="connsiteX3079" fmla="*/ 1885320 w 6753100"/>
              <a:gd name="connsiteY3079" fmla="*/ 1848043 h 3313224"/>
              <a:gd name="connsiteX3080" fmla="*/ 1873024 w 6753100"/>
              <a:gd name="connsiteY3080" fmla="*/ 1834971 h 3313224"/>
              <a:gd name="connsiteX3081" fmla="*/ 1886162 w 6753100"/>
              <a:gd name="connsiteY3081" fmla="*/ 1821833 h 3313224"/>
              <a:gd name="connsiteX3082" fmla="*/ 1899299 w 6753100"/>
              <a:gd name="connsiteY3082" fmla="*/ 1834971 h 3313224"/>
              <a:gd name="connsiteX3083" fmla="*/ 1899364 w 6753100"/>
              <a:gd name="connsiteY3083" fmla="*/ 1835035 h 3313224"/>
              <a:gd name="connsiteX3084" fmla="*/ 1891663 w 6753100"/>
              <a:gd name="connsiteY3084" fmla="*/ 1846943 h 3313224"/>
              <a:gd name="connsiteX3085" fmla="*/ 1898523 w 6753100"/>
              <a:gd name="connsiteY3085" fmla="*/ 1901499 h 3313224"/>
              <a:gd name="connsiteX3086" fmla="*/ 1898717 w 6753100"/>
              <a:gd name="connsiteY3086" fmla="*/ 1903117 h 3313224"/>
              <a:gd name="connsiteX3087" fmla="*/ 1852121 w 6753100"/>
              <a:gd name="connsiteY3087" fmla="*/ 1949713 h 3313224"/>
              <a:gd name="connsiteX3088" fmla="*/ 1851150 w 6753100"/>
              <a:gd name="connsiteY3088" fmla="*/ 1943435 h 3313224"/>
              <a:gd name="connsiteX3089" fmla="*/ 1831088 w 6753100"/>
              <a:gd name="connsiteY3089" fmla="*/ 1743785 h 3313224"/>
              <a:gd name="connsiteX3090" fmla="*/ 1790122 w 6753100"/>
              <a:gd name="connsiteY3090" fmla="*/ 1743785 h 3313224"/>
              <a:gd name="connsiteX3091" fmla="*/ 1807014 w 6753100"/>
              <a:gd name="connsiteY3091" fmla="*/ 1922920 h 3313224"/>
              <a:gd name="connsiteX3092" fmla="*/ 1807272 w 6753100"/>
              <a:gd name="connsiteY3092" fmla="*/ 1924538 h 3313224"/>
              <a:gd name="connsiteX3093" fmla="*/ 1761065 w 6753100"/>
              <a:gd name="connsiteY3093" fmla="*/ 1970746 h 3313224"/>
              <a:gd name="connsiteX3094" fmla="*/ 1760029 w 6753100"/>
              <a:gd name="connsiteY3094" fmla="*/ 1964533 h 3313224"/>
              <a:gd name="connsiteX3095" fmla="*/ 1736602 w 6753100"/>
              <a:gd name="connsiteY3095" fmla="*/ 1717704 h 3313224"/>
              <a:gd name="connsiteX3096" fmla="*/ 1689941 w 6753100"/>
              <a:gd name="connsiteY3096" fmla="*/ 1717704 h 3313224"/>
              <a:gd name="connsiteX3097" fmla="*/ 1689941 w 6753100"/>
              <a:gd name="connsiteY3097" fmla="*/ 1714533 h 3313224"/>
              <a:gd name="connsiteX3098" fmla="*/ 1689359 w 6753100"/>
              <a:gd name="connsiteY3098" fmla="*/ 1672467 h 3313224"/>
              <a:gd name="connsiteX3099" fmla="*/ 1678163 w 6753100"/>
              <a:gd name="connsiteY3099" fmla="*/ 1658359 h 3313224"/>
              <a:gd name="connsiteX3100" fmla="*/ 1692724 w 6753100"/>
              <a:gd name="connsiteY3100" fmla="*/ 1643798 h 3313224"/>
              <a:gd name="connsiteX3101" fmla="*/ 1229354 w 6753100"/>
              <a:gd name="connsiteY3101" fmla="*/ 1637844 h 3313224"/>
              <a:gd name="connsiteX3102" fmla="*/ 1243916 w 6753100"/>
              <a:gd name="connsiteY3102" fmla="*/ 1652405 h 3313224"/>
              <a:gd name="connsiteX3103" fmla="*/ 1243851 w 6753100"/>
              <a:gd name="connsiteY3103" fmla="*/ 1652405 h 3313224"/>
              <a:gd name="connsiteX3104" fmla="*/ 1229807 w 6753100"/>
              <a:gd name="connsiteY3104" fmla="*/ 1666902 h 3313224"/>
              <a:gd name="connsiteX3105" fmla="*/ 1229807 w 6753100"/>
              <a:gd name="connsiteY3105" fmla="*/ 1667484 h 3313224"/>
              <a:gd name="connsiteX3106" fmla="*/ 1230325 w 6753100"/>
              <a:gd name="connsiteY3106" fmla="*/ 1669102 h 3313224"/>
              <a:gd name="connsiteX3107" fmla="*/ 1230455 w 6753100"/>
              <a:gd name="connsiteY3107" fmla="*/ 1693047 h 3313224"/>
              <a:gd name="connsiteX3108" fmla="*/ 1242815 w 6753100"/>
              <a:gd name="connsiteY3108" fmla="*/ 1707350 h 3313224"/>
              <a:gd name="connsiteX3109" fmla="*/ 1228254 w 6753100"/>
              <a:gd name="connsiteY3109" fmla="*/ 1721911 h 3313224"/>
              <a:gd name="connsiteX3110" fmla="*/ 1213693 w 6753100"/>
              <a:gd name="connsiteY3110" fmla="*/ 1707350 h 3313224"/>
              <a:gd name="connsiteX3111" fmla="*/ 1223983 w 6753100"/>
              <a:gd name="connsiteY3111" fmla="*/ 1693500 h 3313224"/>
              <a:gd name="connsiteX3112" fmla="*/ 1223400 w 6753100"/>
              <a:gd name="connsiteY3112" fmla="*/ 1691818 h 3313224"/>
              <a:gd name="connsiteX3113" fmla="*/ 1223336 w 6753100"/>
              <a:gd name="connsiteY3113" fmla="*/ 1665607 h 3313224"/>
              <a:gd name="connsiteX3114" fmla="*/ 1214793 w 6753100"/>
              <a:gd name="connsiteY3114" fmla="*/ 1652405 h 3313224"/>
              <a:gd name="connsiteX3115" fmla="*/ 1229354 w 6753100"/>
              <a:gd name="connsiteY3115" fmla="*/ 1637844 h 3313224"/>
              <a:gd name="connsiteX3116" fmla="*/ 1086978 w 6753100"/>
              <a:gd name="connsiteY3116" fmla="*/ 1636744 h 3313224"/>
              <a:gd name="connsiteX3117" fmla="*/ 1078888 w 6753100"/>
              <a:gd name="connsiteY3117" fmla="*/ 1644833 h 3313224"/>
              <a:gd name="connsiteX3118" fmla="*/ 1086978 w 6753100"/>
              <a:gd name="connsiteY3118" fmla="*/ 1652923 h 3313224"/>
              <a:gd name="connsiteX3119" fmla="*/ 1095068 w 6753100"/>
              <a:gd name="connsiteY3119" fmla="*/ 1644833 h 3313224"/>
              <a:gd name="connsiteX3120" fmla="*/ 1086978 w 6753100"/>
              <a:gd name="connsiteY3120" fmla="*/ 1636744 h 3313224"/>
              <a:gd name="connsiteX3121" fmla="*/ 1363511 w 6753100"/>
              <a:gd name="connsiteY3121" fmla="*/ 1633637 h 3313224"/>
              <a:gd name="connsiteX3122" fmla="*/ 1416579 w 6753100"/>
              <a:gd name="connsiteY3122" fmla="*/ 1633637 h 3313224"/>
              <a:gd name="connsiteX3123" fmla="*/ 1416579 w 6753100"/>
              <a:gd name="connsiteY3123" fmla="*/ 1636938 h 3313224"/>
              <a:gd name="connsiteX3124" fmla="*/ 1424733 w 6753100"/>
              <a:gd name="connsiteY3124" fmla="*/ 1859821 h 3313224"/>
              <a:gd name="connsiteX3125" fmla="*/ 1425057 w 6753100"/>
              <a:gd name="connsiteY3125" fmla="*/ 1863316 h 3313224"/>
              <a:gd name="connsiteX3126" fmla="*/ 1371860 w 6753100"/>
              <a:gd name="connsiteY3126" fmla="*/ 1863316 h 3313224"/>
              <a:gd name="connsiteX3127" fmla="*/ 1371601 w 6753100"/>
              <a:gd name="connsiteY3127" fmla="*/ 1860339 h 3313224"/>
              <a:gd name="connsiteX3128" fmla="*/ 1367459 w 6753100"/>
              <a:gd name="connsiteY3128" fmla="*/ 1806430 h 3313224"/>
              <a:gd name="connsiteX3129" fmla="*/ 1358528 w 6753100"/>
              <a:gd name="connsiteY3129" fmla="*/ 1794004 h 3313224"/>
              <a:gd name="connsiteX3130" fmla="*/ 1371666 w 6753100"/>
              <a:gd name="connsiteY3130" fmla="*/ 1780867 h 3313224"/>
              <a:gd name="connsiteX3131" fmla="*/ 1384803 w 6753100"/>
              <a:gd name="connsiteY3131" fmla="*/ 1794004 h 3313224"/>
              <a:gd name="connsiteX3132" fmla="*/ 1384997 w 6753100"/>
              <a:gd name="connsiteY3132" fmla="*/ 1794069 h 3313224"/>
              <a:gd name="connsiteX3133" fmla="*/ 1374060 w 6753100"/>
              <a:gd name="connsiteY3133" fmla="*/ 1807012 h 3313224"/>
              <a:gd name="connsiteX3134" fmla="*/ 1377878 w 6753100"/>
              <a:gd name="connsiteY3134" fmla="*/ 1856909 h 3313224"/>
              <a:gd name="connsiteX3135" fmla="*/ 1418067 w 6753100"/>
              <a:gd name="connsiteY3135" fmla="*/ 1856909 h 3313224"/>
              <a:gd name="connsiteX3136" fmla="*/ 1410172 w 6753100"/>
              <a:gd name="connsiteY3136" fmla="*/ 1640109 h 3313224"/>
              <a:gd name="connsiteX3137" fmla="*/ 1369983 w 6753100"/>
              <a:gd name="connsiteY3137" fmla="*/ 1640109 h 3313224"/>
              <a:gd name="connsiteX3138" fmla="*/ 1371407 w 6753100"/>
              <a:gd name="connsiteY3138" fmla="*/ 1755369 h 3313224"/>
              <a:gd name="connsiteX3139" fmla="*/ 1371536 w 6753100"/>
              <a:gd name="connsiteY3139" fmla="*/ 1758734 h 3313224"/>
              <a:gd name="connsiteX3140" fmla="*/ 1318469 w 6753100"/>
              <a:gd name="connsiteY3140" fmla="*/ 1758734 h 3313224"/>
              <a:gd name="connsiteX3141" fmla="*/ 1318339 w 6753100"/>
              <a:gd name="connsiteY3141" fmla="*/ 1755628 h 3313224"/>
              <a:gd name="connsiteX3142" fmla="*/ 1316657 w 6753100"/>
              <a:gd name="connsiteY3142" fmla="*/ 1681010 h 3313224"/>
              <a:gd name="connsiteX3143" fmla="*/ 1303584 w 6753100"/>
              <a:gd name="connsiteY3143" fmla="*/ 1667872 h 3313224"/>
              <a:gd name="connsiteX3144" fmla="*/ 1316721 w 6753100"/>
              <a:gd name="connsiteY3144" fmla="*/ 1654735 h 3313224"/>
              <a:gd name="connsiteX3145" fmla="*/ 1329859 w 6753100"/>
              <a:gd name="connsiteY3145" fmla="*/ 1667872 h 3313224"/>
              <a:gd name="connsiteX3146" fmla="*/ 1323064 w 6753100"/>
              <a:gd name="connsiteY3146" fmla="*/ 1679327 h 3313224"/>
              <a:gd name="connsiteX3147" fmla="*/ 1324617 w 6753100"/>
              <a:gd name="connsiteY3147" fmla="*/ 1752262 h 3313224"/>
              <a:gd name="connsiteX3148" fmla="*/ 1364741 w 6753100"/>
              <a:gd name="connsiteY3148" fmla="*/ 1752262 h 3313224"/>
              <a:gd name="connsiteX3149" fmla="*/ 1363511 w 6753100"/>
              <a:gd name="connsiteY3149" fmla="*/ 1636808 h 3313224"/>
              <a:gd name="connsiteX3150" fmla="*/ 4069372 w 6753100"/>
              <a:gd name="connsiteY3150" fmla="*/ 1630143 h 3313224"/>
              <a:gd name="connsiteX3151" fmla="*/ 4082510 w 6753100"/>
              <a:gd name="connsiteY3151" fmla="*/ 1643280 h 3313224"/>
              <a:gd name="connsiteX3152" fmla="*/ 4075455 w 6753100"/>
              <a:gd name="connsiteY3152" fmla="*/ 1654865 h 3313224"/>
              <a:gd name="connsiteX3153" fmla="*/ 4075714 w 6753100"/>
              <a:gd name="connsiteY3153" fmla="*/ 1669167 h 3313224"/>
              <a:gd name="connsiteX3154" fmla="*/ 4071637 w 6753100"/>
              <a:gd name="connsiteY3154" fmla="*/ 1733884 h 3313224"/>
              <a:gd name="connsiteX3155" fmla="*/ 4080697 w 6753100"/>
              <a:gd name="connsiteY3155" fmla="*/ 1747345 h 3313224"/>
              <a:gd name="connsiteX3156" fmla="*/ 4066136 w 6753100"/>
              <a:gd name="connsiteY3156" fmla="*/ 1761906 h 3313224"/>
              <a:gd name="connsiteX3157" fmla="*/ 4051575 w 6753100"/>
              <a:gd name="connsiteY3157" fmla="*/ 1747345 h 3313224"/>
              <a:gd name="connsiteX3158" fmla="*/ 4065230 w 6753100"/>
              <a:gd name="connsiteY3158" fmla="*/ 1732913 h 3313224"/>
              <a:gd name="connsiteX3159" fmla="*/ 4069242 w 6753100"/>
              <a:gd name="connsiteY3159" fmla="*/ 1669167 h 3313224"/>
              <a:gd name="connsiteX3160" fmla="*/ 4069049 w 6753100"/>
              <a:gd name="connsiteY3160" fmla="*/ 1656418 h 3313224"/>
              <a:gd name="connsiteX3161" fmla="*/ 4056235 w 6753100"/>
              <a:gd name="connsiteY3161" fmla="*/ 1643280 h 3313224"/>
              <a:gd name="connsiteX3162" fmla="*/ 4069372 w 6753100"/>
              <a:gd name="connsiteY3162" fmla="*/ 1630143 h 3313224"/>
              <a:gd name="connsiteX3163" fmla="*/ 1597721 w 6753100"/>
              <a:gd name="connsiteY3163" fmla="*/ 1622247 h 3313224"/>
              <a:gd name="connsiteX3164" fmla="*/ 1589631 w 6753100"/>
              <a:gd name="connsiteY3164" fmla="*/ 1630337 h 3313224"/>
              <a:gd name="connsiteX3165" fmla="*/ 1597721 w 6753100"/>
              <a:gd name="connsiteY3165" fmla="*/ 1638426 h 3313224"/>
              <a:gd name="connsiteX3166" fmla="*/ 1605810 w 6753100"/>
              <a:gd name="connsiteY3166" fmla="*/ 1630337 h 3313224"/>
              <a:gd name="connsiteX3167" fmla="*/ 1597721 w 6753100"/>
              <a:gd name="connsiteY3167" fmla="*/ 1622247 h 3313224"/>
              <a:gd name="connsiteX3168" fmla="*/ 5562123 w 6753100"/>
              <a:gd name="connsiteY3168" fmla="*/ 1619529 h 3313224"/>
              <a:gd name="connsiteX3169" fmla="*/ 5554033 w 6753100"/>
              <a:gd name="connsiteY3169" fmla="*/ 1627618 h 3313224"/>
              <a:gd name="connsiteX3170" fmla="*/ 5562123 w 6753100"/>
              <a:gd name="connsiteY3170" fmla="*/ 1635708 h 3313224"/>
              <a:gd name="connsiteX3171" fmla="*/ 5570212 w 6753100"/>
              <a:gd name="connsiteY3171" fmla="*/ 1627618 h 3313224"/>
              <a:gd name="connsiteX3172" fmla="*/ 5562123 w 6753100"/>
              <a:gd name="connsiteY3172" fmla="*/ 1619529 h 3313224"/>
              <a:gd name="connsiteX3173" fmla="*/ 1645611 w 6753100"/>
              <a:gd name="connsiteY3173" fmla="*/ 1619011 h 3313224"/>
              <a:gd name="connsiteX3174" fmla="*/ 1658749 w 6753100"/>
              <a:gd name="connsiteY3174" fmla="*/ 1632148 h 3313224"/>
              <a:gd name="connsiteX3175" fmla="*/ 1649365 w 6753100"/>
              <a:gd name="connsiteY3175" fmla="*/ 1644703 h 3313224"/>
              <a:gd name="connsiteX3176" fmla="*/ 1649559 w 6753100"/>
              <a:gd name="connsiteY3176" fmla="*/ 1710002 h 3313224"/>
              <a:gd name="connsiteX3177" fmla="*/ 1649623 w 6753100"/>
              <a:gd name="connsiteY3177" fmla="*/ 1709938 h 3313224"/>
              <a:gd name="connsiteX3178" fmla="*/ 1660820 w 6753100"/>
              <a:gd name="connsiteY3178" fmla="*/ 1724046 h 3313224"/>
              <a:gd name="connsiteX3179" fmla="*/ 1646258 w 6753100"/>
              <a:gd name="connsiteY3179" fmla="*/ 1738607 h 3313224"/>
              <a:gd name="connsiteX3180" fmla="*/ 1631697 w 6753100"/>
              <a:gd name="connsiteY3180" fmla="*/ 1724046 h 3313224"/>
              <a:gd name="connsiteX3181" fmla="*/ 1643152 w 6753100"/>
              <a:gd name="connsiteY3181" fmla="*/ 1709873 h 3313224"/>
              <a:gd name="connsiteX3182" fmla="*/ 1642958 w 6753100"/>
              <a:gd name="connsiteY3182" fmla="*/ 1645027 h 3313224"/>
              <a:gd name="connsiteX3183" fmla="*/ 1632474 w 6753100"/>
              <a:gd name="connsiteY3183" fmla="*/ 1632148 h 3313224"/>
              <a:gd name="connsiteX3184" fmla="*/ 1645611 w 6753100"/>
              <a:gd name="connsiteY3184" fmla="*/ 1619011 h 3313224"/>
              <a:gd name="connsiteX3185" fmla="*/ 4117844 w 6753100"/>
              <a:gd name="connsiteY3185" fmla="*/ 1616293 h 3313224"/>
              <a:gd name="connsiteX3186" fmla="*/ 4109755 w 6753100"/>
              <a:gd name="connsiteY3186" fmla="*/ 1624383 h 3313224"/>
              <a:gd name="connsiteX3187" fmla="*/ 4117844 w 6753100"/>
              <a:gd name="connsiteY3187" fmla="*/ 1632472 h 3313224"/>
              <a:gd name="connsiteX3188" fmla="*/ 4125934 w 6753100"/>
              <a:gd name="connsiteY3188" fmla="*/ 1624383 h 3313224"/>
              <a:gd name="connsiteX3189" fmla="*/ 4117844 w 6753100"/>
              <a:gd name="connsiteY3189" fmla="*/ 1616293 h 3313224"/>
              <a:gd name="connsiteX3190" fmla="*/ 1597656 w 6753100"/>
              <a:gd name="connsiteY3190" fmla="*/ 1615840 h 3313224"/>
              <a:gd name="connsiteX3191" fmla="*/ 1612217 w 6753100"/>
              <a:gd name="connsiteY3191" fmla="*/ 1630401 h 3313224"/>
              <a:gd name="connsiteX3192" fmla="*/ 1602704 w 6753100"/>
              <a:gd name="connsiteY3192" fmla="*/ 1643992 h 3313224"/>
              <a:gd name="connsiteX3193" fmla="*/ 1604969 w 6753100"/>
              <a:gd name="connsiteY3193" fmla="*/ 1765594 h 3313224"/>
              <a:gd name="connsiteX3194" fmla="*/ 1613382 w 6753100"/>
              <a:gd name="connsiteY3194" fmla="*/ 1777825 h 3313224"/>
              <a:gd name="connsiteX3195" fmla="*/ 1600245 w 6753100"/>
              <a:gd name="connsiteY3195" fmla="*/ 1790963 h 3313224"/>
              <a:gd name="connsiteX3196" fmla="*/ 1590958 w 6753100"/>
              <a:gd name="connsiteY3196" fmla="*/ 1787112 h 3313224"/>
              <a:gd name="connsiteX3197" fmla="*/ 1587123 w 6753100"/>
              <a:gd name="connsiteY3197" fmla="*/ 1777864 h 3313224"/>
              <a:gd name="connsiteX3198" fmla="*/ 1598433 w 6753100"/>
              <a:gd name="connsiteY3198" fmla="*/ 1764947 h 3313224"/>
              <a:gd name="connsiteX3199" fmla="*/ 1596232 w 6753100"/>
              <a:gd name="connsiteY3199" fmla="*/ 1644833 h 3313224"/>
              <a:gd name="connsiteX3200" fmla="*/ 1583095 w 6753100"/>
              <a:gd name="connsiteY3200" fmla="*/ 1630401 h 3313224"/>
              <a:gd name="connsiteX3201" fmla="*/ 1597656 w 6753100"/>
              <a:gd name="connsiteY3201" fmla="*/ 1615840 h 3313224"/>
              <a:gd name="connsiteX3202" fmla="*/ 2578692 w 6753100"/>
              <a:gd name="connsiteY3202" fmla="*/ 1610922 h 3313224"/>
              <a:gd name="connsiteX3203" fmla="*/ 2570603 w 6753100"/>
              <a:gd name="connsiteY3203" fmla="*/ 1619011 h 3313224"/>
              <a:gd name="connsiteX3204" fmla="*/ 2578692 w 6753100"/>
              <a:gd name="connsiteY3204" fmla="*/ 1627101 h 3313224"/>
              <a:gd name="connsiteX3205" fmla="*/ 2586782 w 6753100"/>
              <a:gd name="connsiteY3205" fmla="*/ 1619011 h 3313224"/>
              <a:gd name="connsiteX3206" fmla="*/ 2578692 w 6753100"/>
              <a:gd name="connsiteY3206" fmla="*/ 1610922 h 3313224"/>
              <a:gd name="connsiteX3207" fmla="*/ 5702880 w 6753100"/>
              <a:gd name="connsiteY3207" fmla="*/ 1610339 h 3313224"/>
              <a:gd name="connsiteX3208" fmla="*/ 5694791 w 6753100"/>
              <a:gd name="connsiteY3208" fmla="*/ 1618429 h 3313224"/>
              <a:gd name="connsiteX3209" fmla="*/ 5702880 w 6753100"/>
              <a:gd name="connsiteY3209" fmla="*/ 1626518 h 3313224"/>
              <a:gd name="connsiteX3210" fmla="*/ 5710970 w 6753100"/>
              <a:gd name="connsiteY3210" fmla="*/ 1618429 h 3313224"/>
              <a:gd name="connsiteX3211" fmla="*/ 5702880 w 6753100"/>
              <a:gd name="connsiteY3211" fmla="*/ 1610339 h 3313224"/>
              <a:gd name="connsiteX3212" fmla="*/ 4163146 w 6753100"/>
              <a:gd name="connsiteY3212" fmla="*/ 1609822 h 3313224"/>
              <a:gd name="connsiteX3213" fmla="*/ 4155057 w 6753100"/>
              <a:gd name="connsiteY3213" fmla="*/ 1617911 h 3313224"/>
              <a:gd name="connsiteX3214" fmla="*/ 4163146 w 6753100"/>
              <a:gd name="connsiteY3214" fmla="*/ 1626001 h 3313224"/>
              <a:gd name="connsiteX3215" fmla="*/ 4171236 w 6753100"/>
              <a:gd name="connsiteY3215" fmla="*/ 1617911 h 3313224"/>
              <a:gd name="connsiteX3216" fmla="*/ 4163146 w 6753100"/>
              <a:gd name="connsiteY3216" fmla="*/ 1609822 h 3313224"/>
              <a:gd name="connsiteX3217" fmla="*/ 3423308 w 6753100"/>
              <a:gd name="connsiteY3217" fmla="*/ 1604450 h 3313224"/>
              <a:gd name="connsiteX3218" fmla="*/ 3439099 w 6753100"/>
              <a:gd name="connsiteY3218" fmla="*/ 1614351 h 3313224"/>
              <a:gd name="connsiteX3219" fmla="*/ 3429197 w 6753100"/>
              <a:gd name="connsiteY3219" fmla="*/ 1630142 h 3313224"/>
              <a:gd name="connsiteX3220" fmla="*/ 3425120 w 6753100"/>
              <a:gd name="connsiteY3220" fmla="*/ 1630401 h 3313224"/>
              <a:gd name="connsiteX3221" fmla="*/ 3419749 w 6753100"/>
              <a:gd name="connsiteY3221" fmla="*/ 1665995 h 3313224"/>
              <a:gd name="connsiteX3222" fmla="*/ 3433468 w 6753100"/>
              <a:gd name="connsiteY3222" fmla="*/ 1680492 h 3313224"/>
              <a:gd name="connsiteX3223" fmla="*/ 3418907 w 6753100"/>
              <a:gd name="connsiteY3223" fmla="*/ 1695053 h 3313224"/>
              <a:gd name="connsiteX3224" fmla="*/ 3404346 w 6753100"/>
              <a:gd name="connsiteY3224" fmla="*/ 1680492 h 3313224"/>
              <a:gd name="connsiteX3225" fmla="*/ 3404346 w 6753100"/>
              <a:gd name="connsiteY3225" fmla="*/ 1680362 h 3313224"/>
              <a:gd name="connsiteX3226" fmla="*/ 3413212 w 6753100"/>
              <a:gd name="connsiteY3226" fmla="*/ 1666966 h 3313224"/>
              <a:gd name="connsiteX3227" fmla="*/ 3418972 w 6753100"/>
              <a:gd name="connsiteY3227" fmla="*/ 1628201 h 3313224"/>
              <a:gd name="connsiteX3228" fmla="*/ 3413406 w 6753100"/>
              <a:gd name="connsiteY3228" fmla="*/ 1620241 h 3313224"/>
              <a:gd name="connsiteX3229" fmla="*/ 3423308 w 6753100"/>
              <a:gd name="connsiteY3229" fmla="*/ 1604450 h 3313224"/>
              <a:gd name="connsiteX3230" fmla="*/ 4163146 w 6753100"/>
              <a:gd name="connsiteY3230" fmla="*/ 1603350 h 3313224"/>
              <a:gd name="connsiteX3231" fmla="*/ 4177707 w 6753100"/>
              <a:gd name="connsiteY3231" fmla="*/ 1617911 h 3313224"/>
              <a:gd name="connsiteX3232" fmla="*/ 4177578 w 6753100"/>
              <a:gd name="connsiteY3232" fmla="*/ 1617847 h 3313224"/>
              <a:gd name="connsiteX3233" fmla="*/ 4167482 w 6753100"/>
              <a:gd name="connsiteY3233" fmla="*/ 1631631 h 3313224"/>
              <a:gd name="connsiteX3234" fmla="*/ 4168518 w 6753100"/>
              <a:gd name="connsiteY3234" fmla="*/ 1661077 h 3313224"/>
              <a:gd name="connsiteX3235" fmla="*/ 4177254 w 6753100"/>
              <a:gd name="connsiteY3235" fmla="*/ 1673438 h 3313224"/>
              <a:gd name="connsiteX3236" fmla="*/ 4164117 w 6753100"/>
              <a:gd name="connsiteY3236" fmla="*/ 1686575 h 3313224"/>
              <a:gd name="connsiteX3237" fmla="*/ 4150979 w 6753100"/>
              <a:gd name="connsiteY3237" fmla="*/ 1673438 h 3313224"/>
              <a:gd name="connsiteX3238" fmla="*/ 4162111 w 6753100"/>
              <a:gd name="connsiteY3238" fmla="*/ 1660495 h 3313224"/>
              <a:gd name="connsiteX3239" fmla="*/ 4161140 w 6753100"/>
              <a:gd name="connsiteY3239" fmla="*/ 1632278 h 3313224"/>
              <a:gd name="connsiteX3240" fmla="*/ 4148585 w 6753100"/>
              <a:gd name="connsiteY3240" fmla="*/ 1617911 h 3313224"/>
              <a:gd name="connsiteX3241" fmla="*/ 4163146 w 6753100"/>
              <a:gd name="connsiteY3241" fmla="*/ 1603350 h 3313224"/>
              <a:gd name="connsiteX3242" fmla="*/ 1458968 w 6753100"/>
              <a:gd name="connsiteY3242" fmla="*/ 1599532 h 3313224"/>
              <a:gd name="connsiteX3243" fmla="*/ 1472106 w 6753100"/>
              <a:gd name="connsiteY3243" fmla="*/ 1612669 h 3313224"/>
              <a:gd name="connsiteX3244" fmla="*/ 1463304 w 6753100"/>
              <a:gd name="connsiteY3244" fmla="*/ 1625030 h 3313224"/>
              <a:gd name="connsiteX3245" fmla="*/ 1481555 w 6753100"/>
              <a:gd name="connsiteY3245" fmla="*/ 1950295 h 3313224"/>
              <a:gd name="connsiteX3246" fmla="*/ 1517472 w 6753100"/>
              <a:gd name="connsiteY3246" fmla="*/ 1914378 h 3313224"/>
              <a:gd name="connsiteX3247" fmla="*/ 1503040 w 6753100"/>
              <a:gd name="connsiteY3247" fmla="*/ 1646387 h 3313224"/>
              <a:gd name="connsiteX3248" fmla="*/ 1503040 w 6753100"/>
              <a:gd name="connsiteY3248" fmla="*/ 1643216 h 3313224"/>
              <a:gd name="connsiteX3249" fmla="*/ 1556043 w 6753100"/>
              <a:gd name="connsiteY3249" fmla="*/ 1643216 h 3313224"/>
              <a:gd name="connsiteX3250" fmla="*/ 1556043 w 6753100"/>
              <a:gd name="connsiteY3250" fmla="*/ 1646516 h 3313224"/>
              <a:gd name="connsiteX3251" fmla="*/ 1558308 w 6753100"/>
              <a:gd name="connsiteY3251" fmla="*/ 1767601 h 3313224"/>
              <a:gd name="connsiteX3252" fmla="*/ 1566980 w 6753100"/>
              <a:gd name="connsiteY3252" fmla="*/ 1779962 h 3313224"/>
              <a:gd name="connsiteX3253" fmla="*/ 1553843 w 6753100"/>
              <a:gd name="connsiteY3253" fmla="*/ 1793099 h 3313224"/>
              <a:gd name="connsiteX3254" fmla="*/ 1540705 w 6753100"/>
              <a:gd name="connsiteY3254" fmla="*/ 1779962 h 3313224"/>
              <a:gd name="connsiteX3255" fmla="*/ 1540770 w 6753100"/>
              <a:gd name="connsiteY3255" fmla="*/ 1779832 h 3313224"/>
              <a:gd name="connsiteX3256" fmla="*/ 1551901 w 6753100"/>
              <a:gd name="connsiteY3256" fmla="*/ 1766889 h 3313224"/>
              <a:gd name="connsiteX3257" fmla="*/ 1549636 w 6753100"/>
              <a:gd name="connsiteY3257" fmla="*/ 1649622 h 3313224"/>
              <a:gd name="connsiteX3258" fmla="*/ 1509577 w 6753100"/>
              <a:gd name="connsiteY3258" fmla="*/ 1649622 h 3313224"/>
              <a:gd name="connsiteX3259" fmla="*/ 1524203 w 6753100"/>
              <a:gd name="connsiteY3259" fmla="*/ 1915154 h 3313224"/>
              <a:gd name="connsiteX3260" fmla="*/ 1524397 w 6753100"/>
              <a:gd name="connsiteY3260" fmla="*/ 1916707 h 3313224"/>
              <a:gd name="connsiteX3261" fmla="*/ 1477024 w 6753100"/>
              <a:gd name="connsiteY3261" fmla="*/ 1964080 h 3313224"/>
              <a:gd name="connsiteX3262" fmla="*/ 1476118 w 6753100"/>
              <a:gd name="connsiteY3262" fmla="*/ 1957608 h 3313224"/>
              <a:gd name="connsiteX3263" fmla="*/ 1456898 w 6753100"/>
              <a:gd name="connsiteY3263" fmla="*/ 1625613 h 3313224"/>
              <a:gd name="connsiteX3264" fmla="*/ 1445831 w 6753100"/>
              <a:gd name="connsiteY3264" fmla="*/ 1612669 h 3313224"/>
              <a:gd name="connsiteX3265" fmla="*/ 1458968 w 6753100"/>
              <a:gd name="connsiteY3265" fmla="*/ 1599532 h 3313224"/>
              <a:gd name="connsiteX3266" fmla="*/ 3630400 w 6753100"/>
              <a:gd name="connsiteY3266" fmla="*/ 1596943 h 3313224"/>
              <a:gd name="connsiteX3267" fmla="*/ 3646191 w 6753100"/>
              <a:gd name="connsiteY3267" fmla="*/ 1606845 h 3313224"/>
              <a:gd name="connsiteX3268" fmla="*/ 3642696 w 6753100"/>
              <a:gd name="connsiteY3268" fmla="*/ 1619012 h 3313224"/>
              <a:gd name="connsiteX3269" fmla="*/ 3656416 w 6753100"/>
              <a:gd name="connsiteY3269" fmla="*/ 1669102 h 3313224"/>
              <a:gd name="connsiteX3270" fmla="*/ 3558047 w 6753100"/>
              <a:gd name="connsiteY3270" fmla="*/ 1767471 h 3313224"/>
              <a:gd name="connsiteX3271" fmla="*/ 3558047 w 6753100"/>
              <a:gd name="connsiteY3271" fmla="*/ 1767407 h 3313224"/>
              <a:gd name="connsiteX3272" fmla="*/ 3476375 w 6753100"/>
              <a:gd name="connsiteY3272" fmla="*/ 1723917 h 3313224"/>
              <a:gd name="connsiteX3273" fmla="*/ 3430944 w 6753100"/>
              <a:gd name="connsiteY3273" fmla="*/ 1723917 h 3313224"/>
              <a:gd name="connsiteX3274" fmla="*/ 3495013 w 6753100"/>
              <a:gd name="connsiteY3274" fmla="*/ 1792387 h 3313224"/>
              <a:gd name="connsiteX3275" fmla="*/ 3507310 w 6753100"/>
              <a:gd name="connsiteY3275" fmla="*/ 1785592 h 3313224"/>
              <a:gd name="connsiteX3276" fmla="*/ 3521871 w 6753100"/>
              <a:gd name="connsiteY3276" fmla="*/ 1800153 h 3313224"/>
              <a:gd name="connsiteX3277" fmla="*/ 3507310 w 6753100"/>
              <a:gd name="connsiteY3277" fmla="*/ 1814714 h 3313224"/>
              <a:gd name="connsiteX3278" fmla="*/ 3492748 w 6753100"/>
              <a:gd name="connsiteY3278" fmla="*/ 1800153 h 3313224"/>
              <a:gd name="connsiteX3279" fmla="*/ 3492942 w 6753100"/>
              <a:gd name="connsiteY3279" fmla="*/ 1798471 h 3313224"/>
              <a:gd name="connsiteX3280" fmla="*/ 3492295 w 6753100"/>
              <a:gd name="connsiteY3280" fmla="*/ 1798341 h 3313224"/>
              <a:gd name="connsiteX3281" fmla="*/ 3423113 w 6753100"/>
              <a:gd name="connsiteY3281" fmla="*/ 1721976 h 3313224"/>
              <a:gd name="connsiteX3282" fmla="*/ 3421366 w 6753100"/>
              <a:gd name="connsiteY3282" fmla="*/ 1717575 h 3313224"/>
              <a:gd name="connsiteX3283" fmla="*/ 3479870 w 6753100"/>
              <a:gd name="connsiteY3283" fmla="*/ 1717575 h 3313224"/>
              <a:gd name="connsiteX3284" fmla="*/ 3480840 w 6753100"/>
              <a:gd name="connsiteY3284" fmla="*/ 1719063 h 3313224"/>
              <a:gd name="connsiteX3285" fmla="*/ 3558047 w 6753100"/>
              <a:gd name="connsiteY3285" fmla="*/ 1761064 h 3313224"/>
              <a:gd name="connsiteX3286" fmla="*/ 3649945 w 6753100"/>
              <a:gd name="connsiteY3286" fmla="*/ 1669167 h 3313224"/>
              <a:gd name="connsiteX3287" fmla="*/ 3637131 w 6753100"/>
              <a:gd name="connsiteY3287" fmla="*/ 1622377 h 3313224"/>
              <a:gd name="connsiteX3288" fmla="*/ 3636290 w 6753100"/>
              <a:gd name="connsiteY3288" fmla="*/ 1622636 h 3313224"/>
              <a:gd name="connsiteX3289" fmla="*/ 3620499 w 6753100"/>
              <a:gd name="connsiteY3289" fmla="*/ 1612734 h 3313224"/>
              <a:gd name="connsiteX3290" fmla="*/ 3630400 w 6753100"/>
              <a:gd name="connsiteY3290" fmla="*/ 1596943 h 3313224"/>
              <a:gd name="connsiteX3291" fmla="*/ 4208447 w 6753100"/>
              <a:gd name="connsiteY3291" fmla="*/ 1594743 h 3313224"/>
              <a:gd name="connsiteX3292" fmla="*/ 4200358 w 6753100"/>
              <a:gd name="connsiteY3292" fmla="*/ 1602832 h 3313224"/>
              <a:gd name="connsiteX3293" fmla="*/ 4208447 w 6753100"/>
              <a:gd name="connsiteY3293" fmla="*/ 1610922 h 3313224"/>
              <a:gd name="connsiteX3294" fmla="*/ 4216537 w 6753100"/>
              <a:gd name="connsiteY3294" fmla="*/ 1602832 h 3313224"/>
              <a:gd name="connsiteX3295" fmla="*/ 4208447 w 6753100"/>
              <a:gd name="connsiteY3295" fmla="*/ 1594743 h 3313224"/>
              <a:gd name="connsiteX3296" fmla="*/ 4860466 w 6753100"/>
              <a:gd name="connsiteY3296" fmla="*/ 1594160 h 3313224"/>
              <a:gd name="connsiteX3297" fmla="*/ 4852377 w 6753100"/>
              <a:gd name="connsiteY3297" fmla="*/ 1602249 h 3313224"/>
              <a:gd name="connsiteX3298" fmla="*/ 4860466 w 6753100"/>
              <a:gd name="connsiteY3298" fmla="*/ 1610339 h 3313224"/>
              <a:gd name="connsiteX3299" fmla="*/ 4868556 w 6753100"/>
              <a:gd name="connsiteY3299" fmla="*/ 1602249 h 3313224"/>
              <a:gd name="connsiteX3300" fmla="*/ 4860466 w 6753100"/>
              <a:gd name="connsiteY3300" fmla="*/ 1594160 h 3313224"/>
              <a:gd name="connsiteX3301" fmla="*/ 4208447 w 6753100"/>
              <a:gd name="connsiteY3301" fmla="*/ 1588271 h 3313224"/>
              <a:gd name="connsiteX3302" fmla="*/ 4223009 w 6753100"/>
              <a:gd name="connsiteY3302" fmla="*/ 1602832 h 3313224"/>
              <a:gd name="connsiteX3303" fmla="*/ 4222880 w 6753100"/>
              <a:gd name="connsiteY3303" fmla="*/ 1602768 h 3313224"/>
              <a:gd name="connsiteX3304" fmla="*/ 4213172 w 6753100"/>
              <a:gd name="connsiteY3304" fmla="*/ 1616423 h 3313224"/>
              <a:gd name="connsiteX3305" fmla="*/ 4215243 w 6753100"/>
              <a:gd name="connsiteY3305" fmla="*/ 1669102 h 3313224"/>
              <a:gd name="connsiteX3306" fmla="*/ 4210260 w 6753100"/>
              <a:gd name="connsiteY3306" fmla="*/ 1750451 h 3313224"/>
              <a:gd name="connsiteX3307" fmla="*/ 4209936 w 6753100"/>
              <a:gd name="connsiteY3307" fmla="*/ 1753298 h 3313224"/>
              <a:gd name="connsiteX3308" fmla="*/ 4156416 w 6753100"/>
              <a:gd name="connsiteY3308" fmla="*/ 1753298 h 3313224"/>
              <a:gd name="connsiteX3309" fmla="*/ 4156933 w 6753100"/>
              <a:gd name="connsiteY3309" fmla="*/ 1749609 h 3313224"/>
              <a:gd name="connsiteX3310" fmla="*/ 4161269 w 6753100"/>
              <a:gd name="connsiteY3310" fmla="*/ 1704761 h 3313224"/>
              <a:gd name="connsiteX3311" fmla="*/ 4114609 w 6753100"/>
              <a:gd name="connsiteY3311" fmla="*/ 1704761 h 3313224"/>
              <a:gd name="connsiteX3312" fmla="*/ 4114803 w 6753100"/>
              <a:gd name="connsiteY3312" fmla="*/ 1701331 h 3313224"/>
              <a:gd name="connsiteX3313" fmla="*/ 4115773 w 6753100"/>
              <a:gd name="connsiteY3313" fmla="*/ 1669102 h 3313224"/>
              <a:gd name="connsiteX3314" fmla="*/ 4114932 w 6753100"/>
              <a:gd name="connsiteY3314" fmla="*/ 1638620 h 3313224"/>
              <a:gd name="connsiteX3315" fmla="*/ 4103348 w 6753100"/>
              <a:gd name="connsiteY3315" fmla="*/ 1624383 h 3313224"/>
              <a:gd name="connsiteX3316" fmla="*/ 4117909 w 6753100"/>
              <a:gd name="connsiteY3316" fmla="*/ 1609822 h 3313224"/>
              <a:gd name="connsiteX3317" fmla="*/ 4132470 w 6753100"/>
              <a:gd name="connsiteY3317" fmla="*/ 1624383 h 3313224"/>
              <a:gd name="connsiteX3318" fmla="*/ 4121404 w 6753100"/>
              <a:gd name="connsiteY3318" fmla="*/ 1638491 h 3313224"/>
              <a:gd name="connsiteX3319" fmla="*/ 4122245 w 6753100"/>
              <a:gd name="connsiteY3319" fmla="*/ 1669167 h 3313224"/>
              <a:gd name="connsiteX3320" fmla="*/ 4121469 w 6753100"/>
              <a:gd name="connsiteY3320" fmla="*/ 1698354 h 3313224"/>
              <a:gd name="connsiteX3321" fmla="*/ 4168129 w 6753100"/>
              <a:gd name="connsiteY3321" fmla="*/ 1698354 h 3313224"/>
              <a:gd name="connsiteX3322" fmla="*/ 4167935 w 6753100"/>
              <a:gd name="connsiteY3322" fmla="*/ 1701784 h 3313224"/>
              <a:gd name="connsiteX3323" fmla="*/ 4163858 w 6753100"/>
              <a:gd name="connsiteY3323" fmla="*/ 1746891 h 3313224"/>
              <a:gd name="connsiteX3324" fmla="*/ 4204306 w 6753100"/>
              <a:gd name="connsiteY3324" fmla="*/ 1746891 h 3313224"/>
              <a:gd name="connsiteX3325" fmla="*/ 4208901 w 6753100"/>
              <a:gd name="connsiteY3325" fmla="*/ 1669167 h 3313224"/>
              <a:gd name="connsiteX3326" fmla="*/ 4206830 w 6753100"/>
              <a:gd name="connsiteY3326" fmla="*/ 1617199 h 3313224"/>
              <a:gd name="connsiteX3327" fmla="*/ 4193886 w 6753100"/>
              <a:gd name="connsiteY3327" fmla="*/ 1602832 h 3313224"/>
              <a:gd name="connsiteX3328" fmla="*/ 4208447 w 6753100"/>
              <a:gd name="connsiteY3328" fmla="*/ 1588271 h 3313224"/>
              <a:gd name="connsiteX3329" fmla="*/ 4068207 w 6753100"/>
              <a:gd name="connsiteY3329" fmla="*/ 1585035 h 3313224"/>
              <a:gd name="connsiteX3330" fmla="*/ 4060118 w 6753100"/>
              <a:gd name="connsiteY3330" fmla="*/ 1593125 h 3313224"/>
              <a:gd name="connsiteX3331" fmla="*/ 4068207 w 6753100"/>
              <a:gd name="connsiteY3331" fmla="*/ 1601214 h 3313224"/>
              <a:gd name="connsiteX3332" fmla="*/ 4076297 w 6753100"/>
              <a:gd name="connsiteY3332" fmla="*/ 1593125 h 3313224"/>
              <a:gd name="connsiteX3333" fmla="*/ 4068207 w 6753100"/>
              <a:gd name="connsiteY3333" fmla="*/ 1585035 h 3313224"/>
              <a:gd name="connsiteX3334" fmla="*/ 995275 w 6753100"/>
              <a:gd name="connsiteY3334" fmla="*/ 1569374 h 3313224"/>
              <a:gd name="connsiteX3335" fmla="*/ 987185 w 6753100"/>
              <a:gd name="connsiteY3335" fmla="*/ 1577463 h 3313224"/>
              <a:gd name="connsiteX3336" fmla="*/ 995275 w 6753100"/>
              <a:gd name="connsiteY3336" fmla="*/ 1585553 h 3313224"/>
              <a:gd name="connsiteX3337" fmla="*/ 1003364 w 6753100"/>
              <a:gd name="connsiteY3337" fmla="*/ 1577463 h 3313224"/>
              <a:gd name="connsiteX3338" fmla="*/ 995275 w 6753100"/>
              <a:gd name="connsiteY3338" fmla="*/ 1569374 h 3313224"/>
              <a:gd name="connsiteX3339" fmla="*/ 4108655 w 6753100"/>
              <a:gd name="connsiteY3339" fmla="*/ 1552094 h 3313224"/>
              <a:gd name="connsiteX3340" fmla="*/ 4100566 w 6753100"/>
              <a:gd name="connsiteY3340" fmla="*/ 1560184 h 3313224"/>
              <a:gd name="connsiteX3341" fmla="*/ 4108655 w 6753100"/>
              <a:gd name="connsiteY3341" fmla="*/ 1568274 h 3313224"/>
              <a:gd name="connsiteX3342" fmla="*/ 4116745 w 6753100"/>
              <a:gd name="connsiteY3342" fmla="*/ 1560184 h 3313224"/>
              <a:gd name="connsiteX3343" fmla="*/ 4108655 w 6753100"/>
              <a:gd name="connsiteY3343" fmla="*/ 1552094 h 3313224"/>
              <a:gd name="connsiteX3344" fmla="*/ 3248508 w 6753100"/>
              <a:gd name="connsiteY3344" fmla="*/ 1549441 h 3313224"/>
              <a:gd name="connsiteX3345" fmla="*/ 3240418 w 6753100"/>
              <a:gd name="connsiteY3345" fmla="*/ 1557531 h 3313224"/>
              <a:gd name="connsiteX3346" fmla="*/ 3248508 w 6753100"/>
              <a:gd name="connsiteY3346" fmla="*/ 1565620 h 3313224"/>
              <a:gd name="connsiteX3347" fmla="*/ 3256598 w 6753100"/>
              <a:gd name="connsiteY3347" fmla="*/ 1557531 h 3313224"/>
              <a:gd name="connsiteX3348" fmla="*/ 3248508 w 6753100"/>
              <a:gd name="connsiteY3348" fmla="*/ 1549441 h 3313224"/>
              <a:gd name="connsiteX3349" fmla="*/ 950556 w 6753100"/>
              <a:gd name="connsiteY3349" fmla="*/ 1546205 h 3313224"/>
              <a:gd name="connsiteX3350" fmla="*/ 942466 w 6753100"/>
              <a:gd name="connsiteY3350" fmla="*/ 1554294 h 3313224"/>
              <a:gd name="connsiteX3351" fmla="*/ 950556 w 6753100"/>
              <a:gd name="connsiteY3351" fmla="*/ 1562384 h 3313224"/>
              <a:gd name="connsiteX3352" fmla="*/ 958645 w 6753100"/>
              <a:gd name="connsiteY3352" fmla="*/ 1554294 h 3313224"/>
              <a:gd name="connsiteX3353" fmla="*/ 950556 w 6753100"/>
              <a:gd name="connsiteY3353" fmla="*/ 1546205 h 3313224"/>
              <a:gd name="connsiteX3354" fmla="*/ 2629430 w 6753100"/>
              <a:gd name="connsiteY3354" fmla="*/ 1544846 h 3313224"/>
              <a:gd name="connsiteX3355" fmla="*/ 2683080 w 6753100"/>
              <a:gd name="connsiteY3355" fmla="*/ 1544846 h 3313224"/>
              <a:gd name="connsiteX3356" fmla="*/ 2682562 w 6753100"/>
              <a:gd name="connsiteY3356" fmla="*/ 1548535 h 3313224"/>
              <a:gd name="connsiteX3357" fmla="*/ 2674343 w 6753100"/>
              <a:gd name="connsiteY3357" fmla="*/ 1669102 h 3313224"/>
              <a:gd name="connsiteX3358" fmla="*/ 2675120 w 6753100"/>
              <a:gd name="connsiteY3358" fmla="*/ 1704696 h 3313224"/>
              <a:gd name="connsiteX3359" fmla="*/ 2674926 w 6753100"/>
              <a:gd name="connsiteY3359" fmla="*/ 1704696 h 3313224"/>
              <a:gd name="connsiteX3360" fmla="*/ 2683922 w 6753100"/>
              <a:gd name="connsiteY3360" fmla="*/ 1717121 h 3313224"/>
              <a:gd name="connsiteX3361" fmla="*/ 2670784 w 6753100"/>
              <a:gd name="connsiteY3361" fmla="*/ 1730259 h 3313224"/>
              <a:gd name="connsiteX3362" fmla="*/ 2657647 w 6753100"/>
              <a:gd name="connsiteY3362" fmla="*/ 1717121 h 3313224"/>
              <a:gd name="connsiteX3363" fmla="*/ 2668519 w 6753100"/>
              <a:gd name="connsiteY3363" fmla="*/ 1704178 h 3313224"/>
              <a:gd name="connsiteX3364" fmla="*/ 2667742 w 6753100"/>
              <a:gd name="connsiteY3364" fmla="*/ 1669102 h 3313224"/>
              <a:gd name="connsiteX3365" fmla="*/ 2675573 w 6753100"/>
              <a:gd name="connsiteY3365" fmla="*/ 1551382 h 3313224"/>
              <a:gd name="connsiteX3366" fmla="*/ 2635061 w 6753100"/>
              <a:gd name="connsiteY3366" fmla="*/ 1551382 h 3313224"/>
              <a:gd name="connsiteX3367" fmla="*/ 2627748 w 6753100"/>
              <a:gd name="connsiteY3367" fmla="*/ 1666125 h 3313224"/>
              <a:gd name="connsiteX3368" fmla="*/ 2640108 w 6753100"/>
              <a:gd name="connsiteY3368" fmla="*/ 1680427 h 3313224"/>
              <a:gd name="connsiteX3369" fmla="*/ 2625547 w 6753100"/>
              <a:gd name="connsiteY3369" fmla="*/ 1694988 h 3313224"/>
              <a:gd name="connsiteX3370" fmla="*/ 2610986 w 6753100"/>
              <a:gd name="connsiteY3370" fmla="*/ 1680427 h 3313224"/>
              <a:gd name="connsiteX3371" fmla="*/ 2621276 w 6753100"/>
              <a:gd name="connsiteY3371" fmla="*/ 1666578 h 3313224"/>
              <a:gd name="connsiteX3372" fmla="*/ 2629042 w 6753100"/>
              <a:gd name="connsiteY3372" fmla="*/ 1547693 h 3313224"/>
              <a:gd name="connsiteX3373" fmla="*/ 3248508 w 6753100"/>
              <a:gd name="connsiteY3373" fmla="*/ 1542840 h 3313224"/>
              <a:gd name="connsiteX3374" fmla="*/ 3263069 w 6753100"/>
              <a:gd name="connsiteY3374" fmla="*/ 1557401 h 3313224"/>
              <a:gd name="connsiteX3375" fmla="*/ 3248508 w 6753100"/>
              <a:gd name="connsiteY3375" fmla="*/ 1571962 h 3313224"/>
              <a:gd name="connsiteX3376" fmla="*/ 3248120 w 6753100"/>
              <a:gd name="connsiteY3376" fmla="*/ 1571962 h 3313224"/>
              <a:gd name="connsiteX3377" fmla="*/ 3233300 w 6753100"/>
              <a:gd name="connsiteY3377" fmla="*/ 1669102 h 3313224"/>
              <a:gd name="connsiteX3378" fmla="*/ 3326945 w 6753100"/>
              <a:gd name="connsiteY3378" fmla="*/ 1897227 h 3313224"/>
              <a:gd name="connsiteX3379" fmla="*/ 3355290 w 6753100"/>
              <a:gd name="connsiteY3379" fmla="*/ 1868882 h 3313224"/>
              <a:gd name="connsiteX3380" fmla="*/ 3276789 w 6753100"/>
              <a:gd name="connsiteY3380" fmla="*/ 1713174 h 3313224"/>
              <a:gd name="connsiteX3381" fmla="*/ 3276207 w 6753100"/>
              <a:gd name="connsiteY3381" fmla="*/ 1709420 h 3313224"/>
              <a:gd name="connsiteX3382" fmla="*/ 3329921 w 6753100"/>
              <a:gd name="connsiteY3382" fmla="*/ 1709420 h 3313224"/>
              <a:gd name="connsiteX3383" fmla="*/ 3330439 w 6753100"/>
              <a:gd name="connsiteY3383" fmla="*/ 1712074 h 3313224"/>
              <a:gd name="connsiteX3384" fmla="*/ 3555588 w 6753100"/>
              <a:gd name="connsiteY3384" fmla="*/ 1900657 h 3313224"/>
              <a:gd name="connsiteX3385" fmla="*/ 3569955 w 6753100"/>
              <a:gd name="connsiteY3385" fmla="*/ 1888038 h 3313224"/>
              <a:gd name="connsiteX3386" fmla="*/ 3584516 w 6753100"/>
              <a:gd name="connsiteY3386" fmla="*/ 1902599 h 3313224"/>
              <a:gd name="connsiteX3387" fmla="*/ 3569955 w 6753100"/>
              <a:gd name="connsiteY3387" fmla="*/ 1917160 h 3313224"/>
              <a:gd name="connsiteX3388" fmla="*/ 3556170 w 6753100"/>
              <a:gd name="connsiteY3388" fmla="*/ 1907129 h 3313224"/>
              <a:gd name="connsiteX3389" fmla="*/ 3324550 w 6753100"/>
              <a:gd name="connsiteY3389" fmla="*/ 1715892 h 3313224"/>
              <a:gd name="connsiteX3390" fmla="*/ 3283779 w 6753100"/>
              <a:gd name="connsiteY3390" fmla="*/ 1715892 h 3313224"/>
              <a:gd name="connsiteX3391" fmla="*/ 3362150 w 6753100"/>
              <a:gd name="connsiteY3391" fmla="*/ 1866616 h 3313224"/>
              <a:gd name="connsiteX3392" fmla="*/ 3364480 w 6753100"/>
              <a:gd name="connsiteY3392" fmla="*/ 1868882 h 3313224"/>
              <a:gd name="connsiteX3393" fmla="*/ 3326945 w 6753100"/>
              <a:gd name="connsiteY3393" fmla="*/ 1906417 h 3313224"/>
              <a:gd name="connsiteX3394" fmla="*/ 3324679 w 6753100"/>
              <a:gd name="connsiteY3394" fmla="*/ 1904152 h 3313224"/>
              <a:gd name="connsiteX3395" fmla="*/ 3324679 w 6753100"/>
              <a:gd name="connsiteY3395" fmla="*/ 1904087 h 3313224"/>
              <a:gd name="connsiteX3396" fmla="*/ 3226828 w 6753100"/>
              <a:gd name="connsiteY3396" fmla="*/ 1669037 h 3313224"/>
              <a:gd name="connsiteX3397" fmla="*/ 3241842 w 6753100"/>
              <a:gd name="connsiteY3397" fmla="*/ 1570280 h 3313224"/>
              <a:gd name="connsiteX3398" fmla="*/ 3233947 w 6753100"/>
              <a:gd name="connsiteY3398" fmla="*/ 1557401 h 3313224"/>
              <a:gd name="connsiteX3399" fmla="*/ 3248508 w 6753100"/>
              <a:gd name="connsiteY3399" fmla="*/ 1542840 h 3313224"/>
              <a:gd name="connsiteX3400" fmla="*/ 3699130 w 6753100"/>
              <a:gd name="connsiteY3400" fmla="*/ 1539669 h 3313224"/>
              <a:gd name="connsiteX3401" fmla="*/ 3701395 w 6753100"/>
              <a:gd name="connsiteY3401" fmla="*/ 1542258 h 3313224"/>
              <a:gd name="connsiteX3402" fmla="*/ 3749609 w 6753100"/>
              <a:gd name="connsiteY3402" fmla="*/ 1669231 h 3313224"/>
              <a:gd name="connsiteX3403" fmla="*/ 3626388 w 6753100"/>
              <a:gd name="connsiteY3403" fmla="*/ 1848237 h 3313224"/>
              <a:gd name="connsiteX3404" fmla="*/ 3626388 w 6753100"/>
              <a:gd name="connsiteY3404" fmla="*/ 1890562 h 3313224"/>
              <a:gd name="connsiteX3405" fmla="*/ 3738477 w 6753100"/>
              <a:gd name="connsiteY3405" fmla="*/ 1814390 h 3313224"/>
              <a:gd name="connsiteX3406" fmla="*/ 3735500 w 6753100"/>
              <a:gd name="connsiteY3406" fmla="*/ 1805654 h 3313224"/>
              <a:gd name="connsiteX3407" fmla="*/ 3750061 w 6753100"/>
              <a:gd name="connsiteY3407" fmla="*/ 1791093 h 3313224"/>
              <a:gd name="connsiteX3408" fmla="*/ 3764623 w 6753100"/>
              <a:gd name="connsiteY3408" fmla="*/ 1805654 h 3313224"/>
              <a:gd name="connsiteX3409" fmla="*/ 3750061 w 6753100"/>
              <a:gd name="connsiteY3409" fmla="*/ 1820215 h 3313224"/>
              <a:gd name="connsiteX3410" fmla="*/ 3743396 w 6753100"/>
              <a:gd name="connsiteY3410" fmla="*/ 1818532 h 3313224"/>
              <a:gd name="connsiteX3411" fmla="*/ 3623994 w 6753100"/>
              <a:gd name="connsiteY3411" fmla="*/ 1897939 h 3313224"/>
              <a:gd name="connsiteX3412" fmla="*/ 3619852 w 6753100"/>
              <a:gd name="connsiteY3412" fmla="*/ 1899104 h 3313224"/>
              <a:gd name="connsiteX3413" fmla="*/ 3619852 w 6753100"/>
              <a:gd name="connsiteY3413" fmla="*/ 1843642 h 3313224"/>
              <a:gd name="connsiteX3414" fmla="*/ 3621988 w 6753100"/>
              <a:gd name="connsiteY3414" fmla="*/ 1842866 h 3313224"/>
              <a:gd name="connsiteX3415" fmla="*/ 3743072 w 6753100"/>
              <a:gd name="connsiteY3415" fmla="*/ 1669167 h 3313224"/>
              <a:gd name="connsiteX3416" fmla="*/ 3743137 w 6753100"/>
              <a:gd name="connsiteY3416" fmla="*/ 1669167 h 3313224"/>
              <a:gd name="connsiteX3417" fmla="*/ 3698806 w 6753100"/>
              <a:gd name="connsiteY3417" fmla="*/ 1549053 h 3313224"/>
              <a:gd name="connsiteX3418" fmla="*/ 3670395 w 6753100"/>
              <a:gd name="connsiteY3418" fmla="*/ 1577528 h 3313224"/>
              <a:gd name="connsiteX3419" fmla="*/ 3703013 w 6753100"/>
              <a:gd name="connsiteY3419" fmla="*/ 1669167 h 3313224"/>
              <a:gd name="connsiteX3420" fmla="*/ 3561283 w 6753100"/>
              <a:gd name="connsiteY3420" fmla="*/ 1814067 h 3313224"/>
              <a:gd name="connsiteX3421" fmla="*/ 3561283 w 6753100"/>
              <a:gd name="connsiteY3421" fmla="*/ 1860663 h 3313224"/>
              <a:gd name="connsiteX3422" fmla="*/ 3558048 w 6753100"/>
              <a:gd name="connsiteY3422" fmla="*/ 1860663 h 3313224"/>
              <a:gd name="connsiteX3423" fmla="*/ 3366552 w 6753100"/>
              <a:gd name="connsiteY3423" fmla="*/ 1669167 h 3313224"/>
              <a:gd name="connsiteX3424" fmla="*/ 3384608 w 6753100"/>
              <a:gd name="connsiteY3424" fmla="*/ 1587947 h 3313224"/>
              <a:gd name="connsiteX3425" fmla="*/ 3354773 w 6753100"/>
              <a:gd name="connsiteY3425" fmla="*/ 1558113 h 3313224"/>
              <a:gd name="connsiteX3426" fmla="*/ 3326945 w 6753100"/>
              <a:gd name="connsiteY3426" fmla="*/ 1653829 h 3313224"/>
              <a:gd name="connsiteX3427" fmla="*/ 3336588 w 6753100"/>
              <a:gd name="connsiteY3427" fmla="*/ 1666449 h 3313224"/>
              <a:gd name="connsiteX3428" fmla="*/ 3323450 w 6753100"/>
              <a:gd name="connsiteY3428" fmla="*/ 1679586 h 3313224"/>
              <a:gd name="connsiteX3429" fmla="*/ 3310313 w 6753100"/>
              <a:gd name="connsiteY3429" fmla="*/ 1666449 h 3313224"/>
              <a:gd name="connsiteX3430" fmla="*/ 3320474 w 6753100"/>
              <a:gd name="connsiteY3430" fmla="*/ 1653635 h 3313224"/>
              <a:gd name="connsiteX3431" fmla="*/ 3351278 w 6753100"/>
              <a:gd name="connsiteY3431" fmla="*/ 1551189 h 3313224"/>
              <a:gd name="connsiteX3432" fmla="*/ 3353349 w 6753100"/>
              <a:gd name="connsiteY3432" fmla="*/ 1547500 h 3313224"/>
              <a:gd name="connsiteX3433" fmla="*/ 3392438 w 6753100"/>
              <a:gd name="connsiteY3433" fmla="*/ 1586588 h 3313224"/>
              <a:gd name="connsiteX3434" fmla="*/ 3391403 w 6753100"/>
              <a:gd name="connsiteY3434" fmla="*/ 1588659 h 3313224"/>
              <a:gd name="connsiteX3435" fmla="*/ 3373023 w 6753100"/>
              <a:gd name="connsiteY3435" fmla="*/ 1669167 h 3313224"/>
              <a:gd name="connsiteX3436" fmla="*/ 3554812 w 6753100"/>
              <a:gd name="connsiteY3436" fmla="*/ 1854191 h 3313224"/>
              <a:gd name="connsiteX3437" fmla="*/ 3554812 w 6753100"/>
              <a:gd name="connsiteY3437" fmla="*/ 1807660 h 3313224"/>
              <a:gd name="connsiteX3438" fmla="*/ 3558048 w 6753100"/>
              <a:gd name="connsiteY3438" fmla="*/ 1807660 h 3313224"/>
              <a:gd name="connsiteX3439" fmla="*/ 3696541 w 6753100"/>
              <a:gd name="connsiteY3439" fmla="*/ 1669231 h 3313224"/>
              <a:gd name="connsiteX3440" fmla="*/ 3663535 w 6753100"/>
              <a:gd name="connsiteY3440" fmla="*/ 1579470 h 3313224"/>
              <a:gd name="connsiteX3441" fmla="*/ 3661594 w 6753100"/>
              <a:gd name="connsiteY3441" fmla="*/ 1577205 h 3313224"/>
              <a:gd name="connsiteX3442" fmla="*/ 4008927 w 6753100"/>
              <a:gd name="connsiteY3442" fmla="*/ 1536498 h 3313224"/>
              <a:gd name="connsiteX3443" fmla="*/ 4000837 w 6753100"/>
              <a:gd name="connsiteY3443" fmla="*/ 1544587 h 3313224"/>
              <a:gd name="connsiteX3444" fmla="*/ 4008927 w 6753100"/>
              <a:gd name="connsiteY3444" fmla="*/ 1552677 h 3313224"/>
              <a:gd name="connsiteX3445" fmla="*/ 4017016 w 6753100"/>
              <a:gd name="connsiteY3445" fmla="*/ 1544587 h 3313224"/>
              <a:gd name="connsiteX3446" fmla="*/ 4008927 w 6753100"/>
              <a:gd name="connsiteY3446" fmla="*/ 1536498 h 3313224"/>
              <a:gd name="connsiteX3447" fmla="*/ 4201976 w 6753100"/>
              <a:gd name="connsiteY3447" fmla="*/ 1535398 h 3313224"/>
              <a:gd name="connsiteX3448" fmla="*/ 4193887 w 6753100"/>
              <a:gd name="connsiteY3448" fmla="*/ 1543488 h 3313224"/>
              <a:gd name="connsiteX3449" fmla="*/ 4201976 w 6753100"/>
              <a:gd name="connsiteY3449" fmla="*/ 1551577 h 3313224"/>
              <a:gd name="connsiteX3450" fmla="*/ 4210066 w 6753100"/>
              <a:gd name="connsiteY3450" fmla="*/ 1543488 h 3313224"/>
              <a:gd name="connsiteX3451" fmla="*/ 4201976 w 6753100"/>
              <a:gd name="connsiteY3451" fmla="*/ 1535398 h 3313224"/>
              <a:gd name="connsiteX3452" fmla="*/ 2867134 w 6753100"/>
              <a:gd name="connsiteY3452" fmla="*/ 1534815 h 3313224"/>
              <a:gd name="connsiteX3453" fmla="*/ 2921108 w 6753100"/>
              <a:gd name="connsiteY3453" fmla="*/ 1534815 h 3313224"/>
              <a:gd name="connsiteX3454" fmla="*/ 2920331 w 6753100"/>
              <a:gd name="connsiteY3454" fmla="*/ 1538698 h 3313224"/>
              <a:gd name="connsiteX3455" fmla="*/ 2907258 w 6753100"/>
              <a:gd name="connsiteY3455" fmla="*/ 1669166 h 3313224"/>
              <a:gd name="connsiteX3456" fmla="*/ 2914571 w 6753100"/>
              <a:gd name="connsiteY3456" fmla="*/ 1766759 h 3313224"/>
              <a:gd name="connsiteX3457" fmla="*/ 2914442 w 6753100"/>
              <a:gd name="connsiteY3457" fmla="*/ 1766759 h 3313224"/>
              <a:gd name="connsiteX3458" fmla="*/ 2925573 w 6753100"/>
              <a:gd name="connsiteY3458" fmla="*/ 1779702 h 3313224"/>
              <a:gd name="connsiteX3459" fmla="*/ 2912436 w 6753100"/>
              <a:gd name="connsiteY3459" fmla="*/ 1792840 h 3313224"/>
              <a:gd name="connsiteX3460" fmla="*/ 2899298 w 6753100"/>
              <a:gd name="connsiteY3460" fmla="*/ 1779702 h 3313224"/>
              <a:gd name="connsiteX3461" fmla="*/ 2908035 w 6753100"/>
              <a:gd name="connsiteY3461" fmla="*/ 1767341 h 3313224"/>
              <a:gd name="connsiteX3462" fmla="*/ 2900657 w 6753100"/>
              <a:gd name="connsiteY3462" fmla="*/ 1669166 h 3313224"/>
              <a:gd name="connsiteX3463" fmla="*/ 2913083 w 6753100"/>
              <a:gd name="connsiteY3463" fmla="*/ 1541287 h 3313224"/>
              <a:gd name="connsiteX3464" fmla="*/ 2872376 w 6753100"/>
              <a:gd name="connsiteY3464" fmla="*/ 1541287 h 3313224"/>
              <a:gd name="connsiteX3465" fmla="*/ 2860533 w 6753100"/>
              <a:gd name="connsiteY3465" fmla="*/ 1669166 h 3313224"/>
              <a:gd name="connsiteX3466" fmla="*/ 2868752 w 6753100"/>
              <a:gd name="connsiteY3466" fmla="*/ 1776143 h 3313224"/>
              <a:gd name="connsiteX3467" fmla="*/ 2881695 w 6753100"/>
              <a:gd name="connsiteY3467" fmla="*/ 1790510 h 3313224"/>
              <a:gd name="connsiteX3468" fmla="*/ 2867134 w 6753100"/>
              <a:gd name="connsiteY3468" fmla="*/ 1805071 h 3313224"/>
              <a:gd name="connsiteX3469" fmla="*/ 2852573 w 6753100"/>
              <a:gd name="connsiteY3469" fmla="*/ 1790510 h 3313224"/>
              <a:gd name="connsiteX3470" fmla="*/ 2862345 w 6753100"/>
              <a:gd name="connsiteY3470" fmla="*/ 1776855 h 3313224"/>
              <a:gd name="connsiteX3471" fmla="*/ 2854126 w 6753100"/>
              <a:gd name="connsiteY3471" fmla="*/ 1669166 h 3313224"/>
              <a:gd name="connsiteX3472" fmla="*/ 2866616 w 6753100"/>
              <a:gd name="connsiteY3472" fmla="*/ 1537468 h 3313224"/>
              <a:gd name="connsiteX3473" fmla="*/ 2585682 w 6753100"/>
              <a:gd name="connsiteY3473" fmla="*/ 1530285 h 3313224"/>
              <a:gd name="connsiteX3474" fmla="*/ 2585811 w 6753100"/>
              <a:gd name="connsiteY3474" fmla="*/ 1530350 h 3313224"/>
              <a:gd name="connsiteX3475" fmla="*/ 2598949 w 6753100"/>
              <a:gd name="connsiteY3475" fmla="*/ 1543487 h 3313224"/>
              <a:gd name="connsiteX3476" fmla="*/ 2587817 w 6753100"/>
              <a:gd name="connsiteY3476" fmla="*/ 1556430 h 3313224"/>
              <a:gd name="connsiteX3477" fmla="*/ 2583352 w 6753100"/>
              <a:gd name="connsiteY3477" fmla="*/ 1605227 h 3313224"/>
              <a:gd name="connsiteX3478" fmla="*/ 2593318 w 6753100"/>
              <a:gd name="connsiteY3478" fmla="*/ 1618947 h 3313224"/>
              <a:gd name="connsiteX3479" fmla="*/ 2578757 w 6753100"/>
              <a:gd name="connsiteY3479" fmla="*/ 1633508 h 3313224"/>
              <a:gd name="connsiteX3480" fmla="*/ 2564196 w 6753100"/>
              <a:gd name="connsiteY3480" fmla="*/ 1618947 h 3313224"/>
              <a:gd name="connsiteX3481" fmla="*/ 2576880 w 6753100"/>
              <a:gd name="connsiteY3481" fmla="*/ 1604579 h 3313224"/>
              <a:gd name="connsiteX3482" fmla="*/ 2581346 w 6753100"/>
              <a:gd name="connsiteY3482" fmla="*/ 1555783 h 3313224"/>
              <a:gd name="connsiteX3483" fmla="*/ 2572544 w 6753100"/>
              <a:gd name="connsiteY3483" fmla="*/ 1543422 h 3313224"/>
              <a:gd name="connsiteX3484" fmla="*/ 2585682 w 6753100"/>
              <a:gd name="connsiteY3484" fmla="*/ 1530285 h 3313224"/>
              <a:gd name="connsiteX3485" fmla="*/ 4008863 w 6753100"/>
              <a:gd name="connsiteY3485" fmla="*/ 1530026 h 3313224"/>
              <a:gd name="connsiteX3486" fmla="*/ 4023424 w 6753100"/>
              <a:gd name="connsiteY3486" fmla="*/ 1544587 h 3313224"/>
              <a:gd name="connsiteX3487" fmla="*/ 4015658 w 6753100"/>
              <a:gd name="connsiteY3487" fmla="*/ 1557401 h 3313224"/>
              <a:gd name="connsiteX3488" fmla="*/ 4029054 w 6753100"/>
              <a:gd name="connsiteY3488" fmla="*/ 1669167 h 3313224"/>
              <a:gd name="connsiteX3489" fmla="*/ 4015463 w 6753100"/>
              <a:gd name="connsiteY3489" fmla="*/ 1781902 h 3313224"/>
              <a:gd name="connsiteX3490" fmla="*/ 4063289 w 6753100"/>
              <a:gd name="connsiteY3490" fmla="*/ 1781902 h 3313224"/>
              <a:gd name="connsiteX3491" fmla="*/ 4063224 w 6753100"/>
              <a:gd name="connsiteY3491" fmla="*/ 1781967 h 3313224"/>
              <a:gd name="connsiteX3492" fmla="*/ 4062318 w 6753100"/>
              <a:gd name="connsiteY3492" fmla="*/ 1785915 h 3313224"/>
              <a:gd name="connsiteX3493" fmla="*/ 3847654 w 6753100"/>
              <a:gd name="connsiteY3493" fmla="*/ 2098172 h 3313224"/>
              <a:gd name="connsiteX3494" fmla="*/ 3848171 w 6753100"/>
              <a:gd name="connsiteY3494" fmla="*/ 2101731 h 3313224"/>
              <a:gd name="connsiteX3495" fmla="*/ 3833610 w 6753100"/>
              <a:gd name="connsiteY3495" fmla="*/ 2116293 h 3313224"/>
              <a:gd name="connsiteX3496" fmla="*/ 3819049 w 6753100"/>
              <a:gd name="connsiteY3496" fmla="*/ 2101731 h 3313224"/>
              <a:gd name="connsiteX3497" fmla="*/ 3833610 w 6753100"/>
              <a:gd name="connsiteY3497" fmla="*/ 2087170 h 3313224"/>
              <a:gd name="connsiteX3498" fmla="*/ 3844677 w 6753100"/>
              <a:gd name="connsiteY3498" fmla="*/ 2092412 h 3313224"/>
              <a:gd name="connsiteX3499" fmla="*/ 4055070 w 6753100"/>
              <a:gd name="connsiteY3499" fmla="*/ 1788439 h 3313224"/>
              <a:gd name="connsiteX3500" fmla="*/ 4007115 w 6753100"/>
              <a:gd name="connsiteY3500" fmla="*/ 1788439 h 3313224"/>
              <a:gd name="connsiteX3501" fmla="*/ 4008150 w 6753100"/>
              <a:gd name="connsiteY3501" fmla="*/ 1784427 h 3313224"/>
              <a:gd name="connsiteX3502" fmla="*/ 4022518 w 6753100"/>
              <a:gd name="connsiteY3502" fmla="*/ 1669231 h 3313224"/>
              <a:gd name="connsiteX3503" fmla="*/ 4009380 w 6753100"/>
              <a:gd name="connsiteY3503" fmla="*/ 1559148 h 3313224"/>
              <a:gd name="connsiteX3504" fmla="*/ 4008863 w 6753100"/>
              <a:gd name="connsiteY3504" fmla="*/ 1559148 h 3313224"/>
              <a:gd name="connsiteX3505" fmla="*/ 3994301 w 6753100"/>
              <a:gd name="connsiteY3505" fmla="*/ 1544587 h 3313224"/>
              <a:gd name="connsiteX3506" fmla="*/ 4008863 w 6753100"/>
              <a:gd name="connsiteY3506" fmla="*/ 1530026 h 3313224"/>
              <a:gd name="connsiteX3507" fmla="*/ 3904280 w 6753100"/>
              <a:gd name="connsiteY3507" fmla="*/ 1523554 h 3313224"/>
              <a:gd name="connsiteX3508" fmla="*/ 3896191 w 6753100"/>
              <a:gd name="connsiteY3508" fmla="*/ 1531644 h 3313224"/>
              <a:gd name="connsiteX3509" fmla="*/ 3904280 w 6753100"/>
              <a:gd name="connsiteY3509" fmla="*/ 1539733 h 3313224"/>
              <a:gd name="connsiteX3510" fmla="*/ 3912370 w 6753100"/>
              <a:gd name="connsiteY3510" fmla="*/ 1531644 h 3313224"/>
              <a:gd name="connsiteX3511" fmla="*/ 3904280 w 6753100"/>
              <a:gd name="connsiteY3511" fmla="*/ 1523554 h 3313224"/>
              <a:gd name="connsiteX3512" fmla="*/ 4246177 w 6753100"/>
              <a:gd name="connsiteY3512" fmla="*/ 1521354 h 3313224"/>
              <a:gd name="connsiteX3513" fmla="*/ 4238088 w 6753100"/>
              <a:gd name="connsiteY3513" fmla="*/ 1529444 h 3313224"/>
              <a:gd name="connsiteX3514" fmla="*/ 4246177 w 6753100"/>
              <a:gd name="connsiteY3514" fmla="*/ 1537534 h 3313224"/>
              <a:gd name="connsiteX3515" fmla="*/ 4254267 w 6753100"/>
              <a:gd name="connsiteY3515" fmla="*/ 1529444 h 3313224"/>
              <a:gd name="connsiteX3516" fmla="*/ 4246177 w 6753100"/>
              <a:gd name="connsiteY3516" fmla="*/ 1521354 h 3313224"/>
              <a:gd name="connsiteX3517" fmla="*/ 904672 w 6753100"/>
              <a:gd name="connsiteY3517" fmla="*/ 1520836 h 3313224"/>
              <a:gd name="connsiteX3518" fmla="*/ 896582 w 6753100"/>
              <a:gd name="connsiteY3518" fmla="*/ 1528926 h 3313224"/>
              <a:gd name="connsiteX3519" fmla="*/ 904672 w 6753100"/>
              <a:gd name="connsiteY3519" fmla="*/ 1537016 h 3313224"/>
              <a:gd name="connsiteX3520" fmla="*/ 912761 w 6753100"/>
              <a:gd name="connsiteY3520" fmla="*/ 1528926 h 3313224"/>
              <a:gd name="connsiteX3521" fmla="*/ 904672 w 6753100"/>
              <a:gd name="connsiteY3521" fmla="*/ 1520836 h 3313224"/>
              <a:gd name="connsiteX3522" fmla="*/ 3208061 w 6753100"/>
              <a:gd name="connsiteY3522" fmla="*/ 1520707 h 3313224"/>
              <a:gd name="connsiteX3523" fmla="*/ 3221198 w 6753100"/>
              <a:gd name="connsiteY3523" fmla="*/ 1533844 h 3313224"/>
              <a:gd name="connsiteX3524" fmla="*/ 3208061 w 6753100"/>
              <a:gd name="connsiteY3524" fmla="*/ 1546982 h 3313224"/>
              <a:gd name="connsiteX3525" fmla="*/ 3207349 w 6753100"/>
              <a:gd name="connsiteY3525" fmla="*/ 1546917 h 3313224"/>
              <a:gd name="connsiteX3526" fmla="*/ 3186705 w 6753100"/>
              <a:gd name="connsiteY3526" fmla="*/ 1669167 h 3313224"/>
              <a:gd name="connsiteX3527" fmla="*/ 3264623 w 6753100"/>
              <a:gd name="connsiteY3527" fmla="*/ 1896645 h 3313224"/>
              <a:gd name="connsiteX3528" fmla="*/ 3270059 w 6753100"/>
              <a:gd name="connsiteY3528" fmla="*/ 1895480 h 3313224"/>
              <a:gd name="connsiteX3529" fmla="*/ 3283197 w 6753100"/>
              <a:gd name="connsiteY3529" fmla="*/ 1908618 h 3313224"/>
              <a:gd name="connsiteX3530" fmla="*/ 3270059 w 6753100"/>
              <a:gd name="connsiteY3530" fmla="*/ 1921755 h 3313224"/>
              <a:gd name="connsiteX3531" fmla="*/ 3260773 w 6753100"/>
              <a:gd name="connsiteY3531" fmla="*/ 1917905 h 3313224"/>
              <a:gd name="connsiteX3532" fmla="*/ 3256934 w 6753100"/>
              <a:gd name="connsiteY3532" fmla="*/ 1908647 h 3313224"/>
              <a:gd name="connsiteX3533" fmla="*/ 3259640 w 6753100"/>
              <a:gd name="connsiteY3533" fmla="*/ 1900787 h 3313224"/>
              <a:gd name="connsiteX3534" fmla="*/ 3180233 w 6753100"/>
              <a:gd name="connsiteY3534" fmla="*/ 1669231 h 3313224"/>
              <a:gd name="connsiteX3535" fmla="*/ 3201201 w 6753100"/>
              <a:gd name="connsiteY3535" fmla="*/ 1545040 h 3313224"/>
              <a:gd name="connsiteX3536" fmla="*/ 3194924 w 6753100"/>
              <a:gd name="connsiteY3536" fmla="*/ 1533844 h 3313224"/>
              <a:gd name="connsiteX3537" fmla="*/ 3208061 w 6753100"/>
              <a:gd name="connsiteY3537" fmla="*/ 1520707 h 3313224"/>
              <a:gd name="connsiteX3538" fmla="*/ 3904280 w 6753100"/>
              <a:gd name="connsiteY3538" fmla="*/ 1517018 h 3313224"/>
              <a:gd name="connsiteX3539" fmla="*/ 3918842 w 6753100"/>
              <a:gd name="connsiteY3539" fmla="*/ 1531579 h 3313224"/>
              <a:gd name="connsiteX3540" fmla="*/ 3914053 w 6753100"/>
              <a:gd name="connsiteY3540" fmla="*/ 1542322 h 3313224"/>
              <a:gd name="connsiteX3541" fmla="*/ 3935862 w 6753100"/>
              <a:gd name="connsiteY3541" fmla="*/ 1669102 h 3313224"/>
              <a:gd name="connsiteX3542" fmla="*/ 3922660 w 6753100"/>
              <a:gd name="connsiteY3542" fmla="*/ 1768442 h 3313224"/>
              <a:gd name="connsiteX3543" fmla="*/ 3863768 w 6753100"/>
              <a:gd name="connsiteY3543" fmla="*/ 1891079 h 3313224"/>
              <a:gd name="connsiteX3544" fmla="*/ 3861568 w 6753100"/>
              <a:gd name="connsiteY3544" fmla="*/ 1894121 h 3313224"/>
              <a:gd name="connsiteX3545" fmla="*/ 3828239 w 6753100"/>
              <a:gd name="connsiteY3545" fmla="*/ 1860792 h 3313224"/>
              <a:gd name="connsiteX3546" fmla="*/ 3665994 w 6753100"/>
              <a:gd name="connsiteY3546" fmla="*/ 1982394 h 3313224"/>
              <a:gd name="connsiteX3547" fmla="*/ 3665994 w 6753100"/>
              <a:gd name="connsiteY3547" fmla="*/ 2024460 h 3313224"/>
              <a:gd name="connsiteX3548" fmla="*/ 3821702 w 6753100"/>
              <a:gd name="connsiteY3548" fmla="*/ 1930686 h 3313224"/>
              <a:gd name="connsiteX3549" fmla="*/ 3823968 w 6753100"/>
              <a:gd name="connsiteY3549" fmla="*/ 1928356 h 3313224"/>
              <a:gd name="connsiteX3550" fmla="*/ 3861503 w 6753100"/>
              <a:gd name="connsiteY3550" fmla="*/ 1965891 h 3313224"/>
              <a:gd name="connsiteX3551" fmla="*/ 3859238 w 6753100"/>
              <a:gd name="connsiteY3551" fmla="*/ 1968156 h 3313224"/>
              <a:gd name="connsiteX3552" fmla="*/ 3558047 w 6753100"/>
              <a:gd name="connsiteY3552" fmla="*/ 2093577 h 3313224"/>
              <a:gd name="connsiteX3553" fmla="*/ 3463820 w 6753100"/>
              <a:gd name="connsiteY3553" fmla="*/ 2083028 h 3313224"/>
              <a:gd name="connsiteX3554" fmla="*/ 3452365 w 6753100"/>
              <a:gd name="connsiteY3554" fmla="*/ 2088723 h 3313224"/>
              <a:gd name="connsiteX3555" fmla="*/ 3437804 w 6753100"/>
              <a:gd name="connsiteY3555" fmla="*/ 2074162 h 3313224"/>
              <a:gd name="connsiteX3556" fmla="*/ 3452365 w 6753100"/>
              <a:gd name="connsiteY3556" fmla="*/ 2059601 h 3313224"/>
              <a:gd name="connsiteX3557" fmla="*/ 3452301 w 6753100"/>
              <a:gd name="connsiteY3557" fmla="*/ 2059471 h 3313224"/>
              <a:gd name="connsiteX3558" fmla="*/ 3466862 w 6753100"/>
              <a:gd name="connsiteY3558" fmla="*/ 2074033 h 3313224"/>
              <a:gd name="connsiteX3559" fmla="*/ 3466603 w 6753100"/>
              <a:gd name="connsiteY3559" fmla="*/ 2076880 h 3313224"/>
              <a:gd name="connsiteX3560" fmla="*/ 3558047 w 6753100"/>
              <a:gd name="connsiteY3560" fmla="*/ 2086976 h 3313224"/>
              <a:gd name="connsiteX3561" fmla="*/ 3852313 w 6753100"/>
              <a:gd name="connsiteY3561" fmla="*/ 1965762 h 3313224"/>
              <a:gd name="connsiteX3562" fmla="*/ 3823968 w 6753100"/>
              <a:gd name="connsiteY3562" fmla="*/ 1937416 h 3313224"/>
              <a:gd name="connsiteX3563" fmla="*/ 3663665 w 6753100"/>
              <a:gd name="connsiteY3563" fmla="*/ 2031773 h 3313224"/>
              <a:gd name="connsiteX3564" fmla="*/ 3659523 w 6753100"/>
              <a:gd name="connsiteY3564" fmla="*/ 2033002 h 3313224"/>
              <a:gd name="connsiteX3565" fmla="*/ 3659523 w 6753100"/>
              <a:gd name="connsiteY3565" fmla="*/ 1977670 h 3313224"/>
              <a:gd name="connsiteX3566" fmla="*/ 3661723 w 6753100"/>
              <a:gd name="connsiteY3566" fmla="*/ 1976958 h 3313224"/>
              <a:gd name="connsiteX3567" fmla="*/ 3825132 w 6753100"/>
              <a:gd name="connsiteY3567" fmla="*/ 1853932 h 3313224"/>
              <a:gd name="connsiteX3568" fmla="*/ 3827332 w 6753100"/>
              <a:gd name="connsiteY3568" fmla="*/ 1850761 h 3313224"/>
              <a:gd name="connsiteX3569" fmla="*/ 3860791 w 6753100"/>
              <a:gd name="connsiteY3569" fmla="*/ 1884219 h 3313224"/>
              <a:gd name="connsiteX3570" fmla="*/ 3916447 w 6753100"/>
              <a:gd name="connsiteY3570" fmla="*/ 1766759 h 3313224"/>
              <a:gd name="connsiteX3571" fmla="*/ 3929391 w 6753100"/>
              <a:gd name="connsiteY3571" fmla="*/ 1669102 h 3313224"/>
              <a:gd name="connsiteX3572" fmla="*/ 3908293 w 6753100"/>
              <a:gd name="connsiteY3572" fmla="*/ 1545493 h 3313224"/>
              <a:gd name="connsiteX3573" fmla="*/ 3904280 w 6753100"/>
              <a:gd name="connsiteY3573" fmla="*/ 1546140 h 3313224"/>
              <a:gd name="connsiteX3574" fmla="*/ 3889719 w 6753100"/>
              <a:gd name="connsiteY3574" fmla="*/ 1531579 h 3313224"/>
              <a:gd name="connsiteX3575" fmla="*/ 3904280 w 6753100"/>
              <a:gd name="connsiteY3575" fmla="*/ 1517018 h 3313224"/>
              <a:gd name="connsiteX3576" fmla="*/ 5697509 w 6753100"/>
              <a:gd name="connsiteY3576" fmla="*/ 1510029 h 3313224"/>
              <a:gd name="connsiteX3577" fmla="*/ 5689420 w 6753100"/>
              <a:gd name="connsiteY3577" fmla="*/ 1518118 h 3313224"/>
              <a:gd name="connsiteX3578" fmla="*/ 5697509 w 6753100"/>
              <a:gd name="connsiteY3578" fmla="*/ 1526208 h 3313224"/>
              <a:gd name="connsiteX3579" fmla="*/ 5705599 w 6753100"/>
              <a:gd name="connsiteY3579" fmla="*/ 1518118 h 3313224"/>
              <a:gd name="connsiteX3580" fmla="*/ 5697509 w 6753100"/>
              <a:gd name="connsiteY3580" fmla="*/ 1510029 h 3313224"/>
              <a:gd name="connsiteX3581" fmla="*/ 5603994 w 6753100"/>
              <a:gd name="connsiteY3581" fmla="*/ 1507181 h 3313224"/>
              <a:gd name="connsiteX3582" fmla="*/ 5617131 w 6753100"/>
              <a:gd name="connsiteY3582" fmla="*/ 1520318 h 3313224"/>
              <a:gd name="connsiteX3583" fmla="*/ 5608718 w 6753100"/>
              <a:gd name="connsiteY3583" fmla="*/ 1532550 h 3313224"/>
              <a:gd name="connsiteX3584" fmla="*/ 5613183 w 6753100"/>
              <a:gd name="connsiteY3584" fmla="*/ 1652728 h 3313224"/>
              <a:gd name="connsiteX3585" fmla="*/ 5623085 w 6753100"/>
              <a:gd name="connsiteY3585" fmla="*/ 1666448 h 3313224"/>
              <a:gd name="connsiteX3586" fmla="*/ 5608524 w 6753100"/>
              <a:gd name="connsiteY3586" fmla="*/ 1681009 h 3313224"/>
              <a:gd name="connsiteX3587" fmla="*/ 5598234 w 6753100"/>
              <a:gd name="connsiteY3587" fmla="*/ 1676738 h 3313224"/>
              <a:gd name="connsiteX3588" fmla="*/ 5593976 w 6753100"/>
              <a:gd name="connsiteY3588" fmla="*/ 1666479 h 3313224"/>
              <a:gd name="connsiteX3589" fmla="*/ 5597644 w 6753100"/>
              <a:gd name="connsiteY3589" fmla="*/ 1656903 h 3313224"/>
              <a:gd name="connsiteX3590" fmla="*/ 5606712 w 6753100"/>
              <a:gd name="connsiteY3590" fmla="*/ 1652146 h 3313224"/>
              <a:gd name="connsiteX3591" fmla="*/ 5602311 w 6753100"/>
              <a:gd name="connsiteY3591" fmla="*/ 1533326 h 3313224"/>
              <a:gd name="connsiteX3592" fmla="*/ 5590856 w 6753100"/>
              <a:gd name="connsiteY3592" fmla="*/ 1520318 h 3313224"/>
              <a:gd name="connsiteX3593" fmla="*/ 5603994 w 6753100"/>
              <a:gd name="connsiteY3593" fmla="*/ 1507181 h 3313224"/>
              <a:gd name="connsiteX3594" fmla="*/ 965764 w 6753100"/>
              <a:gd name="connsiteY3594" fmla="*/ 1505369 h 3313224"/>
              <a:gd name="connsiteX3595" fmla="*/ 965764 w 6753100"/>
              <a:gd name="connsiteY3595" fmla="*/ 1505433 h 3313224"/>
              <a:gd name="connsiteX3596" fmla="*/ 965747 w 6753100"/>
              <a:gd name="connsiteY3596" fmla="*/ 1505390 h 3313224"/>
              <a:gd name="connsiteX3597" fmla="*/ 2685993 w 6753100"/>
              <a:gd name="connsiteY3597" fmla="*/ 1504140 h 3313224"/>
              <a:gd name="connsiteX3598" fmla="*/ 2677903 w 6753100"/>
              <a:gd name="connsiteY3598" fmla="*/ 1512229 h 3313224"/>
              <a:gd name="connsiteX3599" fmla="*/ 2685993 w 6753100"/>
              <a:gd name="connsiteY3599" fmla="*/ 1520319 h 3313224"/>
              <a:gd name="connsiteX3600" fmla="*/ 2694082 w 6753100"/>
              <a:gd name="connsiteY3600" fmla="*/ 1512229 h 3313224"/>
              <a:gd name="connsiteX3601" fmla="*/ 2685993 w 6753100"/>
              <a:gd name="connsiteY3601" fmla="*/ 1504140 h 3313224"/>
              <a:gd name="connsiteX3602" fmla="*/ 5697509 w 6753100"/>
              <a:gd name="connsiteY3602" fmla="*/ 1503557 h 3313224"/>
              <a:gd name="connsiteX3603" fmla="*/ 5712070 w 6753100"/>
              <a:gd name="connsiteY3603" fmla="*/ 1518118 h 3313224"/>
              <a:gd name="connsiteX3604" fmla="*/ 5702104 w 6753100"/>
              <a:gd name="connsiteY3604" fmla="*/ 1531838 h 3313224"/>
              <a:gd name="connsiteX3605" fmla="*/ 5705469 w 6753100"/>
              <a:gd name="connsiteY3605" fmla="*/ 1604126 h 3313224"/>
              <a:gd name="connsiteX3606" fmla="*/ 5717442 w 6753100"/>
              <a:gd name="connsiteY3606" fmla="*/ 1618429 h 3313224"/>
              <a:gd name="connsiteX3607" fmla="*/ 5702880 w 6753100"/>
              <a:gd name="connsiteY3607" fmla="*/ 1632990 h 3313224"/>
              <a:gd name="connsiteX3608" fmla="*/ 5688319 w 6753100"/>
              <a:gd name="connsiteY3608" fmla="*/ 1618429 h 3313224"/>
              <a:gd name="connsiteX3609" fmla="*/ 5698998 w 6753100"/>
              <a:gd name="connsiteY3609" fmla="*/ 1604450 h 3313224"/>
              <a:gd name="connsiteX3610" fmla="*/ 5699062 w 6753100"/>
              <a:gd name="connsiteY3610" fmla="*/ 1604450 h 3313224"/>
              <a:gd name="connsiteX3611" fmla="*/ 5695697 w 6753100"/>
              <a:gd name="connsiteY3611" fmla="*/ 1532485 h 3313224"/>
              <a:gd name="connsiteX3612" fmla="*/ 5682948 w 6753100"/>
              <a:gd name="connsiteY3612" fmla="*/ 1518118 h 3313224"/>
              <a:gd name="connsiteX3613" fmla="*/ 5697509 w 6753100"/>
              <a:gd name="connsiteY3613" fmla="*/ 1503557 h 3313224"/>
              <a:gd name="connsiteX3614" fmla="*/ 4290444 w 6753100"/>
              <a:gd name="connsiteY3614" fmla="*/ 1500969 h 3313224"/>
              <a:gd name="connsiteX3615" fmla="*/ 4288438 w 6753100"/>
              <a:gd name="connsiteY3615" fmla="*/ 1501357 h 3313224"/>
              <a:gd name="connsiteX3616" fmla="*/ 4286626 w 6753100"/>
              <a:gd name="connsiteY3616" fmla="*/ 1502522 h 3313224"/>
              <a:gd name="connsiteX3617" fmla="*/ 4285914 w 6753100"/>
              <a:gd name="connsiteY3617" fmla="*/ 1502587 h 3313224"/>
              <a:gd name="connsiteX3618" fmla="*/ 4285784 w 6753100"/>
              <a:gd name="connsiteY3618" fmla="*/ 1502587 h 3313224"/>
              <a:gd name="connsiteX3619" fmla="*/ 4282354 w 6753100"/>
              <a:gd name="connsiteY3619" fmla="*/ 1508994 h 3313224"/>
              <a:gd name="connsiteX3620" fmla="*/ 4290444 w 6753100"/>
              <a:gd name="connsiteY3620" fmla="*/ 1517083 h 3313224"/>
              <a:gd name="connsiteX3621" fmla="*/ 4290444 w 6753100"/>
              <a:gd name="connsiteY3621" fmla="*/ 1517148 h 3313224"/>
              <a:gd name="connsiteX3622" fmla="*/ 4298533 w 6753100"/>
              <a:gd name="connsiteY3622" fmla="*/ 1509058 h 3313224"/>
              <a:gd name="connsiteX3623" fmla="*/ 4290444 w 6753100"/>
              <a:gd name="connsiteY3623" fmla="*/ 1500969 h 3313224"/>
              <a:gd name="connsiteX3624" fmla="*/ 3725210 w 6753100"/>
              <a:gd name="connsiteY3624" fmla="*/ 1497668 h 3313224"/>
              <a:gd name="connsiteX3625" fmla="*/ 3717121 w 6753100"/>
              <a:gd name="connsiteY3625" fmla="*/ 1505757 h 3313224"/>
              <a:gd name="connsiteX3626" fmla="*/ 3725210 w 6753100"/>
              <a:gd name="connsiteY3626" fmla="*/ 1513847 h 3313224"/>
              <a:gd name="connsiteX3627" fmla="*/ 3733300 w 6753100"/>
              <a:gd name="connsiteY3627" fmla="*/ 1505757 h 3313224"/>
              <a:gd name="connsiteX3628" fmla="*/ 3725210 w 6753100"/>
              <a:gd name="connsiteY3628" fmla="*/ 1497668 h 3313224"/>
              <a:gd name="connsiteX3629" fmla="*/ 4896578 w 6753100"/>
              <a:gd name="connsiteY3629" fmla="*/ 1495662 h 3313224"/>
              <a:gd name="connsiteX3630" fmla="*/ 4949969 w 6753100"/>
              <a:gd name="connsiteY3630" fmla="*/ 1495662 h 3313224"/>
              <a:gd name="connsiteX3631" fmla="*/ 4950293 w 6753100"/>
              <a:gd name="connsiteY3631" fmla="*/ 1498510 h 3313224"/>
              <a:gd name="connsiteX3632" fmla="*/ 4959353 w 6753100"/>
              <a:gd name="connsiteY3632" fmla="*/ 1609692 h 3313224"/>
              <a:gd name="connsiteX3633" fmla="*/ 4959288 w 6753100"/>
              <a:gd name="connsiteY3633" fmla="*/ 1609692 h 3313224"/>
              <a:gd name="connsiteX3634" fmla="*/ 4959418 w 6753100"/>
              <a:gd name="connsiteY3634" fmla="*/ 1613058 h 3313224"/>
              <a:gd name="connsiteX3635" fmla="*/ 4912887 w 6753100"/>
              <a:gd name="connsiteY3635" fmla="*/ 1613058 h 3313224"/>
              <a:gd name="connsiteX3636" fmla="*/ 4914052 w 6753100"/>
              <a:gd name="connsiteY3636" fmla="*/ 1669167 h 3313224"/>
              <a:gd name="connsiteX3637" fmla="*/ 4913922 w 6753100"/>
              <a:gd name="connsiteY3637" fmla="*/ 1688646 h 3313224"/>
              <a:gd name="connsiteX3638" fmla="*/ 4913793 w 6753100"/>
              <a:gd name="connsiteY3638" fmla="*/ 1689358 h 3313224"/>
              <a:gd name="connsiteX3639" fmla="*/ 4925765 w 6753100"/>
              <a:gd name="connsiteY3639" fmla="*/ 1703661 h 3313224"/>
              <a:gd name="connsiteX3640" fmla="*/ 4911204 w 6753100"/>
              <a:gd name="connsiteY3640" fmla="*/ 1718222 h 3313224"/>
              <a:gd name="connsiteX3641" fmla="*/ 4896643 w 6753100"/>
              <a:gd name="connsiteY3641" fmla="*/ 1703661 h 3313224"/>
              <a:gd name="connsiteX3642" fmla="*/ 4907709 w 6753100"/>
              <a:gd name="connsiteY3642" fmla="*/ 1689617 h 3313224"/>
              <a:gd name="connsiteX3643" fmla="*/ 4907515 w 6753100"/>
              <a:gd name="connsiteY3643" fmla="*/ 1688582 h 3313224"/>
              <a:gd name="connsiteX3644" fmla="*/ 4907645 w 6753100"/>
              <a:gd name="connsiteY3644" fmla="*/ 1669167 h 3313224"/>
              <a:gd name="connsiteX3645" fmla="*/ 4906350 w 6753100"/>
              <a:gd name="connsiteY3645" fmla="*/ 1609951 h 3313224"/>
              <a:gd name="connsiteX3646" fmla="*/ 4906221 w 6753100"/>
              <a:gd name="connsiteY3646" fmla="*/ 1606586 h 3313224"/>
              <a:gd name="connsiteX3647" fmla="*/ 4952752 w 6753100"/>
              <a:gd name="connsiteY3647" fmla="*/ 1606586 h 3313224"/>
              <a:gd name="connsiteX3648" fmla="*/ 4944209 w 6753100"/>
              <a:gd name="connsiteY3648" fmla="*/ 1502134 h 3313224"/>
              <a:gd name="connsiteX3649" fmla="*/ 4903826 w 6753100"/>
              <a:gd name="connsiteY3649" fmla="*/ 1502134 h 3313224"/>
              <a:gd name="connsiteX3650" fmla="*/ 4909457 w 6753100"/>
              <a:gd name="connsiteY3650" fmla="*/ 1558307 h 3313224"/>
              <a:gd name="connsiteX3651" fmla="*/ 4919229 w 6753100"/>
              <a:gd name="connsiteY3651" fmla="*/ 1570992 h 3313224"/>
              <a:gd name="connsiteX3652" fmla="*/ 4906091 w 6753100"/>
              <a:gd name="connsiteY3652" fmla="*/ 1584129 h 3313224"/>
              <a:gd name="connsiteX3653" fmla="*/ 4892954 w 6753100"/>
              <a:gd name="connsiteY3653" fmla="*/ 1570992 h 3313224"/>
              <a:gd name="connsiteX3654" fmla="*/ 4902985 w 6753100"/>
              <a:gd name="connsiteY3654" fmla="*/ 1558243 h 3313224"/>
              <a:gd name="connsiteX3655" fmla="*/ 4897031 w 6753100"/>
              <a:gd name="connsiteY3655" fmla="*/ 1499286 h 3313224"/>
              <a:gd name="connsiteX3656" fmla="*/ 3121794 w 6753100"/>
              <a:gd name="connsiteY3656" fmla="*/ 1494950 h 3313224"/>
              <a:gd name="connsiteX3657" fmla="*/ 3113705 w 6753100"/>
              <a:gd name="connsiteY3657" fmla="*/ 1503039 h 3313224"/>
              <a:gd name="connsiteX3658" fmla="*/ 3121794 w 6753100"/>
              <a:gd name="connsiteY3658" fmla="*/ 1511129 h 3313224"/>
              <a:gd name="connsiteX3659" fmla="*/ 3129884 w 6753100"/>
              <a:gd name="connsiteY3659" fmla="*/ 1503039 h 3313224"/>
              <a:gd name="connsiteX3660" fmla="*/ 3121794 w 6753100"/>
              <a:gd name="connsiteY3660" fmla="*/ 1494950 h 3313224"/>
              <a:gd name="connsiteX3661" fmla="*/ 952627 w 6753100"/>
              <a:gd name="connsiteY3661" fmla="*/ 1492296 h 3313224"/>
              <a:gd name="connsiteX3662" fmla="*/ 961914 w 6753100"/>
              <a:gd name="connsiteY3662" fmla="*/ 1496147 h 3313224"/>
              <a:gd name="connsiteX3663" fmla="*/ 965747 w 6753100"/>
              <a:gd name="connsiteY3663" fmla="*/ 1505390 h 3313224"/>
              <a:gd name="connsiteX3664" fmla="*/ 954892 w 6753100"/>
              <a:gd name="connsiteY3664" fmla="*/ 1518312 h 3313224"/>
              <a:gd name="connsiteX3665" fmla="*/ 953662 w 6753100"/>
              <a:gd name="connsiteY3665" fmla="*/ 1539992 h 3313224"/>
              <a:gd name="connsiteX3666" fmla="*/ 965181 w 6753100"/>
              <a:gd name="connsiteY3666" fmla="*/ 1554230 h 3313224"/>
              <a:gd name="connsiteX3667" fmla="*/ 950620 w 6753100"/>
              <a:gd name="connsiteY3667" fmla="*/ 1568791 h 3313224"/>
              <a:gd name="connsiteX3668" fmla="*/ 936059 w 6753100"/>
              <a:gd name="connsiteY3668" fmla="*/ 1554230 h 3313224"/>
              <a:gd name="connsiteX3669" fmla="*/ 947190 w 6753100"/>
              <a:gd name="connsiteY3669" fmla="*/ 1540121 h 3313224"/>
              <a:gd name="connsiteX3670" fmla="*/ 948485 w 6753100"/>
              <a:gd name="connsiteY3670" fmla="*/ 1517859 h 3313224"/>
              <a:gd name="connsiteX3671" fmla="*/ 939489 w 6753100"/>
              <a:gd name="connsiteY3671" fmla="*/ 1505433 h 3313224"/>
              <a:gd name="connsiteX3672" fmla="*/ 952627 w 6753100"/>
              <a:gd name="connsiteY3672" fmla="*/ 1492296 h 3313224"/>
              <a:gd name="connsiteX3673" fmla="*/ 3725210 w 6753100"/>
              <a:gd name="connsiteY3673" fmla="*/ 1491196 h 3313224"/>
              <a:gd name="connsiteX3674" fmla="*/ 3739771 w 6753100"/>
              <a:gd name="connsiteY3674" fmla="*/ 1505757 h 3313224"/>
              <a:gd name="connsiteX3675" fmla="*/ 3737765 w 6753100"/>
              <a:gd name="connsiteY3675" fmla="*/ 1513005 h 3313224"/>
              <a:gd name="connsiteX3676" fmla="*/ 3796140 w 6753100"/>
              <a:gd name="connsiteY3676" fmla="*/ 1669166 h 3313224"/>
              <a:gd name="connsiteX3677" fmla="*/ 3777177 w 6753100"/>
              <a:gd name="connsiteY3677" fmla="*/ 1762423 h 3313224"/>
              <a:gd name="connsiteX3678" fmla="*/ 3807335 w 6753100"/>
              <a:gd name="connsiteY3678" fmla="*/ 1792581 h 3313224"/>
              <a:gd name="connsiteX3679" fmla="*/ 3836264 w 6753100"/>
              <a:gd name="connsiteY3679" fmla="*/ 1669166 h 3313224"/>
              <a:gd name="connsiteX3680" fmla="*/ 3817755 w 6753100"/>
              <a:gd name="connsiteY3680" fmla="*/ 1569115 h 3313224"/>
              <a:gd name="connsiteX3681" fmla="*/ 3816978 w 6753100"/>
              <a:gd name="connsiteY3681" fmla="*/ 1567173 h 3313224"/>
              <a:gd name="connsiteX3682" fmla="*/ 3857232 w 6753100"/>
              <a:gd name="connsiteY3682" fmla="*/ 1526920 h 3313224"/>
              <a:gd name="connsiteX3683" fmla="*/ 3859173 w 6753100"/>
              <a:gd name="connsiteY3683" fmla="*/ 1531126 h 3313224"/>
              <a:gd name="connsiteX3684" fmla="*/ 3859044 w 6753100"/>
              <a:gd name="connsiteY3684" fmla="*/ 1531126 h 3313224"/>
              <a:gd name="connsiteX3685" fmla="*/ 3889202 w 6753100"/>
              <a:gd name="connsiteY3685" fmla="*/ 1669166 h 3313224"/>
              <a:gd name="connsiteX3686" fmla="*/ 3862733 w 6753100"/>
              <a:gd name="connsiteY3686" fmla="*/ 1798923 h 3313224"/>
              <a:gd name="connsiteX3687" fmla="*/ 3866680 w 6753100"/>
              <a:gd name="connsiteY3687" fmla="*/ 1808307 h 3313224"/>
              <a:gd name="connsiteX3688" fmla="*/ 3853543 w 6753100"/>
              <a:gd name="connsiteY3688" fmla="*/ 1821444 h 3313224"/>
              <a:gd name="connsiteX3689" fmla="*/ 3840405 w 6753100"/>
              <a:gd name="connsiteY3689" fmla="*/ 1808307 h 3313224"/>
              <a:gd name="connsiteX3690" fmla="*/ 3853543 w 6753100"/>
              <a:gd name="connsiteY3690" fmla="*/ 1795169 h 3313224"/>
              <a:gd name="connsiteX3691" fmla="*/ 3857102 w 6753100"/>
              <a:gd name="connsiteY3691" fmla="*/ 1795752 h 3313224"/>
              <a:gd name="connsiteX3692" fmla="*/ 3882795 w 6753100"/>
              <a:gd name="connsiteY3692" fmla="*/ 1669231 h 3313224"/>
              <a:gd name="connsiteX3693" fmla="*/ 3855161 w 6753100"/>
              <a:gd name="connsiteY3693" fmla="*/ 1538115 h 3313224"/>
              <a:gd name="connsiteX3694" fmla="*/ 3824485 w 6753100"/>
              <a:gd name="connsiteY3694" fmla="*/ 1568791 h 3313224"/>
              <a:gd name="connsiteX3695" fmla="*/ 3842671 w 6753100"/>
              <a:gd name="connsiteY3695" fmla="*/ 1669166 h 3313224"/>
              <a:gd name="connsiteX3696" fmla="*/ 3811024 w 6753100"/>
              <a:gd name="connsiteY3696" fmla="*/ 1799505 h 3313224"/>
              <a:gd name="connsiteX3697" fmla="*/ 3809018 w 6753100"/>
              <a:gd name="connsiteY3697" fmla="*/ 1803453 h 3313224"/>
              <a:gd name="connsiteX3698" fmla="*/ 3769412 w 6753100"/>
              <a:gd name="connsiteY3698" fmla="*/ 1763846 h 3313224"/>
              <a:gd name="connsiteX3699" fmla="*/ 3770317 w 6753100"/>
              <a:gd name="connsiteY3699" fmla="*/ 1761840 h 3313224"/>
              <a:gd name="connsiteX3700" fmla="*/ 3789603 w 6753100"/>
              <a:gd name="connsiteY3700" fmla="*/ 1669166 h 3313224"/>
              <a:gd name="connsiteX3701" fmla="*/ 3733300 w 6753100"/>
              <a:gd name="connsiteY3701" fmla="*/ 1517859 h 3313224"/>
              <a:gd name="connsiteX3702" fmla="*/ 3725210 w 6753100"/>
              <a:gd name="connsiteY3702" fmla="*/ 1520318 h 3313224"/>
              <a:gd name="connsiteX3703" fmla="*/ 3710649 w 6753100"/>
              <a:gd name="connsiteY3703" fmla="*/ 1505757 h 3313224"/>
              <a:gd name="connsiteX3704" fmla="*/ 3725210 w 6753100"/>
              <a:gd name="connsiteY3704" fmla="*/ 1491196 h 3313224"/>
              <a:gd name="connsiteX3705" fmla="*/ 5369591 w 6753100"/>
              <a:gd name="connsiteY3705" fmla="*/ 1490614 h 3313224"/>
              <a:gd name="connsiteX3706" fmla="*/ 5368361 w 6753100"/>
              <a:gd name="connsiteY3706" fmla="*/ 1491002 h 3313224"/>
              <a:gd name="connsiteX3707" fmla="*/ 5368038 w 6753100"/>
              <a:gd name="connsiteY3707" fmla="*/ 1491002 h 3313224"/>
              <a:gd name="connsiteX3708" fmla="*/ 5367779 w 6753100"/>
              <a:gd name="connsiteY3708" fmla="*/ 1491002 h 3313224"/>
              <a:gd name="connsiteX3709" fmla="*/ 5361501 w 6753100"/>
              <a:gd name="connsiteY3709" fmla="*/ 1498704 h 3313224"/>
              <a:gd name="connsiteX3710" fmla="*/ 5369558 w 6753100"/>
              <a:gd name="connsiteY3710" fmla="*/ 1506761 h 3313224"/>
              <a:gd name="connsiteX3711" fmla="*/ 5369526 w 6753100"/>
              <a:gd name="connsiteY3711" fmla="*/ 1506793 h 3313224"/>
              <a:gd name="connsiteX3712" fmla="*/ 5369591 w 6753100"/>
              <a:gd name="connsiteY3712" fmla="*/ 1506793 h 3313224"/>
              <a:gd name="connsiteX3713" fmla="*/ 5369558 w 6753100"/>
              <a:gd name="connsiteY3713" fmla="*/ 1506761 h 3313224"/>
              <a:gd name="connsiteX3714" fmla="*/ 5377616 w 6753100"/>
              <a:gd name="connsiteY3714" fmla="*/ 1498704 h 3313224"/>
              <a:gd name="connsiteX3715" fmla="*/ 5369591 w 6753100"/>
              <a:gd name="connsiteY3715" fmla="*/ 1490614 h 3313224"/>
              <a:gd name="connsiteX3716" fmla="*/ 1046530 w 6753100"/>
              <a:gd name="connsiteY3716" fmla="*/ 1489578 h 3313224"/>
              <a:gd name="connsiteX3717" fmla="*/ 1038441 w 6753100"/>
              <a:gd name="connsiteY3717" fmla="*/ 1497668 h 3313224"/>
              <a:gd name="connsiteX3718" fmla="*/ 1046530 w 6753100"/>
              <a:gd name="connsiteY3718" fmla="*/ 1505757 h 3313224"/>
              <a:gd name="connsiteX3719" fmla="*/ 1054620 w 6753100"/>
              <a:gd name="connsiteY3719" fmla="*/ 1497668 h 3313224"/>
              <a:gd name="connsiteX3720" fmla="*/ 1046530 w 6753100"/>
              <a:gd name="connsiteY3720" fmla="*/ 1489578 h 3313224"/>
              <a:gd name="connsiteX3721" fmla="*/ 3121794 w 6753100"/>
              <a:gd name="connsiteY3721" fmla="*/ 1488478 h 3313224"/>
              <a:gd name="connsiteX3722" fmla="*/ 3136355 w 6753100"/>
              <a:gd name="connsiteY3722" fmla="*/ 1503039 h 3313224"/>
              <a:gd name="connsiteX3723" fmla="*/ 3121794 w 6753100"/>
              <a:gd name="connsiteY3723" fmla="*/ 1517600 h 3313224"/>
              <a:gd name="connsiteX3724" fmla="*/ 3118947 w 6753100"/>
              <a:gd name="connsiteY3724" fmla="*/ 1517342 h 3313224"/>
              <a:gd name="connsiteX3725" fmla="*/ 3093513 w 6753100"/>
              <a:gd name="connsiteY3725" fmla="*/ 1669166 h 3313224"/>
              <a:gd name="connsiteX3726" fmla="*/ 3102314 w 6753100"/>
              <a:gd name="connsiteY3726" fmla="*/ 1759122 h 3313224"/>
              <a:gd name="connsiteX3727" fmla="*/ 3103414 w 6753100"/>
              <a:gd name="connsiteY3727" fmla="*/ 1758993 h 3313224"/>
              <a:gd name="connsiteX3728" fmla="*/ 3116552 w 6753100"/>
              <a:gd name="connsiteY3728" fmla="*/ 1772130 h 3313224"/>
              <a:gd name="connsiteX3729" fmla="*/ 3103414 w 6753100"/>
              <a:gd name="connsiteY3729" fmla="*/ 1785268 h 3313224"/>
              <a:gd name="connsiteX3730" fmla="*/ 3090277 w 6753100"/>
              <a:gd name="connsiteY3730" fmla="*/ 1772130 h 3313224"/>
              <a:gd name="connsiteX3731" fmla="*/ 3096166 w 6753100"/>
              <a:gd name="connsiteY3731" fmla="*/ 1761193 h 3313224"/>
              <a:gd name="connsiteX3732" fmla="*/ 3087106 w 6753100"/>
              <a:gd name="connsiteY3732" fmla="*/ 1669166 h 3313224"/>
              <a:gd name="connsiteX3733" fmla="*/ 3113057 w 6753100"/>
              <a:gd name="connsiteY3733" fmla="*/ 1514623 h 3313224"/>
              <a:gd name="connsiteX3734" fmla="*/ 3107233 w 6753100"/>
              <a:gd name="connsiteY3734" fmla="*/ 1503039 h 3313224"/>
              <a:gd name="connsiteX3735" fmla="*/ 3121794 w 6753100"/>
              <a:gd name="connsiteY3735" fmla="*/ 1488478 h 3313224"/>
              <a:gd name="connsiteX3736" fmla="*/ 1092932 w 6753100"/>
              <a:gd name="connsiteY3736" fmla="*/ 1487378 h 3313224"/>
              <a:gd name="connsiteX3737" fmla="*/ 1084843 w 6753100"/>
              <a:gd name="connsiteY3737" fmla="*/ 1495467 h 3313224"/>
              <a:gd name="connsiteX3738" fmla="*/ 1092932 w 6753100"/>
              <a:gd name="connsiteY3738" fmla="*/ 1503557 h 3313224"/>
              <a:gd name="connsiteX3739" fmla="*/ 1101022 w 6753100"/>
              <a:gd name="connsiteY3739" fmla="*/ 1495467 h 3313224"/>
              <a:gd name="connsiteX3740" fmla="*/ 1092932 w 6753100"/>
              <a:gd name="connsiteY3740" fmla="*/ 1487378 h 3313224"/>
              <a:gd name="connsiteX3741" fmla="*/ 765013 w 6753100"/>
              <a:gd name="connsiteY3741" fmla="*/ 1484142 h 3313224"/>
              <a:gd name="connsiteX3742" fmla="*/ 756924 w 6753100"/>
              <a:gd name="connsiteY3742" fmla="*/ 1492232 h 3313224"/>
              <a:gd name="connsiteX3743" fmla="*/ 765013 w 6753100"/>
              <a:gd name="connsiteY3743" fmla="*/ 1500321 h 3313224"/>
              <a:gd name="connsiteX3744" fmla="*/ 773103 w 6753100"/>
              <a:gd name="connsiteY3744" fmla="*/ 1492232 h 3313224"/>
              <a:gd name="connsiteX3745" fmla="*/ 765013 w 6753100"/>
              <a:gd name="connsiteY3745" fmla="*/ 1484142 h 3313224"/>
              <a:gd name="connsiteX3746" fmla="*/ 1046530 w 6753100"/>
              <a:gd name="connsiteY3746" fmla="*/ 1483042 h 3313224"/>
              <a:gd name="connsiteX3747" fmla="*/ 1061091 w 6753100"/>
              <a:gd name="connsiteY3747" fmla="*/ 1497603 h 3313224"/>
              <a:gd name="connsiteX3748" fmla="*/ 1048536 w 6753100"/>
              <a:gd name="connsiteY3748" fmla="*/ 1511970 h 3313224"/>
              <a:gd name="connsiteX3749" fmla="*/ 1044848 w 6753100"/>
              <a:gd name="connsiteY3749" fmla="*/ 1588206 h 3313224"/>
              <a:gd name="connsiteX3750" fmla="*/ 1091508 w 6753100"/>
              <a:gd name="connsiteY3750" fmla="*/ 1588206 h 3313224"/>
              <a:gd name="connsiteX3751" fmla="*/ 1091379 w 6753100"/>
              <a:gd name="connsiteY3751" fmla="*/ 1591571 h 3313224"/>
              <a:gd name="connsiteX3752" fmla="*/ 1090408 w 6753100"/>
              <a:gd name="connsiteY3752" fmla="*/ 1630790 h 3313224"/>
              <a:gd name="connsiteX3753" fmla="*/ 1101539 w 6753100"/>
              <a:gd name="connsiteY3753" fmla="*/ 1644898 h 3313224"/>
              <a:gd name="connsiteX3754" fmla="*/ 1086978 w 6753100"/>
              <a:gd name="connsiteY3754" fmla="*/ 1659459 h 3313224"/>
              <a:gd name="connsiteX3755" fmla="*/ 1072417 w 6753100"/>
              <a:gd name="connsiteY3755" fmla="*/ 1644898 h 3313224"/>
              <a:gd name="connsiteX3756" fmla="*/ 1083936 w 6753100"/>
              <a:gd name="connsiteY3756" fmla="*/ 1630660 h 3313224"/>
              <a:gd name="connsiteX3757" fmla="*/ 1084778 w 6753100"/>
              <a:gd name="connsiteY3757" fmla="*/ 1594678 h 3313224"/>
              <a:gd name="connsiteX3758" fmla="*/ 1038117 w 6753100"/>
              <a:gd name="connsiteY3758" fmla="*/ 1594678 h 3313224"/>
              <a:gd name="connsiteX3759" fmla="*/ 1038247 w 6753100"/>
              <a:gd name="connsiteY3759" fmla="*/ 1591313 h 3313224"/>
              <a:gd name="connsiteX3760" fmla="*/ 1042065 w 6753100"/>
              <a:gd name="connsiteY3760" fmla="*/ 1511388 h 3313224"/>
              <a:gd name="connsiteX3761" fmla="*/ 1031969 w 6753100"/>
              <a:gd name="connsiteY3761" fmla="*/ 1497603 h 3313224"/>
              <a:gd name="connsiteX3762" fmla="*/ 1046530 w 6753100"/>
              <a:gd name="connsiteY3762" fmla="*/ 1483042 h 3313224"/>
              <a:gd name="connsiteX3763" fmla="*/ 5507631 w 6753100"/>
              <a:gd name="connsiteY3763" fmla="*/ 1482006 h 3313224"/>
              <a:gd name="connsiteX3764" fmla="*/ 5499542 w 6753100"/>
              <a:gd name="connsiteY3764" fmla="*/ 1490096 h 3313224"/>
              <a:gd name="connsiteX3765" fmla="*/ 5507631 w 6753100"/>
              <a:gd name="connsiteY3765" fmla="*/ 1498185 h 3313224"/>
              <a:gd name="connsiteX3766" fmla="*/ 5515721 w 6753100"/>
              <a:gd name="connsiteY3766" fmla="*/ 1490096 h 3313224"/>
              <a:gd name="connsiteX3767" fmla="*/ 5507631 w 6753100"/>
              <a:gd name="connsiteY3767" fmla="*/ 1482006 h 3313224"/>
              <a:gd name="connsiteX3768" fmla="*/ 1092900 w 6753100"/>
              <a:gd name="connsiteY3768" fmla="*/ 1480919 h 3313224"/>
              <a:gd name="connsiteX3769" fmla="*/ 1103158 w 6753100"/>
              <a:gd name="connsiteY3769" fmla="*/ 1485177 h 3313224"/>
              <a:gd name="connsiteX3770" fmla="*/ 1107429 w 6753100"/>
              <a:gd name="connsiteY3770" fmla="*/ 1495467 h 3313224"/>
              <a:gd name="connsiteX3771" fmla="*/ 1095327 w 6753100"/>
              <a:gd name="connsiteY3771" fmla="*/ 1509769 h 3313224"/>
              <a:gd name="connsiteX3772" fmla="*/ 1093580 w 6753100"/>
              <a:gd name="connsiteY3772" fmla="*/ 1540057 h 3313224"/>
              <a:gd name="connsiteX3773" fmla="*/ 1102187 w 6753100"/>
              <a:gd name="connsiteY3773" fmla="*/ 1552353 h 3313224"/>
              <a:gd name="connsiteX3774" fmla="*/ 1089049 w 6753100"/>
              <a:gd name="connsiteY3774" fmla="*/ 1565490 h 3313224"/>
              <a:gd name="connsiteX3775" fmla="*/ 1075912 w 6753100"/>
              <a:gd name="connsiteY3775" fmla="*/ 1552353 h 3313224"/>
              <a:gd name="connsiteX3776" fmla="*/ 1087173 w 6753100"/>
              <a:gd name="connsiteY3776" fmla="*/ 1539345 h 3313224"/>
              <a:gd name="connsiteX3777" fmla="*/ 1088920 w 6753100"/>
              <a:gd name="connsiteY3777" fmla="*/ 1509381 h 3313224"/>
              <a:gd name="connsiteX3778" fmla="*/ 1078371 w 6753100"/>
              <a:gd name="connsiteY3778" fmla="*/ 1495467 h 3313224"/>
              <a:gd name="connsiteX3779" fmla="*/ 1082643 w 6753100"/>
              <a:gd name="connsiteY3779" fmla="*/ 1485177 h 3313224"/>
              <a:gd name="connsiteX3780" fmla="*/ 1092868 w 6753100"/>
              <a:gd name="connsiteY3780" fmla="*/ 1480906 h 3313224"/>
              <a:gd name="connsiteX3781" fmla="*/ 1092932 w 6753100"/>
              <a:gd name="connsiteY3781" fmla="*/ 1480906 h 3313224"/>
              <a:gd name="connsiteX3782" fmla="*/ 1092900 w 6753100"/>
              <a:gd name="connsiteY3782" fmla="*/ 1480919 h 3313224"/>
              <a:gd name="connsiteX3783" fmla="*/ 2884478 w 6753100"/>
              <a:gd name="connsiteY3783" fmla="*/ 1471199 h 3313224"/>
              <a:gd name="connsiteX3784" fmla="*/ 2876388 w 6753100"/>
              <a:gd name="connsiteY3784" fmla="*/ 1479289 h 3313224"/>
              <a:gd name="connsiteX3785" fmla="*/ 2884478 w 6753100"/>
              <a:gd name="connsiteY3785" fmla="*/ 1487378 h 3313224"/>
              <a:gd name="connsiteX3786" fmla="*/ 2892567 w 6753100"/>
              <a:gd name="connsiteY3786" fmla="*/ 1479289 h 3313224"/>
              <a:gd name="connsiteX3787" fmla="*/ 2884478 w 6753100"/>
              <a:gd name="connsiteY3787" fmla="*/ 1471199 h 3313224"/>
              <a:gd name="connsiteX3788" fmla="*/ 5040055 w 6753100"/>
              <a:gd name="connsiteY3788" fmla="*/ 1469581 h 3313224"/>
              <a:gd name="connsiteX3789" fmla="*/ 5031965 w 6753100"/>
              <a:gd name="connsiteY3789" fmla="*/ 1477671 h 3313224"/>
              <a:gd name="connsiteX3790" fmla="*/ 5040055 w 6753100"/>
              <a:gd name="connsiteY3790" fmla="*/ 1485760 h 3313224"/>
              <a:gd name="connsiteX3791" fmla="*/ 5048144 w 6753100"/>
              <a:gd name="connsiteY3791" fmla="*/ 1477671 h 3313224"/>
              <a:gd name="connsiteX3792" fmla="*/ 5040055 w 6753100"/>
              <a:gd name="connsiteY3792" fmla="*/ 1469581 h 3313224"/>
              <a:gd name="connsiteX3793" fmla="*/ 4141596 w 6753100"/>
              <a:gd name="connsiteY3793" fmla="*/ 1462009 h 3313224"/>
              <a:gd name="connsiteX3794" fmla="*/ 4141596 w 6753100"/>
              <a:gd name="connsiteY3794" fmla="*/ 1462073 h 3313224"/>
              <a:gd name="connsiteX3795" fmla="*/ 4141581 w 6753100"/>
              <a:gd name="connsiteY3795" fmla="*/ 1462038 h 3313224"/>
              <a:gd name="connsiteX3796" fmla="*/ 2741002 w 6753100"/>
              <a:gd name="connsiteY3796" fmla="*/ 1454826 h 3313224"/>
              <a:gd name="connsiteX3797" fmla="*/ 2754140 w 6753100"/>
              <a:gd name="connsiteY3797" fmla="*/ 1467963 h 3313224"/>
              <a:gd name="connsiteX3798" fmla="*/ 2742232 w 6753100"/>
              <a:gd name="connsiteY3798" fmla="*/ 1481036 h 3313224"/>
              <a:gd name="connsiteX3799" fmla="*/ 2742232 w 6753100"/>
              <a:gd name="connsiteY3799" fmla="*/ 1480971 h 3313224"/>
              <a:gd name="connsiteX3800" fmla="*/ 2720875 w 6753100"/>
              <a:gd name="connsiteY3800" fmla="*/ 1669102 h 3313224"/>
              <a:gd name="connsiteX3801" fmla="*/ 2723852 w 6753100"/>
              <a:gd name="connsiteY3801" fmla="*/ 1739708 h 3313224"/>
              <a:gd name="connsiteX3802" fmla="*/ 2731489 w 6753100"/>
              <a:gd name="connsiteY3802" fmla="*/ 1751616 h 3313224"/>
              <a:gd name="connsiteX3803" fmla="*/ 2718351 w 6753100"/>
              <a:gd name="connsiteY3803" fmla="*/ 1764753 h 3313224"/>
              <a:gd name="connsiteX3804" fmla="*/ 2705214 w 6753100"/>
              <a:gd name="connsiteY3804" fmla="*/ 1751616 h 3313224"/>
              <a:gd name="connsiteX3805" fmla="*/ 2717316 w 6753100"/>
              <a:gd name="connsiteY3805" fmla="*/ 1738543 h 3313224"/>
              <a:gd name="connsiteX3806" fmla="*/ 2714469 w 6753100"/>
              <a:gd name="connsiteY3806" fmla="*/ 1669102 h 3313224"/>
              <a:gd name="connsiteX3807" fmla="*/ 2735825 w 6753100"/>
              <a:gd name="connsiteY3807" fmla="*/ 1480065 h 3313224"/>
              <a:gd name="connsiteX3808" fmla="*/ 2727865 w 6753100"/>
              <a:gd name="connsiteY3808" fmla="*/ 1467963 h 3313224"/>
              <a:gd name="connsiteX3809" fmla="*/ 2741002 w 6753100"/>
              <a:gd name="connsiteY3809" fmla="*/ 1454826 h 3313224"/>
              <a:gd name="connsiteX3810" fmla="*/ 4128459 w 6753100"/>
              <a:gd name="connsiteY3810" fmla="*/ 1448936 h 3313224"/>
              <a:gd name="connsiteX3811" fmla="*/ 4137746 w 6753100"/>
              <a:gd name="connsiteY3811" fmla="*/ 1452787 h 3313224"/>
              <a:gd name="connsiteX3812" fmla="*/ 4141581 w 6753100"/>
              <a:gd name="connsiteY3812" fmla="*/ 1462038 h 3313224"/>
              <a:gd name="connsiteX3813" fmla="*/ 4136354 w 6753100"/>
              <a:gd name="connsiteY3813" fmla="*/ 1472493 h 3313224"/>
              <a:gd name="connsiteX3814" fmla="*/ 4154928 w 6753100"/>
              <a:gd name="connsiteY3814" fmla="*/ 1539539 h 3313224"/>
              <a:gd name="connsiteX3815" fmla="*/ 4155640 w 6753100"/>
              <a:gd name="connsiteY3815" fmla="*/ 1539474 h 3313224"/>
              <a:gd name="connsiteX3816" fmla="*/ 4168777 w 6753100"/>
              <a:gd name="connsiteY3816" fmla="*/ 1552612 h 3313224"/>
              <a:gd name="connsiteX3817" fmla="*/ 4155640 w 6753100"/>
              <a:gd name="connsiteY3817" fmla="*/ 1565749 h 3313224"/>
              <a:gd name="connsiteX3818" fmla="*/ 4142502 w 6753100"/>
              <a:gd name="connsiteY3818" fmla="*/ 1552612 h 3313224"/>
              <a:gd name="connsiteX3819" fmla="*/ 4148715 w 6753100"/>
              <a:gd name="connsiteY3819" fmla="*/ 1541481 h 3313224"/>
              <a:gd name="connsiteX3820" fmla="*/ 4130400 w 6753100"/>
              <a:gd name="connsiteY3820" fmla="*/ 1475017 h 3313224"/>
              <a:gd name="connsiteX3821" fmla="*/ 4128459 w 6753100"/>
              <a:gd name="connsiteY3821" fmla="*/ 1475211 h 3313224"/>
              <a:gd name="connsiteX3822" fmla="*/ 4115321 w 6753100"/>
              <a:gd name="connsiteY3822" fmla="*/ 1462073 h 3313224"/>
              <a:gd name="connsiteX3823" fmla="*/ 4128459 w 6753100"/>
              <a:gd name="connsiteY3823" fmla="*/ 1448936 h 3313224"/>
              <a:gd name="connsiteX3824" fmla="*/ 674410 w 6753100"/>
              <a:gd name="connsiteY3824" fmla="*/ 1448031 h 3313224"/>
              <a:gd name="connsiteX3825" fmla="*/ 666321 w 6753100"/>
              <a:gd name="connsiteY3825" fmla="*/ 1456120 h 3313224"/>
              <a:gd name="connsiteX3826" fmla="*/ 674410 w 6753100"/>
              <a:gd name="connsiteY3826" fmla="*/ 1464210 h 3313224"/>
              <a:gd name="connsiteX3827" fmla="*/ 682500 w 6753100"/>
              <a:gd name="connsiteY3827" fmla="*/ 1456120 h 3313224"/>
              <a:gd name="connsiteX3828" fmla="*/ 674410 w 6753100"/>
              <a:gd name="connsiteY3828" fmla="*/ 1448031 h 3313224"/>
              <a:gd name="connsiteX3829" fmla="*/ 4375092 w 6753100"/>
              <a:gd name="connsiteY3829" fmla="*/ 1447448 h 3313224"/>
              <a:gd name="connsiteX3830" fmla="*/ 4367003 w 6753100"/>
              <a:gd name="connsiteY3830" fmla="*/ 1455537 h 3313224"/>
              <a:gd name="connsiteX3831" fmla="*/ 4375092 w 6753100"/>
              <a:gd name="connsiteY3831" fmla="*/ 1463627 h 3313224"/>
              <a:gd name="connsiteX3832" fmla="*/ 4383182 w 6753100"/>
              <a:gd name="connsiteY3832" fmla="*/ 1455537 h 3313224"/>
              <a:gd name="connsiteX3833" fmla="*/ 4375092 w 6753100"/>
              <a:gd name="connsiteY3833" fmla="*/ 1447448 h 3313224"/>
              <a:gd name="connsiteX3834" fmla="*/ 4926283 w 6753100"/>
              <a:gd name="connsiteY3834" fmla="*/ 1441041 h 3313224"/>
              <a:gd name="connsiteX3835" fmla="*/ 4926299 w 6753100"/>
              <a:gd name="connsiteY3835" fmla="*/ 1441079 h 3313224"/>
              <a:gd name="connsiteX3836" fmla="*/ 4926283 w 6753100"/>
              <a:gd name="connsiteY3836" fmla="*/ 1441106 h 3313224"/>
              <a:gd name="connsiteX3837" fmla="*/ 4940909 w 6753100"/>
              <a:gd name="connsiteY3837" fmla="*/ 1433016 h 3313224"/>
              <a:gd name="connsiteX3838" fmla="*/ 4938968 w 6753100"/>
              <a:gd name="connsiteY3838" fmla="*/ 1433405 h 3313224"/>
              <a:gd name="connsiteX3839" fmla="*/ 4937673 w 6753100"/>
              <a:gd name="connsiteY3839" fmla="*/ 1433923 h 3313224"/>
              <a:gd name="connsiteX3840" fmla="*/ 4937220 w 6753100"/>
              <a:gd name="connsiteY3840" fmla="*/ 1433923 h 3313224"/>
              <a:gd name="connsiteX3841" fmla="*/ 4937285 w 6753100"/>
              <a:gd name="connsiteY3841" fmla="*/ 1433987 h 3313224"/>
              <a:gd name="connsiteX3842" fmla="*/ 4932820 w 6753100"/>
              <a:gd name="connsiteY3842" fmla="*/ 1441106 h 3313224"/>
              <a:gd name="connsiteX3843" fmla="*/ 4940909 w 6753100"/>
              <a:gd name="connsiteY3843" fmla="*/ 1449196 h 3313224"/>
              <a:gd name="connsiteX3844" fmla="*/ 4948999 w 6753100"/>
              <a:gd name="connsiteY3844" fmla="*/ 1441106 h 3313224"/>
              <a:gd name="connsiteX3845" fmla="*/ 4940909 w 6753100"/>
              <a:gd name="connsiteY3845" fmla="*/ 1433016 h 3313224"/>
              <a:gd name="connsiteX3846" fmla="*/ 5405120 w 6753100"/>
              <a:gd name="connsiteY3846" fmla="*/ 1431334 h 3313224"/>
              <a:gd name="connsiteX3847" fmla="*/ 5458446 w 6753100"/>
              <a:gd name="connsiteY3847" fmla="*/ 1431334 h 3313224"/>
              <a:gd name="connsiteX3848" fmla="*/ 5458770 w 6753100"/>
              <a:gd name="connsiteY3848" fmla="*/ 1434182 h 3313224"/>
              <a:gd name="connsiteX3849" fmla="*/ 5464724 w 6753100"/>
              <a:gd name="connsiteY3849" fmla="*/ 1487767 h 3313224"/>
              <a:gd name="connsiteX3850" fmla="*/ 5477796 w 6753100"/>
              <a:gd name="connsiteY3850" fmla="*/ 1500904 h 3313224"/>
              <a:gd name="connsiteX3851" fmla="*/ 5464659 w 6753100"/>
              <a:gd name="connsiteY3851" fmla="*/ 1514042 h 3313224"/>
              <a:gd name="connsiteX3852" fmla="*/ 5451522 w 6753100"/>
              <a:gd name="connsiteY3852" fmla="*/ 1500904 h 3313224"/>
              <a:gd name="connsiteX3853" fmla="*/ 5458446 w 6753100"/>
              <a:gd name="connsiteY3853" fmla="*/ 1489385 h 3313224"/>
              <a:gd name="connsiteX3854" fmla="*/ 5452751 w 6753100"/>
              <a:gd name="connsiteY3854" fmla="*/ 1437806 h 3313224"/>
              <a:gd name="connsiteX3855" fmla="*/ 5412433 w 6753100"/>
              <a:gd name="connsiteY3855" fmla="*/ 1437806 h 3313224"/>
              <a:gd name="connsiteX3856" fmla="*/ 5420716 w 6753100"/>
              <a:gd name="connsiteY3856" fmla="*/ 1518248 h 3313224"/>
              <a:gd name="connsiteX3857" fmla="*/ 5426606 w 6753100"/>
              <a:gd name="connsiteY3857" fmla="*/ 1690135 h 3313224"/>
              <a:gd name="connsiteX3858" fmla="*/ 5466730 w 6753100"/>
              <a:gd name="connsiteY3858" fmla="*/ 1690135 h 3313224"/>
              <a:gd name="connsiteX3859" fmla="*/ 5462912 w 6753100"/>
              <a:gd name="connsiteY3859" fmla="*/ 1544782 h 3313224"/>
              <a:gd name="connsiteX3860" fmla="*/ 5462717 w 6753100"/>
              <a:gd name="connsiteY3860" fmla="*/ 1541352 h 3313224"/>
              <a:gd name="connsiteX3861" fmla="*/ 5515785 w 6753100"/>
              <a:gd name="connsiteY3861" fmla="*/ 1541352 h 3313224"/>
              <a:gd name="connsiteX3862" fmla="*/ 5515979 w 6753100"/>
              <a:gd name="connsiteY3862" fmla="*/ 1544394 h 3313224"/>
              <a:gd name="connsiteX3863" fmla="*/ 5517791 w 6753100"/>
              <a:gd name="connsiteY3863" fmla="*/ 1576364 h 3313224"/>
              <a:gd name="connsiteX3864" fmla="*/ 5528599 w 6753100"/>
              <a:gd name="connsiteY3864" fmla="*/ 1589307 h 3313224"/>
              <a:gd name="connsiteX3865" fmla="*/ 5515462 w 6753100"/>
              <a:gd name="connsiteY3865" fmla="*/ 1602444 h 3313224"/>
              <a:gd name="connsiteX3866" fmla="*/ 5502324 w 6753100"/>
              <a:gd name="connsiteY3866" fmla="*/ 1589307 h 3313224"/>
              <a:gd name="connsiteX3867" fmla="*/ 5511384 w 6753100"/>
              <a:gd name="connsiteY3867" fmla="*/ 1576881 h 3313224"/>
              <a:gd name="connsiteX3868" fmla="*/ 5511255 w 6753100"/>
              <a:gd name="connsiteY3868" fmla="*/ 1576946 h 3313224"/>
              <a:gd name="connsiteX3869" fmla="*/ 5509637 w 6753100"/>
              <a:gd name="connsiteY3869" fmla="*/ 1547953 h 3313224"/>
              <a:gd name="connsiteX3870" fmla="*/ 5469513 w 6753100"/>
              <a:gd name="connsiteY3870" fmla="*/ 1547953 h 3313224"/>
              <a:gd name="connsiteX3871" fmla="*/ 5473072 w 6753100"/>
              <a:gd name="connsiteY3871" fmla="*/ 1693500 h 3313224"/>
              <a:gd name="connsiteX3872" fmla="*/ 5473072 w 6753100"/>
              <a:gd name="connsiteY3872" fmla="*/ 1696672 h 3313224"/>
              <a:gd name="connsiteX3873" fmla="*/ 5420069 w 6753100"/>
              <a:gd name="connsiteY3873" fmla="*/ 1696672 h 3313224"/>
              <a:gd name="connsiteX3874" fmla="*/ 5420069 w 6753100"/>
              <a:gd name="connsiteY3874" fmla="*/ 1693371 h 3313224"/>
              <a:gd name="connsiteX3875" fmla="*/ 5414245 w 6753100"/>
              <a:gd name="connsiteY3875" fmla="*/ 1518766 h 3313224"/>
              <a:gd name="connsiteX3876" fmla="*/ 5405573 w 6753100"/>
              <a:gd name="connsiteY3876" fmla="*/ 1434958 h 3313224"/>
              <a:gd name="connsiteX3877" fmla="*/ 5081603 w 6753100"/>
              <a:gd name="connsiteY3877" fmla="*/ 1431269 h 3313224"/>
              <a:gd name="connsiteX3878" fmla="*/ 5073513 w 6753100"/>
              <a:gd name="connsiteY3878" fmla="*/ 1439358 h 3313224"/>
              <a:gd name="connsiteX3879" fmla="*/ 5081603 w 6753100"/>
              <a:gd name="connsiteY3879" fmla="*/ 1447448 h 3313224"/>
              <a:gd name="connsiteX3880" fmla="*/ 5089692 w 6753100"/>
              <a:gd name="connsiteY3880" fmla="*/ 1439358 h 3313224"/>
              <a:gd name="connsiteX3881" fmla="*/ 5081603 w 6753100"/>
              <a:gd name="connsiteY3881" fmla="*/ 1431269 h 3313224"/>
              <a:gd name="connsiteX3882" fmla="*/ 3509510 w 6753100"/>
              <a:gd name="connsiteY3882" fmla="*/ 1429715 h 3313224"/>
              <a:gd name="connsiteX3883" fmla="*/ 3501420 w 6753100"/>
              <a:gd name="connsiteY3883" fmla="*/ 1437805 h 3313224"/>
              <a:gd name="connsiteX3884" fmla="*/ 3509510 w 6753100"/>
              <a:gd name="connsiteY3884" fmla="*/ 1445894 h 3313224"/>
              <a:gd name="connsiteX3885" fmla="*/ 3517600 w 6753100"/>
              <a:gd name="connsiteY3885" fmla="*/ 1437805 h 3313224"/>
              <a:gd name="connsiteX3886" fmla="*/ 3509510 w 6753100"/>
              <a:gd name="connsiteY3886" fmla="*/ 1429715 h 3313224"/>
              <a:gd name="connsiteX3887" fmla="*/ 3509510 w 6753100"/>
              <a:gd name="connsiteY3887" fmla="*/ 1423179 h 3313224"/>
              <a:gd name="connsiteX3888" fmla="*/ 3524071 w 6753100"/>
              <a:gd name="connsiteY3888" fmla="*/ 1437740 h 3313224"/>
              <a:gd name="connsiteX3889" fmla="*/ 3509510 w 6753100"/>
              <a:gd name="connsiteY3889" fmla="*/ 1452301 h 3313224"/>
              <a:gd name="connsiteX3890" fmla="*/ 3497279 w 6753100"/>
              <a:gd name="connsiteY3890" fmla="*/ 1445571 h 3313224"/>
              <a:gd name="connsiteX3891" fmla="*/ 3497214 w 6753100"/>
              <a:gd name="connsiteY3891" fmla="*/ 1445506 h 3313224"/>
              <a:gd name="connsiteX3892" fmla="*/ 3390496 w 6753100"/>
              <a:gd name="connsiteY3892" fmla="*/ 1509187 h 3313224"/>
              <a:gd name="connsiteX3893" fmla="*/ 3392697 w 6753100"/>
              <a:gd name="connsiteY3893" fmla="*/ 1516435 h 3313224"/>
              <a:gd name="connsiteX3894" fmla="*/ 3379559 w 6753100"/>
              <a:gd name="connsiteY3894" fmla="*/ 1529573 h 3313224"/>
              <a:gd name="connsiteX3895" fmla="*/ 3366422 w 6753100"/>
              <a:gd name="connsiteY3895" fmla="*/ 1516435 h 3313224"/>
              <a:gd name="connsiteX3896" fmla="*/ 3379559 w 6753100"/>
              <a:gd name="connsiteY3896" fmla="*/ 1503298 h 3313224"/>
              <a:gd name="connsiteX3897" fmla="*/ 3385772 w 6753100"/>
              <a:gd name="connsiteY3897" fmla="*/ 1504916 h 3313224"/>
              <a:gd name="connsiteX3898" fmla="*/ 3495143 w 6753100"/>
              <a:gd name="connsiteY3898" fmla="*/ 1439423 h 3313224"/>
              <a:gd name="connsiteX3899" fmla="*/ 3494949 w 6753100"/>
              <a:gd name="connsiteY3899" fmla="*/ 1437740 h 3313224"/>
              <a:gd name="connsiteX3900" fmla="*/ 3509510 w 6753100"/>
              <a:gd name="connsiteY3900" fmla="*/ 1423179 h 3313224"/>
              <a:gd name="connsiteX3901" fmla="*/ 630727 w 6753100"/>
              <a:gd name="connsiteY3901" fmla="*/ 1421044 h 3313224"/>
              <a:gd name="connsiteX3902" fmla="*/ 622638 w 6753100"/>
              <a:gd name="connsiteY3902" fmla="*/ 1429133 h 3313224"/>
              <a:gd name="connsiteX3903" fmla="*/ 630727 w 6753100"/>
              <a:gd name="connsiteY3903" fmla="*/ 1437223 h 3313224"/>
              <a:gd name="connsiteX3904" fmla="*/ 638817 w 6753100"/>
              <a:gd name="connsiteY3904" fmla="*/ 1429133 h 3313224"/>
              <a:gd name="connsiteX3905" fmla="*/ 630727 w 6753100"/>
              <a:gd name="connsiteY3905" fmla="*/ 1421044 h 3313224"/>
              <a:gd name="connsiteX3906" fmla="*/ 4166382 w 6753100"/>
              <a:gd name="connsiteY3906" fmla="*/ 1420009 h 3313224"/>
              <a:gd name="connsiteX3907" fmla="*/ 4158293 w 6753100"/>
              <a:gd name="connsiteY3907" fmla="*/ 1428098 h 3313224"/>
              <a:gd name="connsiteX3908" fmla="*/ 4166382 w 6753100"/>
              <a:gd name="connsiteY3908" fmla="*/ 1436188 h 3313224"/>
              <a:gd name="connsiteX3909" fmla="*/ 4174472 w 6753100"/>
              <a:gd name="connsiteY3909" fmla="*/ 1428098 h 3313224"/>
              <a:gd name="connsiteX3910" fmla="*/ 4166382 w 6753100"/>
              <a:gd name="connsiteY3910" fmla="*/ 1420009 h 3313224"/>
              <a:gd name="connsiteX3911" fmla="*/ 4166382 w 6753100"/>
              <a:gd name="connsiteY3911" fmla="*/ 1413537 h 3313224"/>
              <a:gd name="connsiteX3912" fmla="*/ 4180943 w 6753100"/>
              <a:gd name="connsiteY3912" fmla="*/ 1428098 h 3313224"/>
              <a:gd name="connsiteX3913" fmla="*/ 4180943 w 6753100"/>
              <a:gd name="connsiteY3913" fmla="*/ 1428163 h 3313224"/>
              <a:gd name="connsiteX3914" fmla="*/ 4174343 w 6753100"/>
              <a:gd name="connsiteY3914" fmla="*/ 1440330 h 3313224"/>
              <a:gd name="connsiteX3915" fmla="*/ 4200358 w 6753100"/>
              <a:gd name="connsiteY3915" fmla="*/ 1529185 h 3313224"/>
              <a:gd name="connsiteX3916" fmla="*/ 4201976 w 6753100"/>
              <a:gd name="connsiteY3916" fmla="*/ 1528991 h 3313224"/>
              <a:gd name="connsiteX3917" fmla="*/ 4216537 w 6753100"/>
              <a:gd name="connsiteY3917" fmla="*/ 1543552 h 3313224"/>
              <a:gd name="connsiteX3918" fmla="*/ 4201976 w 6753100"/>
              <a:gd name="connsiteY3918" fmla="*/ 1558114 h 3313224"/>
              <a:gd name="connsiteX3919" fmla="*/ 4187415 w 6753100"/>
              <a:gd name="connsiteY3919" fmla="*/ 1543552 h 3313224"/>
              <a:gd name="connsiteX3920" fmla="*/ 4194210 w 6753100"/>
              <a:gd name="connsiteY3920" fmla="*/ 1531256 h 3313224"/>
              <a:gd name="connsiteX3921" fmla="*/ 4168259 w 6753100"/>
              <a:gd name="connsiteY3921" fmla="*/ 1442465 h 3313224"/>
              <a:gd name="connsiteX3922" fmla="*/ 4166382 w 6753100"/>
              <a:gd name="connsiteY3922" fmla="*/ 1442659 h 3313224"/>
              <a:gd name="connsiteX3923" fmla="*/ 4151821 w 6753100"/>
              <a:gd name="connsiteY3923" fmla="*/ 1428098 h 3313224"/>
              <a:gd name="connsiteX3924" fmla="*/ 4166382 w 6753100"/>
              <a:gd name="connsiteY3924" fmla="*/ 1413537 h 3313224"/>
              <a:gd name="connsiteX3925" fmla="*/ 3895673 w 6753100"/>
              <a:gd name="connsiteY3925" fmla="*/ 1408101 h 3313224"/>
              <a:gd name="connsiteX3926" fmla="*/ 3887583 w 6753100"/>
              <a:gd name="connsiteY3926" fmla="*/ 1416190 h 3313224"/>
              <a:gd name="connsiteX3927" fmla="*/ 3895673 w 6753100"/>
              <a:gd name="connsiteY3927" fmla="*/ 1424280 h 3313224"/>
              <a:gd name="connsiteX3928" fmla="*/ 3903763 w 6753100"/>
              <a:gd name="connsiteY3928" fmla="*/ 1416190 h 3313224"/>
              <a:gd name="connsiteX3929" fmla="*/ 3895673 w 6753100"/>
              <a:gd name="connsiteY3929" fmla="*/ 1408101 h 3313224"/>
              <a:gd name="connsiteX3930" fmla="*/ 4410687 w 6753100"/>
              <a:gd name="connsiteY3930" fmla="*/ 1407583 h 3313224"/>
              <a:gd name="connsiteX3931" fmla="*/ 4402597 w 6753100"/>
              <a:gd name="connsiteY3931" fmla="*/ 1415673 h 3313224"/>
              <a:gd name="connsiteX3932" fmla="*/ 4410687 w 6753100"/>
              <a:gd name="connsiteY3932" fmla="*/ 1423762 h 3313224"/>
              <a:gd name="connsiteX3933" fmla="*/ 4418777 w 6753100"/>
              <a:gd name="connsiteY3933" fmla="*/ 1415673 h 3313224"/>
              <a:gd name="connsiteX3934" fmla="*/ 4410687 w 6753100"/>
              <a:gd name="connsiteY3934" fmla="*/ 1407583 h 3313224"/>
              <a:gd name="connsiteX3935" fmla="*/ 3006405 w 6753100"/>
              <a:gd name="connsiteY3935" fmla="*/ 1406418 h 3313224"/>
              <a:gd name="connsiteX3936" fmla="*/ 3046464 w 6753100"/>
              <a:gd name="connsiteY3936" fmla="*/ 1446477 h 3313224"/>
              <a:gd name="connsiteX3937" fmla="*/ 3045623 w 6753100"/>
              <a:gd name="connsiteY3937" fmla="*/ 1448484 h 3313224"/>
              <a:gd name="connsiteX3938" fmla="*/ 3003233 w 6753100"/>
              <a:gd name="connsiteY3938" fmla="*/ 1612475 h 3313224"/>
              <a:gd name="connsiteX3939" fmla="*/ 3012423 w 6753100"/>
              <a:gd name="connsiteY3939" fmla="*/ 1624965 h 3313224"/>
              <a:gd name="connsiteX3940" fmla="*/ 2999286 w 6753100"/>
              <a:gd name="connsiteY3940" fmla="*/ 1638103 h 3313224"/>
              <a:gd name="connsiteX3941" fmla="*/ 2986148 w 6753100"/>
              <a:gd name="connsiteY3941" fmla="*/ 1624965 h 3313224"/>
              <a:gd name="connsiteX3942" fmla="*/ 2996826 w 6753100"/>
              <a:gd name="connsiteY3942" fmla="*/ 1612022 h 3313224"/>
              <a:gd name="connsiteX3943" fmla="*/ 3038892 w 6753100"/>
              <a:gd name="connsiteY3943" fmla="*/ 1447901 h 3313224"/>
              <a:gd name="connsiteX3944" fmla="*/ 3008476 w 6753100"/>
              <a:gd name="connsiteY3944" fmla="*/ 1417484 h 3313224"/>
              <a:gd name="connsiteX3945" fmla="*/ 2953725 w 6753100"/>
              <a:gd name="connsiteY3945" fmla="*/ 1665931 h 3313224"/>
              <a:gd name="connsiteX3946" fmla="*/ 3000321 w 6753100"/>
              <a:gd name="connsiteY3946" fmla="*/ 1665931 h 3313224"/>
              <a:gd name="connsiteX3947" fmla="*/ 3000321 w 6753100"/>
              <a:gd name="connsiteY3947" fmla="*/ 1669167 h 3313224"/>
              <a:gd name="connsiteX3948" fmla="*/ 3006146 w 6753100"/>
              <a:gd name="connsiteY3948" fmla="*/ 1749609 h 3313224"/>
              <a:gd name="connsiteX3949" fmla="*/ 3006081 w 6753100"/>
              <a:gd name="connsiteY3949" fmla="*/ 1749739 h 3313224"/>
              <a:gd name="connsiteX3950" fmla="*/ 3019736 w 6753100"/>
              <a:gd name="connsiteY3950" fmla="*/ 1764171 h 3313224"/>
              <a:gd name="connsiteX3951" fmla="*/ 3005175 w 6753100"/>
              <a:gd name="connsiteY3951" fmla="*/ 1778732 h 3313224"/>
              <a:gd name="connsiteX3952" fmla="*/ 2990614 w 6753100"/>
              <a:gd name="connsiteY3952" fmla="*/ 1764171 h 3313224"/>
              <a:gd name="connsiteX3953" fmla="*/ 2999674 w 6753100"/>
              <a:gd name="connsiteY3953" fmla="*/ 1750709 h 3313224"/>
              <a:gd name="connsiteX3954" fmla="*/ 2993785 w 6753100"/>
              <a:gd name="connsiteY3954" fmla="*/ 1672467 h 3313224"/>
              <a:gd name="connsiteX3955" fmla="*/ 2947189 w 6753100"/>
              <a:gd name="connsiteY3955" fmla="*/ 1672467 h 3313224"/>
              <a:gd name="connsiteX3956" fmla="*/ 2947189 w 6753100"/>
              <a:gd name="connsiteY3956" fmla="*/ 1669231 h 3313224"/>
              <a:gd name="connsiteX3957" fmla="*/ 3004463 w 6753100"/>
              <a:gd name="connsiteY3957" fmla="*/ 1410625 h 3313224"/>
              <a:gd name="connsiteX3958" fmla="*/ 958516 w 6753100"/>
              <a:gd name="connsiteY3958" fmla="*/ 1405447 h 3313224"/>
              <a:gd name="connsiteX3959" fmla="*/ 958710 w 6753100"/>
              <a:gd name="connsiteY3959" fmla="*/ 1405447 h 3313224"/>
              <a:gd name="connsiteX3960" fmla="*/ 971847 w 6753100"/>
              <a:gd name="connsiteY3960" fmla="*/ 1418584 h 3313224"/>
              <a:gd name="connsiteX3961" fmla="*/ 961557 w 6753100"/>
              <a:gd name="connsiteY3961" fmla="*/ 1431398 h 3313224"/>
              <a:gd name="connsiteX3962" fmla="*/ 957998 w 6753100"/>
              <a:gd name="connsiteY3962" fmla="*/ 1473076 h 3313224"/>
              <a:gd name="connsiteX3963" fmla="*/ 957739 w 6753100"/>
              <a:gd name="connsiteY3963" fmla="*/ 1476053 h 3313224"/>
              <a:gd name="connsiteX3964" fmla="*/ 911014 w 6753100"/>
              <a:gd name="connsiteY3964" fmla="*/ 1476053 h 3313224"/>
              <a:gd name="connsiteX3965" fmla="*/ 908425 w 6753100"/>
              <a:gd name="connsiteY3965" fmla="*/ 1514818 h 3313224"/>
              <a:gd name="connsiteX3966" fmla="*/ 919362 w 6753100"/>
              <a:gd name="connsiteY3966" fmla="*/ 1528861 h 3313224"/>
              <a:gd name="connsiteX3967" fmla="*/ 904801 w 6753100"/>
              <a:gd name="connsiteY3967" fmla="*/ 1543423 h 3313224"/>
              <a:gd name="connsiteX3968" fmla="*/ 890240 w 6753100"/>
              <a:gd name="connsiteY3968" fmla="*/ 1528861 h 3313224"/>
              <a:gd name="connsiteX3969" fmla="*/ 901954 w 6753100"/>
              <a:gd name="connsiteY3969" fmla="*/ 1514624 h 3313224"/>
              <a:gd name="connsiteX3970" fmla="*/ 904736 w 6753100"/>
              <a:gd name="connsiteY3970" fmla="*/ 1472558 h 3313224"/>
              <a:gd name="connsiteX3971" fmla="*/ 904931 w 6753100"/>
              <a:gd name="connsiteY3971" fmla="*/ 1469581 h 3313224"/>
              <a:gd name="connsiteX3972" fmla="*/ 951656 w 6753100"/>
              <a:gd name="connsiteY3972" fmla="*/ 1469581 h 3313224"/>
              <a:gd name="connsiteX3973" fmla="*/ 954956 w 6753100"/>
              <a:gd name="connsiteY3973" fmla="*/ 1431204 h 3313224"/>
              <a:gd name="connsiteX3974" fmla="*/ 945378 w 6753100"/>
              <a:gd name="connsiteY3974" fmla="*/ 1418584 h 3313224"/>
              <a:gd name="connsiteX3975" fmla="*/ 958516 w 6753100"/>
              <a:gd name="connsiteY3975" fmla="*/ 1405447 h 3313224"/>
              <a:gd name="connsiteX3976" fmla="*/ 5121468 w 6753100"/>
              <a:gd name="connsiteY3976" fmla="*/ 1390303 h 3313224"/>
              <a:gd name="connsiteX3977" fmla="*/ 5113378 w 6753100"/>
              <a:gd name="connsiteY3977" fmla="*/ 1398393 h 3313224"/>
              <a:gd name="connsiteX3978" fmla="*/ 5121468 w 6753100"/>
              <a:gd name="connsiteY3978" fmla="*/ 1406483 h 3313224"/>
              <a:gd name="connsiteX3979" fmla="*/ 5129558 w 6753100"/>
              <a:gd name="connsiteY3979" fmla="*/ 1398393 h 3313224"/>
              <a:gd name="connsiteX3980" fmla="*/ 5121468 w 6753100"/>
              <a:gd name="connsiteY3980" fmla="*/ 1390303 h 3313224"/>
              <a:gd name="connsiteX3981" fmla="*/ 4048404 w 6753100"/>
              <a:gd name="connsiteY3981" fmla="*/ 1389915 h 3313224"/>
              <a:gd name="connsiteX3982" fmla="*/ 4050475 w 6753100"/>
              <a:gd name="connsiteY3982" fmla="*/ 1393669 h 3313224"/>
              <a:gd name="connsiteX3983" fmla="*/ 4108655 w 6753100"/>
              <a:gd name="connsiteY3983" fmla="*/ 1545623 h 3313224"/>
              <a:gd name="connsiteX3984" fmla="*/ 4108720 w 6753100"/>
              <a:gd name="connsiteY3984" fmla="*/ 1545623 h 3313224"/>
              <a:gd name="connsiteX3985" fmla="*/ 4123281 w 6753100"/>
              <a:gd name="connsiteY3985" fmla="*/ 1560184 h 3313224"/>
              <a:gd name="connsiteX3986" fmla="*/ 4108720 w 6753100"/>
              <a:gd name="connsiteY3986" fmla="*/ 1574745 h 3313224"/>
              <a:gd name="connsiteX3987" fmla="*/ 4094159 w 6753100"/>
              <a:gd name="connsiteY3987" fmla="*/ 1560184 h 3313224"/>
              <a:gd name="connsiteX3988" fmla="*/ 4102378 w 6753100"/>
              <a:gd name="connsiteY3988" fmla="*/ 1547176 h 3313224"/>
              <a:gd name="connsiteX3989" fmla="*/ 4046916 w 6753100"/>
              <a:gd name="connsiteY3989" fmla="*/ 1400593 h 3313224"/>
              <a:gd name="connsiteX3990" fmla="*/ 4017340 w 6753100"/>
              <a:gd name="connsiteY3990" fmla="*/ 1430169 h 3313224"/>
              <a:gd name="connsiteX3991" fmla="*/ 4052417 w 6753100"/>
              <a:gd name="connsiteY3991" fmla="*/ 1515206 h 3313224"/>
              <a:gd name="connsiteX3992" fmla="*/ 4067754 w 6753100"/>
              <a:gd name="connsiteY3992" fmla="*/ 1578563 h 3313224"/>
              <a:gd name="connsiteX3993" fmla="*/ 4068272 w 6753100"/>
              <a:gd name="connsiteY3993" fmla="*/ 1578563 h 3313224"/>
              <a:gd name="connsiteX3994" fmla="*/ 4082833 w 6753100"/>
              <a:gd name="connsiteY3994" fmla="*/ 1593125 h 3313224"/>
              <a:gd name="connsiteX3995" fmla="*/ 4068272 w 6753100"/>
              <a:gd name="connsiteY3995" fmla="*/ 1607686 h 3313224"/>
              <a:gd name="connsiteX3996" fmla="*/ 4053711 w 6753100"/>
              <a:gd name="connsiteY3996" fmla="*/ 1593125 h 3313224"/>
              <a:gd name="connsiteX3997" fmla="*/ 4061477 w 6753100"/>
              <a:gd name="connsiteY3997" fmla="*/ 1580311 h 3313224"/>
              <a:gd name="connsiteX3998" fmla="*/ 4046204 w 6753100"/>
              <a:gd name="connsiteY3998" fmla="*/ 1517147 h 3313224"/>
              <a:gd name="connsiteX3999" fmla="*/ 4010480 w 6753100"/>
              <a:gd name="connsiteY3999" fmla="*/ 1431075 h 3313224"/>
              <a:gd name="connsiteX4000" fmla="*/ 4009380 w 6753100"/>
              <a:gd name="connsiteY4000" fmla="*/ 1428939 h 3313224"/>
              <a:gd name="connsiteX4001" fmla="*/ 3554811 w 6753100"/>
              <a:gd name="connsiteY4001" fmla="*/ 1384479 h 3313224"/>
              <a:gd name="connsiteX4002" fmla="*/ 3558047 w 6753100"/>
              <a:gd name="connsiteY4002" fmla="*/ 1384479 h 3313224"/>
              <a:gd name="connsiteX4003" fmla="*/ 3794522 w 6753100"/>
              <a:gd name="connsiteY4003" fmla="*/ 1510676 h 3313224"/>
              <a:gd name="connsiteX4004" fmla="*/ 3810118 w 6753100"/>
              <a:gd name="connsiteY4004" fmla="*/ 1520578 h 3313224"/>
              <a:gd name="connsiteX4005" fmla="*/ 3800216 w 6753100"/>
              <a:gd name="connsiteY4005" fmla="*/ 1536369 h 3313224"/>
              <a:gd name="connsiteX4006" fmla="*/ 3784426 w 6753100"/>
              <a:gd name="connsiteY4006" fmla="*/ 1526467 h 3313224"/>
              <a:gd name="connsiteX4007" fmla="*/ 3784490 w 6753100"/>
              <a:gd name="connsiteY4007" fmla="*/ 1526338 h 3313224"/>
              <a:gd name="connsiteX4008" fmla="*/ 3788762 w 6753100"/>
              <a:gd name="connsiteY4008" fmla="*/ 1513459 h 3313224"/>
              <a:gd name="connsiteX4009" fmla="*/ 3561348 w 6753100"/>
              <a:gd name="connsiteY4009" fmla="*/ 1390821 h 3313224"/>
              <a:gd name="connsiteX4010" fmla="*/ 3561348 w 6753100"/>
              <a:gd name="connsiteY4010" fmla="*/ 1430945 h 3313224"/>
              <a:gd name="connsiteX4011" fmla="*/ 3690522 w 6753100"/>
              <a:gd name="connsiteY4011" fmla="*/ 1471134 h 3313224"/>
              <a:gd name="connsiteX4012" fmla="*/ 3693758 w 6753100"/>
              <a:gd name="connsiteY4012" fmla="*/ 1473335 h 3313224"/>
              <a:gd name="connsiteX4013" fmla="*/ 3655446 w 6753100"/>
              <a:gd name="connsiteY4013" fmla="*/ 1511647 h 3313224"/>
              <a:gd name="connsiteX4014" fmla="*/ 3653310 w 6753100"/>
              <a:gd name="connsiteY4014" fmla="*/ 1510353 h 3313224"/>
              <a:gd name="connsiteX4015" fmla="*/ 3558112 w 6753100"/>
              <a:gd name="connsiteY4015" fmla="*/ 1484013 h 3313224"/>
              <a:gd name="connsiteX4016" fmla="*/ 3416059 w 6753100"/>
              <a:gd name="connsiteY4016" fmla="*/ 1550541 h 3313224"/>
              <a:gd name="connsiteX4017" fmla="*/ 3444535 w 6753100"/>
              <a:gd name="connsiteY4017" fmla="*/ 1579017 h 3313224"/>
              <a:gd name="connsiteX4018" fmla="*/ 3558112 w 6753100"/>
              <a:gd name="connsiteY4018" fmla="*/ 1524137 h 3313224"/>
              <a:gd name="connsiteX4019" fmla="*/ 3619916 w 6753100"/>
              <a:gd name="connsiteY4019" fmla="*/ 1537922 h 3313224"/>
              <a:gd name="connsiteX4020" fmla="*/ 3631436 w 6753100"/>
              <a:gd name="connsiteY4020" fmla="*/ 1544523 h 3313224"/>
              <a:gd name="connsiteX4021" fmla="*/ 3634801 w 6753100"/>
              <a:gd name="connsiteY4021" fmla="*/ 1546723 h 3313224"/>
              <a:gd name="connsiteX4022" fmla="*/ 3596101 w 6753100"/>
              <a:gd name="connsiteY4022" fmla="*/ 1585424 h 3313224"/>
              <a:gd name="connsiteX4023" fmla="*/ 3594094 w 6753100"/>
              <a:gd name="connsiteY4023" fmla="*/ 1584582 h 3313224"/>
              <a:gd name="connsiteX4024" fmla="*/ 3558047 w 6753100"/>
              <a:gd name="connsiteY4024" fmla="*/ 1577269 h 3313224"/>
              <a:gd name="connsiteX4025" fmla="*/ 3466215 w 6753100"/>
              <a:gd name="connsiteY4025" fmla="*/ 1665931 h 3313224"/>
              <a:gd name="connsiteX4026" fmla="*/ 3506339 w 6753100"/>
              <a:gd name="connsiteY4026" fmla="*/ 1665931 h 3313224"/>
              <a:gd name="connsiteX4027" fmla="*/ 3557983 w 6753100"/>
              <a:gd name="connsiteY4027" fmla="*/ 1617394 h 3313224"/>
              <a:gd name="connsiteX4028" fmla="*/ 3609756 w 6753100"/>
              <a:gd name="connsiteY4028" fmla="*/ 1669167 h 3313224"/>
              <a:gd name="connsiteX4029" fmla="*/ 3557983 w 6753100"/>
              <a:gd name="connsiteY4029" fmla="*/ 1720940 h 3313224"/>
              <a:gd name="connsiteX4030" fmla="*/ 3526142 w 6753100"/>
              <a:gd name="connsiteY4030" fmla="*/ 1709873 h 3313224"/>
              <a:gd name="connsiteX4031" fmla="*/ 3522971 w 6753100"/>
              <a:gd name="connsiteY4031" fmla="*/ 1711103 h 3313224"/>
              <a:gd name="connsiteX4032" fmla="*/ 3507180 w 6753100"/>
              <a:gd name="connsiteY4032" fmla="*/ 1701201 h 3313224"/>
              <a:gd name="connsiteX4033" fmla="*/ 3517082 w 6753100"/>
              <a:gd name="connsiteY4033" fmla="*/ 1685411 h 3313224"/>
              <a:gd name="connsiteX4034" fmla="*/ 3532873 w 6753100"/>
              <a:gd name="connsiteY4034" fmla="*/ 1695312 h 3313224"/>
              <a:gd name="connsiteX4035" fmla="*/ 3531061 w 6753100"/>
              <a:gd name="connsiteY4035" fmla="*/ 1705473 h 3313224"/>
              <a:gd name="connsiteX4036" fmla="*/ 3558047 w 6753100"/>
              <a:gd name="connsiteY4036" fmla="*/ 1714468 h 3313224"/>
              <a:gd name="connsiteX4037" fmla="*/ 3603349 w 6753100"/>
              <a:gd name="connsiteY4037" fmla="*/ 1669167 h 3313224"/>
              <a:gd name="connsiteX4038" fmla="*/ 3558047 w 6753100"/>
              <a:gd name="connsiteY4038" fmla="*/ 1623865 h 3313224"/>
              <a:gd name="connsiteX4039" fmla="*/ 3512746 w 6753100"/>
              <a:gd name="connsiteY4039" fmla="*/ 1669167 h 3313224"/>
              <a:gd name="connsiteX4040" fmla="*/ 3512746 w 6753100"/>
              <a:gd name="connsiteY4040" fmla="*/ 1672403 h 3313224"/>
              <a:gd name="connsiteX4041" fmla="*/ 3459678 w 6753100"/>
              <a:gd name="connsiteY4041" fmla="*/ 1672403 h 3313224"/>
              <a:gd name="connsiteX4042" fmla="*/ 3459678 w 6753100"/>
              <a:gd name="connsiteY4042" fmla="*/ 1669167 h 3313224"/>
              <a:gd name="connsiteX4043" fmla="*/ 3558047 w 6753100"/>
              <a:gd name="connsiteY4043" fmla="*/ 1570798 h 3313224"/>
              <a:gd name="connsiteX4044" fmla="*/ 3594548 w 6753100"/>
              <a:gd name="connsiteY4044" fmla="*/ 1577787 h 3313224"/>
              <a:gd name="connsiteX4045" fmla="*/ 3624446 w 6753100"/>
              <a:gd name="connsiteY4045" fmla="*/ 1547953 h 3313224"/>
              <a:gd name="connsiteX4046" fmla="*/ 3617004 w 6753100"/>
              <a:gd name="connsiteY4046" fmla="*/ 1543876 h 3313224"/>
              <a:gd name="connsiteX4047" fmla="*/ 3558047 w 6753100"/>
              <a:gd name="connsiteY4047" fmla="*/ 1530738 h 3313224"/>
              <a:gd name="connsiteX4048" fmla="*/ 3447382 w 6753100"/>
              <a:gd name="connsiteY4048" fmla="*/ 1586006 h 3313224"/>
              <a:gd name="connsiteX4049" fmla="*/ 3445117 w 6753100"/>
              <a:gd name="connsiteY4049" fmla="*/ 1588983 h 3313224"/>
              <a:gd name="connsiteX4050" fmla="*/ 3407258 w 6753100"/>
              <a:gd name="connsiteY4050" fmla="*/ 1551124 h 3313224"/>
              <a:gd name="connsiteX4051" fmla="*/ 3409070 w 6753100"/>
              <a:gd name="connsiteY4051" fmla="*/ 1548859 h 3313224"/>
              <a:gd name="connsiteX4052" fmla="*/ 3557983 w 6753100"/>
              <a:gd name="connsiteY4052" fmla="*/ 1477671 h 3313224"/>
              <a:gd name="connsiteX4053" fmla="*/ 3654345 w 6753100"/>
              <a:gd name="connsiteY4053" fmla="*/ 1503687 h 3313224"/>
              <a:gd name="connsiteX4054" fmla="*/ 3683533 w 6753100"/>
              <a:gd name="connsiteY4054" fmla="*/ 1474500 h 3313224"/>
              <a:gd name="connsiteX4055" fmla="*/ 3558047 w 6753100"/>
              <a:gd name="connsiteY4055" fmla="*/ 1437547 h 3313224"/>
              <a:gd name="connsiteX4056" fmla="*/ 3554811 w 6753100"/>
              <a:gd name="connsiteY4056" fmla="*/ 1437547 h 3313224"/>
              <a:gd name="connsiteX4057" fmla="*/ 5638164 w 6753100"/>
              <a:gd name="connsiteY4057" fmla="*/ 1382796 h 3313224"/>
              <a:gd name="connsiteX4058" fmla="*/ 5630075 w 6753100"/>
              <a:gd name="connsiteY4058" fmla="*/ 1390885 h 3313224"/>
              <a:gd name="connsiteX4059" fmla="*/ 5638164 w 6753100"/>
              <a:gd name="connsiteY4059" fmla="*/ 1398975 h 3313224"/>
              <a:gd name="connsiteX4060" fmla="*/ 5646254 w 6753100"/>
              <a:gd name="connsiteY4060" fmla="*/ 1390885 h 3313224"/>
              <a:gd name="connsiteX4061" fmla="*/ 5638164 w 6753100"/>
              <a:gd name="connsiteY4061" fmla="*/ 1382796 h 3313224"/>
              <a:gd name="connsiteX4062" fmla="*/ 1007053 w 6753100"/>
              <a:gd name="connsiteY4062" fmla="*/ 1381696 h 3313224"/>
              <a:gd name="connsiteX4063" fmla="*/ 1007182 w 6753100"/>
              <a:gd name="connsiteY4063" fmla="*/ 1381696 h 3313224"/>
              <a:gd name="connsiteX4064" fmla="*/ 1020320 w 6753100"/>
              <a:gd name="connsiteY4064" fmla="*/ 1394833 h 3313224"/>
              <a:gd name="connsiteX4065" fmla="*/ 1010677 w 6753100"/>
              <a:gd name="connsiteY4065" fmla="*/ 1407453 h 3313224"/>
              <a:gd name="connsiteX4066" fmla="*/ 999222 w 6753100"/>
              <a:gd name="connsiteY4066" fmla="*/ 1563420 h 3313224"/>
              <a:gd name="connsiteX4067" fmla="*/ 1009900 w 6753100"/>
              <a:gd name="connsiteY4067" fmla="*/ 1577399 h 3313224"/>
              <a:gd name="connsiteX4068" fmla="*/ 995339 w 6753100"/>
              <a:gd name="connsiteY4068" fmla="*/ 1591960 h 3313224"/>
              <a:gd name="connsiteX4069" fmla="*/ 980778 w 6753100"/>
              <a:gd name="connsiteY4069" fmla="*/ 1577399 h 3313224"/>
              <a:gd name="connsiteX4070" fmla="*/ 992751 w 6753100"/>
              <a:gd name="connsiteY4070" fmla="*/ 1563096 h 3313224"/>
              <a:gd name="connsiteX4071" fmla="*/ 1004141 w 6753100"/>
              <a:gd name="connsiteY4071" fmla="*/ 1407647 h 3313224"/>
              <a:gd name="connsiteX4072" fmla="*/ 993915 w 6753100"/>
              <a:gd name="connsiteY4072" fmla="*/ 1394833 h 3313224"/>
              <a:gd name="connsiteX4073" fmla="*/ 1007053 w 6753100"/>
              <a:gd name="connsiteY4073" fmla="*/ 1381696 h 3313224"/>
              <a:gd name="connsiteX4074" fmla="*/ 4738606 w 6753100"/>
              <a:gd name="connsiteY4074" fmla="*/ 1379496 h 3313224"/>
              <a:gd name="connsiteX4075" fmla="*/ 4730516 w 6753100"/>
              <a:gd name="connsiteY4075" fmla="*/ 1387585 h 3313224"/>
              <a:gd name="connsiteX4076" fmla="*/ 4738606 w 6753100"/>
              <a:gd name="connsiteY4076" fmla="*/ 1395675 h 3313224"/>
              <a:gd name="connsiteX4077" fmla="*/ 4746695 w 6753100"/>
              <a:gd name="connsiteY4077" fmla="*/ 1387585 h 3313224"/>
              <a:gd name="connsiteX4078" fmla="*/ 4738606 w 6753100"/>
              <a:gd name="connsiteY4078" fmla="*/ 1379496 h 3313224"/>
              <a:gd name="connsiteX4079" fmla="*/ 773297 w 6753100"/>
              <a:gd name="connsiteY4079" fmla="*/ 1376001 h 3313224"/>
              <a:gd name="connsiteX4080" fmla="*/ 826624 w 6753100"/>
              <a:gd name="connsiteY4080" fmla="*/ 1376001 h 3313224"/>
              <a:gd name="connsiteX4081" fmla="*/ 826235 w 6753100"/>
              <a:gd name="connsiteY4081" fmla="*/ 1379560 h 3313224"/>
              <a:gd name="connsiteX4082" fmla="*/ 819828 w 6753100"/>
              <a:gd name="connsiteY4082" fmla="*/ 1448872 h 3313224"/>
              <a:gd name="connsiteX4083" fmla="*/ 860147 w 6753100"/>
              <a:gd name="connsiteY4083" fmla="*/ 1448872 h 3313224"/>
              <a:gd name="connsiteX4084" fmla="*/ 860341 w 6753100"/>
              <a:gd name="connsiteY4084" fmla="*/ 1446542 h 3313224"/>
              <a:gd name="connsiteX4085" fmla="*/ 861117 w 6753100"/>
              <a:gd name="connsiteY4085" fmla="*/ 1436899 h 3313224"/>
              <a:gd name="connsiteX4086" fmla="*/ 850439 w 6753100"/>
              <a:gd name="connsiteY4086" fmla="*/ 1423956 h 3313224"/>
              <a:gd name="connsiteX4087" fmla="*/ 863577 w 6753100"/>
              <a:gd name="connsiteY4087" fmla="*/ 1410818 h 3313224"/>
              <a:gd name="connsiteX4088" fmla="*/ 863641 w 6753100"/>
              <a:gd name="connsiteY4088" fmla="*/ 1410818 h 3313224"/>
              <a:gd name="connsiteX4089" fmla="*/ 876779 w 6753100"/>
              <a:gd name="connsiteY4089" fmla="*/ 1423956 h 3313224"/>
              <a:gd name="connsiteX4090" fmla="*/ 867654 w 6753100"/>
              <a:gd name="connsiteY4090" fmla="*/ 1436446 h 3313224"/>
              <a:gd name="connsiteX4091" fmla="*/ 866812 w 6753100"/>
              <a:gd name="connsiteY4091" fmla="*/ 1447060 h 3313224"/>
              <a:gd name="connsiteX4092" fmla="*/ 866165 w 6753100"/>
              <a:gd name="connsiteY4092" fmla="*/ 1455408 h 3313224"/>
              <a:gd name="connsiteX4093" fmla="*/ 812904 w 6753100"/>
              <a:gd name="connsiteY4093" fmla="*/ 1455408 h 3313224"/>
              <a:gd name="connsiteX4094" fmla="*/ 813163 w 6753100"/>
              <a:gd name="connsiteY4094" fmla="*/ 1451913 h 3313224"/>
              <a:gd name="connsiteX4095" fmla="*/ 819440 w 6753100"/>
              <a:gd name="connsiteY4095" fmla="*/ 1382473 h 3313224"/>
              <a:gd name="connsiteX4096" fmla="*/ 779186 w 6753100"/>
              <a:gd name="connsiteY4096" fmla="*/ 1382473 h 3313224"/>
              <a:gd name="connsiteX4097" fmla="*/ 771032 w 6753100"/>
              <a:gd name="connsiteY4097" fmla="*/ 1478965 h 3313224"/>
              <a:gd name="connsiteX4098" fmla="*/ 779639 w 6753100"/>
              <a:gd name="connsiteY4098" fmla="*/ 1492232 h 3313224"/>
              <a:gd name="connsiteX4099" fmla="*/ 765078 w 6753100"/>
              <a:gd name="connsiteY4099" fmla="*/ 1506793 h 3313224"/>
              <a:gd name="connsiteX4100" fmla="*/ 750517 w 6753100"/>
              <a:gd name="connsiteY4100" fmla="*/ 1492232 h 3313224"/>
              <a:gd name="connsiteX4101" fmla="*/ 764560 w 6753100"/>
              <a:gd name="connsiteY4101" fmla="*/ 1477735 h 3313224"/>
              <a:gd name="connsiteX4102" fmla="*/ 772974 w 6753100"/>
              <a:gd name="connsiteY4102" fmla="*/ 1378913 h 3313224"/>
              <a:gd name="connsiteX4103" fmla="*/ 4350630 w 6753100"/>
              <a:gd name="connsiteY4103" fmla="*/ 1373412 h 3313224"/>
              <a:gd name="connsiteX4104" fmla="*/ 4363767 w 6753100"/>
              <a:gd name="connsiteY4104" fmla="*/ 1386549 h 3313224"/>
              <a:gd name="connsiteX4105" fmla="*/ 4356972 w 6753100"/>
              <a:gd name="connsiteY4105" fmla="*/ 1398004 h 3313224"/>
              <a:gd name="connsiteX4106" fmla="*/ 4370627 w 6753100"/>
              <a:gd name="connsiteY4106" fmla="*/ 1441817 h 3313224"/>
              <a:gd name="connsiteX4107" fmla="*/ 4375092 w 6753100"/>
              <a:gd name="connsiteY4107" fmla="*/ 1441041 h 3313224"/>
              <a:gd name="connsiteX4108" fmla="*/ 4375157 w 6753100"/>
              <a:gd name="connsiteY4108" fmla="*/ 1440976 h 3313224"/>
              <a:gd name="connsiteX4109" fmla="*/ 4389718 w 6753100"/>
              <a:gd name="connsiteY4109" fmla="*/ 1455537 h 3313224"/>
              <a:gd name="connsiteX4110" fmla="*/ 4375157 w 6753100"/>
              <a:gd name="connsiteY4110" fmla="*/ 1470098 h 3313224"/>
              <a:gd name="connsiteX4111" fmla="*/ 4360596 w 6753100"/>
              <a:gd name="connsiteY4111" fmla="*/ 1455537 h 3313224"/>
              <a:gd name="connsiteX4112" fmla="*/ 4364932 w 6753100"/>
              <a:gd name="connsiteY4112" fmla="*/ 1445183 h 3313224"/>
              <a:gd name="connsiteX4113" fmla="*/ 4350759 w 6753100"/>
              <a:gd name="connsiteY4113" fmla="*/ 1399687 h 3313224"/>
              <a:gd name="connsiteX4114" fmla="*/ 4350630 w 6753100"/>
              <a:gd name="connsiteY4114" fmla="*/ 1399687 h 3313224"/>
              <a:gd name="connsiteX4115" fmla="*/ 4337492 w 6753100"/>
              <a:gd name="connsiteY4115" fmla="*/ 1386549 h 3313224"/>
              <a:gd name="connsiteX4116" fmla="*/ 4350630 w 6753100"/>
              <a:gd name="connsiteY4116" fmla="*/ 1373412 h 3313224"/>
              <a:gd name="connsiteX4117" fmla="*/ 4300992 w 6753100"/>
              <a:gd name="connsiteY4117" fmla="*/ 1373283 h 3313224"/>
              <a:gd name="connsiteX4118" fmla="*/ 4314130 w 6753100"/>
              <a:gd name="connsiteY4118" fmla="*/ 1386420 h 3313224"/>
              <a:gd name="connsiteX4119" fmla="*/ 4307658 w 6753100"/>
              <a:gd name="connsiteY4119" fmla="*/ 1397746 h 3313224"/>
              <a:gd name="connsiteX4120" fmla="*/ 4327526 w 6753100"/>
              <a:gd name="connsiteY4120" fmla="*/ 1460715 h 3313224"/>
              <a:gd name="connsiteX4121" fmla="*/ 4327979 w 6753100"/>
              <a:gd name="connsiteY4121" fmla="*/ 1460715 h 3313224"/>
              <a:gd name="connsiteX4122" fmla="*/ 4341117 w 6753100"/>
              <a:gd name="connsiteY4122" fmla="*/ 1473852 h 3313224"/>
              <a:gd name="connsiteX4123" fmla="*/ 4327979 w 6753100"/>
              <a:gd name="connsiteY4123" fmla="*/ 1486990 h 3313224"/>
              <a:gd name="connsiteX4124" fmla="*/ 4314842 w 6753100"/>
              <a:gd name="connsiteY4124" fmla="*/ 1473852 h 3313224"/>
              <a:gd name="connsiteX4125" fmla="*/ 4321313 w 6753100"/>
              <a:gd name="connsiteY4125" fmla="*/ 1462527 h 3313224"/>
              <a:gd name="connsiteX4126" fmla="*/ 4301445 w 6753100"/>
              <a:gd name="connsiteY4126" fmla="*/ 1399558 h 3313224"/>
              <a:gd name="connsiteX4127" fmla="*/ 4300992 w 6753100"/>
              <a:gd name="connsiteY4127" fmla="*/ 1399558 h 3313224"/>
              <a:gd name="connsiteX4128" fmla="*/ 4287855 w 6753100"/>
              <a:gd name="connsiteY4128" fmla="*/ 1386420 h 3313224"/>
              <a:gd name="connsiteX4129" fmla="*/ 4300992 w 6753100"/>
              <a:gd name="connsiteY4129" fmla="*/ 1373283 h 3313224"/>
              <a:gd name="connsiteX4130" fmla="*/ 5715307 w 6753100"/>
              <a:gd name="connsiteY4130" fmla="*/ 1371471 h 3313224"/>
              <a:gd name="connsiteX4131" fmla="*/ 5715324 w 6753100"/>
              <a:gd name="connsiteY4131" fmla="*/ 1371511 h 3313224"/>
              <a:gd name="connsiteX4132" fmla="*/ 5715307 w 6753100"/>
              <a:gd name="connsiteY4132" fmla="*/ 1371536 h 3313224"/>
              <a:gd name="connsiteX4133" fmla="*/ 5165075 w 6753100"/>
              <a:gd name="connsiteY4133" fmla="*/ 1363770 h 3313224"/>
              <a:gd name="connsiteX4134" fmla="*/ 5165152 w 6753100"/>
              <a:gd name="connsiteY4134" fmla="*/ 1363770 h 3313224"/>
              <a:gd name="connsiteX4135" fmla="*/ 5165087 w 6753100"/>
              <a:gd name="connsiteY4135" fmla="*/ 1363834 h 3313224"/>
              <a:gd name="connsiteX4136" fmla="*/ 5729868 w 6753100"/>
              <a:gd name="connsiteY4136" fmla="*/ 1363381 h 3313224"/>
              <a:gd name="connsiteX4137" fmla="*/ 5721778 w 6753100"/>
              <a:gd name="connsiteY4137" fmla="*/ 1371471 h 3313224"/>
              <a:gd name="connsiteX4138" fmla="*/ 5729868 w 6753100"/>
              <a:gd name="connsiteY4138" fmla="*/ 1379561 h 3313224"/>
              <a:gd name="connsiteX4139" fmla="*/ 5737957 w 6753100"/>
              <a:gd name="connsiteY4139" fmla="*/ 1371471 h 3313224"/>
              <a:gd name="connsiteX4140" fmla="*/ 5729868 w 6753100"/>
              <a:gd name="connsiteY4140" fmla="*/ 1363381 h 3313224"/>
              <a:gd name="connsiteX4141" fmla="*/ 3031190 w 6753100"/>
              <a:gd name="connsiteY4141" fmla="*/ 1360081 h 3313224"/>
              <a:gd name="connsiteX4142" fmla="*/ 3023101 w 6753100"/>
              <a:gd name="connsiteY4142" fmla="*/ 1368170 h 3313224"/>
              <a:gd name="connsiteX4143" fmla="*/ 3031190 w 6753100"/>
              <a:gd name="connsiteY4143" fmla="*/ 1376260 h 3313224"/>
              <a:gd name="connsiteX4144" fmla="*/ 3039280 w 6753100"/>
              <a:gd name="connsiteY4144" fmla="*/ 1368170 h 3313224"/>
              <a:gd name="connsiteX4145" fmla="*/ 3031190 w 6753100"/>
              <a:gd name="connsiteY4145" fmla="*/ 1360081 h 3313224"/>
              <a:gd name="connsiteX4146" fmla="*/ 3270577 w 6753100"/>
              <a:gd name="connsiteY4146" fmla="*/ 1347073 h 3313224"/>
              <a:gd name="connsiteX4147" fmla="*/ 3283715 w 6753100"/>
              <a:gd name="connsiteY4147" fmla="*/ 1360210 h 3313224"/>
              <a:gd name="connsiteX4148" fmla="*/ 3270577 w 6753100"/>
              <a:gd name="connsiteY4148" fmla="*/ 1373348 h 3313224"/>
              <a:gd name="connsiteX4149" fmla="*/ 3264494 w 6753100"/>
              <a:gd name="connsiteY4149" fmla="*/ 1371795 h 3313224"/>
              <a:gd name="connsiteX4150" fmla="*/ 3204049 w 6753100"/>
              <a:gd name="connsiteY4150" fmla="*/ 1447060 h 3313224"/>
              <a:gd name="connsiteX4151" fmla="*/ 3206055 w 6753100"/>
              <a:gd name="connsiteY4151" fmla="*/ 1453985 h 3313224"/>
              <a:gd name="connsiteX4152" fmla="*/ 3192917 w 6753100"/>
              <a:gd name="connsiteY4152" fmla="*/ 1467122 h 3313224"/>
              <a:gd name="connsiteX4153" fmla="*/ 3192917 w 6753100"/>
              <a:gd name="connsiteY4153" fmla="*/ 1467187 h 3313224"/>
              <a:gd name="connsiteX4154" fmla="*/ 3179780 w 6753100"/>
              <a:gd name="connsiteY4154" fmla="*/ 1454049 h 3313224"/>
              <a:gd name="connsiteX4155" fmla="*/ 3192917 w 6753100"/>
              <a:gd name="connsiteY4155" fmla="*/ 1440912 h 3313224"/>
              <a:gd name="connsiteX4156" fmla="*/ 3199260 w 6753100"/>
              <a:gd name="connsiteY4156" fmla="*/ 1442595 h 3313224"/>
              <a:gd name="connsiteX4157" fmla="*/ 3259640 w 6753100"/>
              <a:gd name="connsiteY4157" fmla="*/ 1367523 h 3313224"/>
              <a:gd name="connsiteX4158" fmla="*/ 3257440 w 6753100"/>
              <a:gd name="connsiteY4158" fmla="*/ 1360210 h 3313224"/>
              <a:gd name="connsiteX4159" fmla="*/ 3270577 w 6753100"/>
              <a:gd name="connsiteY4159" fmla="*/ 1347073 h 3313224"/>
              <a:gd name="connsiteX4160" fmla="*/ 5774069 w 6753100"/>
              <a:gd name="connsiteY4160" fmla="*/ 1342866 h 3313224"/>
              <a:gd name="connsiteX4161" fmla="*/ 5765980 w 6753100"/>
              <a:gd name="connsiteY4161" fmla="*/ 1350955 h 3313224"/>
              <a:gd name="connsiteX4162" fmla="*/ 5774069 w 6753100"/>
              <a:gd name="connsiteY4162" fmla="*/ 1359045 h 3313224"/>
              <a:gd name="connsiteX4163" fmla="*/ 5782159 w 6753100"/>
              <a:gd name="connsiteY4163" fmla="*/ 1350955 h 3313224"/>
              <a:gd name="connsiteX4164" fmla="*/ 5774069 w 6753100"/>
              <a:gd name="connsiteY4164" fmla="*/ 1342866 h 3313224"/>
              <a:gd name="connsiteX4165" fmla="*/ 2828369 w 6753100"/>
              <a:gd name="connsiteY4165" fmla="*/ 1340536 h 3313224"/>
              <a:gd name="connsiteX4166" fmla="*/ 2841506 w 6753100"/>
              <a:gd name="connsiteY4166" fmla="*/ 1353673 h 3313224"/>
              <a:gd name="connsiteX4167" fmla="*/ 2828369 w 6753100"/>
              <a:gd name="connsiteY4167" fmla="*/ 1366811 h 3313224"/>
              <a:gd name="connsiteX4168" fmla="*/ 2828369 w 6753100"/>
              <a:gd name="connsiteY4168" fmla="*/ 1366746 h 3313224"/>
              <a:gd name="connsiteX4169" fmla="*/ 2827528 w 6753100"/>
              <a:gd name="connsiteY4169" fmla="*/ 1366681 h 3313224"/>
              <a:gd name="connsiteX4170" fmla="*/ 2808825 w 6753100"/>
              <a:gd name="connsiteY4170" fmla="*/ 1416448 h 3313224"/>
              <a:gd name="connsiteX4171" fmla="*/ 2814908 w 6753100"/>
              <a:gd name="connsiteY4171" fmla="*/ 1427515 h 3313224"/>
              <a:gd name="connsiteX4172" fmla="*/ 2801770 w 6753100"/>
              <a:gd name="connsiteY4172" fmla="*/ 1440652 h 3313224"/>
              <a:gd name="connsiteX4173" fmla="*/ 2788633 w 6753100"/>
              <a:gd name="connsiteY4173" fmla="*/ 1427515 h 3313224"/>
              <a:gd name="connsiteX4174" fmla="*/ 2801770 w 6753100"/>
              <a:gd name="connsiteY4174" fmla="*/ 1414378 h 3313224"/>
              <a:gd name="connsiteX4175" fmla="*/ 2802741 w 6753100"/>
              <a:gd name="connsiteY4175" fmla="*/ 1414442 h 3313224"/>
              <a:gd name="connsiteX4176" fmla="*/ 2821380 w 6753100"/>
              <a:gd name="connsiteY4176" fmla="*/ 1364740 h 3313224"/>
              <a:gd name="connsiteX4177" fmla="*/ 2815231 w 6753100"/>
              <a:gd name="connsiteY4177" fmla="*/ 1353673 h 3313224"/>
              <a:gd name="connsiteX4178" fmla="*/ 2828369 w 6753100"/>
              <a:gd name="connsiteY4178" fmla="*/ 1340536 h 3313224"/>
              <a:gd name="connsiteX4179" fmla="*/ 3558177 w 6753100"/>
              <a:gd name="connsiteY4179" fmla="*/ 1337883 h 3313224"/>
              <a:gd name="connsiteX4180" fmla="*/ 3826362 w 6753100"/>
              <a:gd name="connsiteY4180" fmla="*/ 1474888 h 3313224"/>
              <a:gd name="connsiteX4181" fmla="*/ 3828950 w 6753100"/>
              <a:gd name="connsiteY4181" fmla="*/ 1473982 h 3313224"/>
              <a:gd name="connsiteX4182" fmla="*/ 3844741 w 6753100"/>
              <a:gd name="connsiteY4182" fmla="*/ 1483883 h 3313224"/>
              <a:gd name="connsiteX4183" fmla="*/ 3834840 w 6753100"/>
              <a:gd name="connsiteY4183" fmla="*/ 1499674 h 3313224"/>
              <a:gd name="connsiteX4184" fmla="*/ 3819049 w 6753100"/>
              <a:gd name="connsiteY4184" fmla="*/ 1489773 h 3313224"/>
              <a:gd name="connsiteX4185" fmla="*/ 3821314 w 6753100"/>
              <a:gd name="connsiteY4185" fmla="*/ 1479030 h 3313224"/>
              <a:gd name="connsiteX4186" fmla="*/ 3558112 w 6753100"/>
              <a:gd name="connsiteY4186" fmla="*/ 1344290 h 3313224"/>
              <a:gd name="connsiteX4187" fmla="*/ 3507827 w 6753100"/>
              <a:gd name="connsiteY4187" fmla="*/ 1348238 h 3313224"/>
              <a:gd name="connsiteX4188" fmla="*/ 3507827 w 6753100"/>
              <a:gd name="connsiteY4188" fmla="*/ 1395416 h 3313224"/>
              <a:gd name="connsiteX4189" fmla="*/ 3505174 w 6753100"/>
              <a:gd name="connsiteY4189" fmla="*/ 1395934 h 3313224"/>
              <a:gd name="connsiteX4190" fmla="*/ 3505304 w 6753100"/>
              <a:gd name="connsiteY4190" fmla="*/ 1395934 h 3313224"/>
              <a:gd name="connsiteX4191" fmla="*/ 3281320 w 6753100"/>
              <a:gd name="connsiteY4191" fmla="*/ 1641921 h 3313224"/>
              <a:gd name="connsiteX4192" fmla="*/ 3291221 w 6753100"/>
              <a:gd name="connsiteY4192" fmla="*/ 1655641 h 3313224"/>
              <a:gd name="connsiteX4193" fmla="*/ 3276660 w 6753100"/>
              <a:gd name="connsiteY4193" fmla="*/ 1670202 h 3313224"/>
              <a:gd name="connsiteX4194" fmla="*/ 3262099 w 6753100"/>
              <a:gd name="connsiteY4194" fmla="*/ 1655641 h 3313224"/>
              <a:gd name="connsiteX4195" fmla="*/ 3274848 w 6753100"/>
              <a:gd name="connsiteY4195" fmla="*/ 1641274 h 3313224"/>
              <a:gd name="connsiteX4196" fmla="*/ 3501420 w 6753100"/>
              <a:gd name="connsiteY4196" fmla="*/ 1390109 h 3313224"/>
              <a:gd name="connsiteX4197" fmla="*/ 3501420 w 6753100"/>
              <a:gd name="connsiteY4197" fmla="*/ 1342802 h 3313224"/>
              <a:gd name="connsiteX4198" fmla="*/ 3504138 w 6753100"/>
              <a:gd name="connsiteY4198" fmla="*/ 1342348 h 3313224"/>
              <a:gd name="connsiteX4199" fmla="*/ 3558177 w 6753100"/>
              <a:gd name="connsiteY4199" fmla="*/ 1337883 h 3313224"/>
              <a:gd name="connsiteX4200" fmla="*/ 639788 w 6753100"/>
              <a:gd name="connsiteY4200" fmla="*/ 1334259 h 3313224"/>
              <a:gd name="connsiteX4201" fmla="*/ 639852 w 6753100"/>
              <a:gd name="connsiteY4201" fmla="*/ 1334259 h 3313224"/>
              <a:gd name="connsiteX4202" fmla="*/ 652990 w 6753100"/>
              <a:gd name="connsiteY4202" fmla="*/ 1347396 h 3313224"/>
              <a:gd name="connsiteX4203" fmla="*/ 641017 w 6753100"/>
              <a:gd name="connsiteY4203" fmla="*/ 1360469 h 3313224"/>
              <a:gd name="connsiteX4204" fmla="*/ 635711 w 6753100"/>
              <a:gd name="connsiteY4204" fmla="*/ 1415478 h 3313224"/>
              <a:gd name="connsiteX4205" fmla="*/ 645353 w 6753100"/>
              <a:gd name="connsiteY4205" fmla="*/ 1429133 h 3313224"/>
              <a:gd name="connsiteX4206" fmla="*/ 630792 w 6753100"/>
              <a:gd name="connsiteY4206" fmla="*/ 1443695 h 3313224"/>
              <a:gd name="connsiteX4207" fmla="*/ 616231 w 6753100"/>
              <a:gd name="connsiteY4207" fmla="*/ 1429133 h 3313224"/>
              <a:gd name="connsiteX4208" fmla="*/ 629239 w 6753100"/>
              <a:gd name="connsiteY4208" fmla="*/ 1414702 h 3313224"/>
              <a:gd name="connsiteX4209" fmla="*/ 634546 w 6753100"/>
              <a:gd name="connsiteY4209" fmla="*/ 1359434 h 3313224"/>
              <a:gd name="connsiteX4210" fmla="*/ 626650 w 6753100"/>
              <a:gd name="connsiteY4210" fmla="*/ 1347396 h 3313224"/>
              <a:gd name="connsiteX4211" fmla="*/ 639788 w 6753100"/>
              <a:gd name="connsiteY4211" fmla="*/ 1334259 h 3313224"/>
              <a:gd name="connsiteX4212" fmla="*/ 5819371 w 6753100"/>
              <a:gd name="connsiteY4212" fmla="*/ 1331023 h 3313224"/>
              <a:gd name="connsiteX4213" fmla="*/ 5811281 w 6753100"/>
              <a:gd name="connsiteY4213" fmla="*/ 1339113 h 3313224"/>
              <a:gd name="connsiteX4214" fmla="*/ 5819371 w 6753100"/>
              <a:gd name="connsiteY4214" fmla="*/ 1347202 h 3313224"/>
              <a:gd name="connsiteX4215" fmla="*/ 5827460 w 6753100"/>
              <a:gd name="connsiteY4215" fmla="*/ 1339113 h 3313224"/>
              <a:gd name="connsiteX4216" fmla="*/ 5819371 w 6753100"/>
              <a:gd name="connsiteY4216" fmla="*/ 1331023 h 3313224"/>
              <a:gd name="connsiteX4217" fmla="*/ 4769152 w 6753100"/>
              <a:gd name="connsiteY4217" fmla="*/ 1315103 h 3313224"/>
              <a:gd name="connsiteX4218" fmla="*/ 4782289 w 6753100"/>
              <a:gd name="connsiteY4218" fmla="*/ 1328240 h 3313224"/>
              <a:gd name="connsiteX4219" fmla="*/ 4777112 w 6753100"/>
              <a:gd name="connsiteY4219" fmla="*/ 1338660 h 3313224"/>
              <a:gd name="connsiteX4220" fmla="*/ 4799957 w 6753100"/>
              <a:gd name="connsiteY4220" fmla="*/ 1439164 h 3313224"/>
              <a:gd name="connsiteX4221" fmla="*/ 4800410 w 6753100"/>
              <a:gd name="connsiteY4221" fmla="*/ 1439164 h 3313224"/>
              <a:gd name="connsiteX4222" fmla="*/ 4800410 w 6753100"/>
              <a:gd name="connsiteY4222" fmla="*/ 1439100 h 3313224"/>
              <a:gd name="connsiteX4223" fmla="*/ 4813547 w 6753100"/>
              <a:gd name="connsiteY4223" fmla="*/ 1452237 h 3313224"/>
              <a:gd name="connsiteX4224" fmla="*/ 4800410 w 6753100"/>
              <a:gd name="connsiteY4224" fmla="*/ 1465375 h 3313224"/>
              <a:gd name="connsiteX4225" fmla="*/ 4787272 w 6753100"/>
              <a:gd name="connsiteY4225" fmla="*/ 1452237 h 3313224"/>
              <a:gd name="connsiteX4226" fmla="*/ 4793744 w 6753100"/>
              <a:gd name="connsiteY4226" fmla="*/ 1440977 h 3313224"/>
              <a:gd name="connsiteX4227" fmla="*/ 4771158 w 6753100"/>
              <a:gd name="connsiteY4227" fmla="*/ 1341184 h 3313224"/>
              <a:gd name="connsiteX4228" fmla="*/ 4769152 w 6753100"/>
              <a:gd name="connsiteY4228" fmla="*/ 1341378 h 3313224"/>
              <a:gd name="connsiteX4229" fmla="*/ 4756014 w 6753100"/>
              <a:gd name="connsiteY4229" fmla="*/ 1328240 h 3313224"/>
              <a:gd name="connsiteX4230" fmla="*/ 4769152 w 6753100"/>
              <a:gd name="connsiteY4230" fmla="*/ 1315103 h 3313224"/>
              <a:gd name="connsiteX4231" fmla="*/ 3875741 w 6753100"/>
              <a:gd name="connsiteY4231" fmla="*/ 1314844 h 3313224"/>
              <a:gd name="connsiteX4232" fmla="*/ 3867651 w 6753100"/>
              <a:gd name="connsiteY4232" fmla="*/ 1322933 h 3313224"/>
              <a:gd name="connsiteX4233" fmla="*/ 3875741 w 6753100"/>
              <a:gd name="connsiteY4233" fmla="*/ 1331023 h 3313224"/>
              <a:gd name="connsiteX4234" fmla="*/ 3883830 w 6753100"/>
              <a:gd name="connsiteY4234" fmla="*/ 1322933 h 3313224"/>
              <a:gd name="connsiteX4235" fmla="*/ 3875741 w 6753100"/>
              <a:gd name="connsiteY4235" fmla="*/ 1314844 h 3313224"/>
              <a:gd name="connsiteX4236" fmla="*/ 4672789 w 6753100"/>
              <a:gd name="connsiteY4236" fmla="*/ 1314779 h 3313224"/>
              <a:gd name="connsiteX4237" fmla="*/ 4664699 w 6753100"/>
              <a:gd name="connsiteY4237" fmla="*/ 1322869 h 3313224"/>
              <a:gd name="connsiteX4238" fmla="*/ 4672789 w 6753100"/>
              <a:gd name="connsiteY4238" fmla="*/ 1330958 h 3313224"/>
              <a:gd name="connsiteX4239" fmla="*/ 4680878 w 6753100"/>
              <a:gd name="connsiteY4239" fmla="*/ 1322869 h 3313224"/>
              <a:gd name="connsiteX4240" fmla="*/ 4672789 w 6753100"/>
              <a:gd name="connsiteY4240" fmla="*/ 1314779 h 3313224"/>
              <a:gd name="connsiteX4241" fmla="*/ 2792775 w 6753100"/>
              <a:gd name="connsiteY4241" fmla="*/ 1314262 h 3313224"/>
              <a:gd name="connsiteX4242" fmla="*/ 2784685 w 6753100"/>
              <a:gd name="connsiteY4242" fmla="*/ 1322351 h 3313224"/>
              <a:gd name="connsiteX4243" fmla="*/ 2792775 w 6753100"/>
              <a:gd name="connsiteY4243" fmla="*/ 1330441 h 3313224"/>
              <a:gd name="connsiteX4244" fmla="*/ 2800864 w 6753100"/>
              <a:gd name="connsiteY4244" fmla="*/ 1322351 h 3313224"/>
              <a:gd name="connsiteX4245" fmla="*/ 2792775 w 6753100"/>
              <a:gd name="connsiteY4245" fmla="*/ 1314262 h 3313224"/>
              <a:gd name="connsiteX4246" fmla="*/ 2792710 w 6753100"/>
              <a:gd name="connsiteY4246" fmla="*/ 1307790 h 3313224"/>
              <a:gd name="connsiteX4247" fmla="*/ 2807271 w 6753100"/>
              <a:gd name="connsiteY4247" fmla="*/ 1322351 h 3313224"/>
              <a:gd name="connsiteX4248" fmla="*/ 2792710 w 6753100"/>
              <a:gd name="connsiteY4248" fmla="*/ 1336912 h 3313224"/>
              <a:gd name="connsiteX4249" fmla="*/ 2789604 w 6753100"/>
              <a:gd name="connsiteY4249" fmla="*/ 1336524 h 3313224"/>
              <a:gd name="connsiteX4250" fmla="*/ 2756534 w 6753100"/>
              <a:gd name="connsiteY4250" fmla="*/ 1426739 h 3313224"/>
              <a:gd name="connsiteX4251" fmla="*/ 2794263 w 6753100"/>
              <a:gd name="connsiteY4251" fmla="*/ 1464469 h 3313224"/>
              <a:gd name="connsiteX4252" fmla="*/ 2793810 w 6753100"/>
              <a:gd name="connsiteY4252" fmla="*/ 1466281 h 3313224"/>
              <a:gd name="connsiteX4253" fmla="*/ 2769412 w 6753100"/>
              <a:gd name="connsiteY4253" fmla="*/ 1613899 h 3313224"/>
              <a:gd name="connsiteX4254" fmla="*/ 2778990 w 6753100"/>
              <a:gd name="connsiteY4254" fmla="*/ 1626519 h 3313224"/>
              <a:gd name="connsiteX4255" fmla="*/ 2778796 w 6753100"/>
              <a:gd name="connsiteY4255" fmla="*/ 1626519 h 3313224"/>
              <a:gd name="connsiteX4256" fmla="*/ 2765658 w 6753100"/>
              <a:gd name="connsiteY4256" fmla="*/ 1639656 h 3313224"/>
              <a:gd name="connsiteX4257" fmla="*/ 2752521 w 6753100"/>
              <a:gd name="connsiteY4257" fmla="*/ 1626519 h 3313224"/>
              <a:gd name="connsiteX4258" fmla="*/ 2762811 w 6753100"/>
              <a:gd name="connsiteY4258" fmla="*/ 1613705 h 3313224"/>
              <a:gd name="connsiteX4259" fmla="*/ 2786950 w 6753100"/>
              <a:gd name="connsiteY4259" fmla="*/ 1466475 h 3313224"/>
              <a:gd name="connsiteX4260" fmla="*/ 2749091 w 6753100"/>
              <a:gd name="connsiteY4260" fmla="*/ 1428616 h 3313224"/>
              <a:gd name="connsiteX4261" fmla="*/ 2749674 w 6753100"/>
              <a:gd name="connsiteY4261" fmla="*/ 1426739 h 3313224"/>
              <a:gd name="connsiteX4262" fmla="*/ 2783714 w 6753100"/>
              <a:gd name="connsiteY4262" fmla="*/ 1333741 h 3313224"/>
              <a:gd name="connsiteX4263" fmla="*/ 2778149 w 6753100"/>
              <a:gd name="connsiteY4263" fmla="*/ 1322351 h 3313224"/>
              <a:gd name="connsiteX4264" fmla="*/ 2792710 w 6753100"/>
              <a:gd name="connsiteY4264" fmla="*/ 1307790 h 3313224"/>
              <a:gd name="connsiteX4265" fmla="*/ 503430 w 6753100"/>
              <a:gd name="connsiteY4265" fmla="*/ 1301318 h 3313224"/>
              <a:gd name="connsiteX4266" fmla="*/ 495340 w 6753100"/>
              <a:gd name="connsiteY4266" fmla="*/ 1309408 h 3313224"/>
              <a:gd name="connsiteX4267" fmla="*/ 503430 w 6753100"/>
              <a:gd name="connsiteY4267" fmla="*/ 1317497 h 3313224"/>
              <a:gd name="connsiteX4268" fmla="*/ 511519 w 6753100"/>
              <a:gd name="connsiteY4268" fmla="*/ 1309408 h 3313224"/>
              <a:gd name="connsiteX4269" fmla="*/ 503430 w 6753100"/>
              <a:gd name="connsiteY4269" fmla="*/ 1301318 h 3313224"/>
              <a:gd name="connsiteX4270" fmla="*/ 3922077 w 6753100"/>
              <a:gd name="connsiteY4270" fmla="*/ 1297565 h 3313224"/>
              <a:gd name="connsiteX4271" fmla="*/ 3913988 w 6753100"/>
              <a:gd name="connsiteY4271" fmla="*/ 1305655 h 3313224"/>
              <a:gd name="connsiteX4272" fmla="*/ 3922077 w 6753100"/>
              <a:gd name="connsiteY4272" fmla="*/ 1313744 h 3313224"/>
              <a:gd name="connsiteX4273" fmla="*/ 3927255 w 6753100"/>
              <a:gd name="connsiteY4273" fmla="*/ 1311738 h 3313224"/>
              <a:gd name="connsiteX4274" fmla="*/ 3927514 w 6753100"/>
              <a:gd name="connsiteY4274" fmla="*/ 1311350 h 3313224"/>
              <a:gd name="connsiteX4275" fmla="*/ 3928031 w 6753100"/>
              <a:gd name="connsiteY4275" fmla="*/ 1311026 h 3313224"/>
              <a:gd name="connsiteX4276" fmla="*/ 3930167 w 6753100"/>
              <a:gd name="connsiteY4276" fmla="*/ 1305655 h 3313224"/>
              <a:gd name="connsiteX4277" fmla="*/ 3922077 w 6753100"/>
              <a:gd name="connsiteY4277" fmla="*/ 1297565 h 3313224"/>
              <a:gd name="connsiteX4278" fmla="*/ 4416382 w 6753100"/>
              <a:gd name="connsiteY4278" fmla="*/ 1292581 h 3313224"/>
              <a:gd name="connsiteX4279" fmla="*/ 4429520 w 6753100"/>
              <a:gd name="connsiteY4279" fmla="*/ 1305718 h 3313224"/>
              <a:gd name="connsiteX4280" fmla="*/ 4425378 w 6753100"/>
              <a:gd name="connsiteY4280" fmla="*/ 1315232 h 3313224"/>
              <a:gd name="connsiteX4281" fmla="*/ 4426025 w 6753100"/>
              <a:gd name="connsiteY4281" fmla="*/ 1316138 h 3313224"/>
              <a:gd name="connsiteX4282" fmla="*/ 4436185 w 6753100"/>
              <a:gd name="connsiteY4282" fmla="*/ 1342283 h 3313224"/>
              <a:gd name="connsiteX4283" fmla="*/ 4437998 w 6753100"/>
              <a:gd name="connsiteY4283" fmla="*/ 1342089 h 3313224"/>
              <a:gd name="connsiteX4284" fmla="*/ 4437868 w 6753100"/>
              <a:gd name="connsiteY4284" fmla="*/ 1342154 h 3313224"/>
              <a:gd name="connsiteX4285" fmla="*/ 4451006 w 6753100"/>
              <a:gd name="connsiteY4285" fmla="*/ 1355291 h 3313224"/>
              <a:gd name="connsiteX4286" fmla="*/ 4437868 w 6753100"/>
              <a:gd name="connsiteY4286" fmla="*/ 1368429 h 3313224"/>
              <a:gd name="connsiteX4287" fmla="*/ 4424731 w 6753100"/>
              <a:gd name="connsiteY4287" fmla="*/ 1355291 h 3313224"/>
              <a:gd name="connsiteX4288" fmla="*/ 4430102 w 6753100"/>
              <a:gd name="connsiteY4288" fmla="*/ 1344742 h 3313224"/>
              <a:gd name="connsiteX4289" fmla="*/ 4420006 w 6753100"/>
              <a:gd name="connsiteY4289" fmla="*/ 1318597 h 3313224"/>
              <a:gd name="connsiteX4290" fmla="*/ 4420006 w 6753100"/>
              <a:gd name="connsiteY4290" fmla="*/ 1318273 h 3313224"/>
              <a:gd name="connsiteX4291" fmla="*/ 4416382 w 6753100"/>
              <a:gd name="connsiteY4291" fmla="*/ 1318856 h 3313224"/>
              <a:gd name="connsiteX4292" fmla="*/ 4403245 w 6753100"/>
              <a:gd name="connsiteY4292" fmla="*/ 1305718 h 3313224"/>
              <a:gd name="connsiteX4293" fmla="*/ 4416382 w 6753100"/>
              <a:gd name="connsiteY4293" fmla="*/ 1292581 h 3313224"/>
              <a:gd name="connsiteX4294" fmla="*/ 3558048 w 6753100"/>
              <a:gd name="connsiteY4294" fmla="*/ 1291417 h 3313224"/>
              <a:gd name="connsiteX4295" fmla="*/ 3621923 w 6753100"/>
              <a:gd name="connsiteY4295" fmla="*/ 1296853 h 3313224"/>
              <a:gd name="connsiteX4296" fmla="*/ 3632472 w 6753100"/>
              <a:gd name="connsiteY4296" fmla="*/ 1291482 h 3313224"/>
              <a:gd name="connsiteX4297" fmla="*/ 3645609 w 6753100"/>
              <a:gd name="connsiteY4297" fmla="*/ 1304619 h 3313224"/>
              <a:gd name="connsiteX4298" fmla="*/ 3632472 w 6753100"/>
              <a:gd name="connsiteY4298" fmla="*/ 1317757 h 3313224"/>
              <a:gd name="connsiteX4299" fmla="*/ 3619334 w 6753100"/>
              <a:gd name="connsiteY4299" fmla="*/ 1304619 h 3313224"/>
              <a:gd name="connsiteX4300" fmla="*/ 3619528 w 6753100"/>
              <a:gd name="connsiteY4300" fmla="*/ 1302937 h 3313224"/>
              <a:gd name="connsiteX4301" fmla="*/ 3558113 w 6753100"/>
              <a:gd name="connsiteY4301" fmla="*/ 1297824 h 3313224"/>
              <a:gd name="connsiteX4302" fmla="*/ 3232395 w 6753100"/>
              <a:gd name="connsiteY4302" fmla="*/ 1490744 h 3313224"/>
              <a:gd name="connsiteX4303" fmla="*/ 3262099 w 6753100"/>
              <a:gd name="connsiteY4303" fmla="*/ 1520449 h 3313224"/>
              <a:gd name="connsiteX4304" fmla="*/ 3432821 w 6753100"/>
              <a:gd name="connsiteY4304" fmla="*/ 1362540 h 3313224"/>
              <a:gd name="connsiteX4305" fmla="*/ 3445959 w 6753100"/>
              <a:gd name="connsiteY4305" fmla="*/ 1349662 h 3313224"/>
              <a:gd name="connsiteX4306" fmla="*/ 3459096 w 6753100"/>
              <a:gd name="connsiteY4306" fmla="*/ 1362799 h 3313224"/>
              <a:gd name="connsiteX4307" fmla="*/ 3445959 w 6753100"/>
              <a:gd name="connsiteY4307" fmla="*/ 1375937 h 3313224"/>
              <a:gd name="connsiteX4308" fmla="*/ 3434310 w 6753100"/>
              <a:gd name="connsiteY4308" fmla="*/ 1368818 h 3313224"/>
              <a:gd name="connsiteX4309" fmla="*/ 3265853 w 6753100"/>
              <a:gd name="connsiteY4309" fmla="*/ 1527244 h 3313224"/>
              <a:gd name="connsiteX4310" fmla="*/ 3263847 w 6753100"/>
              <a:gd name="connsiteY4310" fmla="*/ 1531321 h 3313224"/>
              <a:gd name="connsiteX4311" fmla="*/ 3224305 w 6753100"/>
              <a:gd name="connsiteY4311" fmla="*/ 1491844 h 3313224"/>
              <a:gd name="connsiteX4312" fmla="*/ 3225470 w 6753100"/>
              <a:gd name="connsiteY4312" fmla="*/ 1489708 h 3313224"/>
              <a:gd name="connsiteX4313" fmla="*/ 3225470 w 6753100"/>
              <a:gd name="connsiteY4313" fmla="*/ 1489838 h 3313224"/>
              <a:gd name="connsiteX4314" fmla="*/ 3558048 w 6753100"/>
              <a:gd name="connsiteY4314" fmla="*/ 1291417 h 3313224"/>
              <a:gd name="connsiteX4315" fmla="*/ 3922142 w 6753100"/>
              <a:gd name="connsiteY4315" fmla="*/ 1290964 h 3313224"/>
              <a:gd name="connsiteX4316" fmla="*/ 3936703 w 6753100"/>
              <a:gd name="connsiteY4316" fmla="*/ 1305525 h 3313224"/>
              <a:gd name="connsiteX4317" fmla="*/ 3934244 w 6753100"/>
              <a:gd name="connsiteY4317" fmla="*/ 1313615 h 3313224"/>
              <a:gd name="connsiteX4318" fmla="*/ 3991648 w 6753100"/>
              <a:gd name="connsiteY4318" fmla="*/ 1386615 h 3313224"/>
              <a:gd name="connsiteX4319" fmla="*/ 3991712 w 6753100"/>
              <a:gd name="connsiteY4319" fmla="*/ 1386615 h 3313224"/>
              <a:gd name="connsiteX4320" fmla="*/ 4007503 w 6753100"/>
              <a:gd name="connsiteY4320" fmla="*/ 1396517 h 3313224"/>
              <a:gd name="connsiteX4321" fmla="*/ 3997601 w 6753100"/>
              <a:gd name="connsiteY4321" fmla="*/ 1412307 h 3313224"/>
              <a:gd name="connsiteX4322" fmla="*/ 3997666 w 6753100"/>
              <a:gd name="connsiteY4322" fmla="*/ 1412243 h 3313224"/>
              <a:gd name="connsiteX4323" fmla="*/ 3981875 w 6753100"/>
              <a:gd name="connsiteY4323" fmla="*/ 1402341 h 3313224"/>
              <a:gd name="connsiteX4324" fmla="*/ 3985953 w 6753100"/>
              <a:gd name="connsiteY4324" fmla="*/ 1389657 h 3313224"/>
              <a:gd name="connsiteX4325" fmla="*/ 3929520 w 6753100"/>
              <a:gd name="connsiteY4325" fmla="*/ 1318016 h 3313224"/>
              <a:gd name="connsiteX4326" fmla="*/ 3922142 w 6753100"/>
              <a:gd name="connsiteY4326" fmla="*/ 1320086 h 3313224"/>
              <a:gd name="connsiteX4327" fmla="*/ 3907581 w 6753100"/>
              <a:gd name="connsiteY4327" fmla="*/ 1305525 h 3313224"/>
              <a:gd name="connsiteX4328" fmla="*/ 3922142 w 6753100"/>
              <a:gd name="connsiteY4328" fmla="*/ 1290964 h 3313224"/>
              <a:gd name="connsiteX4329" fmla="*/ 3016371 w 6753100"/>
              <a:gd name="connsiteY4329" fmla="*/ 1289281 h 3313224"/>
              <a:gd name="connsiteX4330" fmla="*/ 3029508 w 6753100"/>
              <a:gd name="connsiteY4330" fmla="*/ 1302418 h 3313224"/>
              <a:gd name="connsiteX4331" fmla="*/ 3016371 w 6753100"/>
              <a:gd name="connsiteY4331" fmla="*/ 1315556 h 3313224"/>
              <a:gd name="connsiteX4332" fmla="*/ 3012229 w 6753100"/>
              <a:gd name="connsiteY4332" fmla="*/ 1314844 h 3313224"/>
              <a:gd name="connsiteX4333" fmla="*/ 2935087 w 6753100"/>
              <a:gd name="connsiteY4333" fmla="*/ 1480648 h 3313224"/>
              <a:gd name="connsiteX4334" fmla="*/ 2942141 w 6753100"/>
              <a:gd name="connsiteY4334" fmla="*/ 1492232 h 3313224"/>
              <a:gd name="connsiteX4335" fmla="*/ 2942141 w 6753100"/>
              <a:gd name="connsiteY4335" fmla="*/ 1492297 h 3313224"/>
              <a:gd name="connsiteX4336" fmla="*/ 2929003 w 6753100"/>
              <a:gd name="connsiteY4336" fmla="*/ 1505434 h 3313224"/>
              <a:gd name="connsiteX4337" fmla="*/ 2915866 w 6753100"/>
              <a:gd name="connsiteY4337" fmla="*/ 1492297 h 3313224"/>
              <a:gd name="connsiteX4338" fmla="*/ 2928809 w 6753100"/>
              <a:gd name="connsiteY4338" fmla="*/ 1479159 h 3313224"/>
              <a:gd name="connsiteX4339" fmla="*/ 3006793 w 6753100"/>
              <a:gd name="connsiteY4339" fmla="*/ 1311414 h 3313224"/>
              <a:gd name="connsiteX4340" fmla="*/ 3003233 w 6753100"/>
              <a:gd name="connsiteY4340" fmla="*/ 1302418 h 3313224"/>
              <a:gd name="connsiteX4341" fmla="*/ 3016371 w 6753100"/>
              <a:gd name="connsiteY4341" fmla="*/ 1289281 h 3313224"/>
              <a:gd name="connsiteX4342" fmla="*/ 5765786 w 6753100"/>
              <a:gd name="connsiteY4342" fmla="*/ 1287145 h 3313224"/>
              <a:gd name="connsiteX4343" fmla="*/ 5778923 w 6753100"/>
              <a:gd name="connsiteY4343" fmla="*/ 1300282 h 3313224"/>
              <a:gd name="connsiteX4344" fmla="*/ 5770704 w 6753100"/>
              <a:gd name="connsiteY4344" fmla="*/ 1312449 h 3313224"/>
              <a:gd name="connsiteX4345" fmla="*/ 5774587 w 6753100"/>
              <a:gd name="connsiteY4345" fmla="*/ 1336459 h 3313224"/>
              <a:gd name="connsiteX4346" fmla="*/ 5788630 w 6753100"/>
              <a:gd name="connsiteY4346" fmla="*/ 1350955 h 3313224"/>
              <a:gd name="connsiteX4347" fmla="*/ 5774069 w 6753100"/>
              <a:gd name="connsiteY4347" fmla="*/ 1365517 h 3313224"/>
              <a:gd name="connsiteX4348" fmla="*/ 5759508 w 6753100"/>
              <a:gd name="connsiteY4348" fmla="*/ 1350955 h 3313224"/>
              <a:gd name="connsiteX4349" fmla="*/ 5759637 w 6753100"/>
              <a:gd name="connsiteY4349" fmla="*/ 1350955 h 3313224"/>
              <a:gd name="connsiteX4350" fmla="*/ 5768310 w 6753100"/>
              <a:gd name="connsiteY4350" fmla="*/ 1337689 h 3313224"/>
              <a:gd name="connsiteX4351" fmla="*/ 5764362 w 6753100"/>
              <a:gd name="connsiteY4351" fmla="*/ 1313290 h 3313224"/>
              <a:gd name="connsiteX4352" fmla="*/ 5752648 w 6753100"/>
              <a:gd name="connsiteY4352" fmla="*/ 1300282 h 3313224"/>
              <a:gd name="connsiteX4353" fmla="*/ 5765786 w 6753100"/>
              <a:gd name="connsiteY4353" fmla="*/ 1287145 h 3313224"/>
              <a:gd name="connsiteX4354" fmla="*/ 3210197 w 6753100"/>
              <a:gd name="connsiteY4354" fmla="*/ 1284621 h 3313224"/>
              <a:gd name="connsiteX4355" fmla="*/ 3202107 w 6753100"/>
              <a:gd name="connsiteY4355" fmla="*/ 1292711 h 3313224"/>
              <a:gd name="connsiteX4356" fmla="*/ 3210197 w 6753100"/>
              <a:gd name="connsiteY4356" fmla="*/ 1300800 h 3313224"/>
              <a:gd name="connsiteX4357" fmla="*/ 3218286 w 6753100"/>
              <a:gd name="connsiteY4357" fmla="*/ 1292711 h 3313224"/>
              <a:gd name="connsiteX4358" fmla="*/ 3210197 w 6753100"/>
              <a:gd name="connsiteY4358" fmla="*/ 1284621 h 3313224"/>
              <a:gd name="connsiteX4359" fmla="*/ 3145998 w 6753100"/>
              <a:gd name="connsiteY4359" fmla="*/ 1283715 h 3313224"/>
              <a:gd name="connsiteX4360" fmla="*/ 3183598 w 6753100"/>
              <a:gd name="connsiteY4360" fmla="*/ 1321315 h 3313224"/>
              <a:gd name="connsiteX4361" fmla="*/ 3181527 w 6753100"/>
              <a:gd name="connsiteY4361" fmla="*/ 1323580 h 3313224"/>
              <a:gd name="connsiteX4362" fmla="*/ 3046982 w 6753100"/>
              <a:gd name="connsiteY4362" fmla="*/ 1669102 h 3313224"/>
              <a:gd name="connsiteX4363" fmla="*/ 3052612 w 6753100"/>
              <a:gd name="connsiteY4363" fmla="*/ 1745273 h 3313224"/>
              <a:gd name="connsiteX4364" fmla="*/ 3052612 w 6753100"/>
              <a:gd name="connsiteY4364" fmla="*/ 1745143 h 3313224"/>
              <a:gd name="connsiteX4365" fmla="*/ 3066202 w 6753100"/>
              <a:gd name="connsiteY4365" fmla="*/ 1759575 h 3313224"/>
              <a:gd name="connsiteX4366" fmla="*/ 3051641 w 6753100"/>
              <a:gd name="connsiteY4366" fmla="*/ 1774136 h 3313224"/>
              <a:gd name="connsiteX4367" fmla="*/ 3037080 w 6753100"/>
              <a:gd name="connsiteY4367" fmla="*/ 1759575 h 3313224"/>
              <a:gd name="connsiteX4368" fmla="*/ 3046205 w 6753100"/>
              <a:gd name="connsiteY4368" fmla="*/ 1746114 h 3313224"/>
              <a:gd name="connsiteX4369" fmla="*/ 3040445 w 6753100"/>
              <a:gd name="connsiteY4369" fmla="*/ 1668972 h 3313224"/>
              <a:gd name="connsiteX4370" fmla="*/ 3174603 w 6753100"/>
              <a:gd name="connsiteY4370" fmla="*/ 1321380 h 3313224"/>
              <a:gd name="connsiteX4371" fmla="*/ 3146192 w 6753100"/>
              <a:gd name="connsiteY4371" fmla="*/ 1292969 h 3313224"/>
              <a:gd name="connsiteX4372" fmla="*/ 3071639 w 6753100"/>
              <a:gd name="connsiteY4372" fmla="*/ 1396127 h 3313224"/>
              <a:gd name="connsiteX4373" fmla="*/ 3073968 w 6753100"/>
              <a:gd name="connsiteY4373" fmla="*/ 1403635 h 3313224"/>
              <a:gd name="connsiteX4374" fmla="*/ 3060831 w 6753100"/>
              <a:gd name="connsiteY4374" fmla="*/ 1416772 h 3313224"/>
              <a:gd name="connsiteX4375" fmla="*/ 3047694 w 6753100"/>
              <a:gd name="connsiteY4375" fmla="*/ 1403635 h 3313224"/>
              <a:gd name="connsiteX4376" fmla="*/ 3060831 w 6753100"/>
              <a:gd name="connsiteY4376" fmla="*/ 1390497 h 3313224"/>
              <a:gd name="connsiteX4377" fmla="*/ 3066655 w 6753100"/>
              <a:gd name="connsiteY4377" fmla="*/ 1391921 h 3313224"/>
              <a:gd name="connsiteX4378" fmla="*/ 3143733 w 6753100"/>
              <a:gd name="connsiteY4378" fmla="*/ 1286174 h 3313224"/>
              <a:gd name="connsiteX4379" fmla="*/ 5570083 w 6753100"/>
              <a:gd name="connsiteY4379" fmla="*/ 1282809 h 3313224"/>
              <a:gd name="connsiteX4380" fmla="*/ 5623992 w 6753100"/>
              <a:gd name="connsiteY4380" fmla="*/ 1282809 h 3313224"/>
              <a:gd name="connsiteX4381" fmla="*/ 5624509 w 6753100"/>
              <a:gd name="connsiteY4381" fmla="*/ 1285462 h 3313224"/>
              <a:gd name="connsiteX4382" fmla="*/ 5639459 w 6753100"/>
              <a:gd name="connsiteY4382" fmla="*/ 1376454 h 3313224"/>
              <a:gd name="connsiteX4383" fmla="*/ 5652726 w 6753100"/>
              <a:gd name="connsiteY4383" fmla="*/ 1390885 h 3313224"/>
              <a:gd name="connsiteX4384" fmla="*/ 5638164 w 6753100"/>
              <a:gd name="connsiteY4384" fmla="*/ 1405447 h 3313224"/>
              <a:gd name="connsiteX4385" fmla="*/ 5623603 w 6753100"/>
              <a:gd name="connsiteY4385" fmla="*/ 1390885 h 3313224"/>
              <a:gd name="connsiteX4386" fmla="*/ 5623603 w 6753100"/>
              <a:gd name="connsiteY4386" fmla="*/ 1390756 h 3313224"/>
              <a:gd name="connsiteX4387" fmla="*/ 5632987 w 6753100"/>
              <a:gd name="connsiteY4387" fmla="*/ 1377166 h 3313224"/>
              <a:gd name="connsiteX4388" fmla="*/ 5618556 w 6753100"/>
              <a:gd name="connsiteY4388" fmla="*/ 1289151 h 3313224"/>
              <a:gd name="connsiteX4389" fmla="*/ 5577784 w 6753100"/>
              <a:gd name="connsiteY4389" fmla="*/ 1289151 h 3313224"/>
              <a:gd name="connsiteX4390" fmla="*/ 5604512 w 6753100"/>
              <a:gd name="connsiteY4390" fmla="*/ 1479871 h 3313224"/>
              <a:gd name="connsiteX4391" fmla="*/ 5651302 w 6753100"/>
              <a:gd name="connsiteY4391" fmla="*/ 1479871 h 3313224"/>
              <a:gd name="connsiteX4392" fmla="*/ 5651561 w 6753100"/>
              <a:gd name="connsiteY4392" fmla="*/ 1482848 h 3313224"/>
              <a:gd name="connsiteX4393" fmla="*/ 5659392 w 6753100"/>
              <a:gd name="connsiteY4393" fmla="*/ 1633313 h 3313224"/>
              <a:gd name="connsiteX4394" fmla="*/ 5672076 w 6753100"/>
              <a:gd name="connsiteY4394" fmla="*/ 1646451 h 3313224"/>
              <a:gd name="connsiteX4395" fmla="*/ 5658939 w 6753100"/>
              <a:gd name="connsiteY4395" fmla="*/ 1659588 h 3313224"/>
              <a:gd name="connsiteX4396" fmla="*/ 5645801 w 6753100"/>
              <a:gd name="connsiteY4396" fmla="*/ 1646451 h 3313224"/>
              <a:gd name="connsiteX4397" fmla="*/ 5653050 w 6753100"/>
              <a:gd name="connsiteY4397" fmla="*/ 1634737 h 3313224"/>
              <a:gd name="connsiteX4398" fmla="*/ 5645477 w 6753100"/>
              <a:gd name="connsiteY4398" fmla="*/ 1486407 h 3313224"/>
              <a:gd name="connsiteX4399" fmla="*/ 5598688 w 6753100"/>
              <a:gd name="connsiteY4399" fmla="*/ 1486407 h 3313224"/>
              <a:gd name="connsiteX4400" fmla="*/ 5598429 w 6753100"/>
              <a:gd name="connsiteY4400" fmla="*/ 1483495 h 3313224"/>
              <a:gd name="connsiteX4401" fmla="*/ 5570795 w 6753100"/>
              <a:gd name="connsiteY4401" fmla="*/ 1286627 h 3313224"/>
              <a:gd name="connsiteX4402" fmla="*/ 4200941 w 6753100"/>
              <a:gd name="connsiteY4402" fmla="*/ 1280868 h 3313224"/>
              <a:gd name="connsiteX4403" fmla="*/ 4192851 w 6753100"/>
              <a:gd name="connsiteY4403" fmla="*/ 1288957 h 3313224"/>
              <a:gd name="connsiteX4404" fmla="*/ 4200941 w 6753100"/>
              <a:gd name="connsiteY4404" fmla="*/ 1297047 h 3313224"/>
              <a:gd name="connsiteX4405" fmla="*/ 4209031 w 6753100"/>
              <a:gd name="connsiteY4405" fmla="*/ 1288957 h 3313224"/>
              <a:gd name="connsiteX4406" fmla="*/ 4200941 w 6753100"/>
              <a:gd name="connsiteY4406" fmla="*/ 1280868 h 3313224"/>
              <a:gd name="connsiteX4407" fmla="*/ 3715697 w 6753100"/>
              <a:gd name="connsiteY4407" fmla="*/ 1274914 h 3313224"/>
              <a:gd name="connsiteX4408" fmla="*/ 3717703 w 6753100"/>
              <a:gd name="connsiteY4408" fmla="*/ 1275755 h 3313224"/>
              <a:gd name="connsiteX4409" fmla="*/ 3888749 w 6753100"/>
              <a:gd name="connsiteY4409" fmla="*/ 1403376 h 3313224"/>
              <a:gd name="connsiteX4410" fmla="*/ 3895609 w 6753100"/>
              <a:gd name="connsiteY4410" fmla="*/ 1401629 h 3313224"/>
              <a:gd name="connsiteX4411" fmla="*/ 3910170 w 6753100"/>
              <a:gd name="connsiteY4411" fmla="*/ 1416190 h 3313224"/>
              <a:gd name="connsiteX4412" fmla="*/ 3895609 w 6753100"/>
              <a:gd name="connsiteY4412" fmla="*/ 1430751 h 3313224"/>
              <a:gd name="connsiteX4413" fmla="*/ 3881047 w 6753100"/>
              <a:gd name="connsiteY4413" fmla="*/ 1416190 h 3313224"/>
              <a:gd name="connsiteX4414" fmla="*/ 3883895 w 6753100"/>
              <a:gd name="connsiteY4414" fmla="*/ 1407647 h 3313224"/>
              <a:gd name="connsiteX4415" fmla="*/ 3717250 w 6753100"/>
              <a:gd name="connsiteY4415" fmla="*/ 1282615 h 3313224"/>
              <a:gd name="connsiteX4416" fmla="*/ 3686251 w 6753100"/>
              <a:gd name="connsiteY4416" fmla="*/ 1313614 h 3313224"/>
              <a:gd name="connsiteX4417" fmla="*/ 3890172 w 6753100"/>
              <a:gd name="connsiteY4417" fmla="*/ 1488867 h 3313224"/>
              <a:gd name="connsiteX4418" fmla="*/ 3924278 w 6753100"/>
              <a:gd name="connsiteY4418" fmla="*/ 1454761 h 3313224"/>
              <a:gd name="connsiteX4419" fmla="*/ 3926413 w 6753100"/>
              <a:gd name="connsiteY4419" fmla="*/ 1458450 h 3313224"/>
              <a:gd name="connsiteX4420" fmla="*/ 3926413 w 6753100"/>
              <a:gd name="connsiteY4420" fmla="*/ 1458385 h 3313224"/>
              <a:gd name="connsiteX4421" fmla="*/ 3982458 w 6753100"/>
              <a:gd name="connsiteY4421" fmla="*/ 1669037 h 3313224"/>
              <a:gd name="connsiteX4422" fmla="*/ 3902080 w 6753100"/>
              <a:gd name="connsiteY4422" fmla="*/ 1917548 h 3313224"/>
              <a:gd name="connsiteX4423" fmla="*/ 3903763 w 6753100"/>
              <a:gd name="connsiteY4423" fmla="*/ 1924150 h 3313224"/>
              <a:gd name="connsiteX4424" fmla="*/ 3889201 w 6753100"/>
              <a:gd name="connsiteY4424" fmla="*/ 1938711 h 3313224"/>
              <a:gd name="connsiteX4425" fmla="*/ 3874640 w 6753100"/>
              <a:gd name="connsiteY4425" fmla="*/ 1924150 h 3313224"/>
              <a:gd name="connsiteX4426" fmla="*/ 3889201 w 6753100"/>
              <a:gd name="connsiteY4426" fmla="*/ 1909588 h 3313224"/>
              <a:gd name="connsiteX4427" fmla="*/ 3897744 w 6753100"/>
              <a:gd name="connsiteY4427" fmla="*/ 1912436 h 3313224"/>
              <a:gd name="connsiteX4428" fmla="*/ 3975986 w 6753100"/>
              <a:gd name="connsiteY4428" fmla="*/ 1669037 h 3313224"/>
              <a:gd name="connsiteX4429" fmla="*/ 3922854 w 6753100"/>
              <a:gd name="connsiteY4429" fmla="*/ 1465245 h 3313224"/>
              <a:gd name="connsiteX4430" fmla="*/ 3888554 w 6753100"/>
              <a:gd name="connsiteY4430" fmla="*/ 1499545 h 3313224"/>
              <a:gd name="connsiteX4431" fmla="*/ 3886483 w 6753100"/>
              <a:gd name="connsiteY4431" fmla="*/ 1495662 h 3313224"/>
              <a:gd name="connsiteX4432" fmla="*/ 3679262 w 6753100"/>
              <a:gd name="connsiteY4432" fmla="*/ 1317950 h 3313224"/>
              <a:gd name="connsiteX4433" fmla="*/ 3674343 w 6753100"/>
              <a:gd name="connsiteY4433" fmla="*/ 1316268 h 3313224"/>
              <a:gd name="connsiteX4434" fmla="*/ 4200876 w 6753100"/>
              <a:gd name="connsiteY4434" fmla="*/ 1274396 h 3313224"/>
              <a:gd name="connsiteX4435" fmla="*/ 4215437 w 6753100"/>
              <a:gd name="connsiteY4435" fmla="*/ 1288957 h 3313224"/>
              <a:gd name="connsiteX4436" fmla="*/ 4211037 w 6753100"/>
              <a:gd name="connsiteY4436" fmla="*/ 1299377 h 3313224"/>
              <a:gd name="connsiteX4437" fmla="*/ 4235694 w 6753100"/>
              <a:gd name="connsiteY4437" fmla="*/ 1346620 h 3313224"/>
              <a:gd name="connsiteX4438" fmla="*/ 4237312 w 6753100"/>
              <a:gd name="connsiteY4438" fmla="*/ 1346425 h 3313224"/>
              <a:gd name="connsiteX4439" fmla="*/ 4250449 w 6753100"/>
              <a:gd name="connsiteY4439" fmla="*/ 1359563 h 3313224"/>
              <a:gd name="connsiteX4440" fmla="*/ 4237312 w 6753100"/>
              <a:gd name="connsiteY4440" fmla="*/ 1372700 h 3313224"/>
              <a:gd name="connsiteX4441" fmla="*/ 4224174 w 6753100"/>
              <a:gd name="connsiteY4441" fmla="*/ 1359563 h 3313224"/>
              <a:gd name="connsiteX4442" fmla="*/ 4224109 w 6753100"/>
              <a:gd name="connsiteY4442" fmla="*/ 1359628 h 3313224"/>
              <a:gd name="connsiteX4443" fmla="*/ 4229610 w 6753100"/>
              <a:gd name="connsiteY4443" fmla="*/ 1348949 h 3313224"/>
              <a:gd name="connsiteX4444" fmla="*/ 4205471 w 6753100"/>
              <a:gd name="connsiteY4444" fmla="*/ 1302677 h 3313224"/>
              <a:gd name="connsiteX4445" fmla="*/ 4200876 w 6753100"/>
              <a:gd name="connsiteY4445" fmla="*/ 1303518 h 3313224"/>
              <a:gd name="connsiteX4446" fmla="*/ 4186315 w 6753100"/>
              <a:gd name="connsiteY4446" fmla="*/ 1288957 h 3313224"/>
              <a:gd name="connsiteX4447" fmla="*/ 4200876 w 6753100"/>
              <a:gd name="connsiteY4447" fmla="*/ 1274396 h 3313224"/>
              <a:gd name="connsiteX4448" fmla="*/ 4608072 w 6753100"/>
              <a:gd name="connsiteY4448" fmla="*/ 1273813 h 3313224"/>
              <a:gd name="connsiteX4449" fmla="*/ 4599983 w 6753100"/>
              <a:gd name="connsiteY4449" fmla="*/ 1281903 h 3313224"/>
              <a:gd name="connsiteX4450" fmla="*/ 4608072 w 6753100"/>
              <a:gd name="connsiteY4450" fmla="*/ 1289992 h 3313224"/>
              <a:gd name="connsiteX4451" fmla="*/ 4616162 w 6753100"/>
              <a:gd name="connsiteY4451" fmla="*/ 1281903 h 3313224"/>
              <a:gd name="connsiteX4452" fmla="*/ 4608072 w 6753100"/>
              <a:gd name="connsiteY4452" fmla="*/ 1273813 h 3313224"/>
              <a:gd name="connsiteX4453" fmla="*/ 2922143 w 6753100"/>
              <a:gd name="connsiteY4453" fmla="*/ 1270643 h 3313224"/>
              <a:gd name="connsiteX4454" fmla="*/ 2960779 w 6753100"/>
              <a:gd name="connsiteY4454" fmla="*/ 1309279 h 3313224"/>
              <a:gd name="connsiteX4455" fmla="*/ 2959484 w 6753100"/>
              <a:gd name="connsiteY4455" fmla="*/ 1311414 h 3313224"/>
              <a:gd name="connsiteX4456" fmla="*/ 2890885 w 6753100"/>
              <a:gd name="connsiteY4456" fmla="*/ 1466281 h 3313224"/>
              <a:gd name="connsiteX4457" fmla="*/ 2899104 w 6753100"/>
              <a:gd name="connsiteY4457" fmla="*/ 1479354 h 3313224"/>
              <a:gd name="connsiteX4458" fmla="*/ 2884543 w 6753100"/>
              <a:gd name="connsiteY4458" fmla="*/ 1493915 h 3313224"/>
              <a:gd name="connsiteX4459" fmla="*/ 2869981 w 6753100"/>
              <a:gd name="connsiteY4459" fmla="*/ 1479354 h 3313224"/>
              <a:gd name="connsiteX4460" fmla="*/ 2884543 w 6753100"/>
              <a:gd name="connsiteY4460" fmla="*/ 1464792 h 3313224"/>
              <a:gd name="connsiteX4461" fmla="*/ 2952559 w 6753100"/>
              <a:gd name="connsiteY4461" fmla="*/ 1310314 h 3313224"/>
              <a:gd name="connsiteX4462" fmla="*/ 2923243 w 6753100"/>
              <a:gd name="connsiteY4462" fmla="*/ 1280998 h 3313224"/>
              <a:gd name="connsiteX4463" fmla="*/ 2814066 w 6753100"/>
              <a:gd name="connsiteY4463" fmla="*/ 1669167 h 3313224"/>
              <a:gd name="connsiteX4464" fmla="*/ 2814066 w 6753100"/>
              <a:gd name="connsiteY4464" fmla="*/ 1672403 h 3313224"/>
              <a:gd name="connsiteX4465" fmla="*/ 2767470 w 6753100"/>
              <a:gd name="connsiteY4465" fmla="*/ 1672403 h 3313224"/>
              <a:gd name="connsiteX4466" fmla="*/ 2774266 w 6753100"/>
              <a:gd name="connsiteY4466" fmla="*/ 1772843 h 3313224"/>
              <a:gd name="connsiteX4467" fmla="*/ 2774395 w 6753100"/>
              <a:gd name="connsiteY4467" fmla="*/ 1772908 h 3313224"/>
              <a:gd name="connsiteX4468" fmla="*/ 2787532 w 6753100"/>
              <a:gd name="connsiteY4468" fmla="*/ 1787339 h 3313224"/>
              <a:gd name="connsiteX4469" fmla="*/ 2772971 w 6753100"/>
              <a:gd name="connsiteY4469" fmla="*/ 1801900 h 3313224"/>
              <a:gd name="connsiteX4470" fmla="*/ 2758410 w 6753100"/>
              <a:gd name="connsiteY4470" fmla="*/ 1787339 h 3313224"/>
              <a:gd name="connsiteX4471" fmla="*/ 2767988 w 6753100"/>
              <a:gd name="connsiteY4471" fmla="*/ 1773749 h 3313224"/>
              <a:gd name="connsiteX4472" fmla="*/ 2761128 w 6753100"/>
              <a:gd name="connsiteY4472" fmla="*/ 1669232 h 3313224"/>
              <a:gd name="connsiteX4473" fmla="*/ 2761128 w 6753100"/>
              <a:gd name="connsiteY4473" fmla="*/ 1665996 h 3313224"/>
              <a:gd name="connsiteX4474" fmla="*/ 2807724 w 6753100"/>
              <a:gd name="connsiteY4474" fmla="*/ 1665996 h 3313224"/>
              <a:gd name="connsiteX4475" fmla="*/ 2920007 w 6753100"/>
              <a:gd name="connsiteY4475" fmla="*/ 1274138 h 3313224"/>
              <a:gd name="connsiteX4476" fmla="*/ 5526335 w 6753100"/>
              <a:gd name="connsiteY4476" fmla="*/ 1268830 h 3313224"/>
              <a:gd name="connsiteX4477" fmla="*/ 5539472 w 6753100"/>
              <a:gd name="connsiteY4477" fmla="*/ 1281967 h 3313224"/>
              <a:gd name="connsiteX4478" fmla="*/ 5531253 w 6753100"/>
              <a:gd name="connsiteY4478" fmla="*/ 1294134 h 3313224"/>
              <a:gd name="connsiteX4479" fmla="*/ 5565876 w 6753100"/>
              <a:gd name="connsiteY4479" fmla="*/ 1613639 h 3313224"/>
              <a:gd name="connsiteX4480" fmla="*/ 5576684 w 6753100"/>
              <a:gd name="connsiteY4480" fmla="*/ 1627618 h 3313224"/>
              <a:gd name="connsiteX4481" fmla="*/ 5562123 w 6753100"/>
              <a:gd name="connsiteY4481" fmla="*/ 1642179 h 3313224"/>
              <a:gd name="connsiteX4482" fmla="*/ 5547561 w 6753100"/>
              <a:gd name="connsiteY4482" fmla="*/ 1627618 h 3313224"/>
              <a:gd name="connsiteX4483" fmla="*/ 5547626 w 6753100"/>
              <a:gd name="connsiteY4483" fmla="*/ 1627683 h 3313224"/>
              <a:gd name="connsiteX4484" fmla="*/ 5559469 w 6753100"/>
              <a:gd name="connsiteY4484" fmla="*/ 1613381 h 3313224"/>
              <a:gd name="connsiteX4485" fmla="*/ 5524911 w 6753100"/>
              <a:gd name="connsiteY4485" fmla="*/ 1294976 h 3313224"/>
              <a:gd name="connsiteX4486" fmla="*/ 5513197 w 6753100"/>
              <a:gd name="connsiteY4486" fmla="*/ 1281967 h 3313224"/>
              <a:gd name="connsiteX4487" fmla="*/ 5526335 w 6753100"/>
              <a:gd name="connsiteY4487" fmla="*/ 1268830 h 3313224"/>
              <a:gd name="connsiteX4488" fmla="*/ 4247278 w 6753100"/>
              <a:gd name="connsiteY4488" fmla="*/ 1264689 h 3313224"/>
              <a:gd name="connsiteX4489" fmla="*/ 4239188 w 6753100"/>
              <a:gd name="connsiteY4489" fmla="*/ 1272779 h 3313224"/>
              <a:gd name="connsiteX4490" fmla="*/ 4247278 w 6753100"/>
              <a:gd name="connsiteY4490" fmla="*/ 1280868 h 3313224"/>
              <a:gd name="connsiteX4491" fmla="*/ 4255368 w 6753100"/>
              <a:gd name="connsiteY4491" fmla="*/ 1272779 h 3313224"/>
              <a:gd name="connsiteX4492" fmla="*/ 4247278 w 6753100"/>
              <a:gd name="connsiteY4492" fmla="*/ 1264689 h 3313224"/>
              <a:gd name="connsiteX4493" fmla="*/ 4298533 w 6753100"/>
              <a:gd name="connsiteY4493" fmla="*/ 1264107 h 3313224"/>
              <a:gd name="connsiteX4494" fmla="*/ 4290444 w 6753100"/>
              <a:gd name="connsiteY4494" fmla="*/ 1272196 h 3313224"/>
              <a:gd name="connsiteX4495" fmla="*/ 4298533 w 6753100"/>
              <a:gd name="connsiteY4495" fmla="*/ 1280286 h 3313224"/>
              <a:gd name="connsiteX4496" fmla="*/ 4306623 w 6753100"/>
              <a:gd name="connsiteY4496" fmla="*/ 1272196 h 3313224"/>
              <a:gd name="connsiteX4497" fmla="*/ 4298533 w 6753100"/>
              <a:gd name="connsiteY4497" fmla="*/ 1264107 h 3313224"/>
              <a:gd name="connsiteX4498" fmla="*/ 4555263 w 6753100"/>
              <a:gd name="connsiteY4498" fmla="*/ 1263006 h 3313224"/>
              <a:gd name="connsiteX4499" fmla="*/ 4547174 w 6753100"/>
              <a:gd name="connsiteY4499" fmla="*/ 1271095 h 3313224"/>
              <a:gd name="connsiteX4500" fmla="*/ 4555263 w 6753100"/>
              <a:gd name="connsiteY4500" fmla="*/ 1279185 h 3313224"/>
              <a:gd name="connsiteX4501" fmla="*/ 4563353 w 6753100"/>
              <a:gd name="connsiteY4501" fmla="*/ 1271095 h 3313224"/>
              <a:gd name="connsiteX4502" fmla="*/ 4555263 w 6753100"/>
              <a:gd name="connsiteY4502" fmla="*/ 1263006 h 3313224"/>
              <a:gd name="connsiteX4503" fmla="*/ 4247213 w 6753100"/>
              <a:gd name="connsiteY4503" fmla="*/ 1258282 h 3313224"/>
              <a:gd name="connsiteX4504" fmla="*/ 4261774 w 6753100"/>
              <a:gd name="connsiteY4504" fmla="*/ 1272843 h 3313224"/>
              <a:gd name="connsiteX4505" fmla="*/ 4256079 w 6753100"/>
              <a:gd name="connsiteY4505" fmla="*/ 1284298 h 3313224"/>
              <a:gd name="connsiteX4506" fmla="*/ 4290509 w 6753100"/>
              <a:gd name="connsiteY4506" fmla="*/ 1354451 h 3313224"/>
              <a:gd name="connsiteX4507" fmla="*/ 4291350 w 6753100"/>
              <a:gd name="connsiteY4507" fmla="*/ 1356457 h 3313224"/>
              <a:gd name="connsiteX4508" fmla="*/ 4255627 w 6753100"/>
              <a:gd name="connsiteY4508" fmla="*/ 1392180 h 3313224"/>
              <a:gd name="connsiteX4509" fmla="*/ 4288049 w 6753100"/>
              <a:gd name="connsiteY4509" fmla="*/ 1494691 h 3313224"/>
              <a:gd name="connsiteX4510" fmla="*/ 4290444 w 6753100"/>
              <a:gd name="connsiteY4510" fmla="*/ 1494432 h 3313224"/>
              <a:gd name="connsiteX4511" fmla="*/ 4290315 w 6753100"/>
              <a:gd name="connsiteY4511" fmla="*/ 1494562 h 3313224"/>
              <a:gd name="connsiteX4512" fmla="*/ 4304876 w 6753100"/>
              <a:gd name="connsiteY4512" fmla="*/ 1509123 h 3313224"/>
              <a:gd name="connsiteX4513" fmla="*/ 4290315 w 6753100"/>
              <a:gd name="connsiteY4513" fmla="*/ 1523684 h 3313224"/>
              <a:gd name="connsiteX4514" fmla="*/ 4275753 w 6753100"/>
              <a:gd name="connsiteY4514" fmla="*/ 1509123 h 3313224"/>
              <a:gd name="connsiteX4515" fmla="*/ 4281902 w 6753100"/>
              <a:gd name="connsiteY4515" fmla="*/ 1497280 h 3313224"/>
              <a:gd name="connsiteX4516" fmla="*/ 4248767 w 6753100"/>
              <a:gd name="connsiteY4516" fmla="*/ 1392698 h 3313224"/>
              <a:gd name="connsiteX4517" fmla="*/ 4247990 w 6753100"/>
              <a:gd name="connsiteY4517" fmla="*/ 1390692 h 3313224"/>
              <a:gd name="connsiteX4518" fmla="*/ 4283649 w 6753100"/>
              <a:gd name="connsiteY4518" fmla="*/ 1355033 h 3313224"/>
              <a:gd name="connsiteX4519" fmla="*/ 4250190 w 6753100"/>
              <a:gd name="connsiteY4519" fmla="*/ 1287081 h 3313224"/>
              <a:gd name="connsiteX4520" fmla="*/ 4247213 w 6753100"/>
              <a:gd name="connsiteY4520" fmla="*/ 1287404 h 3313224"/>
              <a:gd name="connsiteX4521" fmla="*/ 4232652 w 6753100"/>
              <a:gd name="connsiteY4521" fmla="*/ 1272843 h 3313224"/>
              <a:gd name="connsiteX4522" fmla="*/ 4247213 w 6753100"/>
              <a:gd name="connsiteY4522" fmla="*/ 1258282 h 3313224"/>
              <a:gd name="connsiteX4523" fmla="*/ 4298533 w 6753100"/>
              <a:gd name="connsiteY4523" fmla="*/ 1257635 h 3313224"/>
              <a:gd name="connsiteX4524" fmla="*/ 4313094 w 6753100"/>
              <a:gd name="connsiteY4524" fmla="*/ 1272196 h 3313224"/>
              <a:gd name="connsiteX4525" fmla="*/ 4308305 w 6753100"/>
              <a:gd name="connsiteY4525" fmla="*/ 1282939 h 3313224"/>
              <a:gd name="connsiteX4526" fmla="*/ 4339628 w 6753100"/>
              <a:gd name="connsiteY4526" fmla="*/ 1350956 h 3313224"/>
              <a:gd name="connsiteX4527" fmla="*/ 4375093 w 6753100"/>
              <a:gd name="connsiteY4527" fmla="*/ 1315492 h 3313224"/>
              <a:gd name="connsiteX4528" fmla="*/ 4376970 w 6753100"/>
              <a:gd name="connsiteY4528" fmla="*/ 1319892 h 3313224"/>
              <a:gd name="connsiteX4529" fmla="*/ 4407322 w 6753100"/>
              <a:gd name="connsiteY4529" fmla="*/ 1401564 h 3313224"/>
              <a:gd name="connsiteX4530" fmla="*/ 4410687 w 6753100"/>
              <a:gd name="connsiteY4530" fmla="*/ 1401111 h 3313224"/>
              <a:gd name="connsiteX4531" fmla="*/ 4410752 w 6753100"/>
              <a:gd name="connsiteY4531" fmla="*/ 1401111 h 3313224"/>
              <a:gd name="connsiteX4532" fmla="*/ 4425313 w 6753100"/>
              <a:gd name="connsiteY4532" fmla="*/ 1415673 h 3313224"/>
              <a:gd name="connsiteX4533" fmla="*/ 4410752 w 6753100"/>
              <a:gd name="connsiteY4533" fmla="*/ 1430234 h 3313224"/>
              <a:gd name="connsiteX4534" fmla="*/ 4396191 w 6753100"/>
              <a:gd name="connsiteY4534" fmla="*/ 1415673 h 3313224"/>
              <a:gd name="connsiteX4535" fmla="*/ 4401497 w 6753100"/>
              <a:gd name="connsiteY4535" fmla="*/ 1404541 h 3313224"/>
              <a:gd name="connsiteX4536" fmla="*/ 4372893 w 6753100"/>
              <a:gd name="connsiteY4536" fmla="*/ 1326817 h 3313224"/>
              <a:gd name="connsiteX4537" fmla="*/ 4337299 w 6753100"/>
              <a:gd name="connsiteY4537" fmla="*/ 1362411 h 3313224"/>
              <a:gd name="connsiteX4538" fmla="*/ 4335486 w 6753100"/>
              <a:gd name="connsiteY4538" fmla="*/ 1357881 h 3313224"/>
              <a:gd name="connsiteX4539" fmla="*/ 4302675 w 6753100"/>
              <a:gd name="connsiteY4539" fmla="*/ 1286110 h 3313224"/>
              <a:gd name="connsiteX4540" fmla="*/ 4298533 w 6753100"/>
              <a:gd name="connsiteY4540" fmla="*/ 1286757 h 3313224"/>
              <a:gd name="connsiteX4541" fmla="*/ 4283972 w 6753100"/>
              <a:gd name="connsiteY4541" fmla="*/ 1272196 h 3313224"/>
              <a:gd name="connsiteX4542" fmla="*/ 4298533 w 6753100"/>
              <a:gd name="connsiteY4542" fmla="*/ 1257635 h 3313224"/>
              <a:gd name="connsiteX4543" fmla="*/ 4503684 w 6753100"/>
              <a:gd name="connsiteY4543" fmla="*/ 1253623 h 3313224"/>
              <a:gd name="connsiteX4544" fmla="*/ 4503749 w 6753100"/>
              <a:gd name="connsiteY4544" fmla="*/ 1253623 h 3313224"/>
              <a:gd name="connsiteX4545" fmla="*/ 4503698 w 6753100"/>
              <a:gd name="connsiteY4545" fmla="*/ 1253629 h 3313224"/>
              <a:gd name="connsiteX4546" fmla="*/ 4848559 w 6753100"/>
              <a:gd name="connsiteY4546" fmla="*/ 1251745 h 3313224"/>
              <a:gd name="connsiteX4547" fmla="*/ 4850177 w 6753100"/>
              <a:gd name="connsiteY4547" fmla="*/ 1256793 h 3313224"/>
              <a:gd name="connsiteX4548" fmla="*/ 4896060 w 6753100"/>
              <a:gd name="connsiteY4548" fmla="*/ 1448160 h 3313224"/>
              <a:gd name="connsiteX4549" fmla="*/ 4906286 w 6753100"/>
              <a:gd name="connsiteY4549" fmla="*/ 1460973 h 3313224"/>
              <a:gd name="connsiteX4550" fmla="*/ 4893148 w 6753100"/>
              <a:gd name="connsiteY4550" fmla="*/ 1474111 h 3313224"/>
              <a:gd name="connsiteX4551" fmla="*/ 4880011 w 6753100"/>
              <a:gd name="connsiteY4551" fmla="*/ 1460973 h 3313224"/>
              <a:gd name="connsiteX4552" fmla="*/ 4889589 w 6753100"/>
              <a:gd name="connsiteY4552" fmla="*/ 1448354 h 3313224"/>
              <a:gd name="connsiteX4553" fmla="*/ 4845646 w 6753100"/>
              <a:gd name="connsiteY4553" fmla="*/ 1263782 h 3313224"/>
              <a:gd name="connsiteX4554" fmla="*/ 4813482 w 6753100"/>
              <a:gd name="connsiteY4554" fmla="*/ 1295946 h 3313224"/>
              <a:gd name="connsiteX4555" fmla="*/ 4865061 w 6753100"/>
              <a:gd name="connsiteY4555" fmla="*/ 1588530 h 3313224"/>
              <a:gd name="connsiteX4556" fmla="*/ 4875092 w 6753100"/>
              <a:gd name="connsiteY4556" fmla="*/ 1602314 h 3313224"/>
              <a:gd name="connsiteX4557" fmla="*/ 4860531 w 6753100"/>
              <a:gd name="connsiteY4557" fmla="*/ 1616875 h 3313224"/>
              <a:gd name="connsiteX4558" fmla="*/ 4845970 w 6753100"/>
              <a:gd name="connsiteY4558" fmla="*/ 1602314 h 3313224"/>
              <a:gd name="connsiteX4559" fmla="*/ 4858525 w 6753100"/>
              <a:gd name="connsiteY4559" fmla="*/ 1587947 h 3313224"/>
              <a:gd name="connsiteX4560" fmla="*/ 4806687 w 6753100"/>
              <a:gd name="connsiteY4560" fmla="*/ 1296011 h 3313224"/>
              <a:gd name="connsiteX4561" fmla="*/ 4806169 w 6753100"/>
              <a:gd name="connsiteY4561" fmla="*/ 1294134 h 3313224"/>
              <a:gd name="connsiteX4562" fmla="*/ 4121080 w 6753100"/>
              <a:gd name="connsiteY4562" fmla="*/ 1242038 h 3313224"/>
              <a:gd name="connsiteX4563" fmla="*/ 4112991 w 6753100"/>
              <a:gd name="connsiteY4563" fmla="*/ 1250127 h 3313224"/>
              <a:gd name="connsiteX4564" fmla="*/ 4121080 w 6753100"/>
              <a:gd name="connsiteY4564" fmla="*/ 1258217 h 3313224"/>
              <a:gd name="connsiteX4565" fmla="*/ 4129170 w 6753100"/>
              <a:gd name="connsiteY4565" fmla="*/ 1250127 h 3313224"/>
              <a:gd name="connsiteX4566" fmla="*/ 4121080 w 6753100"/>
              <a:gd name="connsiteY4566" fmla="*/ 1242038 h 3313224"/>
              <a:gd name="connsiteX4567" fmla="*/ 3510093 w 6753100"/>
              <a:gd name="connsiteY4567" fmla="*/ 1241455 h 3313224"/>
              <a:gd name="connsiteX4568" fmla="*/ 3502003 w 6753100"/>
              <a:gd name="connsiteY4568" fmla="*/ 1249545 h 3313224"/>
              <a:gd name="connsiteX4569" fmla="*/ 3510093 w 6753100"/>
              <a:gd name="connsiteY4569" fmla="*/ 1257634 h 3313224"/>
              <a:gd name="connsiteX4570" fmla="*/ 3518182 w 6753100"/>
              <a:gd name="connsiteY4570" fmla="*/ 1249545 h 3313224"/>
              <a:gd name="connsiteX4571" fmla="*/ 3510093 w 6753100"/>
              <a:gd name="connsiteY4571" fmla="*/ 1241455 h 3313224"/>
              <a:gd name="connsiteX4572" fmla="*/ 509901 w 6753100"/>
              <a:gd name="connsiteY4572" fmla="*/ 1239838 h 3313224"/>
              <a:gd name="connsiteX4573" fmla="*/ 501812 w 6753100"/>
              <a:gd name="connsiteY4573" fmla="*/ 1247927 h 3313224"/>
              <a:gd name="connsiteX4574" fmla="*/ 509901 w 6753100"/>
              <a:gd name="connsiteY4574" fmla="*/ 1256017 h 3313224"/>
              <a:gd name="connsiteX4575" fmla="*/ 517991 w 6753100"/>
              <a:gd name="connsiteY4575" fmla="*/ 1247927 h 3313224"/>
              <a:gd name="connsiteX4576" fmla="*/ 509901 w 6753100"/>
              <a:gd name="connsiteY4576" fmla="*/ 1239838 h 3313224"/>
              <a:gd name="connsiteX4577" fmla="*/ 3510093 w 6753100"/>
              <a:gd name="connsiteY4577" fmla="*/ 1235048 h 3313224"/>
              <a:gd name="connsiteX4578" fmla="*/ 3524654 w 6753100"/>
              <a:gd name="connsiteY4578" fmla="*/ 1249609 h 3313224"/>
              <a:gd name="connsiteX4579" fmla="*/ 3510093 w 6753100"/>
              <a:gd name="connsiteY4579" fmla="*/ 1264170 h 3313224"/>
              <a:gd name="connsiteX4580" fmla="*/ 3496890 w 6753100"/>
              <a:gd name="connsiteY4580" fmla="*/ 1255693 h 3313224"/>
              <a:gd name="connsiteX4581" fmla="*/ 3316655 w 6753100"/>
              <a:gd name="connsiteY4581" fmla="*/ 1328046 h 3313224"/>
              <a:gd name="connsiteX4582" fmla="*/ 3314455 w 6753100"/>
              <a:gd name="connsiteY4582" fmla="*/ 1329599 h 3313224"/>
              <a:gd name="connsiteX4583" fmla="*/ 3281061 w 6753100"/>
              <a:gd name="connsiteY4583" fmla="*/ 1296205 h 3313224"/>
              <a:gd name="connsiteX4584" fmla="*/ 3280996 w 6753100"/>
              <a:gd name="connsiteY4584" fmla="*/ 1296011 h 3313224"/>
              <a:gd name="connsiteX4585" fmla="*/ 3142827 w 6753100"/>
              <a:gd name="connsiteY4585" fmla="*/ 1460391 h 3313224"/>
              <a:gd name="connsiteX4586" fmla="*/ 3177774 w 6753100"/>
              <a:gd name="connsiteY4586" fmla="*/ 1495338 h 3313224"/>
              <a:gd name="connsiteX4587" fmla="*/ 3176868 w 6753100"/>
              <a:gd name="connsiteY4587" fmla="*/ 1497409 h 3313224"/>
              <a:gd name="connsiteX4588" fmla="*/ 3140109 w 6753100"/>
              <a:gd name="connsiteY4588" fmla="*/ 1669037 h 3313224"/>
              <a:gd name="connsiteX4589" fmla="*/ 3156417 w 6753100"/>
              <a:gd name="connsiteY4589" fmla="*/ 1784879 h 3313224"/>
              <a:gd name="connsiteX4590" fmla="*/ 3157323 w 6753100"/>
              <a:gd name="connsiteY4590" fmla="*/ 1784814 h 3313224"/>
              <a:gd name="connsiteX4591" fmla="*/ 3170461 w 6753100"/>
              <a:gd name="connsiteY4591" fmla="*/ 1797952 h 3313224"/>
              <a:gd name="connsiteX4592" fmla="*/ 3157323 w 6753100"/>
              <a:gd name="connsiteY4592" fmla="*/ 1811089 h 3313224"/>
              <a:gd name="connsiteX4593" fmla="*/ 3144186 w 6753100"/>
              <a:gd name="connsiteY4593" fmla="*/ 1797952 h 3313224"/>
              <a:gd name="connsiteX4594" fmla="*/ 3150269 w 6753100"/>
              <a:gd name="connsiteY4594" fmla="*/ 1786885 h 3313224"/>
              <a:gd name="connsiteX4595" fmla="*/ 3133637 w 6753100"/>
              <a:gd name="connsiteY4595" fmla="*/ 1669101 h 3313224"/>
              <a:gd name="connsiteX4596" fmla="*/ 3170072 w 6753100"/>
              <a:gd name="connsiteY4596" fmla="*/ 1496891 h 3313224"/>
              <a:gd name="connsiteX4597" fmla="*/ 3134996 w 6753100"/>
              <a:gd name="connsiteY4597" fmla="*/ 1461815 h 3313224"/>
              <a:gd name="connsiteX4598" fmla="*/ 3136031 w 6753100"/>
              <a:gd name="connsiteY4598" fmla="*/ 1459744 h 3313224"/>
              <a:gd name="connsiteX4599" fmla="*/ 3279443 w 6753100"/>
              <a:gd name="connsiteY4599" fmla="*/ 1289345 h 3313224"/>
              <a:gd name="connsiteX4600" fmla="*/ 3281708 w 6753100"/>
              <a:gd name="connsiteY4600" fmla="*/ 1287727 h 3313224"/>
              <a:gd name="connsiteX4601" fmla="*/ 3315167 w 6753100"/>
              <a:gd name="connsiteY4601" fmla="*/ 1321186 h 3313224"/>
              <a:gd name="connsiteX4602" fmla="*/ 3495532 w 6753100"/>
              <a:gd name="connsiteY4602" fmla="*/ 1249350 h 3313224"/>
              <a:gd name="connsiteX4603" fmla="*/ 3510093 w 6753100"/>
              <a:gd name="connsiteY4603" fmla="*/ 1235048 h 3313224"/>
              <a:gd name="connsiteX4604" fmla="*/ 509901 w 6753100"/>
              <a:gd name="connsiteY4604" fmla="*/ 1233366 h 3313224"/>
              <a:gd name="connsiteX4605" fmla="*/ 509966 w 6753100"/>
              <a:gd name="connsiteY4605" fmla="*/ 1233366 h 3313224"/>
              <a:gd name="connsiteX4606" fmla="*/ 524527 w 6753100"/>
              <a:gd name="connsiteY4606" fmla="*/ 1247927 h 3313224"/>
              <a:gd name="connsiteX4607" fmla="*/ 511843 w 6753100"/>
              <a:gd name="connsiteY4607" fmla="*/ 1262294 h 3313224"/>
              <a:gd name="connsiteX4608" fmla="*/ 507636 w 6753100"/>
              <a:gd name="connsiteY4608" fmla="*/ 1295494 h 3313224"/>
              <a:gd name="connsiteX4609" fmla="*/ 518055 w 6753100"/>
              <a:gd name="connsiteY4609" fmla="*/ 1309408 h 3313224"/>
              <a:gd name="connsiteX4610" fmla="*/ 503494 w 6753100"/>
              <a:gd name="connsiteY4610" fmla="*/ 1323969 h 3313224"/>
              <a:gd name="connsiteX4611" fmla="*/ 488933 w 6753100"/>
              <a:gd name="connsiteY4611" fmla="*/ 1309408 h 3313224"/>
              <a:gd name="connsiteX4612" fmla="*/ 501100 w 6753100"/>
              <a:gd name="connsiteY4612" fmla="*/ 1295105 h 3313224"/>
              <a:gd name="connsiteX4613" fmla="*/ 505306 w 6753100"/>
              <a:gd name="connsiteY4613" fmla="*/ 1261647 h 3313224"/>
              <a:gd name="connsiteX4614" fmla="*/ 495340 w 6753100"/>
              <a:gd name="connsiteY4614" fmla="*/ 1247927 h 3313224"/>
              <a:gd name="connsiteX4615" fmla="*/ 509901 w 6753100"/>
              <a:gd name="connsiteY4615" fmla="*/ 1233366 h 3313224"/>
              <a:gd name="connsiteX4616" fmla="*/ 464600 w 6753100"/>
              <a:gd name="connsiteY4616" fmla="*/ 1233366 h 3313224"/>
              <a:gd name="connsiteX4617" fmla="*/ 456510 w 6753100"/>
              <a:gd name="connsiteY4617" fmla="*/ 1241455 h 3313224"/>
              <a:gd name="connsiteX4618" fmla="*/ 464600 w 6753100"/>
              <a:gd name="connsiteY4618" fmla="*/ 1249545 h 3313224"/>
              <a:gd name="connsiteX4619" fmla="*/ 472689 w 6753100"/>
              <a:gd name="connsiteY4619" fmla="*/ 1241455 h 3313224"/>
              <a:gd name="connsiteX4620" fmla="*/ 464600 w 6753100"/>
              <a:gd name="connsiteY4620" fmla="*/ 1233366 h 3313224"/>
              <a:gd name="connsiteX4621" fmla="*/ 560057 w 6753100"/>
              <a:gd name="connsiteY4621" fmla="*/ 1228513 h 3313224"/>
              <a:gd name="connsiteX4622" fmla="*/ 551967 w 6753100"/>
              <a:gd name="connsiteY4622" fmla="*/ 1236602 h 3313224"/>
              <a:gd name="connsiteX4623" fmla="*/ 560057 w 6753100"/>
              <a:gd name="connsiteY4623" fmla="*/ 1244692 h 3313224"/>
              <a:gd name="connsiteX4624" fmla="*/ 568146 w 6753100"/>
              <a:gd name="connsiteY4624" fmla="*/ 1236602 h 3313224"/>
              <a:gd name="connsiteX4625" fmla="*/ 560057 w 6753100"/>
              <a:gd name="connsiteY4625" fmla="*/ 1228513 h 3313224"/>
              <a:gd name="connsiteX4626" fmla="*/ 2949195 w 6753100"/>
              <a:gd name="connsiteY4626" fmla="*/ 1227412 h 3313224"/>
              <a:gd name="connsiteX4627" fmla="*/ 2941106 w 6753100"/>
              <a:gd name="connsiteY4627" fmla="*/ 1235502 h 3313224"/>
              <a:gd name="connsiteX4628" fmla="*/ 2949131 w 6753100"/>
              <a:gd name="connsiteY4628" fmla="*/ 1243527 h 3313224"/>
              <a:gd name="connsiteX4629" fmla="*/ 2949130 w 6753100"/>
              <a:gd name="connsiteY4629" fmla="*/ 1243527 h 3313224"/>
              <a:gd name="connsiteX4630" fmla="*/ 2949195 w 6753100"/>
              <a:gd name="connsiteY4630" fmla="*/ 1243591 h 3313224"/>
              <a:gd name="connsiteX4631" fmla="*/ 2949131 w 6753100"/>
              <a:gd name="connsiteY4631" fmla="*/ 1243527 h 3313224"/>
              <a:gd name="connsiteX4632" fmla="*/ 2957220 w 6753100"/>
              <a:gd name="connsiteY4632" fmla="*/ 1235437 h 3313224"/>
              <a:gd name="connsiteX4633" fmla="*/ 2954178 w 6753100"/>
              <a:gd name="connsiteY4633" fmla="*/ 1229289 h 3313224"/>
              <a:gd name="connsiteX4634" fmla="*/ 2953920 w 6753100"/>
              <a:gd name="connsiteY4634" fmla="*/ 1229224 h 3313224"/>
              <a:gd name="connsiteX4635" fmla="*/ 2953725 w 6753100"/>
              <a:gd name="connsiteY4635" fmla="*/ 1228965 h 3313224"/>
              <a:gd name="connsiteX4636" fmla="*/ 2949195 w 6753100"/>
              <a:gd name="connsiteY4636" fmla="*/ 1227412 h 3313224"/>
              <a:gd name="connsiteX4637" fmla="*/ 3984658 w 6753100"/>
              <a:gd name="connsiteY4637" fmla="*/ 1226376 h 3313224"/>
              <a:gd name="connsiteX4638" fmla="*/ 3976569 w 6753100"/>
              <a:gd name="connsiteY4638" fmla="*/ 1234466 h 3313224"/>
              <a:gd name="connsiteX4639" fmla="*/ 3984658 w 6753100"/>
              <a:gd name="connsiteY4639" fmla="*/ 1242555 h 3313224"/>
              <a:gd name="connsiteX4640" fmla="*/ 3992748 w 6753100"/>
              <a:gd name="connsiteY4640" fmla="*/ 1234466 h 3313224"/>
              <a:gd name="connsiteX4641" fmla="*/ 3984658 w 6753100"/>
              <a:gd name="connsiteY4641" fmla="*/ 1226376 h 3313224"/>
              <a:gd name="connsiteX4642" fmla="*/ 4381564 w 6753100"/>
              <a:gd name="connsiteY4642" fmla="*/ 1224241 h 3313224"/>
              <a:gd name="connsiteX4643" fmla="*/ 4379817 w 6753100"/>
              <a:gd name="connsiteY4643" fmla="*/ 1224564 h 3313224"/>
              <a:gd name="connsiteX4644" fmla="*/ 4379364 w 6753100"/>
              <a:gd name="connsiteY4644" fmla="*/ 1224953 h 3313224"/>
              <a:gd name="connsiteX4645" fmla="*/ 4377811 w 6753100"/>
              <a:gd name="connsiteY4645" fmla="*/ 1225341 h 3313224"/>
              <a:gd name="connsiteX4646" fmla="*/ 4377746 w 6753100"/>
              <a:gd name="connsiteY4646" fmla="*/ 1225341 h 3313224"/>
              <a:gd name="connsiteX4647" fmla="*/ 4373475 w 6753100"/>
              <a:gd name="connsiteY4647" fmla="*/ 1232330 h 3313224"/>
              <a:gd name="connsiteX4648" fmla="*/ 4381564 w 6753100"/>
              <a:gd name="connsiteY4648" fmla="*/ 1240420 h 3313224"/>
              <a:gd name="connsiteX4649" fmla="*/ 4389654 w 6753100"/>
              <a:gd name="connsiteY4649" fmla="*/ 1232330 h 3313224"/>
              <a:gd name="connsiteX4650" fmla="*/ 4381564 w 6753100"/>
              <a:gd name="connsiteY4650" fmla="*/ 1224241 h 3313224"/>
              <a:gd name="connsiteX4651" fmla="*/ 3820667 w 6753100"/>
              <a:gd name="connsiteY4651" fmla="*/ 1221005 h 3313224"/>
              <a:gd name="connsiteX4652" fmla="*/ 3812577 w 6753100"/>
              <a:gd name="connsiteY4652" fmla="*/ 1229094 h 3313224"/>
              <a:gd name="connsiteX4653" fmla="*/ 3820667 w 6753100"/>
              <a:gd name="connsiteY4653" fmla="*/ 1237184 h 3313224"/>
              <a:gd name="connsiteX4654" fmla="*/ 3828757 w 6753100"/>
              <a:gd name="connsiteY4654" fmla="*/ 1229094 h 3313224"/>
              <a:gd name="connsiteX4655" fmla="*/ 3820667 w 6753100"/>
              <a:gd name="connsiteY4655" fmla="*/ 1221005 h 3313224"/>
              <a:gd name="connsiteX4656" fmla="*/ 4326555 w 6753100"/>
              <a:gd name="connsiteY4656" fmla="*/ 1219905 h 3313224"/>
              <a:gd name="connsiteX4657" fmla="*/ 4318466 w 6753100"/>
              <a:gd name="connsiteY4657" fmla="*/ 1227994 h 3313224"/>
              <a:gd name="connsiteX4658" fmla="*/ 4326555 w 6753100"/>
              <a:gd name="connsiteY4658" fmla="*/ 1236084 h 3313224"/>
              <a:gd name="connsiteX4659" fmla="*/ 4334645 w 6753100"/>
              <a:gd name="connsiteY4659" fmla="*/ 1227994 h 3313224"/>
              <a:gd name="connsiteX4660" fmla="*/ 4326555 w 6753100"/>
              <a:gd name="connsiteY4660" fmla="*/ 1219905 h 3313224"/>
              <a:gd name="connsiteX4661" fmla="*/ 3984723 w 6753100"/>
              <a:gd name="connsiteY4661" fmla="*/ 1219840 h 3313224"/>
              <a:gd name="connsiteX4662" fmla="*/ 3999284 w 6753100"/>
              <a:gd name="connsiteY4662" fmla="*/ 1234401 h 3313224"/>
              <a:gd name="connsiteX4663" fmla="*/ 3995984 w 6753100"/>
              <a:gd name="connsiteY4663" fmla="*/ 1243526 h 3313224"/>
              <a:gd name="connsiteX4664" fmla="*/ 4046916 w 6753100"/>
              <a:gd name="connsiteY4664" fmla="*/ 1303195 h 3313224"/>
              <a:gd name="connsiteX4665" fmla="*/ 4048922 w 6753100"/>
              <a:gd name="connsiteY4665" fmla="*/ 1302548 h 3313224"/>
              <a:gd name="connsiteX4666" fmla="*/ 4064713 w 6753100"/>
              <a:gd name="connsiteY4666" fmla="*/ 1312449 h 3313224"/>
              <a:gd name="connsiteX4667" fmla="*/ 4054811 w 6753100"/>
              <a:gd name="connsiteY4667" fmla="*/ 1328240 h 3313224"/>
              <a:gd name="connsiteX4668" fmla="*/ 4039020 w 6753100"/>
              <a:gd name="connsiteY4668" fmla="*/ 1318338 h 3313224"/>
              <a:gd name="connsiteX4669" fmla="*/ 4041674 w 6753100"/>
              <a:gd name="connsiteY4669" fmla="*/ 1307078 h 3313224"/>
              <a:gd name="connsiteX4670" fmla="*/ 3991065 w 6753100"/>
              <a:gd name="connsiteY4670" fmla="*/ 1247927 h 3313224"/>
              <a:gd name="connsiteX4671" fmla="*/ 3990871 w 6753100"/>
              <a:gd name="connsiteY4671" fmla="*/ 1247603 h 3313224"/>
              <a:gd name="connsiteX4672" fmla="*/ 3984658 w 6753100"/>
              <a:gd name="connsiteY4672" fmla="*/ 1249027 h 3313224"/>
              <a:gd name="connsiteX4673" fmla="*/ 3970097 w 6753100"/>
              <a:gd name="connsiteY4673" fmla="*/ 1234466 h 3313224"/>
              <a:gd name="connsiteX4674" fmla="*/ 3984658 w 6753100"/>
              <a:gd name="connsiteY4674" fmla="*/ 1219905 h 3313224"/>
              <a:gd name="connsiteX4675" fmla="*/ 4481098 w 6753100"/>
              <a:gd name="connsiteY4675" fmla="*/ 1205150 h 3313224"/>
              <a:gd name="connsiteX4676" fmla="*/ 4494236 w 6753100"/>
              <a:gd name="connsiteY4676" fmla="*/ 1218287 h 3313224"/>
              <a:gd name="connsiteX4677" fmla="*/ 4489188 w 6753100"/>
              <a:gd name="connsiteY4677" fmla="*/ 1228577 h 3313224"/>
              <a:gd name="connsiteX4678" fmla="*/ 4500901 w 6753100"/>
              <a:gd name="connsiteY4678" fmla="*/ 1253946 h 3313224"/>
              <a:gd name="connsiteX4679" fmla="*/ 4503698 w 6753100"/>
              <a:gd name="connsiteY4679" fmla="*/ 1253629 h 3313224"/>
              <a:gd name="connsiteX4680" fmla="*/ 4512971 w 6753100"/>
              <a:gd name="connsiteY4680" fmla="*/ 1257474 h 3313224"/>
              <a:gd name="connsiteX4681" fmla="*/ 4516822 w 6753100"/>
              <a:gd name="connsiteY4681" fmla="*/ 1266760 h 3313224"/>
              <a:gd name="connsiteX4682" fmla="*/ 4503684 w 6753100"/>
              <a:gd name="connsiteY4682" fmla="*/ 1279898 h 3313224"/>
              <a:gd name="connsiteX4683" fmla="*/ 4490547 w 6753100"/>
              <a:gd name="connsiteY4683" fmla="*/ 1266760 h 3313224"/>
              <a:gd name="connsiteX4684" fmla="*/ 4495077 w 6753100"/>
              <a:gd name="connsiteY4684" fmla="*/ 1256923 h 3313224"/>
              <a:gd name="connsiteX4685" fmla="*/ 4483234 w 6753100"/>
              <a:gd name="connsiteY4685" fmla="*/ 1231231 h 3313224"/>
              <a:gd name="connsiteX4686" fmla="*/ 4481098 w 6753100"/>
              <a:gd name="connsiteY4686" fmla="*/ 1231425 h 3313224"/>
              <a:gd name="connsiteX4687" fmla="*/ 4467961 w 6753100"/>
              <a:gd name="connsiteY4687" fmla="*/ 1218287 h 3313224"/>
              <a:gd name="connsiteX4688" fmla="*/ 4481098 w 6753100"/>
              <a:gd name="connsiteY4688" fmla="*/ 1205150 h 3313224"/>
              <a:gd name="connsiteX4689" fmla="*/ 3888166 w 6753100"/>
              <a:gd name="connsiteY4689" fmla="*/ 1203272 h 3313224"/>
              <a:gd name="connsiteX4690" fmla="*/ 3903957 w 6753100"/>
              <a:gd name="connsiteY4690" fmla="*/ 1213174 h 3313224"/>
              <a:gd name="connsiteX4691" fmla="*/ 3903892 w 6753100"/>
              <a:gd name="connsiteY4691" fmla="*/ 1213109 h 3313224"/>
              <a:gd name="connsiteX4692" fmla="*/ 3902533 w 6753100"/>
              <a:gd name="connsiteY4692" fmla="*/ 1222493 h 3313224"/>
              <a:gd name="connsiteX4693" fmla="*/ 4021482 w 6753100"/>
              <a:gd name="connsiteY4693" fmla="*/ 1347720 h 3313224"/>
              <a:gd name="connsiteX4694" fmla="*/ 4036626 w 6753100"/>
              <a:gd name="connsiteY4694" fmla="*/ 1357686 h 3313224"/>
              <a:gd name="connsiteX4695" fmla="*/ 4026724 w 6753100"/>
              <a:gd name="connsiteY4695" fmla="*/ 1373477 h 3313224"/>
              <a:gd name="connsiteX4696" fmla="*/ 4010933 w 6753100"/>
              <a:gd name="connsiteY4696" fmla="*/ 1363575 h 3313224"/>
              <a:gd name="connsiteX4697" fmla="*/ 4015528 w 6753100"/>
              <a:gd name="connsiteY4697" fmla="*/ 1350438 h 3313224"/>
              <a:gd name="connsiteX4698" fmla="*/ 3898068 w 6753100"/>
              <a:gd name="connsiteY4698" fmla="*/ 1227218 h 3313224"/>
              <a:gd name="connsiteX4699" fmla="*/ 3894055 w 6753100"/>
              <a:gd name="connsiteY4699" fmla="*/ 1228965 h 3313224"/>
              <a:gd name="connsiteX4700" fmla="*/ 3878264 w 6753100"/>
              <a:gd name="connsiteY4700" fmla="*/ 1219063 h 3313224"/>
              <a:gd name="connsiteX4701" fmla="*/ 3888166 w 6753100"/>
              <a:gd name="connsiteY4701" fmla="*/ 1203272 h 3313224"/>
              <a:gd name="connsiteX4702" fmla="*/ 3599595 w 6753100"/>
              <a:gd name="connsiteY4702" fmla="*/ 1198354 h 3313224"/>
              <a:gd name="connsiteX4703" fmla="*/ 3591506 w 6753100"/>
              <a:gd name="connsiteY4703" fmla="*/ 1206444 h 3313224"/>
              <a:gd name="connsiteX4704" fmla="*/ 3599595 w 6753100"/>
              <a:gd name="connsiteY4704" fmla="*/ 1214533 h 3313224"/>
              <a:gd name="connsiteX4705" fmla="*/ 3607685 w 6753100"/>
              <a:gd name="connsiteY4705" fmla="*/ 1206444 h 3313224"/>
              <a:gd name="connsiteX4706" fmla="*/ 3599595 w 6753100"/>
              <a:gd name="connsiteY4706" fmla="*/ 1198354 h 3313224"/>
              <a:gd name="connsiteX4707" fmla="*/ 3558048 w 6753100"/>
              <a:gd name="connsiteY4707" fmla="*/ 1198225 h 3313224"/>
              <a:gd name="connsiteX4708" fmla="*/ 3561283 w 6753100"/>
              <a:gd name="connsiteY4708" fmla="*/ 1198225 h 3313224"/>
              <a:gd name="connsiteX4709" fmla="*/ 3561283 w 6753100"/>
              <a:gd name="connsiteY4709" fmla="*/ 1244821 h 3313224"/>
              <a:gd name="connsiteX4710" fmla="*/ 3664636 w 6753100"/>
              <a:gd name="connsiteY4710" fmla="*/ 1258347 h 3313224"/>
              <a:gd name="connsiteX4711" fmla="*/ 3674537 w 6753100"/>
              <a:gd name="connsiteY4711" fmla="*/ 1253752 h 3313224"/>
              <a:gd name="connsiteX4712" fmla="*/ 3687675 w 6753100"/>
              <a:gd name="connsiteY4712" fmla="*/ 1266889 h 3313224"/>
              <a:gd name="connsiteX4713" fmla="*/ 3674537 w 6753100"/>
              <a:gd name="connsiteY4713" fmla="*/ 1280027 h 3313224"/>
              <a:gd name="connsiteX4714" fmla="*/ 3661400 w 6753100"/>
              <a:gd name="connsiteY4714" fmla="*/ 1266889 h 3313224"/>
              <a:gd name="connsiteX4715" fmla="*/ 3661659 w 6753100"/>
              <a:gd name="connsiteY4715" fmla="*/ 1264236 h 3313224"/>
              <a:gd name="connsiteX4716" fmla="*/ 3558048 w 6753100"/>
              <a:gd name="connsiteY4716" fmla="*/ 1251228 h 3313224"/>
              <a:gd name="connsiteX4717" fmla="*/ 3558048 w 6753100"/>
              <a:gd name="connsiteY4717" fmla="*/ 1251357 h 3313224"/>
              <a:gd name="connsiteX4718" fmla="*/ 3554812 w 6753100"/>
              <a:gd name="connsiteY4718" fmla="*/ 1251357 h 3313224"/>
              <a:gd name="connsiteX4719" fmla="*/ 3554812 w 6753100"/>
              <a:gd name="connsiteY4719" fmla="*/ 1204761 h 3313224"/>
              <a:gd name="connsiteX4720" fmla="*/ 3338141 w 6753100"/>
              <a:gd name="connsiteY4720" fmla="*/ 1260029 h 3313224"/>
              <a:gd name="connsiteX4721" fmla="*/ 3339824 w 6753100"/>
              <a:gd name="connsiteY4721" fmla="*/ 1266371 h 3313224"/>
              <a:gd name="connsiteX4722" fmla="*/ 3326686 w 6753100"/>
              <a:gd name="connsiteY4722" fmla="*/ 1279509 h 3313224"/>
              <a:gd name="connsiteX4723" fmla="*/ 3313549 w 6753100"/>
              <a:gd name="connsiteY4723" fmla="*/ 1266371 h 3313224"/>
              <a:gd name="connsiteX4724" fmla="*/ 3326686 w 6753100"/>
              <a:gd name="connsiteY4724" fmla="*/ 1253234 h 3313224"/>
              <a:gd name="connsiteX4725" fmla="*/ 3333546 w 6753100"/>
              <a:gd name="connsiteY4725" fmla="*/ 1255176 h 3313224"/>
              <a:gd name="connsiteX4726" fmla="*/ 3558048 w 6753100"/>
              <a:gd name="connsiteY4726" fmla="*/ 1198225 h 3313224"/>
              <a:gd name="connsiteX4727" fmla="*/ 753688 w 6753100"/>
              <a:gd name="connsiteY4727" fmla="*/ 1197772 h 3313224"/>
              <a:gd name="connsiteX4728" fmla="*/ 745599 w 6753100"/>
              <a:gd name="connsiteY4728" fmla="*/ 1205862 h 3313224"/>
              <a:gd name="connsiteX4729" fmla="*/ 753688 w 6753100"/>
              <a:gd name="connsiteY4729" fmla="*/ 1213951 h 3313224"/>
              <a:gd name="connsiteX4730" fmla="*/ 761778 w 6753100"/>
              <a:gd name="connsiteY4730" fmla="*/ 1205862 h 3313224"/>
              <a:gd name="connsiteX4731" fmla="*/ 753688 w 6753100"/>
              <a:gd name="connsiteY4731" fmla="*/ 1197772 h 3313224"/>
              <a:gd name="connsiteX4732" fmla="*/ 3038698 w 6753100"/>
              <a:gd name="connsiteY4732" fmla="*/ 1196154 h 3313224"/>
              <a:gd name="connsiteX4733" fmla="*/ 3030608 w 6753100"/>
              <a:gd name="connsiteY4733" fmla="*/ 1204244 h 3313224"/>
              <a:gd name="connsiteX4734" fmla="*/ 3038698 w 6753100"/>
              <a:gd name="connsiteY4734" fmla="*/ 1212333 h 3313224"/>
              <a:gd name="connsiteX4735" fmla="*/ 3046787 w 6753100"/>
              <a:gd name="connsiteY4735" fmla="*/ 1204244 h 3313224"/>
              <a:gd name="connsiteX4736" fmla="*/ 3038698 w 6753100"/>
              <a:gd name="connsiteY4736" fmla="*/ 1196154 h 3313224"/>
              <a:gd name="connsiteX4737" fmla="*/ 4878070 w 6753100"/>
              <a:gd name="connsiteY4737" fmla="*/ 1195507 h 3313224"/>
              <a:gd name="connsiteX4738" fmla="*/ 4891207 w 6753100"/>
              <a:gd name="connsiteY4738" fmla="*/ 1208644 h 3313224"/>
              <a:gd name="connsiteX4739" fmla="*/ 4886483 w 6753100"/>
              <a:gd name="connsiteY4739" fmla="*/ 1218676 h 3313224"/>
              <a:gd name="connsiteX4740" fmla="*/ 4939679 w 6753100"/>
              <a:gd name="connsiteY4740" fmla="*/ 1426610 h 3313224"/>
              <a:gd name="connsiteX4741" fmla="*/ 4940844 w 6753100"/>
              <a:gd name="connsiteY4741" fmla="*/ 1426480 h 3313224"/>
              <a:gd name="connsiteX4742" fmla="*/ 4955406 w 6753100"/>
              <a:gd name="connsiteY4742" fmla="*/ 1441041 h 3313224"/>
              <a:gd name="connsiteX4743" fmla="*/ 4940844 w 6753100"/>
              <a:gd name="connsiteY4743" fmla="*/ 1455602 h 3313224"/>
              <a:gd name="connsiteX4744" fmla="*/ 4930554 w 6753100"/>
              <a:gd name="connsiteY4744" fmla="*/ 1451331 h 3313224"/>
              <a:gd name="connsiteX4745" fmla="*/ 4926299 w 6753100"/>
              <a:gd name="connsiteY4745" fmla="*/ 1441079 h 3313224"/>
              <a:gd name="connsiteX4746" fmla="*/ 4933402 w 6753100"/>
              <a:gd name="connsiteY4746" fmla="*/ 1428616 h 3313224"/>
              <a:gd name="connsiteX4747" fmla="*/ 4880593 w 6753100"/>
              <a:gd name="connsiteY4747" fmla="*/ 1221523 h 3313224"/>
              <a:gd name="connsiteX4748" fmla="*/ 4878070 w 6753100"/>
              <a:gd name="connsiteY4748" fmla="*/ 1221782 h 3313224"/>
              <a:gd name="connsiteX4749" fmla="*/ 4864932 w 6753100"/>
              <a:gd name="connsiteY4749" fmla="*/ 1208644 h 3313224"/>
              <a:gd name="connsiteX4750" fmla="*/ 4878070 w 6753100"/>
              <a:gd name="connsiteY4750" fmla="*/ 1195507 h 3313224"/>
              <a:gd name="connsiteX4751" fmla="*/ 3599595 w 6753100"/>
              <a:gd name="connsiteY4751" fmla="*/ 1191753 h 3313224"/>
              <a:gd name="connsiteX4752" fmla="*/ 3613186 w 6753100"/>
              <a:gd name="connsiteY4752" fmla="*/ 1201266 h 3313224"/>
              <a:gd name="connsiteX4753" fmla="*/ 3865580 w 6753100"/>
              <a:gd name="connsiteY4753" fmla="*/ 1312384 h 3313224"/>
              <a:gd name="connsiteX4754" fmla="*/ 3875676 w 6753100"/>
              <a:gd name="connsiteY4754" fmla="*/ 1308243 h 3313224"/>
              <a:gd name="connsiteX4755" fmla="*/ 3890237 w 6753100"/>
              <a:gd name="connsiteY4755" fmla="*/ 1322804 h 3313224"/>
              <a:gd name="connsiteX4756" fmla="*/ 3875676 w 6753100"/>
              <a:gd name="connsiteY4756" fmla="*/ 1337365 h 3313224"/>
              <a:gd name="connsiteX4757" fmla="*/ 3861115 w 6753100"/>
              <a:gd name="connsiteY4757" fmla="*/ 1322804 h 3313224"/>
              <a:gd name="connsiteX4758" fmla="*/ 3862021 w 6753100"/>
              <a:gd name="connsiteY4758" fmla="*/ 1317885 h 3313224"/>
              <a:gd name="connsiteX4759" fmla="*/ 3613962 w 6753100"/>
              <a:gd name="connsiteY4759" fmla="*/ 1207932 h 3313224"/>
              <a:gd name="connsiteX4760" fmla="*/ 3599595 w 6753100"/>
              <a:gd name="connsiteY4760" fmla="*/ 1220940 h 3313224"/>
              <a:gd name="connsiteX4761" fmla="*/ 3599595 w 6753100"/>
              <a:gd name="connsiteY4761" fmla="*/ 1220875 h 3313224"/>
              <a:gd name="connsiteX4762" fmla="*/ 3585034 w 6753100"/>
              <a:gd name="connsiteY4762" fmla="*/ 1206314 h 3313224"/>
              <a:gd name="connsiteX4763" fmla="*/ 3599595 w 6753100"/>
              <a:gd name="connsiteY4763" fmla="*/ 1191753 h 3313224"/>
              <a:gd name="connsiteX4764" fmla="*/ 753753 w 6753100"/>
              <a:gd name="connsiteY4764" fmla="*/ 1191236 h 3313224"/>
              <a:gd name="connsiteX4765" fmla="*/ 768314 w 6753100"/>
              <a:gd name="connsiteY4765" fmla="*/ 1205797 h 3313224"/>
              <a:gd name="connsiteX4766" fmla="*/ 753753 w 6753100"/>
              <a:gd name="connsiteY4766" fmla="*/ 1220358 h 3313224"/>
              <a:gd name="connsiteX4767" fmla="*/ 753300 w 6753100"/>
              <a:gd name="connsiteY4767" fmla="*/ 1220358 h 3313224"/>
              <a:gd name="connsiteX4768" fmla="*/ 725867 w 6753100"/>
              <a:gd name="connsiteY4768" fmla="*/ 1457165 h 3313224"/>
              <a:gd name="connsiteX4769" fmla="*/ 725860 w 6753100"/>
              <a:gd name="connsiteY4769" fmla="*/ 1457156 h 3313224"/>
              <a:gd name="connsiteX4770" fmla="*/ 725860 w 6753100"/>
              <a:gd name="connsiteY4770" fmla="*/ 1457221 h 3313224"/>
              <a:gd name="connsiteX4771" fmla="*/ 725867 w 6753100"/>
              <a:gd name="connsiteY4771" fmla="*/ 1457165 h 3313224"/>
              <a:gd name="connsiteX4772" fmla="*/ 735503 w 6753100"/>
              <a:gd name="connsiteY4772" fmla="*/ 1469776 h 3313224"/>
              <a:gd name="connsiteX4773" fmla="*/ 722365 w 6753100"/>
              <a:gd name="connsiteY4773" fmla="*/ 1482913 h 3313224"/>
              <a:gd name="connsiteX4774" fmla="*/ 709228 w 6753100"/>
              <a:gd name="connsiteY4774" fmla="*/ 1469776 h 3313224"/>
              <a:gd name="connsiteX4775" fmla="*/ 719453 w 6753100"/>
              <a:gd name="connsiteY4775" fmla="*/ 1456962 h 3313224"/>
              <a:gd name="connsiteX4776" fmla="*/ 747022 w 6753100"/>
              <a:gd name="connsiteY4776" fmla="*/ 1218611 h 3313224"/>
              <a:gd name="connsiteX4777" fmla="*/ 739192 w 6753100"/>
              <a:gd name="connsiteY4777" fmla="*/ 1205797 h 3313224"/>
              <a:gd name="connsiteX4778" fmla="*/ 753753 w 6753100"/>
              <a:gd name="connsiteY4778" fmla="*/ 1191236 h 3313224"/>
              <a:gd name="connsiteX4779" fmla="*/ 5936896 w 6753100"/>
              <a:gd name="connsiteY4779" fmla="*/ 1185411 h 3313224"/>
              <a:gd name="connsiteX4780" fmla="*/ 5928806 w 6753100"/>
              <a:gd name="connsiteY4780" fmla="*/ 1193500 h 3313224"/>
              <a:gd name="connsiteX4781" fmla="*/ 5936896 w 6753100"/>
              <a:gd name="connsiteY4781" fmla="*/ 1201590 h 3313224"/>
              <a:gd name="connsiteX4782" fmla="*/ 5944985 w 6753100"/>
              <a:gd name="connsiteY4782" fmla="*/ 1193500 h 3313224"/>
              <a:gd name="connsiteX4783" fmla="*/ 5936896 w 6753100"/>
              <a:gd name="connsiteY4783" fmla="*/ 1185411 h 3313224"/>
              <a:gd name="connsiteX4784" fmla="*/ 4070213 w 6753100"/>
              <a:gd name="connsiteY4784" fmla="*/ 1178098 h 3313224"/>
              <a:gd name="connsiteX4785" fmla="*/ 4083350 w 6753100"/>
              <a:gd name="connsiteY4785" fmla="*/ 1191236 h 3313224"/>
              <a:gd name="connsiteX4786" fmla="*/ 4081280 w 6753100"/>
              <a:gd name="connsiteY4786" fmla="*/ 1198225 h 3313224"/>
              <a:gd name="connsiteX4787" fmla="*/ 4114026 w 6753100"/>
              <a:gd name="connsiteY4787" fmla="*/ 1237378 h 3313224"/>
              <a:gd name="connsiteX4788" fmla="*/ 4121080 w 6753100"/>
              <a:gd name="connsiteY4788" fmla="*/ 1235502 h 3313224"/>
              <a:gd name="connsiteX4789" fmla="*/ 4135641 w 6753100"/>
              <a:gd name="connsiteY4789" fmla="*/ 1250063 h 3313224"/>
              <a:gd name="connsiteX4790" fmla="*/ 4121080 w 6753100"/>
              <a:gd name="connsiteY4790" fmla="*/ 1264624 h 3313224"/>
              <a:gd name="connsiteX4791" fmla="*/ 4106519 w 6753100"/>
              <a:gd name="connsiteY4791" fmla="*/ 1250063 h 3313224"/>
              <a:gd name="connsiteX4792" fmla="*/ 4109172 w 6753100"/>
              <a:gd name="connsiteY4792" fmla="*/ 1241714 h 3313224"/>
              <a:gd name="connsiteX4793" fmla="*/ 4076555 w 6753100"/>
              <a:gd name="connsiteY4793" fmla="*/ 1202690 h 3313224"/>
              <a:gd name="connsiteX4794" fmla="*/ 4070148 w 6753100"/>
              <a:gd name="connsiteY4794" fmla="*/ 1204438 h 3313224"/>
              <a:gd name="connsiteX4795" fmla="*/ 4057011 w 6753100"/>
              <a:gd name="connsiteY4795" fmla="*/ 1191300 h 3313224"/>
              <a:gd name="connsiteX4796" fmla="*/ 4070148 w 6753100"/>
              <a:gd name="connsiteY4796" fmla="*/ 1178163 h 3313224"/>
              <a:gd name="connsiteX4797" fmla="*/ 4410169 w 6753100"/>
              <a:gd name="connsiteY4797" fmla="*/ 1177257 h 3313224"/>
              <a:gd name="connsiteX4798" fmla="*/ 4402079 w 6753100"/>
              <a:gd name="connsiteY4798" fmla="*/ 1185347 h 3313224"/>
              <a:gd name="connsiteX4799" fmla="*/ 4410169 w 6753100"/>
              <a:gd name="connsiteY4799" fmla="*/ 1193436 h 3313224"/>
              <a:gd name="connsiteX4800" fmla="*/ 4418258 w 6753100"/>
              <a:gd name="connsiteY4800" fmla="*/ 1185347 h 3313224"/>
              <a:gd name="connsiteX4801" fmla="*/ 4410169 w 6753100"/>
              <a:gd name="connsiteY4801" fmla="*/ 1177257 h 3313224"/>
              <a:gd name="connsiteX4802" fmla="*/ 4244042 w 6753100"/>
              <a:gd name="connsiteY4802" fmla="*/ 1176221 h 3313224"/>
              <a:gd name="connsiteX4803" fmla="*/ 4235952 w 6753100"/>
              <a:gd name="connsiteY4803" fmla="*/ 1184311 h 3313224"/>
              <a:gd name="connsiteX4804" fmla="*/ 4244042 w 6753100"/>
              <a:gd name="connsiteY4804" fmla="*/ 1192400 h 3313224"/>
              <a:gd name="connsiteX4805" fmla="*/ 4252131 w 6753100"/>
              <a:gd name="connsiteY4805" fmla="*/ 1184311 h 3313224"/>
              <a:gd name="connsiteX4806" fmla="*/ 4244042 w 6753100"/>
              <a:gd name="connsiteY4806" fmla="*/ 1176221 h 3313224"/>
              <a:gd name="connsiteX4807" fmla="*/ 897358 w 6753100"/>
              <a:gd name="connsiteY4807" fmla="*/ 1175897 h 3313224"/>
              <a:gd name="connsiteX4808" fmla="*/ 890110 w 6753100"/>
              <a:gd name="connsiteY4808" fmla="*/ 1183793 h 3313224"/>
              <a:gd name="connsiteX4809" fmla="*/ 898200 w 6753100"/>
              <a:gd name="connsiteY4809" fmla="*/ 1191882 h 3313224"/>
              <a:gd name="connsiteX4810" fmla="*/ 906289 w 6753100"/>
              <a:gd name="connsiteY4810" fmla="*/ 1183793 h 3313224"/>
              <a:gd name="connsiteX4811" fmla="*/ 901500 w 6753100"/>
              <a:gd name="connsiteY4811" fmla="*/ 1176480 h 3313224"/>
              <a:gd name="connsiteX4812" fmla="*/ 899170 w 6753100"/>
              <a:gd name="connsiteY4812" fmla="*/ 1176998 h 3313224"/>
              <a:gd name="connsiteX4813" fmla="*/ 897358 w 6753100"/>
              <a:gd name="connsiteY4813" fmla="*/ 1175897 h 3313224"/>
              <a:gd name="connsiteX4814" fmla="*/ 4919294 w 6753100"/>
              <a:gd name="connsiteY4814" fmla="*/ 1170850 h 3313224"/>
              <a:gd name="connsiteX4815" fmla="*/ 4911204 w 6753100"/>
              <a:gd name="connsiteY4815" fmla="*/ 1178939 h 3313224"/>
              <a:gd name="connsiteX4816" fmla="*/ 4919294 w 6753100"/>
              <a:gd name="connsiteY4816" fmla="*/ 1187029 h 3313224"/>
              <a:gd name="connsiteX4817" fmla="*/ 4927384 w 6753100"/>
              <a:gd name="connsiteY4817" fmla="*/ 1178939 h 3313224"/>
              <a:gd name="connsiteX4818" fmla="*/ 4919294 w 6753100"/>
              <a:gd name="connsiteY4818" fmla="*/ 1170850 h 3313224"/>
              <a:gd name="connsiteX4819" fmla="*/ 4410104 w 6753100"/>
              <a:gd name="connsiteY4819" fmla="*/ 1170850 h 3313224"/>
              <a:gd name="connsiteX4820" fmla="*/ 4424665 w 6753100"/>
              <a:gd name="connsiteY4820" fmla="*/ 1185411 h 3313224"/>
              <a:gd name="connsiteX4821" fmla="*/ 4420135 w 6753100"/>
              <a:gd name="connsiteY4821" fmla="*/ 1195895 h 3313224"/>
              <a:gd name="connsiteX4822" fmla="*/ 4450746 w 6753100"/>
              <a:gd name="connsiteY4822" fmla="*/ 1256146 h 3313224"/>
              <a:gd name="connsiteX4823" fmla="*/ 4450940 w 6753100"/>
              <a:gd name="connsiteY4823" fmla="*/ 1257958 h 3313224"/>
              <a:gd name="connsiteX4824" fmla="*/ 4450876 w 6753100"/>
              <a:gd name="connsiteY4824" fmla="*/ 1258088 h 3313224"/>
              <a:gd name="connsiteX4825" fmla="*/ 4464013 w 6753100"/>
              <a:gd name="connsiteY4825" fmla="*/ 1271225 h 3313224"/>
              <a:gd name="connsiteX4826" fmla="*/ 4450876 w 6753100"/>
              <a:gd name="connsiteY4826" fmla="*/ 1284363 h 3313224"/>
              <a:gd name="connsiteX4827" fmla="*/ 4437738 w 6753100"/>
              <a:gd name="connsiteY4827" fmla="*/ 1271225 h 3313224"/>
              <a:gd name="connsiteX4828" fmla="*/ 4445245 w 6753100"/>
              <a:gd name="connsiteY4828" fmla="*/ 1259382 h 3313224"/>
              <a:gd name="connsiteX4829" fmla="*/ 4444857 w 6753100"/>
              <a:gd name="connsiteY4829" fmla="*/ 1258929 h 3313224"/>
              <a:gd name="connsiteX4830" fmla="*/ 4414570 w 6753100"/>
              <a:gd name="connsiteY4830" fmla="*/ 1199196 h 3313224"/>
              <a:gd name="connsiteX4831" fmla="*/ 4410104 w 6753100"/>
              <a:gd name="connsiteY4831" fmla="*/ 1199972 h 3313224"/>
              <a:gd name="connsiteX4832" fmla="*/ 4395543 w 6753100"/>
              <a:gd name="connsiteY4832" fmla="*/ 1185411 h 3313224"/>
              <a:gd name="connsiteX4833" fmla="*/ 4410104 w 6753100"/>
              <a:gd name="connsiteY4833" fmla="*/ 1170850 h 3313224"/>
              <a:gd name="connsiteX4834" fmla="*/ 3410817 w 6753100"/>
              <a:gd name="connsiteY4834" fmla="*/ 1170267 h 3313224"/>
              <a:gd name="connsiteX4835" fmla="*/ 3402728 w 6753100"/>
              <a:gd name="connsiteY4835" fmla="*/ 1178357 h 3313224"/>
              <a:gd name="connsiteX4836" fmla="*/ 3410817 w 6753100"/>
              <a:gd name="connsiteY4836" fmla="*/ 1186446 h 3313224"/>
              <a:gd name="connsiteX4837" fmla="*/ 3418907 w 6753100"/>
              <a:gd name="connsiteY4837" fmla="*/ 1178357 h 3313224"/>
              <a:gd name="connsiteX4838" fmla="*/ 3410817 w 6753100"/>
              <a:gd name="connsiteY4838" fmla="*/ 1170267 h 3313224"/>
              <a:gd name="connsiteX4839" fmla="*/ 3918324 w 6753100"/>
              <a:gd name="connsiteY4839" fmla="*/ 1168649 h 3313224"/>
              <a:gd name="connsiteX4840" fmla="*/ 3934115 w 6753100"/>
              <a:gd name="connsiteY4840" fmla="*/ 1178551 h 3313224"/>
              <a:gd name="connsiteX4841" fmla="*/ 3933144 w 6753100"/>
              <a:gd name="connsiteY4841" fmla="*/ 1187158 h 3313224"/>
              <a:gd name="connsiteX4842" fmla="*/ 3952818 w 6753100"/>
              <a:gd name="connsiteY4842" fmla="*/ 1203273 h 3313224"/>
              <a:gd name="connsiteX4843" fmla="*/ 3985953 w 6753100"/>
              <a:gd name="connsiteY4843" fmla="*/ 1170138 h 3313224"/>
              <a:gd name="connsiteX4844" fmla="*/ 3988218 w 6753100"/>
              <a:gd name="connsiteY4844" fmla="*/ 1172079 h 3313224"/>
              <a:gd name="connsiteX4845" fmla="*/ 4110726 w 6753100"/>
              <a:gd name="connsiteY4845" fmla="*/ 1313161 h 3313224"/>
              <a:gd name="connsiteX4846" fmla="*/ 4112150 w 6753100"/>
              <a:gd name="connsiteY4846" fmla="*/ 1315362 h 3313224"/>
              <a:gd name="connsiteX4847" fmla="*/ 4078368 w 6753100"/>
              <a:gd name="connsiteY4847" fmla="*/ 1349144 h 3313224"/>
              <a:gd name="connsiteX4848" fmla="*/ 4116357 w 6753100"/>
              <a:gd name="connsiteY4848" fmla="*/ 1421108 h 3313224"/>
              <a:gd name="connsiteX4849" fmla="*/ 4146579 w 6753100"/>
              <a:gd name="connsiteY4849" fmla="*/ 1390886 h 3313224"/>
              <a:gd name="connsiteX4850" fmla="*/ 4130141 w 6753100"/>
              <a:gd name="connsiteY4850" fmla="*/ 1358657 h 3313224"/>
              <a:gd name="connsiteX4851" fmla="*/ 4123022 w 6753100"/>
              <a:gd name="connsiteY4851" fmla="*/ 1360793 h 3313224"/>
              <a:gd name="connsiteX4852" fmla="*/ 4109885 w 6753100"/>
              <a:gd name="connsiteY4852" fmla="*/ 1347655 h 3313224"/>
              <a:gd name="connsiteX4853" fmla="*/ 4123022 w 6753100"/>
              <a:gd name="connsiteY4853" fmla="*/ 1334518 h 3313224"/>
              <a:gd name="connsiteX4854" fmla="*/ 4123022 w 6753100"/>
              <a:gd name="connsiteY4854" fmla="*/ 1334453 h 3313224"/>
              <a:gd name="connsiteX4855" fmla="*/ 4136160 w 6753100"/>
              <a:gd name="connsiteY4855" fmla="*/ 1347590 h 3313224"/>
              <a:gd name="connsiteX4856" fmla="*/ 4134671 w 6753100"/>
              <a:gd name="connsiteY4856" fmla="*/ 1353544 h 3313224"/>
              <a:gd name="connsiteX4857" fmla="*/ 4153310 w 6753100"/>
              <a:gd name="connsiteY4857" fmla="*/ 1390174 h 3313224"/>
              <a:gd name="connsiteX4858" fmla="*/ 4154280 w 6753100"/>
              <a:gd name="connsiteY4858" fmla="*/ 1392245 h 3313224"/>
              <a:gd name="connsiteX4859" fmla="*/ 4114156 w 6753100"/>
              <a:gd name="connsiteY4859" fmla="*/ 1432369 h 3313224"/>
              <a:gd name="connsiteX4860" fmla="*/ 4112279 w 6753100"/>
              <a:gd name="connsiteY4860" fmla="*/ 1428033 h 3313224"/>
              <a:gd name="connsiteX4861" fmla="*/ 4071443 w 6753100"/>
              <a:gd name="connsiteY4861" fmla="*/ 1350373 h 3313224"/>
              <a:gd name="connsiteX4862" fmla="*/ 4070084 w 6753100"/>
              <a:gd name="connsiteY4862" fmla="*/ 1348173 h 3313224"/>
              <a:gd name="connsiteX4863" fmla="*/ 4103802 w 6753100"/>
              <a:gd name="connsiteY4863" fmla="*/ 1314456 h 3313224"/>
              <a:gd name="connsiteX4864" fmla="*/ 3986212 w 6753100"/>
              <a:gd name="connsiteY4864" fmla="*/ 1178875 h 3313224"/>
              <a:gd name="connsiteX4865" fmla="*/ 3953077 w 6753100"/>
              <a:gd name="connsiteY4865" fmla="*/ 1212009 h 3313224"/>
              <a:gd name="connsiteX4866" fmla="*/ 3950812 w 6753100"/>
              <a:gd name="connsiteY4866" fmla="*/ 1210068 h 3313224"/>
              <a:gd name="connsiteX4867" fmla="*/ 3929002 w 6753100"/>
              <a:gd name="connsiteY4867" fmla="*/ 1192142 h 3313224"/>
              <a:gd name="connsiteX4868" fmla="*/ 3924213 w 6753100"/>
              <a:gd name="connsiteY4868" fmla="*/ 1194342 h 3313224"/>
              <a:gd name="connsiteX4869" fmla="*/ 3908422 w 6753100"/>
              <a:gd name="connsiteY4869" fmla="*/ 1184440 h 3313224"/>
              <a:gd name="connsiteX4870" fmla="*/ 3918324 w 6753100"/>
              <a:gd name="connsiteY4870" fmla="*/ 1168649 h 3313224"/>
              <a:gd name="connsiteX4871" fmla="*/ 3210196 w 6753100"/>
              <a:gd name="connsiteY4871" fmla="*/ 1167031 h 3313224"/>
              <a:gd name="connsiteX4872" fmla="*/ 3202107 w 6753100"/>
              <a:gd name="connsiteY4872" fmla="*/ 1175121 h 3313224"/>
              <a:gd name="connsiteX4873" fmla="*/ 3210196 w 6753100"/>
              <a:gd name="connsiteY4873" fmla="*/ 1183211 h 3313224"/>
              <a:gd name="connsiteX4874" fmla="*/ 3218286 w 6753100"/>
              <a:gd name="connsiteY4874" fmla="*/ 1175121 h 3313224"/>
              <a:gd name="connsiteX4875" fmla="*/ 3210196 w 6753100"/>
              <a:gd name="connsiteY4875" fmla="*/ 1167031 h 3313224"/>
              <a:gd name="connsiteX4876" fmla="*/ 4919229 w 6753100"/>
              <a:gd name="connsiteY4876" fmla="*/ 1164378 h 3313224"/>
              <a:gd name="connsiteX4877" fmla="*/ 4933790 w 6753100"/>
              <a:gd name="connsiteY4877" fmla="*/ 1178939 h 3313224"/>
              <a:gd name="connsiteX4878" fmla="*/ 4926542 w 6753100"/>
              <a:gd name="connsiteY4878" fmla="*/ 1191430 h 3313224"/>
              <a:gd name="connsiteX4879" fmla="*/ 4997148 w 6753100"/>
              <a:gd name="connsiteY4879" fmla="*/ 1498768 h 3313224"/>
              <a:gd name="connsiteX4880" fmla="*/ 4997083 w 6753100"/>
              <a:gd name="connsiteY4880" fmla="*/ 1498833 h 3313224"/>
              <a:gd name="connsiteX4881" fmla="*/ 5007632 w 6753100"/>
              <a:gd name="connsiteY4881" fmla="*/ 1511711 h 3313224"/>
              <a:gd name="connsiteX4882" fmla="*/ 4994495 w 6753100"/>
              <a:gd name="connsiteY4882" fmla="*/ 1524849 h 3313224"/>
              <a:gd name="connsiteX4883" fmla="*/ 4981357 w 6753100"/>
              <a:gd name="connsiteY4883" fmla="*/ 1511711 h 3313224"/>
              <a:gd name="connsiteX4884" fmla="*/ 4990676 w 6753100"/>
              <a:gd name="connsiteY4884" fmla="*/ 1499156 h 3313224"/>
              <a:gd name="connsiteX4885" fmla="*/ 4920394 w 6753100"/>
              <a:gd name="connsiteY4885" fmla="*/ 1193371 h 3313224"/>
              <a:gd name="connsiteX4886" fmla="*/ 4919229 w 6753100"/>
              <a:gd name="connsiteY4886" fmla="*/ 1193500 h 3313224"/>
              <a:gd name="connsiteX4887" fmla="*/ 4904668 w 6753100"/>
              <a:gd name="connsiteY4887" fmla="*/ 1178939 h 3313224"/>
              <a:gd name="connsiteX4888" fmla="*/ 4919229 w 6753100"/>
              <a:gd name="connsiteY4888" fmla="*/ 1164378 h 3313224"/>
              <a:gd name="connsiteX4889" fmla="*/ 3292192 w 6753100"/>
              <a:gd name="connsiteY4889" fmla="*/ 1161466 h 3313224"/>
              <a:gd name="connsiteX4890" fmla="*/ 3305329 w 6753100"/>
              <a:gd name="connsiteY4890" fmla="*/ 1174603 h 3313224"/>
              <a:gd name="connsiteX4891" fmla="*/ 3292192 w 6753100"/>
              <a:gd name="connsiteY4891" fmla="*/ 1187741 h 3313224"/>
              <a:gd name="connsiteX4892" fmla="*/ 3283002 w 6753100"/>
              <a:gd name="connsiteY4892" fmla="*/ 1183987 h 3313224"/>
              <a:gd name="connsiteX4893" fmla="*/ 3185345 w 6753100"/>
              <a:gd name="connsiteY4893" fmla="*/ 1254334 h 3313224"/>
              <a:gd name="connsiteX4894" fmla="*/ 3187804 w 6753100"/>
              <a:gd name="connsiteY4894" fmla="*/ 1261906 h 3313224"/>
              <a:gd name="connsiteX4895" fmla="*/ 3174666 w 6753100"/>
              <a:gd name="connsiteY4895" fmla="*/ 1275043 h 3313224"/>
              <a:gd name="connsiteX4896" fmla="*/ 3161529 w 6753100"/>
              <a:gd name="connsiteY4896" fmla="*/ 1261906 h 3313224"/>
              <a:gd name="connsiteX4897" fmla="*/ 3174666 w 6753100"/>
              <a:gd name="connsiteY4897" fmla="*/ 1248769 h 3313224"/>
              <a:gd name="connsiteX4898" fmla="*/ 3180426 w 6753100"/>
              <a:gd name="connsiteY4898" fmla="*/ 1250128 h 3313224"/>
              <a:gd name="connsiteX4899" fmla="*/ 3279701 w 6753100"/>
              <a:gd name="connsiteY4899" fmla="*/ 1178422 h 3313224"/>
              <a:gd name="connsiteX4900" fmla="*/ 3279054 w 6753100"/>
              <a:gd name="connsiteY4900" fmla="*/ 1174603 h 3313224"/>
              <a:gd name="connsiteX4901" fmla="*/ 3292192 w 6753100"/>
              <a:gd name="connsiteY4901" fmla="*/ 1161466 h 3313224"/>
              <a:gd name="connsiteX4902" fmla="*/ 4178226 w 6753100"/>
              <a:gd name="connsiteY4902" fmla="*/ 1161142 h 3313224"/>
              <a:gd name="connsiteX4903" fmla="*/ 4170136 w 6753100"/>
              <a:gd name="connsiteY4903" fmla="*/ 1169232 h 3313224"/>
              <a:gd name="connsiteX4904" fmla="*/ 4178226 w 6753100"/>
              <a:gd name="connsiteY4904" fmla="*/ 1177321 h 3313224"/>
              <a:gd name="connsiteX4905" fmla="*/ 4186315 w 6753100"/>
              <a:gd name="connsiteY4905" fmla="*/ 1169232 h 3313224"/>
              <a:gd name="connsiteX4906" fmla="*/ 4178226 w 6753100"/>
              <a:gd name="connsiteY4906" fmla="*/ 1161142 h 3313224"/>
              <a:gd name="connsiteX4907" fmla="*/ 3143991 w 6753100"/>
              <a:gd name="connsiteY4907" fmla="*/ 1158683 h 3313224"/>
              <a:gd name="connsiteX4908" fmla="*/ 3181656 w 6753100"/>
              <a:gd name="connsiteY4908" fmla="*/ 1196348 h 3313224"/>
              <a:gd name="connsiteX4909" fmla="*/ 3178873 w 6753100"/>
              <a:gd name="connsiteY4909" fmla="*/ 1198613 h 3313224"/>
              <a:gd name="connsiteX4910" fmla="*/ 3178809 w 6753100"/>
              <a:gd name="connsiteY4910" fmla="*/ 1198548 h 3313224"/>
              <a:gd name="connsiteX4911" fmla="*/ 3040445 w 6753100"/>
              <a:gd name="connsiteY4911" fmla="*/ 1357039 h 3313224"/>
              <a:gd name="connsiteX4912" fmla="*/ 3045622 w 6753100"/>
              <a:gd name="connsiteY4912" fmla="*/ 1368105 h 3313224"/>
              <a:gd name="connsiteX4913" fmla="*/ 3031061 w 6753100"/>
              <a:gd name="connsiteY4913" fmla="*/ 1382667 h 3313224"/>
              <a:gd name="connsiteX4914" fmla="*/ 3016500 w 6753100"/>
              <a:gd name="connsiteY4914" fmla="*/ 1368105 h 3313224"/>
              <a:gd name="connsiteX4915" fmla="*/ 3031061 w 6753100"/>
              <a:gd name="connsiteY4915" fmla="*/ 1353544 h 3313224"/>
              <a:gd name="connsiteX4916" fmla="*/ 3034685 w 6753100"/>
              <a:gd name="connsiteY4916" fmla="*/ 1354062 h 3313224"/>
              <a:gd name="connsiteX4917" fmla="*/ 3171949 w 6753100"/>
              <a:gd name="connsiteY4917" fmla="*/ 1195766 h 3313224"/>
              <a:gd name="connsiteX4918" fmla="*/ 3143538 w 6753100"/>
              <a:gd name="connsiteY4918" fmla="*/ 1167355 h 3313224"/>
              <a:gd name="connsiteX4919" fmla="*/ 3044522 w 6753100"/>
              <a:gd name="connsiteY4919" fmla="*/ 1269219 h 3313224"/>
              <a:gd name="connsiteX4920" fmla="*/ 3042257 w 6753100"/>
              <a:gd name="connsiteY4920" fmla="*/ 1272131 h 3313224"/>
              <a:gd name="connsiteX4921" fmla="*/ 3009057 w 6753100"/>
              <a:gd name="connsiteY4921" fmla="*/ 1238931 h 3313224"/>
              <a:gd name="connsiteX4922" fmla="*/ 2984465 w 6753100"/>
              <a:gd name="connsiteY4922" fmla="*/ 1272584 h 3313224"/>
              <a:gd name="connsiteX4923" fmla="*/ 2987442 w 6753100"/>
              <a:gd name="connsiteY4923" fmla="*/ 1280803 h 3313224"/>
              <a:gd name="connsiteX4924" fmla="*/ 2974304 w 6753100"/>
              <a:gd name="connsiteY4924" fmla="*/ 1293940 h 3313224"/>
              <a:gd name="connsiteX4925" fmla="*/ 2961167 w 6753100"/>
              <a:gd name="connsiteY4925" fmla="*/ 1280803 h 3313224"/>
              <a:gd name="connsiteX4926" fmla="*/ 2974304 w 6753100"/>
              <a:gd name="connsiteY4926" fmla="*/ 1267666 h 3313224"/>
              <a:gd name="connsiteX4927" fmla="*/ 2979417 w 6753100"/>
              <a:gd name="connsiteY4927" fmla="*/ 1268701 h 3313224"/>
              <a:gd name="connsiteX4928" fmla="*/ 3006339 w 6753100"/>
              <a:gd name="connsiteY4928" fmla="*/ 1232136 h 3313224"/>
              <a:gd name="connsiteX4929" fmla="*/ 3008604 w 6753100"/>
              <a:gd name="connsiteY4929" fmla="*/ 1229289 h 3313224"/>
              <a:gd name="connsiteX4930" fmla="*/ 3041739 w 6753100"/>
              <a:gd name="connsiteY4930" fmla="*/ 1262424 h 3313224"/>
              <a:gd name="connsiteX4931" fmla="*/ 3141726 w 6753100"/>
              <a:gd name="connsiteY4931" fmla="*/ 1160560 h 3313224"/>
              <a:gd name="connsiteX4932" fmla="*/ 523945 w 6753100"/>
              <a:gd name="connsiteY4932" fmla="*/ 1157842 h 3313224"/>
              <a:gd name="connsiteX4933" fmla="*/ 515855 w 6753100"/>
              <a:gd name="connsiteY4933" fmla="*/ 1165932 h 3313224"/>
              <a:gd name="connsiteX4934" fmla="*/ 523945 w 6753100"/>
              <a:gd name="connsiteY4934" fmla="*/ 1174021 h 3313224"/>
              <a:gd name="connsiteX4935" fmla="*/ 532034 w 6753100"/>
              <a:gd name="connsiteY4935" fmla="*/ 1165932 h 3313224"/>
              <a:gd name="connsiteX4936" fmla="*/ 523945 w 6753100"/>
              <a:gd name="connsiteY4936" fmla="*/ 1157842 h 3313224"/>
              <a:gd name="connsiteX4937" fmla="*/ 951592 w 6753100"/>
              <a:gd name="connsiteY4937" fmla="*/ 1153052 h 3313224"/>
              <a:gd name="connsiteX4938" fmla="*/ 943502 w 6753100"/>
              <a:gd name="connsiteY4938" fmla="*/ 1161142 h 3313224"/>
              <a:gd name="connsiteX4939" fmla="*/ 951592 w 6753100"/>
              <a:gd name="connsiteY4939" fmla="*/ 1169232 h 3313224"/>
              <a:gd name="connsiteX4940" fmla="*/ 959681 w 6753100"/>
              <a:gd name="connsiteY4940" fmla="*/ 1161142 h 3313224"/>
              <a:gd name="connsiteX4941" fmla="*/ 951592 w 6753100"/>
              <a:gd name="connsiteY4941" fmla="*/ 1153052 h 3313224"/>
              <a:gd name="connsiteX4942" fmla="*/ 1044848 w 6753100"/>
              <a:gd name="connsiteY4942" fmla="*/ 1151565 h 3313224"/>
              <a:gd name="connsiteX4943" fmla="*/ 1037341 w 6753100"/>
              <a:gd name="connsiteY4943" fmla="*/ 1159525 h 3313224"/>
              <a:gd name="connsiteX4944" fmla="*/ 1045431 w 6753100"/>
              <a:gd name="connsiteY4944" fmla="*/ 1167614 h 3313224"/>
              <a:gd name="connsiteX4945" fmla="*/ 1045495 w 6753100"/>
              <a:gd name="connsiteY4945" fmla="*/ 1167614 h 3313224"/>
              <a:gd name="connsiteX4946" fmla="*/ 1053585 w 6753100"/>
              <a:gd name="connsiteY4946" fmla="*/ 1159525 h 3313224"/>
              <a:gd name="connsiteX4947" fmla="*/ 1048925 w 6753100"/>
              <a:gd name="connsiteY4947" fmla="*/ 1152277 h 3313224"/>
              <a:gd name="connsiteX4948" fmla="*/ 1047307 w 6753100"/>
              <a:gd name="connsiteY4948" fmla="*/ 1152730 h 3313224"/>
              <a:gd name="connsiteX4949" fmla="*/ 1046660 w 6753100"/>
              <a:gd name="connsiteY4949" fmla="*/ 1152665 h 3313224"/>
              <a:gd name="connsiteX4950" fmla="*/ 1044848 w 6753100"/>
              <a:gd name="connsiteY4950" fmla="*/ 1151565 h 3313224"/>
              <a:gd name="connsiteX4951" fmla="*/ 3558112 w 6753100"/>
              <a:gd name="connsiteY4951" fmla="*/ 1151564 h 3313224"/>
              <a:gd name="connsiteX4952" fmla="*/ 3811607 w 6753100"/>
              <a:gd name="connsiteY4952" fmla="*/ 1217834 h 3313224"/>
              <a:gd name="connsiteX4953" fmla="*/ 3820732 w 6753100"/>
              <a:gd name="connsiteY4953" fmla="*/ 1214533 h 3313224"/>
              <a:gd name="connsiteX4954" fmla="*/ 3835293 w 6753100"/>
              <a:gd name="connsiteY4954" fmla="*/ 1229094 h 3313224"/>
              <a:gd name="connsiteX4955" fmla="*/ 3820732 w 6753100"/>
              <a:gd name="connsiteY4955" fmla="*/ 1243656 h 3313224"/>
              <a:gd name="connsiteX4956" fmla="*/ 3806171 w 6753100"/>
              <a:gd name="connsiteY4956" fmla="*/ 1229094 h 3313224"/>
              <a:gd name="connsiteX4957" fmla="*/ 3807529 w 6753100"/>
              <a:gd name="connsiteY4957" fmla="*/ 1223011 h 3313224"/>
              <a:gd name="connsiteX4958" fmla="*/ 3807594 w 6753100"/>
              <a:gd name="connsiteY4958" fmla="*/ 1223011 h 3313224"/>
              <a:gd name="connsiteX4959" fmla="*/ 3558112 w 6753100"/>
              <a:gd name="connsiteY4959" fmla="*/ 1158036 h 3313224"/>
              <a:gd name="connsiteX4960" fmla="*/ 3425185 w 6753100"/>
              <a:gd name="connsiteY4960" fmla="*/ 1175509 h 3313224"/>
              <a:gd name="connsiteX4961" fmla="*/ 3425443 w 6753100"/>
              <a:gd name="connsiteY4961" fmla="*/ 1178357 h 3313224"/>
              <a:gd name="connsiteX4962" fmla="*/ 3410882 w 6753100"/>
              <a:gd name="connsiteY4962" fmla="*/ 1192918 h 3313224"/>
              <a:gd name="connsiteX4963" fmla="*/ 3396321 w 6753100"/>
              <a:gd name="connsiteY4963" fmla="*/ 1178357 h 3313224"/>
              <a:gd name="connsiteX4964" fmla="*/ 3410882 w 6753100"/>
              <a:gd name="connsiteY4964" fmla="*/ 1163795 h 3313224"/>
              <a:gd name="connsiteX4965" fmla="*/ 3422402 w 6753100"/>
              <a:gd name="connsiteY4965" fmla="*/ 1169555 h 3313224"/>
              <a:gd name="connsiteX4966" fmla="*/ 3558112 w 6753100"/>
              <a:gd name="connsiteY4966" fmla="*/ 1151564 h 3313224"/>
              <a:gd name="connsiteX4967" fmla="*/ 475860 w 6753100"/>
              <a:gd name="connsiteY4967" fmla="*/ 1150917 h 3313224"/>
              <a:gd name="connsiteX4968" fmla="*/ 488998 w 6753100"/>
              <a:gd name="connsiteY4968" fmla="*/ 1164054 h 3313224"/>
              <a:gd name="connsiteX4969" fmla="*/ 489127 w 6753100"/>
              <a:gd name="connsiteY4969" fmla="*/ 1164054 h 3313224"/>
              <a:gd name="connsiteX4970" fmla="*/ 477219 w 6753100"/>
              <a:gd name="connsiteY4970" fmla="*/ 1177063 h 3313224"/>
              <a:gd name="connsiteX4971" fmla="*/ 469583 w 6753100"/>
              <a:gd name="connsiteY4971" fmla="*/ 1227736 h 3313224"/>
              <a:gd name="connsiteX4972" fmla="*/ 479290 w 6753100"/>
              <a:gd name="connsiteY4972" fmla="*/ 1241391 h 3313224"/>
              <a:gd name="connsiteX4973" fmla="*/ 464729 w 6753100"/>
              <a:gd name="connsiteY4973" fmla="*/ 1255952 h 3313224"/>
              <a:gd name="connsiteX4974" fmla="*/ 450168 w 6753100"/>
              <a:gd name="connsiteY4974" fmla="*/ 1241391 h 3313224"/>
              <a:gd name="connsiteX4975" fmla="*/ 463111 w 6753100"/>
              <a:gd name="connsiteY4975" fmla="*/ 1227024 h 3313224"/>
              <a:gd name="connsiteX4976" fmla="*/ 470748 w 6753100"/>
              <a:gd name="connsiteY4976" fmla="*/ 1176156 h 3313224"/>
              <a:gd name="connsiteX4977" fmla="*/ 462723 w 6753100"/>
              <a:gd name="connsiteY4977" fmla="*/ 1164054 h 3313224"/>
              <a:gd name="connsiteX4978" fmla="*/ 475860 w 6753100"/>
              <a:gd name="connsiteY4978" fmla="*/ 1150917 h 3313224"/>
              <a:gd name="connsiteX4979" fmla="*/ 4287014 w 6753100"/>
              <a:gd name="connsiteY4979" fmla="*/ 1149040 h 3313224"/>
              <a:gd name="connsiteX4980" fmla="*/ 4300151 w 6753100"/>
              <a:gd name="connsiteY4980" fmla="*/ 1162177 h 3313224"/>
              <a:gd name="connsiteX4981" fmla="*/ 4296268 w 6753100"/>
              <a:gd name="connsiteY4981" fmla="*/ 1171497 h 3313224"/>
              <a:gd name="connsiteX4982" fmla="*/ 4323190 w 6753100"/>
              <a:gd name="connsiteY4982" fmla="*/ 1213886 h 3313224"/>
              <a:gd name="connsiteX4983" fmla="*/ 4326555 w 6753100"/>
              <a:gd name="connsiteY4983" fmla="*/ 1213433 h 3313224"/>
              <a:gd name="connsiteX4984" fmla="*/ 4341117 w 6753100"/>
              <a:gd name="connsiteY4984" fmla="*/ 1227994 h 3313224"/>
              <a:gd name="connsiteX4985" fmla="*/ 4326555 w 6753100"/>
              <a:gd name="connsiteY4985" fmla="*/ 1242555 h 3313224"/>
              <a:gd name="connsiteX4986" fmla="*/ 4311994 w 6753100"/>
              <a:gd name="connsiteY4986" fmla="*/ 1227994 h 3313224"/>
              <a:gd name="connsiteX4987" fmla="*/ 4312059 w 6753100"/>
              <a:gd name="connsiteY4987" fmla="*/ 1227929 h 3313224"/>
              <a:gd name="connsiteX4988" fmla="*/ 4317430 w 6753100"/>
              <a:gd name="connsiteY4988" fmla="*/ 1216733 h 3313224"/>
              <a:gd name="connsiteX4989" fmla="*/ 4290703 w 6753100"/>
              <a:gd name="connsiteY4989" fmla="*/ 1174732 h 3313224"/>
              <a:gd name="connsiteX4990" fmla="*/ 4287014 w 6753100"/>
              <a:gd name="connsiteY4990" fmla="*/ 1175315 h 3313224"/>
              <a:gd name="connsiteX4991" fmla="*/ 4273876 w 6753100"/>
              <a:gd name="connsiteY4991" fmla="*/ 1162177 h 3313224"/>
              <a:gd name="connsiteX4992" fmla="*/ 4287014 w 6753100"/>
              <a:gd name="connsiteY4992" fmla="*/ 1149040 h 3313224"/>
              <a:gd name="connsiteX4993" fmla="*/ 1186771 w 6753100"/>
              <a:gd name="connsiteY4993" fmla="*/ 1143863 h 3313224"/>
              <a:gd name="connsiteX4994" fmla="*/ 1178681 w 6753100"/>
              <a:gd name="connsiteY4994" fmla="*/ 1151952 h 3313224"/>
              <a:gd name="connsiteX4995" fmla="*/ 1186771 w 6753100"/>
              <a:gd name="connsiteY4995" fmla="*/ 1160042 h 3313224"/>
              <a:gd name="connsiteX4996" fmla="*/ 1194860 w 6753100"/>
              <a:gd name="connsiteY4996" fmla="*/ 1151952 h 3313224"/>
              <a:gd name="connsiteX4997" fmla="*/ 1186771 w 6753100"/>
              <a:gd name="connsiteY4997" fmla="*/ 1143863 h 3313224"/>
              <a:gd name="connsiteX4998" fmla="*/ 1143088 w 6753100"/>
              <a:gd name="connsiteY4998" fmla="*/ 1140628 h 3313224"/>
              <a:gd name="connsiteX4999" fmla="*/ 1134998 w 6753100"/>
              <a:gd name="connsiteY4999" fmla="*/ 1148717 h 3313224"/>
              <a:gd name="connsiteX5000" fmla="*/ 1143088 w 6753100"/>
              <a:gd name="connsiteY5000" fmla="*/ 1156807 h 3313224"/>
              <a:gd name="connsiteX5001" fmla="*/ 1151177 w 6753100"/>
              <a:gd name="connsiteY5001" fmla="*/ 1148717 h 3313224"/>
              <a:gd name="connsiteX5002" fmla="*/ 1143088 w 6753100"/>
              <a:gd name="connsiteY5002" fmla="*/ 1140628 h 3313224"/>
              <a:gd name="connsiteX5003" fmla="*/ 4099336 w 6753100"/>
              <a:gd name="connsiteY5003" fmla="*/ 1138233 h 3313224"/>
              <a:gd name="connsiteX5004" fmla="*/ 4112473 w 6753100"/>
              <a:gd name="connsiteY5004" fmla="*/ 1151370 h 3313224"/>
              <a:gd name="connsiteX5005" fmla="*/ 4109108 w 6753100"/>
              <a:gd name="connsiteY5005" fmla="*/ 1160107 h 3313224"/>
              <a:gd name="connsiteX5006" fmla="*/ 4181202 w 6753100"/>
              <a:gd name="connsiteY5006" fmla="*/ 1251163 h 3313224"/>
              <a:gd name="connsiteX5007" fmla="*/ 4182690 w 6753100"/>
              <a:gd name="connsiteY5007" fmla="*/ 1253364 h 3313224"/>
              <a:gd name="connsiteX5008" fmla="*/ 4149167 w 6753100"/>
              <a:gd name="connsiteY5008" fmla="*/ 1286887 h 3313224"/>
              <a:gd name="connsiteX5009" fmla="*/ 4244948 w 6753100"/>
              <a:gd name="connsiteY5009" fmla="*/ 1515012 h 3313224"/>
              <a:gd name="connsiteX5010" fmla="*/ 4246177 w 6753100"/>
              <a:gd name="connsiteY5010" fmla="*/ 1514883 h 3313224"/>
              <a:gd name="connsiteX5011" fmla="*/ 4246242 w 6753100"/>
              <a:gd name="connsiteY5011" fmla="*/ 1514818 h 3313224"/>
              <a:gd name="connsiteX5012" fmla="*/ 4260803 w 6753100"/>
              <a:gd name="connsiteY5012" fmla="*/ 1529379 h 3313224"/>
              <a:gd name="connsiteX5013" fmla="*/ 4246242 w 6753100"/>
              <a:gd name="connsiteY5013" fmla="*/ 1543941 h 3313224"/>
              <a:gd name="connsiteX5014" fmla="*/ 4231681 w 6753100"/>
              <a:gd name="connsiteY5014" fmla="*/ 1529379 h 3313224"/>
              <a:gd name="connsiteX5015" fmla="*/ 4238800 w 6753100"/>
              <a:gd name="connsiteY5015" fmla="*/ 1516954 h 3313224"/>
              <a:gd name="connsiteX5016" fmla="*/ 4142372 w 6753100"/>
              <a:gd name="connsiteY5016" fmla="*/ 1288181 h 3313224"/>
              <a:gd name="connsiteX5017" fmla="*/ 4140948 w 6753100"/>
              <a:gd name="connsiteY5017" fmla="*/ 1285981 h 3313224"/>
              <a:gd name="connsiteX5018" fmla="*/ 4174407 w 6753100"/>
              <a:gd name="connsiteY5018" fmla="*/ 1252522 h 3313224"/>
              <a:gd name="connsiteX5019" fmla="*/ 4103736 w 6753100"/>
              <a:gd name="connsiteY5019" fmla="*/ 1163731 h 3313224"/>
              <a:gd name="connsiteX5020" fmla="*/ 4099336 w 6753100"/>
              <a:gd name="connsiteY5020" fmla="*/ 1164508 h 3313224"/>
              <a:gd name="connsiteX5021" fmla="*/ 4086198 w 6753100"/>
              <a:gd name="connsiteY5021" fmla="*/ 1151370 h 3313224"/>
              <a:gd name="connsiteX5022" fmla="*/ 4099336 w 6753100"/>
              <a:gd name="connsiteY5022" fmla="*/ 1138233 h 3313224"/>
              <a:gd name="connsiteX5023" fmla="*/ 431723 w 6753100"/>
              <a:gd name="connsiteY5023" fmla="*/ 1133573 h 3313224"/>
              <a:gd name="connsiteX5024" fmla="*/ 423634 w 6753100"/>
              <a:gd name="connsiteY5024" fmla="*/ 1141662 h 3313224"/>
              <a:gd name="connsiteX5025" fmla="*/ 431723 w 6753100"/>
              <a:gd name="connsiteY5025" fmla="*/ 1149752 h 3313224"/>
              <a:gd name="connsiteX5026" fmla="*/ 439813 w 6753100"/>
              <a:gd name="connsiteY5026" fmla="*/ 1141662 h 3313224"/>
              <a:gd name="connsiteX5027" fmla="*/ 431723 w 6753100"/>
              <a:gd name="connsiteY5027" fmla="*/ 1133573 h 3313224"/>
              <a:gd name="connsiteX5028" fmla="*/ 4440197 w 6753100"/>
              <a:gd name="connsiteY5028" fmla="*/ 1128525 h 3313224"/>
              <a:gd name="connsiteX5029" fmla="*/ 4453335 w 6753100"/>
              <a:gd name="connsiteY5029" fmla="*/ 1141662 h 3313224"/>
              <a:gd name="connsiteX5030" fmla="*/ 4448740 w 6753100"/>
              <a:gd name="connsiteY5030" fmla="*/ 1151629 h 3313224"/>
              <a:gd name="connsiteX5031" fmla="*/ 4467184 w 6753100"/>
              <a:gd name="connsiteY5031" fmla="*/ 1184764 h 3313224"/>
              <a:gd name="connsiteX5032" fmla="*/ 4501613 w 6753100"/>
              <a:gd name="connsiteY5032" fmla="*/ 1150334 h 3313224"/>
              <a:gd name="connsiteX5033" fmla="*/ 4503684 w 6753100"/>
              <a:gd name="connsiteY5033" fmla="*/ 1154153 h 3313224"/>
              <a:gd name="connsiteX5034" fmla="*/ 4552804 w 6753100"/>
              <a:gd name="connsiteY5034" fmla="*/ 1256858 h 3313224"/>
              <a:gd name="connsiteX5035" fmla="*/ 4555263 w 6753100"/>
              <a:gd name="connsiteY5035" fmla="*/ 1256599 h 3313224"/>
              <a:gd name="connsiteX5036" fmla="*/ 4555328 w 6753100"/>
              <a:gd name="connsiteY5036" fmla="*/ 1256534 h 3313224"/>
              <a:gd name="connsiteX5037" fmla="*/ 4569889 w 6753100"/>
              <a:gd name="connsiteY5037" fmla="*/ 1271095 h 3313224"/>
              <a:gd name="connsiteX5038" fmla="*/ 4555328 w 6753100"/>
              <a:gd name="connsiteY5038" fmla="*/ 1285657 h 3313224"/>
              <a:gd name="connsiteX5039" fmla="*/ 4540767 w 6753100"/>
              <a:gd name="connsiteY5039" fmla="*/ 1271095 h 3313224"/>
              <a:gd name="connsiteX5040" fmla="*/ 4546915 w 6753100"/>
              <a:gd name="connsiteY5040" fmla="*/ 1259252 h 3313224"/>
              <a:gd name="connsiteX5041" fmla="*/ 4500125 w 6753100"/>
              <a:gd name="connsiteY5041" fmla="*/ 1161013 h 3313224"/>
              <a:gd name="connsiteX5042" fmla="*/ 4465631 w 6753100"/>
              <a:gd name="connsiteY5042" fmla="*/ 1195506 h 3313224"/>
              <a:gd name="connsiteX5043" fmla="*/ 4463560 w 6753100"/>
              <a:gd name="connsiteY5043" fmla="*/ 1191624 h 3313224"/>
              <a:gd name="connsiteX5044" fmla="*/ 4442980 w 6753100"/>
              <a:gd name="connsiteY5044" fmla="*/ 1154476 h 3313224"/>
              <a:gd name="connsiteX5045" fmla="*/ 4440197 w 6753100"/>
              <a:gd name="connsiteY5045" fmla="*/ 1154800 h 3313224"/>
              <a:gd name="connsiteX5046" fmla="*/ 4427060 w 6753100"/>
              <a:gd name="connsiteY5046" fmla="*/ 1141662 h 3313224"/>
              <a:gd name="connsiteX5047" fmla="*/ 4440197 w 6753100"/>
              <a:gd name="connsiteY5047" fmla="*/ 1128525 h 3313224"/>
              <a:gd name="connsiteX5048" fmla="*/ 4482975 w 6753100"/>
              <a:gd name="connsiteY5048" fmla="*/ 1117459 h 3313224"/>
              <a:gd name="connsiteX5049" fmla="*/ 4474885 w 6753100"/>
              <a:gd name="connsiteY5049" fmla="*/ 1125549 h 3313224"/>
              <a:gd name="connsiteX5050" fmla="*/ 4482975 w 6753100"/>
              <a:gd name="connsiteY5050" fmla="*/ 1133638 h 3313224"/>
              <a:gd name="connsiteX5051" fmla="*/ 4491064 w 6753100"/>
              <a:gd name="connsiteY5051" fmla="*/ 1125549 h 3313224"/>
              <a:gd name="connsiteX5052" fmla="*/ 4482975 w 6753100"/>
              <a:gd name="connsiteY5052" fmla="*/ 1117459 h 3313224"/>
              <a:gd name="connsiteX5053" fmla="*/ 4694922 w 6753100"/>
              <a:gd name="connsiteY5053" fmla="*/ 1114740 h 3313224"/>
              <a:gd name="connsiteX5054" fmla="*/ 4686832 w 6753100"/>
              <a:gd name="connsiteY5054" fmla="*/ 1122830 h 3313224"/>
              <a:gd name="connsiteX5055" fmla="*/ 4694922 w 6753100"/>
              <a:gd name="connsiteY5055" fmla="*/ 1130920 h 3313224"/>
              <a:gd name="connsiteX5056" fmla="*/ 4703011 w 6753100"/>
              <a:gd name="connsiteY5056" fmla="*/ 1122830 h 3313224"/>
              <a:gd name="connsiteX5057" fmla="*/ 4694922 w 6753100"/>
              <a:gd name="connsiteY5057" fmla="*/ 1114740 h 3313224"/>
              <a:gd name="connsiteX5058" fmla="*/ 3768959 w 6753100"/>
              <a:gd name="connsiteY5058" fmla="*/ 1090472 h 3313224"/>
              <a:gd name="connsiteX5059" fmla="*/ 3760869 w 6753100"/>
              <a:gd name="connsiteY5059" fmla="*/ 1098561 h 3313224"/>
              <a:gd name="connsiteX5060" fmla="*/ 3768959 w 6753100"/>
              <a:gd name="connsiteY5060" fmla="*/ 1106651 h 3313224"/>
              <a:gd name="connsiteX5061" fmla="*/ 3777048 w 6753100"/>
              <a:gd name="connsiteY5061" fmla="*/ 1098561 h 3313224"/>
              <a:gd name="connsiteX5062" fmla="*/ 3768959 w 6753100"/>
              <a:gd name="connsiteY5062" fmla="*/ 1090472 h 3313224"/>
              <a:gd name="connsiteX5063" fmla="*/ 5912109 w 6753100"/>
              <a:gd name="connsiteY5063" fmla="*/ 1087236 h 3313224"/>
              <a:gd name="connsiteX5064" fmla="*/ 5904020 w 6753100"/>
              <a:gd name="connsiteY5064" fmla="*/ 1095325 h 3313224"/>
              <a:gd name="connsiteX5065" fmla="*/ 5912109 w 6753100"/>
              <a:gd name="connsiteY5065" fmla="*/ 1103415 h 3313224"/>
              <a:gd name="connsiteX5066" fmla="*/ 5920199 w 6753100"/>
              <a:gd name="connsiteY5066" fmla="*/ 1095325 h 3313224"/>
              <a:gd name="connsiteX5067" fmla="*/ 5912109 w 6753100"/>
              <a:gd name="connsiteY5067" fmla="*/ 1087236 h 3313224"/>
              <a:gd name="connsiteX5068" fmla="*/ 3366616 w 6753100"/>
              <a:gd name="connsiteY5068" fmla="*/ 1085100 h 3313224"/>
              <a:gd name="connsiteX5069" fmla="*/ 3358526 w 6753100"/>
              <a:gd name="connsiteY5069" fmla="*/ 1093190 h 3313224"/>
              <a:gd name="connsiteX5070" fmla="*/ 3366616 w 6753100"/>
              <a:gd name="connsiteY5070" fmla="*/ 1101279 h 3313224"/>
              <a:gd name="connsiteX5071" fmla="*/ 3374705 w 6753100"/>
              <a:gd name="connsiteY5071" fmla="*/ 1093190 h 3313224"/>
              <a:gd name="connsiteX5072" fmla="*/ 3366616 w 6753100"/>
              <a:gd name="connsiteY5072" fmla="*/ 1085100 h 3313224"/>
              <a:gd name="connsiteX5073" fmla="*/ 3768829 w 6753100"/>
              <a:gd name="connsiteY5073" fmla="*/ 1084000 h 3313224"/>
              <a:gd name="connsiteX5074" fmla="*/ 3783390 w 6753100"/>
              <a:gd name="connsiteY5074" fmla="*/ 1098561 h 3313224"/>
              <a:gd name="connsiteX5075" fmla="*/ 3783132 w 6753100"/>
              <a:gd name="connsiteY5075" fmla="*/ 1101279 h 3313224"/>
              <a:gd name="connsiteX5076" fmla="*/ 3893215 w 6753100"/>
              <a:gd name="connsiteY5076" fmla="*/ 1158618 h 3313224"/>
              <a:gd name="connsiteX5077" fmla="*/ 3896515 w 6753100"/>
              <a:gd name="connsiteY5077" fmla="*/ 1160818 h 3313224"/>
              <a:gd name="connsiteX5078" fmla="*/ 3858267 w 6753100"/>
              <a:gd name="connsiteY5078" fmla="*/ 1199066 h 3313224"/>
              <a:gd name="connsiteX5079" fmla="*/ 3856067 w 6753100"/>
              <a:gd name="connsiteY5079" fmla="*/ 1197707 h 3313224"/>
              <a:gd name="connsiteX5080" fmla="*/ 3557983 w 6753100"/>
              <a:gd name="connsiteY5080" fmla="*/ 1111440 h 3313224"/>
              <a:gd name="connsiteX5081" fmla="*/ 3337753 w 6753100"/>
              <a:gd name="connsiteY5081" fmla="*/ 1156612 h 3313224"/>
              <a:gd name="connsiteX5082" fmla="*/ 3373477 w 6753100"/>
              <a:gd name="connsiteY5082" fmla="*/ 1192335 h 3313224"/>
              <a:gd name="connsiteX5083" fmla="*/ 3373347 w 6753100"/>
              <a:gd name="connsiteY5083" fmla="*/ 1192271 h 3313224"/>
              <a:gd name="connsiteX5084" fmla="*/ 3368817 w 6753100"/>
              <a:gd name="connsiteY5084" fmla="*/ 1194083 h 3313224"/>
              <a:gd name="connsiteX5085" fmla="*/ 3221846 w 6753100"/>
              <a:gd name="connsiteY5085" fmla="*/ 1284103 h 3313224"/>
              <a:gd name="connsiteX5086" fmla="*/ 3224628 w 6753100"/>
              <a:gd name="connsiteY5086" fmla="*/ 1292646 h 3313224"/>
              <a:gd name="connsiteX5087" fmla="*/ 3210067 w 6753100"/>
              <a:gd name="connsiteY5087" fmla="*/ 1307207 h 3313224"/>
              <a:gd name="connsiteX5088" fmla="*/ 3195506 w 6753100"/>
              <a:gd name="connsiteY5088" fmla="*/ 1292646 h 3313224"/>
              <a:gd name="connsiteX5089" fmla="*/ 3210067 w 6753100"/>
              <a:gd name="connsiteY5089" fmla="*/ 1278085 h 3313224"/>
              <a:gd name="connsiteX5090" fmla="*/ 3216862 w 6753100"/>
              <a:gd name="connsiteY5090" fmla="*/ 1279832 h 3313224"/>
              <a:gd name="connsiteX5091" fmla="*/ 3361892 w 6753100"/>
              <a:gd name="connsiteY5091" fmla="*/ 1189941 h 3313224"/>
              <a:gd name="connsiteX5092" fmla="*/ 3326428 w 6753100"/>
              <a:gd name="connsiteY5092" fmla="*/ 1154476 h 3313224"/>
              <a:gd name="connsiteX5093" fmla="*/ 3330763 w 6753100"/>
              <a:gd name="connsiteY5093" fmla="*/ 1152599 h 3313224"/>
              <a:gd name="connsiteX5094" fmla="*/ 3557983 w 6753100"/>
              <a:gd name="connsiteY5094" fmla="*/ 1104968 h 3313224"/>
              <a:gd name="connsiteX5095" fmla="*/ 3857297 w 6753100"/>
              <a:gd name="connsiteY5095" fmla="*/ 1190847 h 3313224"/>
              <a:gd name="connsiteX5096" fmla="*/ 3886290 w 6753100"/>
              <a:gd name="connsiteY5096" fmla="*/ 1161854 h 3313224"/>
              <a:gd name="connsiteX5097" fmla="*/ 3780478 w 6753100"/>
              <a:gd name="connsiteY5097" fmla="*/ 1107169 h 3313224"/>
              <a:gd name="connsiteX5098" fmla="*/ 3768829 w 6753100"/>
              <a:gd name="connsiteY5098" fmla="*/ 1113122 h 3313224"/>
              <a:gd name="connsiteX5099" fmla="*/ 3754268 w 6753100"/>
              <a:gd name="connsiteY5099" fmla="*/ 1098561 h 3313224"/>
              <a:gd name="connsiteX5100" fmla="*/ 3768829 w 6753100"/>
              <a:gd name="connsiteY5100" fmla="*/ 1084000 h 3313224"/>
              <a:gd name="connsiteX5101" fmla="*/ 5912109 w 6753100"/>
              <a:gd name="connsiteY5101" fmla="*/ 1080764 h 3313224"/>
              <a:gd name="connsiteX5102" fmla="*/ 5926670 w 6753100"/>
              <a:gd name="connsiteY5102" fmla="*/ 1095325 h 3313224"/>
              <a:gd name="connsiteX5103" fmla="*/ 5920070 w 6753100"/>
              <a:gd name="connsiteY5103" fmla="*/ 1107492 h 3313224"/>
              <a:gd name="connsiteX5104" fmla="*/ 5935990 w 6753100"/>
              <a:gd name="connsiteY5104" fmla="*/ 1179004 h 3313224"/>
              <a:gd name="connsiteX5105" fmla="*/ 5936961 w 6753100"/>
              <a:gd name="connsiteY5105" fmla="*/ 1178939 h 3313224"/>
              <a:gd name="connsiteX5106" fmla="*/ 5951522 w 6753100"/>
              <a:gd name="connsiteY5106" fmla="*/ 1193500 h 3313224"/>
              <a:gd name="connsiteX5107" fmla="*/ 5936961 w 6753100"/>
              <a:gd name="connsiteY5107" fmla="*/ 1208061 h 3313224"/>
              <a:gd name="connsiteX5108" fmla="*/ 5922399 w 6753100"/>
              <a:gd name="connsiteY5108" fmla="*/ 1193500 h 3313224"/>
              <a:gd name="connsiteX5109" fmla="*/ 5929777 w 6753100"/>
              <a:gd name="connsiteY5109" fmla="*/ 1180880 h 3313224"/>
              <a:gd name="connsiteX5110" fmla="*/ 5913921 w 6753100"/>
              <a:gd name="connsiteY5110" fmla="*/ 1109692 h 3313224"/>
              <a:gd name="connsiteX5111" fmla="*/ 5912109 w 6753100"/>
              <a:gd name="connsiteY5111" fmla="*/ 1109886 h 3313224"/>
              <a:gd name="connsiteX5112" fmla="*/ 5897548 w 6753100"/>
              <a:gd name="connsiteY5112" fmla="*/ 1095325 h 3313224"/>
              <a:gd name="connsiteX5113" fmla="*/ 5912109 w 6753100"/>
              <a:gd name="connsiteY5113" fmla="*/ 1080764 h 3313224"/>
              <a:gd name="connsiteX5114" fmla="*/ 5183014 w 6753100"/>
              <a:gd name="connsiteY5114" fmla="*/ 1079147 h 3313224"/>
              <a:gd name="connsiteX5115" fmla="*/ 5184761 w 6753100"/>
              <a:gd name="connsiteY5115" fmla="*/ 1083936 h 3313224"/>
              <a:gd name="connsiteX5116" fmla="*/ 5256467 w 6753100"/>
              <a:gd name="connsiteY5116" fmla="*/ 1345196 h 3313224"/>
              <a:gd name="connsiteX5117" fmla="*/ 5303127 w 6753100"/>
              <a:gd name="connsiteY5117" fmla="*/ 1345196 h 3313224"/>
              <a:gd name="connsiteX5118" fmla="*/ 5303645 w 6753100"/>
              <a:gd name="connsiteY5118" fmla="*/ 1347850 h 3313224"/>
              <a:gd name="connsiteX5119" fmla="*/ 5315165 w 6753100"/>
              <a:gd name="connsiteY5119" fmla="*/ 1417744 h 3313224"/>
              <a:gd name="connsiteX5120" fmla="*/ 5314906 w 6753100"/>
              <a:gd name="connsiteY5120" fmla="*/ 1417744 h 3313224"/>
              <a:gd name="connsiteX5121" fmla="*/ 5326684 w 6753100"/>
              <a:gd name="connsiteY5121" fmla="*/ 1430752 h 3313224"/>
              <a:gd name="connsiteX5122" fmla="*/ 5313547 w 6753100"/>
              <a:gd name="connsiteY5122" fmla="*/ 1443889 h 3313224"/>
              <a:gd name="connsiteX5123" fmla="*/ 5300409 w 6753100"/>
              <a:gd name="connsiteY5123" fmla="*/ 1430752 h 3313224"/>
              <a:gd name="connsiteX5124" fmla="*/ 5308563 w 6753100"/>
              <a:gd name="connsiteY5124" fmla="*/ 1418585 h 3313224"/>
              <a:gd name="connsiteX5125" fmla="*/ 5297562 w 6753100"/>
              <a:gd name="connsiteY5125" fmla="*/ 1351668 h 3313224"/>
              <a:gd name="connsiteX5126" fmla="*/ 5250966 w 6753100"/>
              <a:gd name="connsiteY5126" fmla="*/ 1351668 h 3313224"/>
              <a:gd name="connsiteX5127" fmla="*/ 5250448 w 6753100"/>
              <a:gd name="connsiteY5127" fmla="*/ 1349015 h 3313224"/>
              <a:gd name="connsiteX5128" fmla="*/ 5180231 w 6753100"/>
              <a:gd name="connsiteY5128" fmla="*/ 1090925 h 3313224"/>
              <a:gd name="connsiteX5129" fmla="*/ 5148714 w 6753100"/>
              <a:gd name="connsiteY5129" fmla="*/ 1122442 h 3313224"/>
              <a:gd name="connsiteX5130" fmla="*/ 5204888 w 6753100"/>
              <a:gd name="connsiteY5130" fmla="*/ 1326040 h 3313224"/>
              <a:gd name="connsiteX5131" fmla="*/ 5216731 w 6753100"/>
              <a:gd name="connsiteY5131" fmla="*/ 1339048 h 3313224"/>
              <a:gd name="connsiteX5132" fmla="*/ 5203593 w 6753100"/>
              <a:gd name="connsiteY5132" fmla="*/ 1352186 h 3313224"/>
              <a:gd name="connsiteX5133" fmla="*/ 5190456 w 6753100"/>
              <a:gd name="connsiteY5133" fmla="*/ 1339048 h 3313224"/>
              <a:gd name="connsiteX5134" fmla="*/ 5198545 w 6753100"/>
              <a:gd name="connsiteY5134" fmla="*/ 1326882 h 3313224"/>
              <a:gd name="connsiteX5135" fmla="*/ 5142048 w 6753100"/>
              <a:gd name="connsiteY5135" fmla="*/ 1122636 h 3313224"/>
              <a:gd name="connsiteX5136" fmla="*/ 5141401 w 6753100"/>
              <a:gd name="connsiteY5136" fmla="*/ 1120695 h 3313224"/>
              <a:gd name="connsiteX5137" fmla="*/ 3366616 w 6753100"/>
              <a:gd name="connsiteY5137" fmla="*/ 1078564 h 3313224"/>
              <a:gd name="connsiteX5138" fmla="*/ 3381177 w 6753100"/>
              <a:gd name="connsiteY5138" fmla="*/ 1093125 h 3313224"/>
              <a:gd name="connsiteX5139" fmla="*/ 3366616 w 6753100"/>
              <a:gd name="connsiteY5139" fmla="*/ 1107686 h 3313224"/>
              <a:gd name="connsiteX5140" fmla="*/ 3366551 w 6753100"/>
              <a:gd name="connsiteY5140" fmla="*/ 1107751 h 3313224"/>
              <a:gd name="connsiteX5141" fmla="*/ 3353932 w 6753100"/>
              <a:gd name="connsiteY5141" fmla="*/ 1100244 h 3313224"/>
              <a:gd name="connsiteX5142" fmla="*/ 3222104 w 6753100"/>
              <a:gd name="connsiteY5142" fmla="*/ 1166837 h 3313224"/>
              <a:gd name="connsiteX5143" fmla="*/ 3224757 w 6753100"/>
              <a:gd name="connsiteY5143" fmla="*/ 1175121 h 3313224"/>
              <a:gd name="connsiteX5144" fmla="*/ 3210196 w 6753100"/>
              <a:gd name="connsiteY5144" fmla="*/ 1189682 h 3313224"/>
              <a:gd name="connsiteX5145" fmla="*/ 3195635 w 6753100"/>
              <a:gd name="connsiteY5145" fmla="*/ 1175121 h 3313224"/>
              <a:gd name="connsiteX5146" fmla="*/ 3210196 w 6753100"/>
              <a:gd name="connsiteY5146" fmla="*/ 1160560 h 3313224"/>
              <a:gd name="connsiteX5147" fmla="*/ 3217056 w 6753100"/>
              <a:gd name="connsiteY5147" fmla="*/ 1162372 h 3313224"/>
              <a:gd name="connsiteX5148" fmla="*/ 3352119 w 6753100"/>
              <a:gd name="connsiteY5148" fmla="*/ 1093966 h 3313224"/>
              <a:gd name="connsiteX5149" fmla="*/ 3352055 w 6753100"/>
              <a:gd name="connsiteY5149" fmla="*/ 1093125 h 3313224"/>
              <a:gd name="connsiteX5150" fmla="*/ 3366616 w 6753100"/>
              <a:gd name="connsiteY5150" fmla="*/ 1078564 h 3313224"/>
              <a:gd name="connsiteX5151" fmla="*/ 5126904 w 6753100"/>
              <a:gd name="connsiteY5151" fmla="*/ 1064585 h 3313224"/>
              <a:gd name="connsiteX5152" fmla="*/ 5118814 w 6753100"/>
              <a:gd name="connsiteY5152" fmla="*/ 1072675 h 3313224"/>
              <a:gd name="connsiteX5153" fmla="*/ 5126904 w 6753100"/>
              <a:gd name="connsiteY5153" fmla="*/ 1080765 h 3313224"/>
              <a:gd name="connsiteX5154" fmla="*/ 5134994 w 6753100"/>
              <a:gd name="connsiteY5154" fmla="*/ 1072675 h 3313224"/>
              <a:gd name="connsiteX5155" fmla="*/ 5126904 w 6753100"/>
              <a:gd name="connsiteY5155" fmla="*/ 1064585 h 3313224"/>
              <a:gd name="connsiteX5156" fmla="*/ 2838142 w 6753100"/>
              <a:gd name="connsiteY5156" fmla="*/ 1063291 h 3313224"/>
              <a:gd name="connsiteX5157" fmla="*/ 2851279 w 6753100"/>
              <a:gd name="connsiteY5157" fmla="*/ 1076428 h 3313224"/>
              <a:gd name="connsiteX5158" fmla="*/ 2838142 w 6753100"/>
              <a:gd name="connsiteY5158" fmla="*/ 1089566 h 3313224"/>
              <a:gd name="connsiteX5159" fmla="*/ 2831929 w 6753100"/>
              <a:gd name="connsiteY5159" fmla="*/ 1087948 h 3313224"/>
              <a:gd name="connsiteX5160" fmla="*/ 2642504 w 6753100"/>
              <a:gd name="connsiteY5160" fmla="*/ 1503234 h 3313224"/>
              <a:gd name="connsiteX5161" fmla="*/ 2642051 w 6753100"/>
              <a:gd name="connsiteY5161" fmla="*/ 1505887 h 3313224"/>
              <a:gd name="connsiteX5162" fmla="*/ 2588207 w 6753100"/>
              <a:gd name="connsiteY5162" fmla="*/ 1505887 h 3313224"/>
              <a:gd name="connsiteX5163" fmla="*/ 2588854 w 6753100"/>
              <a:gd name="connsiteY5163" fmla="*/ 1502133 h 3313224"/>
              <a:gd name="connsiteX5164" fmla="*/ 2659912 w 6753100"/>
              <a:gd name="connsiteY5164" fmla="*/ 1268378 h 3313224"/>
              <a:gd name="connsiteX5165" fmla="*/ 2629560 w 6753100"/>
              <a:gd name="connsiteY5165" fmla="*/ 1238025 h 3313224"/>
              <a:gd name="connsiteX5166" fmla="*/ 2574746 w 6753100"/>
              <a:gd name="connsiteY5166" fmla="*/ 1384608 h 3313224"/>
              <a:gd name="connsiteX5167" fmla="*/ 2579456 w 6753100"/>
              <a:gd name="connsiteY5167" fmla="*/ 1394609 h 3313224"/>
              <a:gd name="connsiteX5168" fmla="*/ 2579470 w 6753100"/>
              <a:gd name="connsiteY5168" fmla="*/ 1394575 h 3313224"/>
              <a:gd name="connsiteX5169" fmla="*/ 2579470 w 6753100"/>
              <a:gd name="connsiteY5169" fmla="*/ 1394639 h 3313224"/>
              <a:gd name="connsiteX5170" fmla="*/ 2579456 w 6753100"/>
              <a:gd name="connsiteY5170" fmla="*/ 1394609 h 3313224"/>
              <a:gd name="connsiteX5171" fmla="*/ 2575620 w 6753100"/>
              <a:gd name="connsiteY5171" fmla="*/ 1403862 h 3313224"/>
              <a:gd name="connsiteX5172" fmla="*/ 2566332 w 6753100"/>
              <a:gd name="connsiteY5172" fmla="*/ 1407712 h 3313224"/>
              <a:gd name="connsiteX5173" fmla="*/ 2553195 w 6753100"/>
              <a:gd name="connsiteY5173" fmla="*/ 1394575 h 3313224"/>
              <a:gd name="connsiteX5174" fmla="*/ 2566332 w 6753100"/>
              <a:gd name="connsiteY5174" fmla="*/ 1381437 h 3313224"/>
              <a:gd name="connsiteX5175" fmla="*/ 2568856 w 6753100"/>
              <a:gd name="connsiteY5175" fmla="*/ 1381696 h 3313224"/>
              <a:gd name="connsiteX5176" fmla="*/ 2625678 w 6753100"/>
              <a:gd name="connsiteY5176" fmla="*/ 1231101 h 3313224"/>
              <a:gd name="connsiteX5177" fmla="*/ 2627619 w 6753100"/>
              <a:gd name="connsiteY5177" fmla="*/ 1226959 h 3313224"/>
              <a:gd name="connsiteX5178" fmla="*/ 2667678 w 6753100"/>
              <a:gd name="connsiteY5178" fmla="*/ 1267018 h 3313224"/>
              <a:gd name="connsiteX5179" fmla="*/ 2666772 w 6753100"/>
              <a:gd name="connsiteY5179" fmla="*/ 1269025 h 3313224"/>
              <a:gd name="connsiteX5180" fmla="*/ 2595908 w 6753100"/>
              <a:gd name="connsiteY5180" fmla="*/ 1499480 h 3313224"/>
              <a:gd name="connsiteX5181" fmla="*/ 2636615 w 6753100"/>
              <a:gd name="connsiteY5181" fmla="*/ 1499480 h 3313224"/>
              <a:gd name="connsiteX5182" fmla="*/ 2827140 w 6753100"/>
              <a:gd name="connsiteY5182" fmla="*/ 1083612 h 3313224"/>
              <a:gd name="connsiteX5183" fmla="*/ 2825004 w 6753100"/>
              <a:gd name="connsiteY5183" fmla="*/ 1076428 h 3313224"/>
              <a:gd name="connsiteX5184" fmla="*/ 2838142 w 6753100"/>
              <a:gd name="connsiteY5184" fmla="*/ 1063291 h 3313224"/>
              <a:gd name="connsiteX5185" fmla="*/ 3030608 w 6753100"/>
              <a:gd name="connsiteY5185" fmla="*/ 1062903 h 3313224"/>
              <a:gd name="connsiteX5186" fmla="*/ 3043745 w 6753100"/>
              <a:gd name="connsiteY5186" fmla="*/ 1076040 h 3313224"/>
              <a:gd name="connsiteX5187" fmla="*/ 3030608 w 6753100"/>
              <a:gd name="connsiteY5187" fmla="*/ 1089178 h 3313224"/>
              <a:gd name="connsiteX5188" fmla="*/ 3023295 w 6753100"/>
              <a:gd name="connsiteY5188" fmla="*/ 1086978 h 3313224"/>
              <a:gd name="connsiteX5189" fmla="*/ 2849920 w 6753100"/>
              <a:gd name="connsiteY5189" fmla="*/ 1317368 h 3313224"/>
              <a:gd name="connsiteX5190" fmla="*/ 2847914 w 6753100"/>
              <a:gd name="connsiteY5190" fmla="*/ 1321380 h 3313224"/>
              <a:gd name="connsiteX5191" fmla="*/ 2808436 w 6753100"/>
              <a:gd name="connsiteY5191" fmla="*/ 1281904 h 3313224"/>
              <a:gd name="connsiteX5192" fmla="*/ 2809537 w 6753100"/>
              <a:gd name="connsiteY5192" fmla="*/ 1279768 h 3313224"/>
              <a:gd name="connsiteX5193" fmla="*/ 2881501 w 6753100"/>
              <a:gd name="connsiteY5193" fmla="*/ 1165284 h 3313224"/>
              <a:gd name="connsiteX5194" fmla="*/ 2852832 w 6753100"/>
              <a:gd name="connsiteY5194" fmla="*/ 1136550 h 3313224"/>
              <a:gd name="connsiteX5195" fmla="*/ 2690911 w 6753100"/>
              <a:gd name="connsiteY5195" fmla="*/ 1498574 h 3313224"/>
              <a:gd name="connsiteX5196" fmla="*/ 2690847 w 6753100"/>
              <a:gd name="connsiteY5196" fmla="*/ 1498639 h 3313224"/>
              <a:gd name="connsiteX5197" fmla="*/ 2700489 w 6753100"/>
              <a:gd name="connsiteY5197" fmla="*/ 1512294 h 3313224"/>
              <a:gd name="connsiteX5198" fmla="*/ 2685928 w 6753100"/>
              <a:gd name="connsiteY5198" fmla="*/ 1526855 h 3313224"/>
              <a:gd name="connsiteX5199" fmla="*/ 2671367 w 6753100"/>
              <a:gd name="connsiteY5199" fmla="*/ 1512294 h 3313224"/>
              <a:gd name="connsiteX5200" fmla="*/ 2684375 w 6753100"/>
              <a:gd name="connsiteY5200" fmla="*/ 1497927 h 3313224"/>
              <a:gd name="connsiteX5201" fmla="*/ 2849855 w 6753100"/>
              <a:gd name="connsiteY5201" fmla="*/ 1129755 h 3313224"/>
              <a:gd name="connsiteX5202" fmla="*/ 2852120 w 6753100"/>
              <a:gd name="connsiteY5202" fmla="*/ 1126843 h 3313224"/>
              <a:gd name="connsiteX5203" fmla="*/ 2890044 w 6753100"/>
              <a:gd name="connsiteY5203" fmla="*/ 1164767 h 3313224"/>
              <a:gd name="connsiteX5204" fmla="*/ 2888361 w 6753100"/>
              <a:gd name="connsiteY5204" fmla="*/ 1167032 h 3313224"/>
              <a:gd name="connsiteX5205" fmla="*/ 2816397 w 6753100"/>
              <a:gd name="connsiteY5205" fmla="*/ 1280739 h 3313224"/>
              <a:gd name="connsiteX5206" fmla="*/ 2846166 w 6753100"/>
              <a:gd name="connsiteY5206" fmla="*/ 1310508 h 3313224"/>
              <a:gd name="connsiteX5207" fmla="*/ 3019024 w 6753100"/>
              <a:gd name="connsiteY5207" fmla="*/ 1082188 h 3313224"/>
              <a:gd name="connsiteX5208" fmla="*/ 3017471 w 6753100"/>
              <a:gd name="connsiteY5208" fmla="*/ 1076040 h 3313224"/>
              <a:gd name="connsiteX5209" fmla="*/ 3030608 w 6753100"/>
              <a:gd name="connsiteY5209" fmla="*/ 1062903 h 3313224"/>
              <a:gd name="connsiteX5210" fmla="*/ 4331409 w 6753100"/>
              <a:gd name="connsiteY5210" fmla="*/ 1058632 h 3313224"/>
              <a:gd name="connsiteX5211" fmla="*/ 4323319 w 6753100"/>
              <a:gd name="connsiteY5211" fmla="*/ 1066721 h 3313224"/>
              <a:gd name="connsiteX5212" fmla="*/ 4331409 w 6753100"/>
              <a:gd name="connsiteY5212" fmla="*/ 1074811 h 3313224"/>
              <a:gd name="connsiteX5213" fmla="*/ 4339498 w 6753100"/>
              <a:gd name="connsiteY5213" fmla="*/ 1066721 h 3313224"/>
              <a:gd name="connsiteX5214" fmla="*/ 4331409 w 6753100"/>
              <a:gd name="connsiteY5214" fmla="*/ 1058632 h 3313224"/>
              <a:gd name="connsiteX5215" fmla="*/ 3288892 w 6753100"/>
              <a:gd name="connsiteY5215" fmla="*/ 1057920 h 3313224"/>
              <a:gd name="connsiteX5216" fmla="*/ 3302029 w 6753100"/>
              <a:gd name="connsiteY5216" fmla="*/ 1071057 h 3313224"/>
              <a:gd name="connsiteX5217" fmla="*/ 3288892 w 6753100"/>
              <a:gd name="connsiteY5217" fmla="*/ 1084195 h 3313224"/>
              <a:gd name="connsiteX5218" fmla="*/ 3279831 w 6753100"/>
              <a:gd name="connsiteY5218" fmla="*/ 1080571 h 3313224"/>
              <a:gd name="connsiteX5219" fmla="*/ 3179844 w 6753100"/>
              <a:gd name="connsiteY5219" fmla="*/ 1139463 h 3313224"/>
              <a:gd name="connsiteX5220" fmla="*/ 3177644 w 6753100"/>
              <a:gd name="connsiteY5220" fmla="*/ 1141081 h 3313224"/>
              <a:gd name="connsiteX5221" fmla="*/ 3144380 w 6753100"/>
              <a:gd name="connsiteY5221" fmla="*/ 1107816 h 3313224"/>
              <a:gd name="connsiteX5222" fmla="*/ 3144315 w 6753100"/>
              <a:gd name="connsiteY5222" fmla="*/ 1107816 h 3313224"/>
              <a:gd name="connsiteX5223" fmla="*/ 3048211 w 6753100"/>
              <a:gd name="connsiteY5223" fmla="*/ 1193372 h 3313224"/>
              <a:gd name="connsiteX5224" fmla="*/ 3053194 w 6753100"/>
              <a:gd name="connsiteY5224" fmla="*/ 1204244 h 3313224"/>
              <a:gd name="connsiteX5225" fmla="*/ 3038633 w 6753100"/>
              <a:gd name="connsiteY5225" fmla="*/ 1218805 h 3313224"/>
              <a:gd name="connsiteX5226" fmla="*/ 3024072 w 6753100"/>
              <a:gd name="connsiteY5226" fmla="*/ 1204244 h 3313224"/>
              <a:gd name="connsiteX5227" fmla="*/ 3038633 w 6753100"/>
              <a:gd name="connsiteY5227" fmla="*/ 1189683 h 3313224"/>
              <a:gd name="connsiteX5228" fmla="*/ 3042257 w 6753100"/>
              <a:gd name="connsiteY5228" fmla="*/ 1190200 h 3313224"/>
              <a:gd name="connsiteX5229" fmla="*/ 3142762 w 6753100"/>
              <a:gd name="connsiteY5229" fmla="*/ 1100956 h 3313224"/>
              <a:gd name="connsiteX5230" fmla="*/ 3145027 w 6753100"/>
              <a:gd name="connsiteY5230" fmla="*/ 1099338 h 3313224"/>
              <a:gd name="connsiteX5231" fmla="*/ 3178356 w 6753100"/>
              <a:gd name="connsiteY5231" fmla="*/ 1132668 h 3313224"/>
              <a:gd name="connsiteX5232" fmla="*/ 3276466 w 6753100"/>
              <a:gd name="connsiteY5232" fmla="*/ 1075070 h 3313224"/>
              <a:gd name="connsiteX5233" fmla="*/ 3275754 w 6753100"/>
              <a:gd name="connsiteY5233" fmla="*/ 1071057 h 3313224"/>
              <a:gd name="connsiteX5234" fmla="*/ 3288892 w 6753100"/>
              <a:gd name="connsiteY5234" fmla="*/ 1057920 h 3313224"/>
              <a:gd name="connsiteX5235" fmla="*/ 4203335 w 6753100"/>
              <a:gd name="connsiteY5235" fmla="*/ 1055978 h 3313224"/>
              <a:gd name="connsiteX5236" fmla="*/ 4205600 w 6753100"/>
              <a:gd name="connsiteY5236" fmla="*/ 1058372 h 3313224"/>
              <a:gd name="connsiteX5237" fmla="*/ 4262615 w 6753100"/>
              <a:gd name="connsiteY5237" fmla="*/ 1125030 h 3313224"/>
              <a:gd name="connsiteX5238" fmla="*/ 4295750 w 6753100"/>
              <a:gd name="connsiteY5238" fmla="*/ 1091896 h 3313224"/>
              <a:gd name="connsiteX5239" fmla="*/ 4298015 w 6753100"/>
              <a:gd name="connsiteY5239" fmla="*/ 1094808 h 3313224"/>
              <a:gd name="connsiteX5240" fmla="*/ 4379235 w 6753100"/>
              <a:gd name="connsiteY5240" fmla="*/ 1218028 h 3313224"/>
              <a:gd name="connsiteX5241" fmla="*/ 4381564 w 6753100"/>
              <a:gd name="connsiteY5241" fmla="*/ 1217769 h 3313224"/>
              <a:gd name="connsiteX5242" fmla="*/ 4396126 w 6753100"/>
              <a:gd name="connsiteY5242" fmla="*/ 1232330 h 3313224"/>
              <a:gd name="connsiteX5243" fmla="*/ 4381564 w 6753100"/>
              <a:gd name="connsiteY5243" fmla="*/ 1246892 h 3313224"/>
              <a:gd name="connsiteX5244" fmla="*/ 4367003 w 6753100"/>
              <a:gd name="connsiteY5244" fmla="*/ 1232330 h 3313224"/>
              <a:gd name="connsiteX5245" fmla="*/ 4373151 w 6753100"/>
              <a:gd name="connsiteY5245" fmla="*/ 1220487 h 3313224"/>
              <a:gd name="connsiteX5246" fmla="*/ 4295168 w 6753100"/>
              <a:gd name="connsiteY5246" fmla="*/ 1101668 h 3313224"/>
              <a:gd name="connsiteX5247" fmla="*/ 4262033 w 6753100"/>
              <a:gd name="connsiteY5247" fmla="*/ 1134803 h 3313224"/>
              <a:gd name="connsiteX5248" fmla="*/ 4259768 w 6753100"/>
              <a:gd name="connsiteY5248" fmla="*/ 1131890 h 3313224"/>
              <a:gd name="connsiteX5249" fmla="*/ 4203206 w 6753100"/>
              <a:gd name="connsiteY5249" fmla="*/ 1065233 h 3313224"/>
              <a:gd name="connsiteX5250" fmla="*/ 4174731 w 6753100"/>
              <a:gd name="connsiteY5250" fmla="*/ 1093708 h 3313224"/>
              <a:gd name="connsiteX5251" fmla="*/ 4238800 w 6753100"/>
              <a:gd name="connsiteY5251" fmla="*/ 1170850 h 3313224"/>
              <a:gd name="connsiteX5252" fmla="*/ 4244042 w 6753100"/>
              <a:gd name="connsiteY5252" fmla="*/ 1169814 h 3313224"/>
              <a:gd name="connsiteX5253" fmla="*/ 4258603 w 6753100"/>
              <a:gd name="connsiteY5253" fmla="*/ 1184375 h 3313224"/>
              <a:gd name="connsiteX5254" fmla="*/ 4244042 w 6753100"/>
              <a:gd name="connsiteY5254" fmla="*/ 1198937 h 3313224"/>
              <a:gd name="connsiteX5255" fmla="*/ 4229481 w 6753100"/>
              <a:gd name="connsiteY5255" fmla="*/ 1184375 h 3313224"/>
              <a:gd name="connsiteX5256" fmla="*/ 4233428 w 6753100"/>
              <a:gd name="connsiteY5256" fmla="*/ 1174474 h 3313224"/>
              <a:gd name="connsiteX5257" fmla="*/ 4167871 w 6753100"/>
              <a:gd name="connsiteY5257" fmla="*/ 1095843 h 3313224"/>
              <a:gd name="connsiteX5258" fmla="*/ 4165735 w 6753100"/>
              <a:gd name="connsiteY5258" fmla="*/ 1093578 h 3313224"/>
              <a:gd name="connsiteX5259" fmla="*/ 3823159 w 6753100"/>
              <a:gd name="connsiteY5259" fmla="*/ 1054115 h 3313224"/>
              <a:gd name="connsiteX5260" fmla="*/ 3832413 w 6753100"/>
              <a:gd name="connsiteY5260" fmla="*/ 1057952 h 3313224"/>
              <a:gd name="connsiteX5261" fmla="*/ 3836263 w 6753100"/>
              <a:gd name="connsiteY5261" fmla="*/ 1067238 h 3313224"/>
              <a:gd name="connsiteX5262" fmla="*/ 3834969 w 6753100"/>
              <a:gd name="connsiteY5262" fmla="*/ 1072869 h 3313224"/>
              <a:gd name="connsiteX5263" fmla="*/ 3948999 w 6753100"/>
              <a:gd name="connsiteY5263" fmla="*/ 1140692 h 3313224"/>
              <a:gd name="connsiteX5264" fmla="*/ 3955018 w 6753100"/>
              <a:gd name="connsiteY5264" fmla="*/ 1137456 h 3313224"/>
              <a:gd name="connsiteX5265" fmla="*/ 3970809 w 6753100"/>
              <a:gd name="connsiteY5265" fmla="*/ 1147357 h 3313224"/>
              <a:gd name="connsiteX5266" fmla="*/ 3960907 w 6753100"/>
              <a:gd name="connsiteY5266" fmla="*/ 1163148 h 3313224"/>
              <a:gd name="connsiteX5267" fmla="*/ 3945116 w 6753100"/>
              <a:gd name="connsiteY5267" fmla="*/ 1153247 h 3313224"/>
              <a:gd name="connsiteX5268" fmla="*/ 3945505 w 6753100"/>
              <a:gd name="connsiteY5268" fmla="*/ 1146193 h 3313224"/>
              <a:gd name="connsiteX5269" fmla="*/ 3830698 w 6753100"/>
              <a:gd name="connsiteY5269" fmla="*/ 1077981 h 3313224"/>
              <a:gd name="connsiteX5270" fmla="*/ 3823191 w 6753100"/>
              <a:gd name="connsiteY5270" fmla="*/ 1080376 h 3313224"/>
              <a:gd name="connsiteX5271" fmla="*/ 3810053 w 6753100"/>
              <a:gd name="connsiteY5271" fmla="*/ 1067238 h 3313224"/>
              <a:gd name="connsiteX5272" fmla="*/ 3813904 w 6753100"/>
              <a:gd name="connsiteY5272" fmla="*/ 1057952 h 3313224"/>
              <a:gd name="connsiteX5273" fmla="*/ 3823126 w 6753100"/>
              <a:gd name="connsiteY5273" fmla="*/ 1054101 h 3313224"/>
              <a:gd name="connsiteX5274" fmla="*/ 3823191 w 6753100"/>
              <a:gd name="connsiteY5274" fmla="*/ 1054101 h 3313224"/>
              <a:gd name="connsiteX5275" fmla="*/ 3823159 w 6753100"/>
              <a:gd name="connsiteY5275" fmla="*/ 1054115 h 3313224"/>
              <a:gd name="connsiteX5276" fmla="*/ 4134024 w 6753100"/>
              <a:gd name="connsiteY5276" fmla="*/ 1048924 h 3313224"/>
              <a:gd name="connsiteX5277" fmla="*/ 4125934 w 6753100"/>
              <a:gd name="connsiteY5277" fmla="*/ 1057013 h 3313224"/>
              <a:gd name="connsiteX5278" fmla="*/ 4134024 w 6753100"/>
              <a:gd name="connsiteY5278" fmla="*/ 1065103 h 3313224"/>
              <a:gd name="connsiteX5279" fmla="*/ 4142113 w 6753100"/>
              <a:gd name="connsiteY5279" fmla="*/ 1057013 h 3313224"/>
              <a:gd name="connsiteX5280" fmla="*/ 4134024 w 6753100"/>
              <a:gd name="connsiteY5280" fmla="*/ 1048924 h 3313224"/>
              <a:gd name="connsiteX5281" fmla="*/ 5272905 w 6753100"/>
              <a:gd name="connsiteY5281" fmla="*/ 1048730 h 3313224"/>
              <a:gd name="connsiteX5282" fmla="*/ 5286042 w 6753100"/>
              <a:gd name="connsiteY5282" fmla="*/ 1061867 h 3313224"/>
              <a:gd name="connsiteX5283" fmla="*/ 5279700 w 6753100"/>
              <a:gd name="connsiteY5283" fmla="*/ 1073063 h 3313224"/>
              <a:gd name="connsiteX5284" fmla="*/ 5370950 w 6753100"/>
              <a:gd name="connsiteY5284" fmla="*/ 1484272 h 3313224"/>
              <a:gd name="connsiteX5285" fmla="*/ 5371015 w 6753100"/>
              <a:gd name="connsiteY5285" fmla="*/ 1484272 h 3313224"/>
              <a:gd name="connsiteX5286" fmla="*/ 5384217 w 6753100"/>
              <a:gd name="connsiteY5286" fmla="*/ 1498704 h 3313224"/>
              <a:gd name="connsiteX5287" fmla="*/ 5369655 w 6753100"/>
              <a:gd name="connsiteY5287" fmla="*/ 1513265 h 3313224"/>
              <a:gd name="connsiteX5288" fmla="*/ 5355094 w 6753100"/>
              <a:gd name="connsiteY5288" fmla="*/ 1498704 h 3313224"/>
              <a:gd name="connsiteX5289" fmla="*/ 5364608 w 6753100"/>
              <a:gd name="connsiteY5289" fmla="*/ 1485113 h 3313224"/>
              <a:gd name="connsiteX5290" fmla="*/ 5273552 w 6753100"/>
              <a:gd name="connsiteY5290" fmla="*/ 1074940 h 3313224"/>
              <a:gd name="connsiteX5291" fmla="*/ 5272905 w 6753100"/>
              <a:gd name="connsiteY5291" fmla="*/ 1075005 h 3313224"/>
              <a:gd name="connsiteX5292" fmla="*/ 5259767 w 6753100"/>
              <a:gd name="connsiteY5292" fmla="*/ 1061867 h 3313224"/>
              <a:gd name="connsiteX5293" fmla="*/ 5272905 w 6753100"/>
              <a:gd name="connsiteY5293" fmla="*/ 1048730 h 3313224"/>
              <a:gd name="connsiteX5294" fmla="*/ 1359305 w 6753100"/>
              <a:gd name="connsiteY5294" fmla="*/ 1041417 h 3313224"/>
              <a:gd name="connsiteX5295" fmla="*/ 1351216 w 6753100"/>
              <a:gd name="connsiteY5295" fmla="*/ 1049506 h 3313224"/>
              <a:gd name="connsiteX5296" fmla="*/ 1359305 w 6753100"/>
              <a:gd name="connsiteY5296" fmla="*/ 1057596 h 3313224"/>
              <a:gd name="connsiteX5297" fmla="*/ 1359305 w 6753100"/>
              <a:gd name="connsiteY5297" fmla="*/ 1057531 h 3313224"/>
              <a:gd name="connsiteX5298" fmla="*/ 1367395 w 6753100"/>
              <a:gd name="connsiteY5298" fmla="*/ 1049442 h 3313224"/>
              <a:gd name="connsiteX5299" fmla="*/ 1362476 w 6753100"/>
              <a:gd name="connsiteY5299" fmla="*/ 1041999 h 3313224"/>
              <a:gd name="connsiteX5300" fmla="*/ 1361700 w 6753100"/>
              <a:gd name="connsiteY5300" fmla="*/ 1042258 h 3313224"/>
              <a:gd name="connsiteX5301" fmla="*/ 1360794 w 6753100"/>
              <a:gd name="connsiteY5301" fmla="*/ 1042129 h 3313224"/>
              <a:gd name="connsiteX5302" fmla="*/ 1359564 w 6753100"/>
              <a:gd name="connsiteY5302" fmla="*/ 1041417 h 3313224"/>
              <a:gd name="connsiteX5303" fmla="*/ 1359305 w 6753100"/>
              <a:gd name="connsiteY5303" fmla="*/ 1041417 h 3313224"/>
              <a:gd name="connsiteX5304" fmla="*/ 2801447 w 6753100"/>
              <a:gd name="connsiteY5304" fmla="*/ 1039217 h 3313224"/>
              <a:gd name="connsiteX5305" fmla="*/ 2793357 w 6753100"/>
              <a:gd name="connsiteY5305" fmla="*/ 1047306 h 3313224"/>
              <a:gd name="connsiteX5306" fmla="*/ 2801447 w 6753100"/>
              <a:gd name="connsiteY5306" fmla="*/ 1055396 h 3313224"/>
              <a:gd name="connsiteX5307" fmla="*/ 2809536 w 6753100"/>
              <a:gd name="connsiteY5307" fmla="*/ 1047306 h 3313224"/>
              <a:gd name="connsiteX5308" fmla="*/ 2801447 w 6753100"/>
              <a:gd name="connsiteY5308" fmla="*/ 1039217 h 3313224"/>
              <a:gd name="connsiteX5309" fmla="*/ 2994496 w 6753100"/>
              <a:gd name="connsiteY5309" fmla="*/ 1038181 h 3313224"/>
              <a:gd name="connsiteX5310" fmla="*/ 2986407 w 6753100"/>
              <a:gd name="connsiteY5310" fmla="*/ 1046270 h 3313224"/>
              <a:gd name="connsiteX5311" fmla="*/ 2994496 w 6753100"/>
              <a:gd name="connsiteY5311" fmla="*/ 1054360 h 3313224"/>
              <a:gd name="connsiteX5312" fmla="*/ 3002586 w 6753100"/>
              <a:gd name="connsiteY5312" fmla="*/ 1046270 h 3313224"/>
              <a:gd name="connsiteX5313" fmla="*/ 2994496 w 6753100"/>
              <a:gd name="connsiteY5313" fmla="*/ 1038181 h 3313224"/>
              <a:gd name="connsiteX5314" fmla="*/ 4703918 w 6753100"/>
              <a:gd name="connsiteY5314" fmla="*/ 1035204 h 3313224"/>
              <a:gd name="connsiteX5315" fmla="*/ 4705989 w 6753100"/>
              <a:gd name="connsiteY5315" fmla="*/ 1038957 h 3313224"/>
              <a:gd name="connsiteX5316" fmla="*/ 4799245 w 6753100"/>
              <a:gd name="connsiteY5316" fmla="*/ 1251292 h 3313224"/>
              <a:gd name="connsiteX5317" fmla="*/ 4799892 w 6753100"/>
              <a:gd name="connsiteY5317" fmla="*/ 1253169 h 3313224"/>
              <a:gd name="connsiteX5318" fmla="*/ 4757827 w 6753100"/>
              <a:gd name="connsiteY5318" fmla="*/ 1295235 h 3313224"/>
              <a:gd name="connsiteX5319" fmla="*/ 4756209 w 6753100"/>
              <a:gd name="connsiteY5319" fmla="*/ 1290187 h 3313224"/>
              <a:gd name="connsiteX5320" fmla="*/ 4713949 w 6753100"/>
              <a:gd name="connsiteY5320" fmla="*/ 1176156 h 3313224"/>
              <a:gd name="connsiteX5321" fmla="*/ 4683338 w 6753100"/>
              <a:gd name="connsiteY5321" fmla="*/ 1206767 h 3313224"/>
              <a:gd name="connsiteX5322" fmla="*/ 4738023 w 6753100"/>
              <a:gd name="connsiteY5322" fmla="*/ 1373089 h 3313224"/>
              <a:gd name="connsiteX5323" fmla="*/ 4738606 w 6753100"/>
              <a:gd name="connsiteY5323" fmla="*/ 1373089 h 3313224"/>
              <a:gd name="connsiteX5324" fmla="*/ 4738606 w 6753100"/>
              <a:gd name="connsiteY5324" fmla="*/ 1373024 h 3313224"/>
              <a:gd name="connsiteX5325" fmla="*/ 4753167 w 6753100"/>
              <a:gd name="connsiteY5325" fmla="*/ 1387585 h 3313224"/>
              <a:gd name="connsiteX5326" fmla="*/ 4738606 w 6753100"/>
              <a:gd name="connsiteY5326" fmla="*/ 1402146 h 3313224"/>
              <a:gd name="connsiteX5327" fmla="*/ 4724044 w 6753100"/>
              <a:gd name="connsiteY5327" fmla="*/ 1387585 h 3313224"/>
              <a:gd name="connsiteX5328" fmla="*/ 4731810 w 6753100"/>
              <a:gd name="connsiteY5328" fmla="*/ 1374771 h 3313224"/>
              <a:gd name="connsiteX5329" fmla="*/ 4676607 w 6753100"/>
              <a:gd name="connsiteY5329" fmla="*/ 1207220 h 3313224"/>
              <a:gd name="connsiteX5330" fmla="*/ 4675766 w 6753100"/>
              <a:gd name="connsiteY5330" fmla="*/ 1205214 h 3313224"/>
              <a:gd name="connsiteX5331" fmla="*/ 4716149 w 6753100"/>
              <a:gd name="connsiteY5331" fmla="*/ 1164831 h 3313224"/>
              <a:gd name="connsiteX5332" fmla="*/ 4718026 w 6753100"/>
              <a:gd name="connsiteY5332" fmla="*/ 1169232 h 3313224"/>
              <a:gd name="connsiteX5333" fmla="*/ 4760804 w 6753100"/>
              <a:gd name="connsiteY5333" fmla="*/ 1283197 h 3313224"/>
              <a:gd name="connsiteX5334" fmla="*/ 4792514 w 6753100"/>
              <a:gd name="connsiteY5334" fmla="*/ 1251486 h 3313224"/>
              <a:gd name="connsiteX5335" fmla="*/ 4702429 w 6753100"/>
              <a:gd name="connsiteY5335" fmla="*/ 1045882 h 3313224"/>
              <a:gd name="connsiteX5336" fmla="*/ 4672854 w 6753100"/>
              <a:gd name="connsiteY5336" fmla="*/ 1075458 h 3313224"/>
              <a:gd name="connsiteX5337" fmla="*/ 4690198 w 6753100"/>
              <a:gd name="connsiteY5337" fmla="*/ 1109175 h 3313224"/>
              <a:gd name="connsiteX5338" fmla="*/ 4694922 w 6753100"/>
              <a:gd name="connsiteY5338" fmla="*/ 1108334 h 3313224"/>
              <a:gd name="connsiteX5339" fmla="*/ 4709483 w 6753100"/>
              <a:gd name="connsiteY5339" fmla="*/ 1122895 h 3313224"/>
              <a:gd name="connsiteX5340" fmla="*/ 4694922 w 6753100"/>
              <a:gd name="connsiteY5340" fmla="*/ 1137456 h 3313224"/>
              <a:gd name="connsiteX5341" fmla="*/ 4680361 w 6753100"/>
              <a:gd name="connsiteY5341" fmla="*/ 1122895 h 3313224"/>
              <a:gd name="connsiteX5342" fmla="*/ 4684632 w 6753100"/>
              <a:gd name="connsiteY5342" fmla="*/ 1112605 h 3313224"/>
              <a:gd name="connsiteX5343" fmla="*/ 4665994 w 6753100"/>
              <a:gd name="connsiteY5343" fmla="*/ 1076428 h 3313224"/>
              <a:gd name="connsiteX5344" fmla="*/ 4664829 w 6753100"/>
              <a:gd name="connsiteY5344" fmla="*/ 1074293 h 3313224"/>
              <a:gd name="connsiteX5345" fmla="*/ 6031964 w 6753100"/>
              <a:gd name="connsiteY5345" fmla="*/ 1033845 h 3313224"/>
              <a:gd name="connsiteX5346" fmla="*/ 6031978 w 6753100"/>
              <a:gd name="connsiteY5346" fmla="*/ 1033879 h 3313224"/>
              <a:gd name="connsiteX5347" fmla="*/ 6031964 w 6753100"/>
              <a:gd name="connsiteY5347" fmla="*/ 1033909 h 3313224"/>
              <a:gd name="connsiteX5348" fmla="*/ 5013132 w 6753100"/>
              <a:gd name="connsiteY5348" fmla="*/ 1033845 h 3313224"/>
              <a:gd name="connsiteX5349" fmla="*/ 5005043 w 6753100"/>
              <a:gd name="connsiteY5349" fmla="*/ 1041934 h 3313224"/>
              <a:gd name="connsiteX5350" fmla="*/ 5013132 w 6753100"/>
              <a:gd name="connsiteY5350" fmla="*/ 1050024 h 3313224"/>
              <a:gd name="connsiteX5351" fmla="*/ 5021222 w 6753100"/>
              <a:gd name="connsiteY5351" fmla="*/ 1041934 h 3313224"/>
              <a:gd name="connsiteX5352" fmla="*/ 5013132 w 6753100"/>
              <a:gd name="connsiteY5352" fmla="*/ 1033845 h 3313224"/>
              <a:gd name="connsiteX5353" fmla="*/ 2801317 w 6753100"/>
              <a:gd name="connsiteY5353" fmla="*/ 1032745 h 3313224"/>
              <a:gd name="connsiteX5354" fmla="*/ 2815878 w 6753100"/>
              <a:gd name="connsiteY5354" fmla="*/ 1047306 h 3313224"/>
              <a:gd name="connsiteX5355" fmla="*/ 2801317 w 6753100"/>
              <a:gd name="connsiteY5355" fmla="*/ 1061867 h 3313224"/>
              <a:gd name="connsiteX5356" fmla="*/ 2794328 w 6753100"/>
              <a:gd name="connsiteY5356" fmla="*/ 1059991 h 3313224"/>
              <a:gd name="connsiteX5357" fmla="*/ 2696800 w 6753100"/>
              <a:gd name="connsiteY5357" fmla="*/ 1207932 h 3313224"/>
              <a:gd name="connsiteX5358" fmla="*/ 2701266 w 6753100"/>
              <a:gd name="connsiteY5358" fmla="*/ 1217769 h 3313224"/>
              <a:gd name="connsiteX5359" fmla="*/ 2688128 w 6753100"/>
              <a:gd name="connsiteY5359" fmla="*/ 1230907 h 3313224"/>
              <a:gd name="connsiteX5360" fmla="*/ 2688063 w 6753100"/>
              <a:gd name="connsiteY5360" fmla="*/ 1230777 h 3313224"/>
              <a:gd name="connsiteX5361" fmla="*/ 2674926 w 6753100"/>
              <a:gd name="connsiteY5361" fmla="*/ 1217640 h 3313224"/>
              <a:gd name="connsiteX5362" fmla="*/ 2688063 w 6753100"/>
              <a:gd name="connsiteY5362" fmla="*/ 1204502 h 3313224"/>
              <a:gd name="connsiteX5363" fmla="*/ 2691040 w 6753100"/>
              <a:gd name="connsiteY5363" fmla="*/ 1204891 h 3313224"/>
              <a:gd name="connsiteX5364" fmla="*/ 2789474 w 6753100"/>
              <a:gd name="connsiteY5364" fmla="*/ 1055655 h 3313224"/>
              <a:gd name="connsiteX5365" fmla="*/ 2786756 w 6753100"/>
              <a:gd name="connsiteY5365" fmla="*/ 1047306 h 3313224"/>
              <a:gd name="connsiteX5366" fmla="*/ 2801317 w 6753100"/>
              <a:gd name="connsiteY5366" fmla="*/ 1032745 h 3313224"/>
              <a:gd name="connsiteX5367" fmla="*/ 2994496 w 6753100"/>
              <a:gd name="connsiteY5367" fmla="*/ 1031709 h 3313224"/>
              <a:gd name="connsiteX5368" fmla="*/ 3009058 w 6753100"/>
              <a:gd name="connsiteY5368" fmla="*/ 1046270 h 3313224"/>
              <a:gd name="connsiteX5369" fmla="*/ 2994496 w 6753100"/>
              <a:gd name="connsiteY5369" fmla="*/ 1060831 h 3313224"/>
              <a:gd name="connsiteX5370" fmla="*/ 2986018 w 6753100"/>
              <a:gd name="connsiteY5370" fmla="*/ 1058049 h 3313224"/>
              <a:gd name="connsiteX5371" fmla="*/ 2985954 w 6753100"/>
              <a:gd name="connsiteY5371" fmla="*/ 1057984 h 3313224"/>
              <a:gd name="connsiteX5372" fmla="*/ 2928680 w 6753100"/>
              <a:gd name="connsiteY5372" fmla="*/ 1117329 h 3313224"/>
              <a:gd name="connsiteX5373" fmla="*/ 2931592 w 6753100"/>
              <a:gd name="connsiteY5373" fmla="*/ 1125483 h 3313224"/>
              <a:gd name="connsiteX5374" fmla="*/ 2918454 w 6753100"/>
              <a:gd name="connsiteY5374" fmla="*/ 1138621 h 3313224"/>
              <a:gd name="connsiteX5375" fmla="*/ 2905317 w 6753100"/>
              <a:gd name="connsiteY5375" fmla="*/ 1125483 h 3313224"/>
              <a:gd name="connsiteX5376" fmla="*/ 2918454 w 6753100"/>
              <a:gd name="connsiteY5376" fmla="*/ 1112346 h 3313224"/>
              <a:gd name="connsiteX5377" fmla="*/ 2923567 w 6753100"/>
              <a:gd name="connsiteY5377" fmla="*/ 1113381 h 3313224"/>
              <a:gd name="connsiteX5378" fmla="*/ 2981747 w 6753100"/>
              <a:gd name="connsiteY5378" fmla="*/ 1053130 h 3313224"/>
              <a:gd name="connsiteX5379" fmla="*/ 2979935 w 6753100"/>
              <a:gd name="connsiteY5379" fmla="*/ 1046270 h 3313224"/>
              <a:gd name="connsiteX5380" fmla="*/ 2994496 w 6753100"/>
              <a:gd name="connsiteY5380" fmla="*/ 1031709 h 3313224"/>
              <a:gd name="connsiteX5381" fmla="*/ 4481875 w 6753100"/>
              <a:gd name="connsiteY5381" fmla="*/ 1030091 h 3313224"/>
              <a:gd name="connsiteX5382" fmla="*/ 4473786 w 6753100"/>
              <a:gd name="connsiteY5382" fmla="*/ 1038181 h 3313224"/>
              <a:gd name="connsiteX5383" fmla="*/ 4481875 w 6753100"/>
              <a:gd name="connsiteY5383" fmla="*/ 1046270 h 3313224"/>
              <a:gd name="connsiteX5384" fmla="*/ 4489965 w 6753100"/>
              <a:gd name="connsiteY5384" fmla="*/ 1038181 h 3313224"/>
              <a:gd name="connsiteX5385" fmla="*/ 4481875 w 6753100"/>
              <a:gd name="connsiteY5385" fmla="*/ 1030091 h 3313224"/>
              <a:gd name="connsiteX5386" fmla="*/ 3251226 w 6753100"/>
              <a:gd name="connsiteY5386" fmla="*/ 1029509 h 3313224"/>
              <a:gd name="connsiteX5387" fmla="*/ 3243137 w 6753100"/>
              <a:gd name="connsiteY5387" fmla="*/ 1037598 h 3313224"/>
              <a:gd name="connsiteX5388" fmla="*/ 3251226 w 6753100"/>
              <a:gd name="connsiteY5388" fmla="*/ 1045688 h 3313224"/>
              <a:gd name="connsiteX5389" fmla="*/ 3259316 w 6753100"/>
              <a:gd name="connsiteY5389" fmla="*/ 1037598 h 3313224"/>
              <a:gd name="connsiteX5390" fmla="*/ 3251226 w 6753100"/>
              <a:gd name="connsiteY5390" fmla="*/ 1029509 h 3313224"/>
              <a:gd name="connsiteX5391" fmla="*/ 5312446 w 6753100"/>
              <a:gd name="connsiteY5391" fmla="*/ 1028992 h 3313224"/>
              <a:gd name="connsiteX5392" fmla="*/ 5304356 w 6753100"/>
              <a:gd name="connsiteY5392" fmla="*/ 1037081 h 3313224"/>
              <a:gd name="connsiteX5393" fmla="*/ 5312446 w 6753100"/>
              <a:gd name="connsiteY5393" fmla="*/ 1045171 h 3313224"/>
              <a:gd name="connsiteX5394" fmla="*/ 5320535 w 6753100"/>
              <a:gd name="connsiteY5394" fmla="*/ 1037081 h 3313224"/>
              <a:gd name="connsiteX5395" fmla="*/ 5312446 w 6753100"/>
              <a:gd name="connsiteY5395" fmla="*/ 1028992 h 3313224"/>
              <a:gd name="connsiteX5396" fmla="*/ 4596553 w 6753100"/>
              <a:gd name="connsiteY5396" fmla="*/ 1028279 h 3313224"/>
              <a:gd name="connsiteX5397" fmla="*/ 4609690 w 6753100"/>
              <a:gd name="connsiteY5397" fmla="*/ 1041416 h 3313224"/>
              <a:gd name="connsiteX5398" fmla="*/ 4605548 w 6753100"/>
              <a:gd name="connsiteY5398" fmla="*/ 1050994 h 3313224"/>
              <a:gd name="connsiteX5399" fmla="*/ 4661334 w 6753100"/>
              <a:gd name="connsiteY5399" fmla="*/ 1156806 h 3313224"/>
              <a:gd name="connsiteX5400" fmla="*/ 4663404 w 6753100"/>
              <a:gd name="connsiteY5400" fmla="*/ 1156612 h 3313224"/>
              <a:gd name="connsiteX5401" fmla="*/ 4676542 w 6753100"/>
              <a:gd name="connsiteY5401" fmla="*/ 1169749 h 3313224"/>
              <a:gd name="connsiteX5402" fmla="*/ 4663404 w 6753100"/>
              <a:gd name="connsiteY5402" fmla="*/ 1182887 h 3313224"/>
              <a:gd name="connsiteX5403" fmla="*/ 4650267 w 6753100"/>
              <a:gd name="connsiteY5403" fmla="*/ 1169749 h 3313224"/>
              <a:gd name="connsiteX5404" fmla="*/ 4655380 w 6753100"/>
              <a:gd name="connsiteY5404" fmla="*/ 1159395 h 3313224"/>
              <a:gd name="connsiteX5405" fmla="*/ 4599853 w 6753100"/>
              <a:gd name="connsiteY5405" fmla="*/ 1054101 h 3313224"/>
              <a:gd name="connsiteX5406" fmla="*/ 4596553 w 6753100"/>
              <a:gd name="connsiteY5406" fmla="*/ 1054554 h 3313224"/>
              <a:gd name="connsiteX5407" fmla="*/ 4583415 w 6753100"/>
              <a:gd name="connsiteY5407" fmla="*/ 1041416 h 3313224"/>
              <a:gd name="connsiteX5408" fmla="*/ 4596553 w 6753100"/>
              <a:gd name="connsiteY5408" fmla="*/ 1028279 h 3313224"/>
              <a:gd name="connsiteX5409" fmla="*/ 5013132 w 6753100"/>
              <a:gd name="connsiteY5409" fmla="*/ 1027373 h 3313224"/>
              <a:gd name="connsiteX5410" fmla="*/ 5027693 w 6753100"/>
              <a:gd name="connsiteY5410" fmla="*/ 1041934 h 3313224"/>
              <a:gd name="connsiteX5411" fmla="*/ 5022840 w 6753100"/>
              <a:gd name="connsiteY5411" fmla="*/ 1052677 h 3313224"/>
              <a:gd name="connsiteX5412" fmla="*/ 5023163 w 6753100"/>
              <a:gd name="connsiteY5412" fmla="*/ 1053195 h 3313224"/>
              <a:gd name="connsiteX5413" fmla="*/ 5103800 w 6753100"/>
              <a:gd name="connsiteY5413" fmla="*/ 1300282 h 3313224"/>
              <a:gd name="connsiteX5414" fmla="*/ 5114478 w 6753100"/>
              <a:gd name="connsiteY5414" fmla="*/ 1313226 h 3313224"/>
              <a:gd name="connsiteX5415" fmla="*/ 5101341 w 6753100"/>
              <a:gd name="connsiteY5415" fmla="*/ 1326363 h 3313224"/>
              <a:gd name="connsiteX5416" fmla="*/ 5088203 w 6753100"/>
              <a:gd name="connsiteY5416" fmla="*/ 1313226 h 3313224"/>
              <a:gd name="connsiteX5417" fmla="*/ 5097328 w 6753100"/>
              <a:gd name="connsiteY5417" fmla="*/ 1300735 h 3313224"/>
              <a:gd name="connsiteX5418" fmla="*/ 5017274 w 6753100"/>
              <a:gd name="connsiteY5418" fmla="*/ 1055848 h 3313224"/>
              <a:gd name="connsiteX5419" fmla="*/ 5013132 w 6753100"/>
              <a:gd name="connsiteY5419" fmla="*/ 1056495 h 3313224"/>
              <a:gd name="connsiteX5420" fmla="*/ 4998571 w 6753100"/>
              <a:gd name="connsiteY5420" fmla="*/ 1041934 h 3313224"/>
              <a:gd name="connsiteX5421" fmla="*/ 5013132 w 6753100"/>
              <a:gd name="connsiteY5421" fmla="*/ 1027373 h 3313224"/>
              <a:gd name="connsiteX5422" fmla="*/ 4481875 w 6753100"/>
              <a:gd name="connsiteY5422" fmla="*/ 1023490 h 3313224"/>
              <a:gd name="connsiteX5423" fmla="*/ 4496436 w 6753100"/>
              <a:gd name="connsiteY5423" fmla="*/ 1038051 h 3313224"/>
              <a:gd name="connsiteX5424" fmla="*/ 4493265 w 6753100"/>
              <a:gd name="connsiteY5424" fmla="*/ 1047047 h 3313224"/>
              <a:gd name="connsiteX5425" fmla="*/ 4607166 w 6753100"/>
              <a:gd name="connsiteY5425" fmla="*/ 1267406 h 3313224"/>
              <a:gd name="connsiteX5426" fmla="*/ 4608072 w 6753100"/>
              <a:gd name="connsiteY5426" fmla="*/ 1267342 h 3313224"/>
              <a:gd name="connsiteX5427" fmla="*/ 4608072 w 6753100"/>
              <a:gd name="connsiteY5427" fmla="*/ 1267277 h 3313224"/>
              <a:gd name="connsiteX5428" fmla="*/ 4622634 w 6753100"/>
              <a:gd name="connsiteY5428" fmla="*/ 1281838 h 3313224"/>
              <a:gd name="connsiteX5429" fmla="*/ 4608072 w 6753100"/>
              <a:gd name="connsiteY5429" fmla="*/ 1296399 h 3313224"/>
              <a:gd name="connsiteX5430" fmla="*/ 4593511 w 6753100"/>
              <a:gd name="connsiteY5430" fmla="*/ 1281838 h 3313224"/>
              <a:gd name="connsiteX5431" fmla="*/ 4600954 w 6753100"/>
              <a:gd name="connsiteY5431" fmla="*/ 1269218 h 3313224"/>
              <a:gd name="connsiteX5432" fmla="*/ 4488218 w 6753100"/>
              <a:gd name="connsiteY5432" fmla="*/ 1051124 h 3313224"/>
              <a:gd name="connsiteX5433" fmla="*/ 4481875 w 6753100"/>
              <a:gd name="connsiteY5433" fmla="*/ 1052612 h 3313224"/>
              <a:gd name="connsiteX5434" fmla="*/ 4467314 w 6753100"/>
              <a:gd name="connsiteY5434" fmla="*/ 1038051 h 3313224"/>
              <a:gd name="connsiteX5435" fmla="*/ 4481875 w 6753100"/>
              <a:gd name="connsiteY5435" fmla="*/ 1023490 h 3313224"/>
              <a:gd name="connsiteX5436" fmla="*/ 3251162 w 6753100"/>
              <a:gd name="connsiteY5436" fmla="*/ 1023037 h 3313224"/>
              <a:gd name="connsiteX5437" fmla="*/ 3265723 w 6753100"/>
              <a:gd name="connsiteY5437" fmla="*/ 1037598 h 3313224"/>
              <a:gd name="connsiteX5438" fmla="*/ 3251162 w 6753100"/>
              <a:gd name="connsiteY5438" fmla="*/ 1052159 h 3313224"/>
              <a:gd name="connsiteX5439" fmla="*/ 3240872 w 6753100"/>
              <a:gd name="connsiteY5439" fmla="*/ 1047888 h 3313224"/>
              <a:gd name="connsiteX5440" fmla="*/ 3192334 w 6753100"/>
              <a:gd name="connsiteY5440" fmla="*/ 1075328 h 3313224"/>
              <a:gd name="connsiteX5441" fmla="*/ 3193111 w 6753100"/>
              <a:gd name="connsiteY5441" fmla="*/ 1079664 h 3313224"/>
              <a:gd name="connsiteX5442" fmla="*/ 3179973 w 6753100"/>
              <a:gd name="connsiteY5442" fmla="*/ 1092801 h 3313224"/>
              <a:gd name="connsiteX5443" fmla="*/ 3166836 w 6753100"/>
              <a:gd name="connsiteY5443" fmla="*/ 1079664 h 3313224"/>
              <a:gd name="connsiteX5444" fmla="*/ 3179973 w 6753100"/>
              <a:gd name="connsiteY5444" fmla="*/ 1066526 h 3313224"/>
              <a:gd name="connsiteX5445" fmla="*/ 3179909 w 6753100"/>
              <a:gd name="connsiteY5445" fmla="*/ 1066462 h 3313224"/>
              <a:gd name="connsiteX5446" fmla="*/ 3188710 w 6753100"/>
              <a:gd name="connsiteY5446" fmla="*/ 1069892 h 3313224"/>
              <a:gd name="connsiteX5447" fmla="*/ 3237442 w 6753100"/>
              <a:gd name="connsiteY5447" fmla="*/ 1042322 h 3313224"/>
              <a:gd name="connsiteX5448" fmla="*/ 3236600 w 6753100"/>
              <a:gd name="connsiteY5448" fmla="*/ 1037598 h 3313224"/>
              <a:gd name="connsiteX5449" fmla="*/ 3251162 w 6753100"/>
              <a:gd name="connsiteY5449" fmla="*/ 1023037 h 3313224"/>
              <a:gd name="connsiteX5450" fmla="*/ 3937221 w 6753100"/>
              <a:gd name="connsiteY5450" fmla="*/ 1018183 h 3313224"/>
              <a:gd name="connsiteX5451" fmla="*/ 3929131 w 6753100"/>
              <a:gd name="connsiteY5451" fmla="*/ 1026273 h 3313224"/>
              <a:gd name="connsiteX5452" fmla="*/ 3937221 w 6753100"/>
              <a:gd name="connsiteY5452" fmla="*/ 1034362 h 3313224"/>
              <a:gd name="connsiteX5453" fmla="*/ 3945310 w 6753100"/>
              <a:gd name="connsiteY5453" fmla="*/ 1026273 h 3313224"/>
              <a:gd name="connsiteX5454" fmla="*/ 3937221 w 6753100"/>
              <a:gd name="connsiteY5454" fmla="*/ 1018183 h 3313224"/>
              <a:gd name="connsiteX5455" fmla="*/ 6279893 w 6753100"/>
              <a:gd name="connsiteY5455" fmla="*/ 1016048 h 3313224"/>
              <a:gd name="connsiteX5456" fmla="*/ 6271803 w 6753100"/>
              <a:gd name="connsiteY5456" fmla="*/ 1024138 h 3313224"/>
              <a:gd name="connsiteX5457" fmla="*/ 6279893 w 6753100"/>
              <a:gd name="connsiteY5457" fmla="*/ 1032228 h 3313224"/>
              <a:gd name="connsiteX5458" fmla="*/ 6287982 w 6753100"/>
              <a:gd name="connsiteY5458" fmla="*/ 1024138 h 3313224"/>
              <a:gd name="connsiteX5459" fmla="*/ 6279893 w 6753100"/>
              <a:gd name="connsiteY5459" fmla="*/ 1016048 h 3313224"/>
              <a:gd name="connsiteX5460" fmla="*/ 5652532 w 6753100"/>
              <a:gd name="connsiteY5460" fmla="*/ 1011065 h 3313224"/>
              <a:gd name="connsiteX5461" fmla="*/ 5665669 w 6753100"/>
              <a:gd name="connsiteY5461" fmla="*/ 1024202 h 3313224"/>
              <a:gd name="connsiteX5462" fmla="*/ 5659262 w 6753100"/>
              <a:gd name="connsiteY5462" fmla="*/ 1035463 h 3313224"/>
              <a:gd name="connsiteX5463" fmla="*/ 5730838 w 6753100"/>
              <a:gd name="connsiteY5463" fmla="*/ 1357039 h 3313224"/>
              <a:gd name="connsiteX5464" fmla="*/ 5744429 w 6753100"/>
              <a:gd name="connsiteY5464" fmla="*/ 1371471 h 3313224"/>
              <a:gd name="connsiteX5465" fmla="*/ 5729868 w 6753100"/>
              <a:gd name="connsiteY5465" fmla="*/ 1386032 h 3313224"/>
              <a:gd name="connsiteX5466" fmla="*/ 5719578 w 6753100"/>
              <a:gd name="connsiteY5466" fmla="*/ 1381761 h 3313224"/>
              <a:gd name="connsiteX5467" fmla="*/ 5715324 w 6753100"/>
              <a:gd name="connsiteY5467" fmla="*/ 1371511 h 3313224"/>
              <a:gd name="connsiteX5468" fmla="*/ 5724432 w 6753100"/>
              <a:gd name="connsiteY5468" fmla="*/ 1358075 h 3313224"/>
              <a:gd name="connsiteX5469" fmla="*/ 5653049 w 6753100"/>
              <a:gd name="connsiteY5469" fmla="*/ 1037340 h 3313224"/>
              <a:gd name="connsiteX5470" fmla="*/ 5652532 w 6753100"/>
              <a:gd name="connsiteY5470" fmla="*/ 1037340 h 3313224"/>
              <a:gd name="connsiteX5471" fmla="*/ 5639394 w 6753100"/>
              <a:gd name="connsiteY5471" fmla="*/ 1024202 h 3313224"/>
              <a:gd name="connsiteX5472" fmla="*/ 5652532 w 6753100"/>
              <a:gd name="connsiteY5472" fmla="*/ 1011065 h 3313224"/>
              <a:gd name="connsiteX5473" fmla="*/ 3828562 w 6753100"/>
              <a:gd name="connsiteY5473" fmla="*/ 1011000 h 3313224"/>
              <a:gd name="connsiteX5474" fmla="*/ 3841700 w 6753100"/>
              <a:gd name="connsiteY5474" fmla="*/ 1024137 h 3313224"/>
              <a:gd name="connsiteX5475" fmla="*/ 3841635 w 6753100"/>
              <a:gd name="connsiteY5475" fmla="*/ 1024914 h 3313224"/>
              <a:gd name="connsiteX5476" fmla="*/ 4038632 w 6753100"/>
              <a:gd name="connsiteY5476" fmla="*/ 1154865 h 3313224"/>
              <a:gd name="connsiteX5477" fmla="*/ 4066913 w 6753100"/>
              <a:gd name="connsiteY5477" fmla="*/ 1126584 h 3313224"/>
              <a:gd name="connsiteX5478" fmla="*/ 3976504 w 6753100"/>
              <a:gd name="connsiteY5478" fmla="*/ 1054036 h 3313224"/>
              <a:gd name="connsiteX5479" fmla="*/ 3973269 w 6753100"/>
              <a:gd name="connsiteY5479" fmla="*/ 1051836 h 3313224"/>
              <a:gd name="connsiteX5480" fmla="*/ 4011451 w 6753100"/>
              <a:gd name="connsiteY5480" fmla="*/ 1013653 h 3313224"/>
              <a:gd name="connsiteX5481" fmla="*/ 4013652 w 6753100"/>
              <a:gd name="connsiteY5481" fmla="*/ 1015207 h 3313224"/>
              <a:gd name="connsiteX5482" fmla="*/ 4169359 w 6753100"/>
              <a:gd name="connsiteY5482" fmla="*/ 1157777 h 3313224"/>
              <a:gd name="connsiteX5483" fmla="*/ 4178226 w 6753100"/>
              <a:gd name="connsiteY5483" fmla="*/ 1154671 h 3313224"/>
              <a:gd name="connsiteX5484" fmla="*/ 4192787 w 6753100"/>
              <a:gd name="connsiteY5484" fmla="*/ 1169232 h 3313224"/>
              <a:gd name="connsiteX5485" fmla="*/ 4178226 w 6753100"/>
              <a:gd name="connsiteY5485" fmla="*/ 1183793 h 3313224"/>
              <a:gd name="connsiteX5486" fmla="*/ 4178290 w 6753100"/>
              <a:gd name="connsiteY5486" fmla="*/ 1183728 h 3313224"/>
              <a:gd name="connsiteX5487" fmla="*/ 4163729 w 6753100"/>
              <a:gd name="connsiteY5487" fmla="*/ 1169167 h 3313224"/>
              <a:gd name="connsiteX5488" fmla="*/ 4165282 w 6753100"/>
              <a:gd name="connsiteY5488" fmla="*/ 1162760 h 3313224"/>
              <a:gd name="connsiteX5489" fmla="*/ 4012292 w 6753100"/>
              <a:gd name="connsiteY5489" fmla="*/ 1021937 h 3313224"/>
              <a:gd name="connsiteX5490" fmla="*/ 3983429 w 6753100"/>
              <a:gd name="connsiteY5490" fmla="*/ 1050801 h 3313224"/>
              <a:gd name="connsiteX5491" fmla="*/ 4073838 w 6753100"/>
              <a:gd name="connsiteY5491" fmla="*/ 1124060 h 3313224"/>
              <a:gd name="connsiteX5492" fmla="*/ 4076232 w 6753100"/>
              <a:gd name="connsiteY5492" fmla="*/ 1126325 h 3313224"/>
              <a:gd name="connsiteX5493" fmla="*/ 4038762 w 6753100"/>
              <a:gd name="connsiteY5493" fmla="*/ 1163796 h 3313224"/>
              <a:gd name="connsiteX5494" fmla="*/ 4036496 w 6753100"/>
              <a:gd name="connsiteY5494" fmla="*/ 1161660 h 3313224"/>
              <a:gd name="connsiteX5495" fmla="*/ 3839694 w 6753100"/>
              <a:gd name="connsiteY5495" fmla="*/ 1031062 h 3313224"/>
              <a:gd name="connsiteX5496" fmla="*/ 3828562 w 6753100"/>
              <a:gd name="connsiteY5496" fmla="*/ 1037275 h 3313224"/>
              <a:gd name="connsiteX5497" fmla="*/ 3815425 w 6753100"/>
              <a:gd name="connsiteY5497" fmla="*/ 1024137 h 3313224"/>
              <a:gd name="connsiteX5498" fmla="*/ 3828562 w 6753100"/>
              <a:gd name="connsiteY5498" fmla="*/ 1011000 h 3313224"/>
              <a:gd name="connsiteX5499" fmla="*/ 361054 w 6753100"/>
              <a:gd name="connsiteY5499" fmla="*/ 1004722 h 3313224"/>
              <a:gd name="connsiteX5500" fmla="*/ 352964 w 6753100"/>
              <a:gd name="connsiteY5500" fmla="*/ 1012812 h 3313224"/>
              <a:gd name="connsiteX5501" fmla="*/ 361054 w 6753100"/>
              <a:gd name="connsiteY5501" fmla="*/ 1020901 h 3313224"/>
              <a:gd name="connsiteX5502" fmla="*/ 369143 w 6753100"/>
              <a:gd name="connsiteY5502" fmla="*/ 1012812 h 3313224"/>
              <a:gd name="connsiteX5503" fmla="*/ 361054 w 6753100"/>
              <a:gd name="connsiteY5503" fmla="*/ 1004722 h 3313224"/>
              <a:gd name="connsiteX5504" fmla="*/ 1420268 w 6753100"/>
              <a:gd name="connsiteY5504" fmla="*/ 1000387 h 3313224"/>
              <a:gd name="connsiteX5505" fmla="*/ 1412178 w 6753100"/>
              <a:gd name="connsiteY5505" fmla="*/ 1008476 h 3313224"/>
              <a:gd name="connsiteX5506" fmla="*/ 1420268 w 6753100"/>
              <a:gd name="connsiteY5506" fmla="*/ 1016566 h 3313224"/>
              <a:gd name="connsiteX5507" fmla="*/ 1428357 w 6753100"/>
              <a:gd name="connsiteY5507" fmla="*/ 1008476 h 3313224"/>
              <a:gd name="connsiteX5508" fmla="*/ 1420268 w 6753100"/>
              <a:gd name="connsiteY5508" fmla="*/ 1000387 h 3313224"/>
              <a:gd name="connsiteX5509" fmla="*/ 1227218 w 6753100"/>
              <a:gd name="connsiteY5509" fmla="*/ 996633 h 3313224"/>
              <a:gd name="connsiteX5510" fmla="*/ 1219129 w 6753100"/>
              <a:gd name="connsiteY5510" fmla="*/ 1004722 h 3313224"/>
              <a:gd name="connsiteX5511" fmla="*/ 1227218 w 6753100"/>
              <a:gd name="connsiteY5511" fmla="*/ 1012812 h 3313224"/>
              <a:gd name="connsiteX5512" fmla="*/ 1235308 w 6753100"/>
              <a:gd name="connsiteY5512" fmla="*/ 1004722 h 3313224"/>
              <a:gd name="connsiteX5513" fmla="*/ 1227218 w 6753100"/>
              <a:gd name="connsiteY5513" fmla="*/ 996633 h 3313224"/>
              <a:gd name="connsiteX5514" fmla="*/ 4395608 w 6753100"/>
              <a:gd name="connsiteY5514" fmla="*/ 991262 h 3313224"/>
              <a:gd name="connsiteX5515" fmla="*/ 4387518 w 6753100"/>
              <a:gd name="connsiteY5515" fmla="*/ 999351 h 3313224"/>
              <a:gd name="connsiteX5516" fmla="*/ 4395608 w 6753100"/>
              <a:gd name="connsiteY5516" fmla="*/ 1007441 h 3313224"/>
              <a:gd name="connsiteX5517" fmla="*/ 4403697 w 6753100"/>
              <a:gd name="connsiteY5517" fmla="*/ 999351 h 3313224"/>
              <a:gd name="connsiteX5518" fmla="*/ 4395608 w 6753100"/>
              <a:gd name="connsiteY5518" fmla="*/ 991262 h 3313224"/>
              <a:gd name="connsiteX5519" fmla="*/ 1227218 w 6753100"/>
              <a:gd name="connsiteY5519" fmla="*/ 990161 h 3313224"/>
              <a:gd name="connsiteX5520" fmla="*/ 1241780 w 6753100"/>
              <a:gd name="connsiteY5520" fmla="*/ 1004722 h 3313224"/>
              <a:gd name="connsiteX5521" fmla="*/ 1227218 w 6753100"/>
              <a:gd name="connsiteY5521" fmla="*/ 1019283 h 3313224"/>
              <a:gd name="connsiteX5522" fmla="*/ 1227283 w 6753100"/>
              <a:gd name="connsiteY5522" fmla="*/ 1019219 h 3313224"/>
              <a:gd name="connsiteX5523" fmla="*/ 1225600 w 6753100"/>
              <a:gd name="connsiteY5523" fmla="*/ 1019025 h 3313224"/>
              <a:gd name="connsiteX5524" fmla="*/ 1195248 w 6753100"/>
              <a:gd name="connsiteY5524" fmla="*/ 1140044 h 3313224"/>
              <a:gd name="connsiteX5525" fmla="*/ 1201396 w 6753100"/>
              <a:gd name="connsiteY5525" fmla="*/ 1151887 h 3313224"/>
              <a:gd name="connsiteX5526" fmla="*/ 1186835 w 6753100"/>
              <a:gd name="connsiteY5526" fmla="*/ 1166449 h 3313224"/>
              <a:gd name="connsiteX5527" fmla="*/ 1172274 w 6753100"/>
              <a:gd name="connsiteY5527" fmla="*/ 1151887 h 3313224"/>
              <a:gd name="connsiteX5528" fmla="*/ 1186835 w 6753100"/>
              <a:gd name="connsiteY5528" fmla="*/ 1137326 h 3313224"/>
              <a:gd name="connsiteX5529" fmla="*/ 1189165 w 6753100"/>
              <a:gd name="connsiteY5529" fmla="*/ 1137585 h 3313224"/>
              <a:gd name="connsiteX5530" fmla="*/ 1219452 w 6753100"/>
              <a:gd name="connsiteY5530" fmla="*/ 1016954 h 3313224"/>
              <a:gd name="connsiteX5531" fmla="*/ 1212657 w 6753100"/>
              <a:gd name="connsiteY5531" fmla="*/ 1004722 h 3313224"/>
              <a:gd name="connsiteX5532" fmla="*/ 1227218 w 6753100"/>
              <a:gd name="connsiteY5532" fmla="*/ 990161 h 3313224"/>
              <a:gd name="connsiteX5533" fmla="*/ 2912501 w 6753100"/>
              <a:gd name="connsiteY5533" fmla="*/ 989643 h 3313224"/>
              <a:gd name="connsiteX5534" fmla="*/ 2904411 w 6753100"/>
              <a:gd name="connsiteY5534" fmla="*/ 997733 h 3313224"/>
              <a:gd name="connsiteX5535" fmla="*/ 2912501 w 6753100"/>
              <a:gd name="connsiteY5535" fmla="*/ 1005822 h 3313224"/>
              <a:gd name="connsiteX5536" fmla="*/ 2920590 w 6753100"/>
              <a:gd name="connsiteY5536" fmla="*/ 997733 h 3313224"/>
              <a:gd name="connsiteX5537" fmla="*/ 2912501 w 6753100"/>
              <a:gd name="connsiteY5537" fmla="*/ 989643 h 3313224"/>
              <a:gd name="connsiteX5538" fmla="*/ 6127874 w 6753100"/>
              <a:gd name="connsiteY5538" fmla="*/ 989062 h 3313224"/>
              <a:gd name="connsiteX5539" fmla="*/ 6119785 w 6753100"/>
              <a:gd name="connsiteY5539" fmla="*/ 997151 h 3313224"/>
              <a:gd name="connsiteX5540" fmla="*/ 6119720 w 6753100"/>
              <a:gd name="connsiteY5540" fmla="*/ 997151 h 3313224"/>
              <a:gd name="connsiteX5541" fmla="*/ 6127809 w 6753100"/>
              <a:gd name="connsiteY5541" fmla="*/ 1005241 h 3313224"/>
              <a:gd name="connsiteX5542" fmla="*/ 6130204 w 6753100"/>
              <a:gd name="connsiteY5542" fmla="*/ 1004788 h 3313224"/>
              <a:gd name="connsiteX5543" fmla="*/ 6131110 w 6753100"/>
              <a:gd name="connsiteY5543" fmla="*/ 1004335 h 3313224"/>
              <a:gd name="connsiteX5544" fmla="*/ 6131434 w 6753100"/>
              <a:gd name="connsiteY5544" fmla="*/ 1004335 h 3313224"/>
              <a:gd name="connsiteX5545" fmla="*/ 6135964 w 6753100"/>
              <a:gd name="connsiteY5545" fmla="*/ 997151 h 3313224"/>
              <a:gd name="connsiteX5546" fmla="*/ 6127874 w 6753100"/>
              <a:gd name="connsiteY5546" fmla="*/ 989062 h 3313224"/>
              <a:gd name="connsiteX5547" fmla="*/ 4836198 w 6753100"/>
              <a:gd name="connsiteY5547" fmla="*/ 986408 h 3313224"/>
              <a:gd name="connsiteX5548" fmla="*/ 4828108 w 6753100"/>
              <a:gd name="connsiteY5548" fmla="*/ 994497 h 3313224"/>
              <a:gd name="connsiteX5549" fmla="*/ 4828173 w 6753100"/>
              <a:gd name="connsiteY5549" fmla="*/ 994497 h 3313224"/>
              <a:gd name="connsiteX5550" fmla="*/ 4836262 w 6753100"/>
              <a:gd name="connsiteY5550" fmla="*/ 1002587 h 3313224"/>
              <a:gd name="connsiteX5551" fmla="*/ 4839433 w 6753100"/>
              <a:gd name="connsiteY5551" fmla="*/ 1001940 h 3313224"/>
              <a:gd name="connsiteX5552" fmla="*/ 4840598 w 6753100"/>
              <a:gd name="connsiteY5552" fmla="*/ 1000839 h 3313224"/>
              <a:gd name="connsiteX5553" fmla="*/ 4841440 w 6753100"/>
              <a:gd name="connsiteY5553" fmla="*/ 1000581 h 3313224"/>
              <a:gd name="connsiteX5554" fmla="*/ 4844287 w 6753100"/>
              <a:gd name="connsiteY5554" fmla="*/ 994497 h 3313224"/>
              <a:gd name="connsiteX5555" fmla="*/ 4836198 w 6753100"/>
              <a:gd name="connsiteY5555" fmla="*/ 986408 h 3313224"/>
              <a:gd name="connsiteX5556" fmla="*/ 4676542 w 6753100"/>
              <a:gd name="connsiteY5556" fmla="*/ 985308 h 3313224"/>
              <a:gd name="connsiteX5557" fmla="*/ 4668453 w 6753100"/>
              <a:gd name="connsiteY5557" fmla="*/ 993397 h 3313224"/>
              <a:gd name="connsiteX5558" fmla="*/ 4676542 w 6753100"/>
              <a:gd name="connsiteY5558" fmla="*/ 1001487 h 3313224"/>
              <a:gd name="connsiteX5559" fmla="*/ 4684632 w 6753100"/>
              <a:gd name="connsiteY5559" fmla="*/ 993397 h 3313224"/>
              <a:gd name="connsiteX5560" fmla="*/ 4676542 w 6753100"/>
              <a:gd name="connsiteY5560" fmla="*/ 985308 h 3313224"/>
              <a:gd name="connsiteX5561" fmla="*/ 3237119 w 6753100"/>
              <a:gd name="connsiteY5561" fmla="*/ 985308 h 3313224"/>
              <a:gd name="connsiteX5562" fmla="*/ 3229029 w 6753100"/>
              <a:gd name="connsiteY5562" fmla="*/ 993398 h 3313224"/>
              <a:gd name="connsiteX5563" fmla="*/ 3229612 w 6753100"/>
              <a:gd name="connsiteY5563" fmla="*/ 996180 h 3313224"/>
              <a:gd name="connsiteX5564" fmla="*/ 3230583 w 6753100"/>
              <a:gd name="connsiteY5564" fmla="*/ 997281 h 3313224"/>
              <a:gd name="connsiteX5565" fmla="*/ 3230841 w 6753100"/>
              <a:gd name="connsiteY5565" fmla="*/ 998251 h 3313224"/>
              <a:gd name="connsiteX5566" fmla="*/ 3237184 w 6753100"/>
              <a:gd name="connsiteY5566" fmla="*/ 1001487 h 3313224"/>
              <a:gd name="connsiteX5567" fmla="*/ 3245273 w 6753100"/>
              <a:gd name="connsiteY5567" fmla="*/ 993398 h 3313224"/>
              <a:gd name="connsiteX5568" fmla="*/ 3237184 w 6753100"/>
              <a:gd name="connsiteY5568" fmla="*/ 985308 h 3313224"/>
              <a:gd name="connsiteX5569" fmla="*/ 6324159 w 6753100"/>
              <a:gd name="connsiteY5569" fmla="*/ 983690 h 3313224"/>
              <a:gd name="connsiteX5570" fmla="*/ 6316069 w 6753100"/>
              <a:gd name="connsiteY5570" fmla="*/ 991780 h 3313224"/>
              <a:gd name="connsiteX5571" fmla="*/ 6324159 w 6753100"/>
              <a:gd name="connsiteY5571" fmla="*/ 999869 h 3313224"/>
              <a:gd name="connsiteX5572" fmla="*/ 6332248 w 6753100"/>
              <a:gd name="connsiteY5572" fmla="*/ 991780 h 3313224"/>
              <a:gd name="connsiteX5573" fmla="*/ 6324159 w 6753100"/>
              <a:gd name="connsiteY5573" fmla="*/ 983690 h 3313224"/>
              <a:gd name="connsiteX5574" fmla="*/ 6127874 w 6753100"/>
              <a:gd name="connsiteY5574" fmla="*/ 982590 h 3313224"/>
              <a:gd name="connsiteX5575" fmla="*/ 6142435 w 6753100"/>
              <a:gd name="connsiteY5575" fmla="*/ 997151 h 3313224"/>
              <a:gd name="connsiteX5576" fmla="*/ 6135769 w 6753100"/>
              <a:gd name="connsiteY5576" fmla="*/ 1009383 h 3313224"/>
              <a:gd name="connsiteX5577" fmla="*/ 6151172 w 6753100"/>
              <a:gd name="connsiteY5577" fmla="*/ 1072611 h 3313224"/>
              <a:gd name="connsiteX5578" fmla="*/ 6151042 w 6753100"/>
              <a:gd name="connsiteY5578" fmla="*/ 1072611 h 3313224"/>
              <a:gd name="connsiteX5579" fmla="*/ 6162821 w 6753100"/>
              <a:gd name="connsiteY5579" fmla="*/ 1085619 h 3313224"/>
              <a:gd name="connsiteX5580" fmla="*/ 6149684 w 6753100"/>
              <a:gd name="connsiteY5580" fmla="*/ 1098756 h 3313224"/>
              <a:gd name="connsiteX5581" fmla="*/ 6136546 w 6753100"/>
              <a:gd name="connsiteY5581" fmla="*/ 1085619 h 3313224"/>
              <a:gd name="connsiteX5582" fmla="*/ 6144700 w 6753100"/>
              <a:gd name="connsiteY5582" fmla="*/ 1073452 h 3313224"/>
              <a:gd name="connsiteX5583" fmla="*/ 6129621 w 6753100"/>
              <a:gd name="connsiteY5583" fmla="*/ 1011518 h 3313224"/>
              <a:gd name="connsiteX5584" fmla="*/ 6127874 w 6753100"/>
              <a:gd name="connsiteY5584" fmla="*/ 1011712 h 3313224"/>
              <a:gd name="connsiteX5585" fmla="*/ 6113313 w 6753100"/>
              <a:gd name="connsiteY5585" fmla="*/ 997151 h 3313224"/>
              <a:gd name="connsiteX5586" fmla="*/ 6127874 w 6753100"/>
              <a:gd name="connsiteY5586" fmla="*/ 982590 h 3313224"/>
              <a:gd name="connsiteX5587" fmla="*/ 3237184 w 6753100"/>
              <a:gd name="connsiteY5587" fmla="*/ 978901 h 3313224"/>
              <a:gd name="connsiteX5588" fmla="*/ 3251745 w 6753100"/>
              <a:gd name="connsiteY5588" fmla="*/ 993462 h 3313224"/>
              <a:gd name="connsiteX5589" fmla="*/ 3237184 w 6753100"/>
              <a:gd name="connsiteY5589" fmla="*/ 1008023 h 3313224"/>
              <a:gd name="connsiteX5590" fmla="*/ 3226376 w 6753100"/>
              <a:gd name="connsiteY5590" fmla="*/ 1003105 h 3313224"/>
              <a:gd name="connsiteX5591" fmla="*/ 2960262 w 6753100"/>
              <a:gd name="connsiteY5591" fmla="*/ 1226247 h 3313224"/>
              <a:gd name="connsiteX5592" fmla="*/ 2963756 w 6753100"/>
              <a:gd name="connsiteY5592" fmla="*/ 1235567 h 3313224"/>
              <a:gd name="connsiteX5593" fmla="*/ 2949195 w 6753100"/>
              <a:gd name="connsiteY5593" fmla="*/ 1250128 h 3313224"/>
              <a:gd name="connsiteX5594" fmla="*/ 2934634 w 6753100"/>
              <a:gd name="connsiteY5594" fmla="*/ 1235567 h 3313224"/>
              <a:gd name="connsiteX5595" fmla="*/ 2949195 w 6753100"/>
              <a:gd name="connsiteY5595" fmla="*/ 1221005 h 3313224"/>
              <a:gd name="connsiteX5596" fmla="*/ 2955149 w 6753100"/>
              <a:gd name="connsiteY5596" fmla="*/ 1222300 h 3313224"/>
              <a:gd name="connsiteX5597" fmla="*/ 3223270 w 6753100"/>
              <a:gd name="connsiteY5597" fmla="*/ 997410 h 3313224"/>
              <a:gd name="connsiteX5598" fmla="*/ 3222622 w 6753100"/>
              <a:gd name="connsiteY5598" fmla="*/ 993462 h 3313224"/>
              <a:gd name="connsiteX5599" fmla="*/ 3237184 w 6753100"/>
              <a:gd name="connsiteY5599" fmla="*/ 978901 h 3313224"/>
              <a:gd name="connsiteX5600" fmla="*/ 5393666 w 6753100"/>
              <a:gd name="connsiteY5600" fmla="*/ 976506 h 3313224"/>
              <a:gd name="connsiteX5601" fmla="*/ 5406803 w 6753100"/>
              <a:gd name="connsiteY5601" fmla="*/ 989643 h 3313224"/>
              <a:gd name="connsiteX5602" fmla="*/ 5401820 w 6753100"/>
              <a:gd name="connsiteY5602" fmla="*/ 999869 h 3313224"/>
              <a:gd name="connsiteX5603" fmla="*/ 5510479 w 6753100"/>
              <a:gd name="connsiteY5603" fmla="*/ 1475858 h 3313224"/>
              <a:gd name="connsiteX5604" fmla="*/ 5522192 w 6753100"/>
              <a:gd name="connsiteY5604" fmla="*/ 1490096 h 3313224"/>
              <a:gd name="connsiteX5605" fmla="*/ 5507631 w 6753100"/>
              <a:gd name="connsiteY5605" fmla="*/ 1504657 h 3313224"/>
              <a:gd name="connsiteX5606" fmla="*/ 5493070 w 6753100"/>
              <a:gd name="connsiteY5606" fmla="*/ 1490096 h 3313224"/>
              <a:gd name="connsiteX5607" fmla="*/ 5493200 w 6753100"/>
              <a:gd name="connsiteY5607" fmla="*/ 1490096 h 3313224"/>
              <a:gd name="connsiteX5608" fmla="*/ 5504072 w 6753100"/>
              <a:gd name="connsiteY5608" fmla="*/ 1476052 h 3313224"/>
              <a:gd name="connsiteX5609" fmla="*/ 5395995 w 6753100"/>
              <a:gd name="connsiteY5609" fmla="*/ 1002522 h 3313224"/>
              <a:gd name="connsiteX5610" fmla="*/ 5393666 w 6753100"/>
              <a:gd name="connsiteY5610" fmla="*/ 1002781 h 3313224"/>
              <a:gd name="connsiteX5611" fmla="*/ 5380528 w 6753100"/>
              <a:gd name="connsiteY5611" fmla="*/ 989643 h 3313224"/>
              <a:gd name="connsiteX5612" fmla="*/ 5393666 w 6753100"/>
              <a:gd name="connsiteY5612" fmla="*/ 976506 h 3313224"/>
              <a:gd name="connsiteX5613" fmla="*/ 6168839 w 6753100"/>
              <a:gd name="connsiteY5613" fmla="*/ 969646 h 3313224"/>
              <a:gd name="connsiteX5614" fmla="*/ 6160750 w 6753100"/>
              <a:gd name="connsiteY5614" fmla="*/ 977736 h 3313224"/>
              <a:gd name="connsiteX5615" fmla="*/ 6168839 w 6753100"/>
              <a:gd name="connsiteY5615" fmla="*/ 985825 h 3313224"/>
              <a:gd name="connsiteX5616" fmla="*/ 6176929 w 6753100"/>
              <a:gd name="connsiteY5616" fmla="*/ 977736 h 3313224"/>
              <a:gd name="connsiteX5617" fmla="*/ 6168839 w 6753100"/>
              <a:gd name="connsiteY5617" fmla="*/ 969646 h 3313224"/>
              <a:gd name="connsiteX5618" fmla="*/ 5086392 w 6753100"/>
              <a:gd name="connsiteY5618" fmla="*/ 966540 h 3313224"/>
              <a:gd name="connsiteX5619" fmla="*/ 5088333 w 6753100"/>
              <a:gd name="connsiteY5619" fmla="*/ 970811 h 3313224"/>
              <a:gd name="connsiteX5620" fmla="*/ 5125351 w 6753100"/>
              <a:gd name="connsiteY5620" fmla="*/ 1058243 h 3313224"/>
              <a:gd name="connsiteX5621" fmla="*/ 5126904 w 6753100"/>
              <a:gd name="connsiteY5621" fmla="*/ 1058114 h 3313224"/>
              <a:gd name="connsiteX5622" fmla="*/ 5141465 w 6753100"/>
              <a:gd name="connsiteY5622" fmla="*/ 1072675 h 3313224"/>
              <a:gd name="connsiteX5623" fmla="*/ 5126904 w 6753100"/>
              <a:gd name="connsiteY5623" fmla="*/ 1087236 h 3313224"/>
              <a:gd name="connsiteX5624" fmla="*/ 5112343 w 6753100"/>
              <a:gd name="connsiteY5624" fmla="*/ 1072675 h 3313224"/>
              <a:gd name="connsiteX5625" fmla="*/ 5119203 w 6753100"/>
              <a:gd name="connsiteY5625" fmla="*/ 1060379 h 3313224"/>
              <a:gd name="connsiteX5626" fmla="*/ 5084321 w 6753100"/>
              <a:gd name="connsiteY5626" fmla="*/ 977801 h 3313224"/>
              <a:gd name="connsiteX5627" fmla="*/ 5054292 w 6753100"/>
              <a:gd name="connsiteY5627" fmla="*/ 1007829 h 3313224"/>
              <a:gd name="connsiteX5628" fmla="*/ 5164375 w 6753100"/>
              <a:gd name="connsiteY5628" fmla="*/ 1360016 h 3313224"/>
              <a:gd name="connsiteX5629" fmla="*/ 5165075 w 6753100"/>
              <a:gd name="connsiteY5629" fmla="*/ 1363770 h 3313224"/>
              <a:gd name="connsiteX5630" fmla="*/ 5117714 w 6753100"/>
              <a:gd name="connsiteY5630" fmla="*/ 1363770 h 3313224"/>
              <a:gd name="connsiteX5631" fmla="*/ 5121468 w 6753100"/>
              <a:gd name="connsiteY5631" fmla="*/ 1383767 h 3313224"/>
              <a:gd name="connsiteX5632" fmla="*/ 5121533 w 6753100"/>
              <a:gd name="connsiteY5632" fmla="*/ 1383767 h 3313224"/>
              <a:gd name="connsiteX5633" fmla="*/ 5136094 w 6753100"/>
              <a:gd name="connsiteY5633" fmla="*/ 1398328 h 3313224"/>
              <a:gd name="connsiteX5634" fmla="*/ 5121533 w 6753100"/>
              <a:gd name="connsiteY5634" fmla="*/ 1412889 h 3313224"/>
              <a:gd name="connsiteX5635" fmla="*/ 5106972 w 6753100"/>
              <a:gd name="connsiteY5635" fmla="*/ 1398328 h 3313224"/>
              <a:gd name="connsiteX5636" fmla="*/ 5115126 w 6753100"/>
              <a:gd name="connsiteY5636" fmla="*/ 1385320 h 3313224"/>
              <a:gd name="connsiteX5637" fmla="*/ 5110531 w 6753100"/>
              <a:gd name="connsiteY5637" fmla="*/ 1361181 h 3313224"/>
              <a:gd name="connsiteX5638" fmla="*/ 5109754 w 6753100"/>
              <a:gd name="connsiteY5638" fmla="*/ 1357298 h 3313224"/>
              <a:gd name="connsiteX5639" fmla="*/ 5157256 w 6753100"/>
              <a:gd name="connsiteY5639" fmla="*/ 1357298 h 3313224"/>
              <a:gd name="connsiteX5640" fmla="*/ 5047497 w 6753100"/>
              <a:gd name="connsiteY5640" fmla="*/ 1008347 h 3313224"/>
              <a:gd name="connsiteX5641" fmla="*/ 5046591 w 6753100"/>
              <a:gd name="connsiteY5641" fmla="*/ 1006341 h 3313224"/>
              <a:gd name="connsiteX5642" fmla="*/ 6168904 w 6753100"/>
              <a:gd name="connsiteY5642" fmla="*/ 963110 h 3313224"/>
              <a:gd name="connsiteX5643" fmla="*/ 6183465 w 6753100"/>
              <a:gd name="connsiteY5643" fmla="*/ 977671 h 3313224"/>
              <a:gd name="connsiteX5644" fmla="*/ 6178676 w 6753100"/>
              <a:gd name="connsiteY5644" fmla="*/ 988414 h 3313224"/>
              <a:gd name="connsiteX5645" fmla="*/ 6183207 w 6753100"/>
              <a:gd name="connsiteY5645" fmla="*/ 1006729 h 3313224"/>
              <a:gd name="connsiteX5646" fmla="*/ 6184372 w 6753100"/>
              <a:gd name="connsiteY5646" fmla="*/ 1011647 h 3313224"/>
              <a:gd name="connsiteX5647" fmla="*/ 6222813 w 6753100"/>
              <a:gd name="connsiteY5647" fmla="*/ 973206 h 3313224"/>
              <a:gd name="connsiteX5648" fmla="*/ 6224237 w 6753100"/>
              <a:gd name="connsiteY5648" fmla="*/ 978707 h 3313224"/>
              <a:gd name="connsiteX5649" fmla="*/ 6236792 w 6753100"/>
              <a:gd name="connsiteY5649" fmla="*/ 1029315 h 3313224"/>
              <a:gd name="connsiteX5650" fmla="*/ 6237180 w 6753100"/>
              <a:gd name="connsiteY5650" fmla="*/ 1029315 h 3313224"/>
              <a:gd name="connsiteX5651" fmla="*/ 6250318 w 6753100"/>
              <a:gd name="connsiteY5651" fmla="*/ 1042452 h 3313224"/>
              <a:gd name="connsiteX5652" fmla="*/ 6237180 w 6753100"/>
              <a:gd name="connsiteY5652" fmla="*/ 1055590 h 3313224"/>
              <a:gd name="connsiteX5653" fmla="*/ 6224043 w 6753100"/>
              <a:gd name="connsiteY5653" fmla="*/ 1042452 h 3313224"/>
              <a:gd name="connsiteX5654" fmla="*/ 6230579 w 6753100"/>
              <a:gd name="connsiteY5654" fmla="*/ 1031127 h 3313224"/>
              <a:gd name="connsiteX5655" fmla="*/ 6219383 w 6753100"/>
              <a:gd name="connsiteY5655" fmla="*/ 985825 h 3313224"/>
              <a:gd name="connsiteX5656" fmla="*/ 6180812 w 6753100"/>
              <a:gd name="connsiteY5656" fmla="*/ 1024396 h 3313224"/>
              <a:gd name="connsiteX5657" fmla="*/ 6176865 w 6753100"/>
              <a:gd name="connsiteY5657" fmla="*/ 1008347 h 3313224"/>
              <a:gd name="connsiteX5658" fmla="*/ 6172723 w 6753100"/>
              <a:gd name="connsiteY5658" fmla="*/ 991715 h 3313224"/>
              <a:gd name="connsiteX5659" fmla="*/ 6172787 w 6753100"/>
              <a:gd name="connsiteY5659" fmla="*/ 991650 h 3313224"/>
              <a:gd name="connsiteX5660" fmla="*/ 6168904 w 6753100"/>
              <a:gd name="connsiteY5660" fmla="*/ 992232 h 3313224"/>
              <a:gd name="connsiteX5661" fmla="*/ 6154343 w 6753100"/>
              <a:gd name="connsiteY5661" fmla="*/ 977671 h 3313224"/>
              <a:gd name="connsiteX5662" fmla="*/ 6168904 w 6753100"/>
              <a:gd name="connsiteY5662" fmla="*/ 963110 h 3313224"/>
              <a:gd name="connsiteX5663" fmla="*/ 5733362 w 6753100"/>
              <a:gd name="connsiteY5663" fmla="*/ 962010 h 3313224"/>
              <a:gd name="connsiteX5664" fmla="*/ 5737698 w 6753100"/>
              <a:gd name="connsiteY5664" fmla="*/ 975406 h 3313224"/>
              <a:gd name="connsiteX5665" fmla="*/ 5742488 w 6753100"/>
              <a:gd name="connsiteY5665" fmla="*/ 990226 h 3313224"/>
              <a:gd name="connsiteX5666" fmla="*/ 5802739 w 6753100"/>
              <a:gd name="connsiteY5666" fmla="*/ 1227865 h 3313224"/>
              <a:gd name="connsiteX5667" fmla="*/ 5815488 w 6753100"/>
              <a:gd name="connsiteY5667" fmla="*/ 1241003 h 3313224"/>
              <a:gd name="connsiteX5668" fmla="*/ 5802350 w 6753100"/>
              <a:gd name="connsiteY5668" fmla="*/ 1254140 h 3313224"/>
              <a:gd name="connsiteX5669" fmla="*/ 5789213 w 6753100"/>
              <a:gd name="connsiteY5669" fmla="*/ 1241003 h 3313224"/>
              <a:gd name="connsiteX5670" fmla="*/ 5796461 w 6753100"/>
              <a:gd name="connsiteY5670" fmla="*/ 1229289 h 3313224"/>
              <a:gd name="connsiteX5671" fmla="*/ 5736340 w 6753100"/>
              <a:gd name="connsiteY5671" fmla="*/ 992103 h 3313224"/>
              <a:gd name="connsiteX5672" fmla="*/ 5731615 w 6753100"/>
              <a:gd name="connsiteY5672" fmla="*/ 977348 h 3313224"/>
              <a:gd name="connsiteX5673" fmla="*/ 5730515 w 6753100"/>
              <a:gd name="connsiteY5673" fmla="*/ 973983 h 3313224"/>
              <a:gd name="connsiteX5674" fmla="*/ 5698675 w 6753100"/>
              <a:gd name="connsiteY5674" fmla="*/ 1005888 h 3313224"/>
              <a:gd name="connsiteX5675" fmla="*/ 5763973 w 6753100"/>
              <a:gd name="connsiteY5675" fmla="*/ 1273232 h 3313224"/>
              <a:gd name="connsiteX5676" fmla="*/ 5811411 w 6753100"/>
              <a:gd name="connsiteY5676" fmla="*/ 1273232 h 3313224"/>
              <a:gd name="connsiteX5677" fmla="*/ 5811864 w 6753100"/>
              <a:gd name="connsiteY5677" fmla="*/ 1275885 h 3313224"/>
              <a:gd name="connsiteX5678" fmla="*/ 5819888 w 6753100"/>
              <a:gd name="connsiteY5678" fmla="*/ 1324616 h 3313224"/>
              <a:gd name="connsiteX5679" fmla="*/ 5833932 w 6753100"/>
              <a:gd name="connsiteY5679" fmla="*/ 1339113 h 3313224"/>
              <a:gd name="connsiteX5680" fmla="*/ 5819371 w 6753100"/>
              <a:gd name="connsiteY5680" fmla="*/ 1353674 h 3313224"/>
              <a:gd name="connsiteX5681" fmla="*/ 5809081 w 6753100"/>
              <a:gd name="connsiteY5681" fmla="*/ 1349403 h 3313224"/>
              <a:gd name="connsiteX5682" fmla="*/ 5804817 w 6753100"/>
              <a:gd name="connsiteY5682" fmla="*/ 1339132 h 3313224"/>
              <a:gd name="connsiteX5683" fmla="*/ 5804745 w 6753100"/>
              <a:gd name="connsiteY5683" fmla="*/ 1339242 h 3313224"/>
              <a:gd name="connsiteX5684" fmla="*/ 5804809 w 6753100"/>
              <a:gd name="connsiteY5684" fmla="*/ 1339113 h 3313224"/>
              <a:gd name="connsiteX5685" fmla="*/ 5804817 w 6753100"/>
              <a:gd name="connsiteY5685" fmla="*/ 1339132 h 3313224"/>
              <a:gd name="connsiteX5686" fmla="*/ 5813417 w 6753100"/>
              <a:gd name="connsiteY5686" fmla="*/ 1325911 h 3313224"/>
              <a:gd name="connsiteX5687" fmla="*/ 5805845 w 6753100"/>
              <a:gd name="connsiteY5687" fmla="*/ 1279768 h 3313224"/>
              <a:gd name="connsiteX5688" fmla="*/ 5758408 w 6753100"/>
              <a:gd name="connsiteY5688" fmla="*/ 1279768 h 3313224"/>
              <a:gd name="connsiteX5689" fmla="*/ 5757955 w 6753100"/>
              <a:gd name="connsiteY5689" fmla="*/ 1277114 h 3313224"/>
              <a:gd name="connsiteX5690" fmla="*/ 5691815 w 6753100"/>
              <a:gd name="connsiteY5690" fmla="*/ 1006017 h 3313224"/>
              <a:gd name="connsiteX5691" fmla="*/ 5691232 w 6753100"/>
              <a:gd name="connsiteY5691" fmla="*/ 1004140 h 3313224"/>
              <a:gd name="connsiteX5692" fmla="*/ 3012811 w 6753100"/>
              <a:gd name="connsiteY5692" fmla="*/ 960522 h 3313224"/>
              <a:gd name="connsiteX5693" fmla="*/ 3004721 w 6753100"/>
              <a:gd name="connsiteY5693" fmla="*/ 968611 h 3313224"/>
              <a:gd name="connsiteX5694" fmla="*/ 3012811 w 6753100"/>
              <a:gd name="connsiteY5694" fmla="*/ 976701 h 3313224"/>
              <a:gd name="connsiteX5695" fmla="*/ 3020900 w 6753100"/>
              <a:gd name="connsiteY5695" fmla="*/ 968611 h 3313224"/>
              <a:gd name="connsiteX5696" fmla="*/ 3012811 w 6753100"/>
              <a:gd name="connsiteY5696" fmla="*/ 960522 h 3313224"/>
              <a:gd name="connsiteX5697" fmla="*/ 4499672 w 6753100"/>
              <a:gd name="connsiteY5697" fmla="*/ 960457 h 3313224"/>
              <a:gd name="connsiteX5698" fmla="*/ 4499672 w 6753100"/>
              <a:gd name="connsiteY5698" fmla="*/ 960521 h 3313224"/>
              <a:gd name="connsiteX5699" fmla="*/ 4499659 w 6753100"/>
              <a:gd name="connsiteY5699" fmla="*/ 960489 h 3313224"/>
              <a:gd name="connsiteX5700" fmla="*/ 5431072 w 6753100"/>
              <a:gd name="connsiteY5700" fmla="*/ 955667 h 3313224"/>
              <a:gd name="connsiteX5701" fmla="*/ 5422982 w 6753100"/>
              <a:gd name="connsiteY5701" fmla="*/ 963757 h 3313224"/>
              <a:gd name="connsiteX5702" fmla="*/ 5431072 w 6753100"/>
              <a:gd name="connsiteY5702" fmla="*/ 971846 h 3313224"/>
              <a:gd name="connsiteX5703" fmla="*/ 5439161 w 6753100"/>
              <a:gd name="connsiteY5703" fmla="*/ 963757 h 3313224"/>
              <a:gd name="connsiteX5704" fmla="*/ 5431072 w 6753100"/>
              <a:gd name="connsiteY5704" fmla="*/ 955667 h 3313224"/>
              <a:gd name="connsiteX5705" fmla="*/ 3012811 w 6753100"/>
              <a:gd name="connsiteY5705" fmla="*/ 954050 h 3313224"/>
              <a:gd name="connsiteX5706" fmla="*/ 3027372 w 6753100"/>
              <a:gd name="connsiteY5706" fmla="*/ 968611 h 3313224"/>
              <a:gd name="connsiteX5707" fmla="*/ 3027307 w 6753100"/>
              <a:gd name="connsiteY5707" fmla="*/ 968547 h 3313224"/>
              <a:gd name="connsiteX5708" fmla="*/ 3012746 w 6753100"/>
              <a:gd name="connsiteY5708" fmla="*/ 983108 h 3313224"/>
              <a:gd name="connsiteX5709" fmla="*/ 3004268 w 6753100"/>
              <a:gd name="connsiteY5709" fmla="*/ 980325 h 3313224"/>
              <a:gd name="connsiteX5710" fmla="*/ 2890950 w 6753100"/>
              <a:gd name="connsiteY5710" fmla="*/ 1089502 h 3313224"/>
              <a:gd name="connsiteX5711" fmla="*/ 2893215 w 6753100"/>
              <a:gd name="connsiteY5711" fmla="*/ 1096944 h 3313224"/>
              <a:gd name="connsiteX5712" fmla="*/ 2880077 w 6753100"/>
              <a:gd name="connsiteY5712" fmla="*/ 1110081 h 3313224"/>
              <a:gd name="connsiteX5713" fmla="*/ 2866940 w 6753100"/>
              <a:gd name="connsiteY5713" fmla="*/ 1096944 h 3313224"/>
              <a:gd name="connsiteX5714" fmla="*/ 2880077 w 6753100"/>
              <a:gd name="connsiteY5714" fmla="*/ 1083807 h 3313224"/>
              <a:gd name="connsiteX5715" fmla="*/ 2886096 w 6753100"/>
              <a:gd name="connsiteY5715" fmla="*/ 1085295 h 3313224"/>
              <a:gd name="connsiteX5716" fmla="*/ 3000062 w 6753100"/>
              <a:gd name="connsiteY5716" fmla="*/ 975536 h 3313224"/>
              <a:gd name="connsiteX5717" fmla="*/ 2998250 w 6753100"/>
              <a:gd name="connsiteY5717" fmla="*/ 968611 h 3313224"/>
              <a:gd name="connsiteX5718" fmla="*/ 3012811 w 6753100"/>
              <a:gd name="connsiteY5718" fmla="*/ 954050 h 3313224"/>
              <a:gd name="connsiteX5719" fmla="*/ 5681848 w 6753100"/>
              <a:gd name="connsiteY5719" fmla="*/ 951850 h 3313224"/>
              <a:gd name="connsiteX5720" fmla="*/ 5673758 w 6753100"/>
              <a:gd name="connsiteY5720" fmla="*/ 959939 h 3313224"/>
              <a:gd name="connsiteX5721" fmla="*/ 5681848 w 6753100"/>
              <a:gd name="connsiteY5721" fmla="*/ 968029 h 3313224"/>
              <a:gd name="connsiteX5722" fmla="*/ 5689937 w 6753100"/>
              <a:gd name="connsiteY5722" fmla="*/ 959939 h 3313224"/>
              <a:gd name="connsiteX5723" fmla="*/ 5681848 w 6753100"/>
              <a:gd name="connsiteY5723" fmla="*/ 951850 h 3313224"/>
              <a:gd name="connsiteX5724" fmla="*/ 4232198 w 6753100"/>
              <a:gd name="connsiteY5724" fmla="*/ 951850 h 3313224"/>
              <a:gd name="connsiteX5725" fmla="*/ 4224109 w 6753100"/>
              <a:gd name="connsiteY5725" fmla="*/ 959939 h 3313224"/>
              <a:gd name="connsiteX5726" fmla="*/ 4232198 w 6753100"/>
              <a:gd name="connsiteY5726" fmla="*/ 968029 h 3313224"/>
              <a:gd name="connsiteX5727" fmla="*/ 4240288 w 6753100"/>
              <a:gd name="connsiteY5727" fmla="*/ 959939 h 3313224"/>
              <a:gd name="connsiteX5728" fmla="*/ 4232198 w 6753100"/>
              <a:gd name="connsiteY5728" fmla="*/ 951850 h 3313224"/>
              <a:gd name="connsiteX5729" fmla="*/ 5973590 w 6753100"/>
              <a:gd name="connsiteY5729" fmla="*/ 949196 h 3313224"/>
              <a:gd name="connsiteX5730" fmla="*/ 5971065 w 6753100"/>
              <a:gd name="connsiteY5730" fmla="*/ 949714 h 3313224"/>
              <a:gd name="connsiteX5731" fmla="*/ 5970742 w 6753100"/>
              <a:gd name="connsiteY5731" fmla="*/ 949843 h 3313224"/>
              <a:gd name="connsiteX5732" fmla="*/ 5970289 w 6753100"/>
              <a:gd name="connsiteY5732" fmla="*/ 949908 h 3313224"/>
              <a:gd name="connsiteX5733" fmla="*/ 5965500 w 6753100"/>
              <a:gd name="connsiteY5733" fmla="*/ 957221 h 3313224"/>
              <a:gd name="connsiteX5734" fmla="*/ 5973590 w 6753100"/>
              <a:gd name="connsiteY5734" fmla="*/ 965311 h 3313224"/>
              <a:gd name="connsiteX5735" fmla="*/ 5973590 w 6753100"/>
              <a:gd name="connsiteY5735" fmla="*/ 965375 h 3313224"/>
              <a:gd name="connsiteX5736" fmla="*/ 5981679 w 6753100"/>
              <a:gd name="connsiteY5736" fmla="*/ 957286 h 3313224"/>
              <a:gd name="connsiteX5737" fmla="*/ 5973590 w 6753100"/>
              <a:gd name="connsiteY5737" fmla="*/ 949196 h 3313224"/>
              <a:gd name="connsiteX5738" fmla="*/ 4486535 w 6753100"/>
              <a:gd name="connsiteY5738" fmla="*/ 947384 h 3313224"/>
              <a:gd name="connsiteX5739" fmla="*/ 4495822 w 6753100"/>
              <a:gd name="connsiteY5739" fmla="*/ 951235 h 3313224"/>
              <a:gd name="connsiteX5740" fmla="*/ 4499659 w 6753100"/>
              <a:gd name="connsiteY5740" fmla="*/ 960489 h 3313224"/>
              <a:gd name="connsiteX5741" fmla="*/ 4495595 w 6753100"/>
              <a:gd name="connsiteY5741" fmla="*/ 969970 h 3313224"/>
              <a:gd name="connsiteX5742" fmla="*/ 4522840 w 6753100"/>
              <a:gd name="connsiteY5742" fmla="*/ 1007959 h 3313224"/>
              <a:gd name="connsiteX5743" fmla="*/ 4525365 w 6753100"/>
              <a:gd name="connsiteY5743" fmla="*/ 1007700 h 3313224"/>
              <a:gd name="connsiteX5744" fmla="*/ 4538502 w 6753100"/>
              <a:gd name="connsiteY5744" fmla="*/ 1020837 h 3313224"/>
              <a:gd name="connsiteX5745" fmla="*/ 4525365 w 6753100"/>
              <a:gd name="connsiteY5745" fmla="*/ 1033975 h 3313224"/>
              <a:gd name="connsiteX5746" fmla="*/ 4512227 w 6753100"/>
              <a:gd name="connsiteY5746" fmla="*/ 1020837 h 3313224"/>
              <a:gd name="connsiteX5747" fmla="*/ 4516951 w 6753100"/>
              <a:gd name="connsiteY5747" fmla="*/ 1010806 h 3313224"/>
              <a:gd name="connsiteX5748" fmla="*/ 4489964 w 6753100"/>
              <a:gd name="connsiteY5748" fmla="*/ 973141 h 3313224"/>
              <a:gd name="connsiteX5749" fmla="*/ 4486535 w 6753100"/>
              <a:gd name="connsiteY5749" fmla="*/ 973659 h 3313224"/>
              <a:gd name="connsiteX5750" fmla="*/ 4473397 w 6753100"/>
              <a:gd name="connsiteY5750" fmla="*/ 960521 h 3313224"/>
              <a:gd name="connsiteX5751" fmla="*/ 4486535 w 6753100"/>
              <a:gd name="connsiteY5751" fmla="*/ 947384 h 3313224"/>
              <a:gd name="connsiteX5752" fmla="*/ 5775169 w 6753100"/>
              <a:gd name="connsiteY5752" fmla="*/ 945960 h 3313224"/>
              <a:gd name="connsiteX5753" fmla="*/ 5767079 w 6753100"/>
              <a:gd name="connsiteY5753" fmla="*/ 954050 h 3313224"/>
              <a:gd name="connsiteX5754" fmla="*/ 5775169 w 6753100"/>
              <a:gd name="connsiteY5754" fmla="*/ 962139 h 3313224"/>
              <a:gd name="connsiteX5755" fmla="*/ 5783259 w 6753100"/>
              <a:gd name="connsiteY5755" fmla="*/ 954050 h 3313224"/>
              <a:gd name="connsiteX5756" fmla="*/ 5775169 w 6753100"/>
              <a:gd name="connsiteY5756" fmla="*/ 945960 h 3313224"/>
              <a:gd name="connsiteX5757" fmla="*/ 4232198 w 6753100"/>
              <a:gd name="connsiteY5757" fmla="*/ 945378 h 3313224"/>
              <a:gd name="connsiteX5758" fmla="*/ 4246759 w 6753100"/>
              <a:gd name="connsiteY5758" fmla="*/ 959939 h 3313224"/>
              <a:gd name="connsiteX5759" fmla="*/ 4245465 w 6753100"/>
              <a:gd name="connsiteY5759" fmla="*/ 965893 h 3313224"/>
              <a:gd name="connsiteX5760" fmla="*/ 4308499 w 6753100"/>
              <a:gd name="connsiteY5760" fmla="*/ 1033587 h 3313224"/>
              <a:gd name="connsiteX5761" fmla="*/ 4341504 w 6753100"/>
              <a:gd name="connsiteY5761" fmla="*/ 1000581 h 3313224"/>
              <a:gd name="connsiteX5762" fmla="*/ 4343770 w 6753100"/>
              <a:gd name="connsiteY5762" fmla="*/ 1003235 h 3313224"/>
              <a:gd name="connsiteX5763" fmla="*/ 4422530 w 6753100"/>
              <a:gd name="connsiteY5763" fmla="*/ 1109046 h 3313224"/>
              <a:gd name="connsiteX5764" fmla="*/ 4422530 w 6753100"/>
              <a:gd name="connsiteY5764" fmla="*/ 1109175 h 3313224"/>
              <a:gd name="connsiteX5765" fmla="*/ 4423953 w 6753100"/>
              <a:gd name="connsiteY5765" fmla="*/ 1111376 h 3313224"/>
              <a:gd name="connsiteX5766" fmla="*/ 4385447 w 6753100"/>
              <a:gd name="connsiteY5766" fmla="*/ 1149817 h 3313224"/>
              <a:gd name="connsiteX5767" fmla="*/ 4383311 w 6753100"/>
              <a:gd name="connsiteY5767" fmla="*/ 1146387 h 3313224"/>
              <a:gd name="connsiteX5768" fmla="*/ 4337362 w 6753100"/>
              <a:gd name="connsiteY5768" fmla="*/ 1080053 h 3313224"/>
              <a:gd name="connsiteX5769" fmla="*/ 4331409 w 6753100"/>
              <a:gd name="connsiteY5769" fmla="*/ 1081347 h 3313224"/>
              <a:gd name="connsiteX5770" fmla="*/ 4316847 w 6753100"/>
              <a:gd name="connsiteY5770" fmla="*/ 1066786 h 3313224"/>
              <a:gd name="connsiteX5771" fmla="*/ 4331409 w 6753100"/>
              <a:gd name="connsiteY5771" fmla="*/ 1052225 h 3313224"/>
              <a:gd name="connsiteX5772" fmla="*/ 4345970 w 6753100"/>
              <a:gd name="connsiteY5772" fmla="*/ 1066786 h 3313224"/>
              <a:gd name="connsiteX5773" fmla="*/ 4342475 w 6753100"/>
              <a:gd name="connsiteY5773" fmla="*/ 1076105 h 3313224"/>
              <a:gd name="connsiteX5774" fmla="*/ 4386547 w 6753100"/>
              <a:gd name="connsiteY5774" fmla="*/ 1139463 h 3313224"/>
              <a:gd name="connsiteX5775" fmla="*/ 4415605 w 6753100"/>
              <a:gd name="connsiteY5775" fmla="*/ 1110405 h 3313224"/>
              <a:gd name="connsiteX5776" fmla="*/ 4341051 w 6753100"/>
              <a:gd name="connsiteY5776" fmla="*/ 1010159 h 3313224"/>
              <a:gd name="connsiteX5777" fmla="*/ 4308046 w 6753100"/>
              <a:gd name="connsiteY5777" fmla="*/ 1043165 h 3313224"/>
              <a:gd name="connsiteX5778" fmla="*/ 4305781 w 6753100"/>
              <a:gd name="connsiteY5778" fmla="*/ 1040447 h 3313224"/>
              <a:gd name="connsiteX5779" fmla="*/ 4241453 w 6753100"/>
              <a:gd name="connsiteY5779" fmla="*/ 971070 h 3313224"/>
              <a:gd name="connsiteX5780" fmla="*/ 4232198 w 6753100"/>
              <a:gd name="connsiteY5780" fmla="*/ 974500 h 3313224"/>
              <a:gd name="connsiteX5781" fmla="*/ 4217637 w 6753100"/>
              <a:gd name="connsiteY5781" fmla="*/ 959939 h 3313224"/>
              <a:gd name="connsiteX5782" fmla="*/ 4232198 w 6753100"/>
              <a:gd name="connsiteY5782" fmla="*/ 945378 h 3313224"/>
              <a:gd name="connsiteX5783" fmla="*/ 3112086 w 6753100"/>
              <a:gd name="connsiteY5783" fmla="*/ 945378 h 3313224"/>
              <a:gd name="connsiteX5784" fmla="*/ 3103997 w 6753100"/>
              <a:gd name="connsiteY5784" fmla="*/ 953468 h 3313224"/>
              <a:gd name="connsiteX5785" fmla="*/ 3112086 w 6753100"/>
              <a:gd name="connsiteY5785" fmla="*/ 961557 h 3313224"/>
              <a:gd name="connsiteX5786" fmla="*/ 3120176 w 6753100"/>
              <a:gd name="connsiteY5786" fmla="*/ 953468 h 3313224"/>
              <a:gd name="connsiteX5787" fmla="*/ 3112086 w 6753100"/>
              <a:gd name="connsiteY5787" fmla="*/ 945378 h 3313224"/>
              <a:gd name="connsiteX5788" fmla="*/ 567629 w 6753100"/>
              <a:gd name="connsiteY5788" fmla="*/ 942142 h 3313224"/>
              <a:gd name="connsiteX5789" fmla="*/ 559539 w 6753100"/>
              <a:gd name="connsiteY5789" fmla="*/ 950232 h 3313224"/>
              <a:gd name="connsiteX5790" fmla="*/ 567629 w 6753100"/>
              <a:gd name="connsiteY5790" fmla="*/ 958321 h 3313224"/>
              <a:gd name="connsiteX5791" fmla="*/ 575718 w 6753100"/>
              <a:gd name="connsiteY5791" fmla="*/ 950232 h 3313224"/>
              <a:gd name="connsiteX5792" fmla="*/ 567629 w 6753100"/>
              <a:gd name="connsiteY5792" fmla="*/ 942142 h 3313224"/>
              <a:gd name="connsiteX5793" fmla="*/ 5775104 w 6753100"/>
              <a:gd name="connsiteY5793" fmla="*/ 939553 h 3313224"/>
              <a:gd name="connsiteX5794" fmla="*/ 5789665 w 6753100"/>
              <a:gd name="connsiteY5794" fmla="*/ 954114 h 3313224"/>
              <a:gd name="connsiteX5795" fmla="*/ 5783970 w 6753100"/>
              <a:gd name="connsiteY5795" fmla="*/ 965569 h 3313224"/>
              <a:gd name="connsiteX5796" fmla="*/ 5862925 w 6753100"/>
              <a:gd name="connsiteY5796" fmla="*/ 1296982 h 3313224"/>
              <a:gd name="connsiteX5797" fmla="*/ 5863895 w 6753100"/>
              <a:gd name="connsiteY5797" fmla="*/ 1296853 h 3313224"/>
              <a:gd name="connsiteX5798" fmla="*/ 5877033 w 6753100"/>
              <a:gd name="connsiteY5798" fmla="*/ 1309990 h 3313224"/>
              <a:gd name="connsiteX5799" fmla="*/ 5863895 w 6753100"/>
              <a:gd name="connsiteY5799" fmla="*/ 1323128 h 3313224"/>
              <a:gd name="connsiteX5800" fmla="*/ 5850758 w 6753100"/>
              <a:gd name="connsiteY5800" fmla="*/ 1309990 h 3313224"/>
              <a:gd name="connsiteX5801" fmla="*/ 5850693 w 6753100"/>
              <a:gd name="connsiteY5801" fmla="*/ 1310055 h 3313224"/>
              <a:gd name="connsiteX5802" fmla="*/ 5856647 w 6753100"/>
              <a:gd name="connsiteY5802" fmla="*/ 1299053 h 3313224"/>
              <a:gd name="connsiteX5803" fmla="*/ 5778017 w 6753100"/>
              <a:gd name="connsiteY5803" fmla="*/ 968352 h 3313224"/>
              <a:gd name="connsiteX5804" fmla="*/ 5775104 w 6753100"/>
              <a:gd name="connsiteY5804" fmla="*/ 968675 h 3313224"/>
              <a:gd name="connsiteX5805" fmla="*/ 5760543 w 6753100"/>
              <a:gd name="connsiteY5805" fmla="*/ 954114 h 3313224"/>
              <a:gd name="connsiteX5806" fmla="*/ 5775104 w 6753100"/>
              <a:gd name="connsiteY5806" fmla="*/ 939553 h 3313224"/>
              <a:gd name="connsiteX5807" fmla="*/ 3112151 w 6753100"/>
              <a:gd name="connsiteY5807" fmla="*/ 938971 h 3313224"/>
              <a:gd name="connsiteX5808" fmla="*/ 3126712 w 6753100"/>
              <a:gd name="connsiteY5808" fmla="*/ 953532 h 3313224"/>
              <a:gd name="connsiteX5809" fmla="*/ 3112151 w 6753100"/>
              <a:gd name="connsiteY5809" fmla="*/ 968093 h 3313224"/>
              <a:gd name="connsiteX5810" fmla="*/ 3104191 w 6753100"/>
              <a:gd name="connsiteY5810" fmla="*/ 965699 h 3313224"/>
              <a:gd name="connsiteX5811" fmla="*/ 3035721 w 6753100"/>
              <a:gd name="connsiteY5811" fmla="*/ 1015013 h 3313224"/>
              <a:gd name="connsiteX5812" fmla="*/ 3064261 w 6753100"/>
              <a:gd name="connsiteY5812" fmla="*/ 1043553 h 3313224"/>
              <a:gd name="connsiteX5813" fmla="*/ 3182303 w 6753100"/>
              <a:gd name="connsiteY5813" fmla="*/ 966152 h 3313224"/>
              <a:gd name="connsiteX5814" fmla="*/ 3181980 w 6753100"/>
              <a:gd name="connsiteY5814" fmla="*/ 963240 h 3313224"/>
              <a:gd name="connsiteX5815" fmla="*/ 3195117 w 6753100"/>
              <a:gd name="connsiteY5815" fmla="*/ 950102 h 3313224"/>
              <a:gd name="connsiteX5816" fmla="*/ 3208255 w 6753100"/>
              <a:gd name="connsiteY5816" fmla="*/ 963240 h 3313224"/>
              <a:gd name="connsiteX5817" fmla="*/ 3195117 w 6753100"/>
              <a:gd name="connsiteY5817" fmla="*/ 976377 h 3313224"/>
              <a:gd name="connsiteX5818" fmla="*/ 3185281 w 6753100"/>
              <a:gd name="connsiteY5818" fmla="*/ 971847 h 3313224"/>
              <a:gd name="connsiteX5819" fmla="*/ 3066008 w 6753100"/>
              <a:gd name="connsiteY5819" fmla="*/ 1050348 h 3313224"/>
              <a:gd name="connsiteX5820" fmla="*/ 3066073 w 6753100"/>
              <a:gd name="connsiteY5820" fmla="*/ 1050348 h 3313224"/>
              <a:gd name="connsiteX5821" fmla="*/ 3063808 w 6753100"/>
              <a:gd name="connsiteY5821" fmla="*/ 1052160 h 3313224"/>
              <a:gd name="connsiteX5822" fmla="*/ 3026078 w 6753100"/>
              <a:gd name="connsiteY5822" fmla="*/ 1014430 h 3313224"/>
              <a:gd name="connsiteX5823" fmla="*/ 3028861 w 6753100"/>
              <a:gd name="connsiteY5823" fmla="*/ 1012165 h 3313224"/>
              <a:gd name="connsiteX5824" fmla="*/ 3099661 w 6753100"/>
              <a:gd name="connsiteY5824" fmla="*/ 960910 h 3313224"/>
              <a:gd name="connsiteX5825" fmla="*/ 3097590 w 6753100"/>
              <a:gd name="connsiteY5825" fmla="*/ 953532 h 3313224"/>
              <a:gd name="connsiteX5826" fmla="*/ 3112151 w 6753100"/>
              <a:gd name="connsiteY5826" fmla="*/ 938971 h 3313224"/>
              <a:gd name="connsiteX5827" fmla="*/ 567629 w 6753100"/>
              <a:gd name="connsiteY5827" fmla="*/ 935735 h 3313224"/>
              <a:gd name="connsiteX5828" fmla="*/ 582190 w 6753100"/>
              <a:gd name="connsiteY5828" fmla="*/ 950296 h 3313224"/>
              <a:gd name="connsiteX5829" fmla="*/ 567629 w 6753100"/>
              <a:gd name="connsiteY5829" fmla="*/ 964857 h 3313224"/>
              <a:gd name="connsiteX5830" fmla="*/ 566334 w 6753100"/>
              <a:gd name="connsiteY5830" fmla="*/ 964728 h 3313224"/>
              <a:gd name="connsiteX5831" fmla="*/ 528410 w 6753100"/>
              <a:gd name="connsiteY5831" fmla="*/ 1152212 h 3313224"/>
              <a:gd name="connsiteX5832" fmla="*/ 528346 w 6753100"/>
              <a:gd name="connsiteY5832" fmla="*/ 1152276 h 3313224"/>
              <a:gd name="connsiteX5833" fmla="*/ 538441 w 6753100"/>
              <a:gd name="connsiteY5833" fmla="*/ 1166061 h 3313224"/>
              <a:gd name="connsiteX5834" fmla="*/ 523880 w 6753100"/>
              <a:gd name="connsiteY5834" fmla="*/ 1180622 h 3313224"/>
              <a:gd name="connsiteX5835" fmla="*/ 509319 w 6753100"/>
              <a:gd name="connsiteY5835" fmla="*/ 1166061 h 3313224"/>
              <a:gd name="connsiteX5836" fmla="*/ 521874 w 6753100"/>
              <a:gd name="connsiteY5836" fmla="*/ 1151694 h 3313224"/>
              <a:gd name="connsiteX5837" fmla="*/ 560121 w 6753100"/>
              <a:gd name="connsiteY5837" fmla="*/ 962722 h 3313224"/>
              <a:gd name="connsiteX5838" fmla="*/ 553067 w 6753100"/>
              <a:gd name="connsiteY5838" fmla="*/ 950296 h 3313224"/>
              <a:gd name="connsiteX5839" fmla="*/ 567629 w 6753100"/>
              <a:gd name="connsiteY5839" fmla="*/ 935735 h 3313224"/>
              <a:gd name="connsiteX5840" fmla="*/ 4138101 w 6753100"/>
              <a:gd name="connsiteY5840" fmla="*/ 927904 h 3313224"/>
              <a:gd name="connsiteX5841" fmla="*/ 4138166 w 6753100"/>
              <a:gd name="connsiteY5841" fmla="*/ 927904 h 3313224"/>
              <a:gd name="connsiteX5842" fmla="*/ 4151303 w 6753100"/>
              <a:gd name="connsiteY5842" fmla="*/ 941041 h 3313224"/>
              <a:gd name="connsiteX5843" fmla="*/ 4150915 w 6753100"/>
              <a:gd name="connsiteY5843" fmla="*/ 944018 h 3313224"/>
              <a:gd name="connsiteX5844" fmla="*/ 4264169 w 6753100"/>
              <a:gd name="connsiteY5844" fmla="*/ 1053842 h 3313224"/>
              <a:gd name="connsiteX5845" fmla="*/ 4268570 w 6753100"/>
              <a:gd name="connsiteY5845" fmla="*/ 1053001 h 3313224"/>
              <a:gd name="connsiteX5846" fmla="*/ 4281707 w 6753100"/>
              <a:gd name="connsiteY5846" fmla="*/ 1066138 h 3313224"/>
              <a:gd name="connsiteX5847" fmla="*/ 4268570 w 6753100"/>
              <a:gd name="connsiteY5847" fmla="*/ 1079276 h 3313224"/>
              <a:gd name="connsiteX5848" fmla="*/ 4255432 w 6753100"/>
              <a:gd name="connsiteY5848" fmla="*/ 1066138 h 3313224"/>
              <a:gd name="connsiteX5849" fmla="*/ 4258798 w 6753100"/>
              <a:gd name="connsiteY5849" fmla="*/ 1057466 h 3313224"/>
              <a:gd name="connsiteX5850" fmla="*/ 4147809 w 6753100"/>
              <a:gd name="connsiteY5850" fmla="*/ 949843 h 3313224"/>
              <a:gd name="connsiteX5851" fmla="*/ 4138101 w 6753100"/>
              <a:gd name="connsiteY5851" fmla="*/ 954179 h 3313224"/>
              <a:gd name="connsiteX5852" fmla="*/ 4124964 w 6753100"/>
              <a:gd name="connsiteY5852" fmla="*/ 941041 h 3313224"/>
              <a:gd name="connsiteX5853" fmla="*/ 4138101 w 6753100"/>
              <a:gd name="connsiteY5853" fmla="*/ 927904 h 3313224"/>
              <a:gd name="connsiteX5854" fmla="*/ 906354 w 6753100"/>
              <a:gd name="connsiteY5854" fmla="*/ 924927 h 3313224"/>
              <a:gd name="connsiteX5855" fmla="*/ 949714 w 6753100"/>
              <a:gd name="connsiteY5855" fmla="*/ 968222 h 3313224"/>
              <a:gd name="connsiteX5856" fmla="*/ 949261 w 6753100"/>
              <a:gd name="connsiteY5856" fmla="*/ 970034 h 3313224"/>
              <a:gd name="connsiteX5857" fmla="*/ 903701 w 6753100"/>
              <a:gd name="connsiteY5857" fmla="*/ 1170332 h 3313224"/>
              <a:gd name="connsiteX5858" fmla="*/ 912761 w 6753100"/>
              <a:gd name="connsiteY5858" fmla="*/ 1183793 h 3313224"/>
              <a:gd name="connsiteX5859" fmla="*/ 912567 w 6753100"/>
              <a:gd name="connsiteY5859" fmla="*/ 1183793 h 3313224"/>
              <a:gd name="connsiteX5860" fmla="*/ 898006 w 6753100"/>
              <a:gd name="connsiteY5860" fmla="*/ 1198354 h 3313224"/>
              <a:gd name="connsiteX5861" fmla="*/ 883444 w 6753100"/>
              <a:gd name="connsiteY5861" fmla="*/ 1183793 h 3313224"/>
              <a:gd name="connsiteX5862" fmla="*/ 897100 w 6753100"/>
              <a:gd name="connsiteY5862" fmla="*/ 1169296 h 3313224"/>
              <a:gd name="connsiteX5863" fmla="*/ 942272 w 6753100"/>
              <a:gd name="connsiteY5863" fmla="*/ 970164 h 3313224"/>
              <a:gd name="connsiteX5864" fmla="*/ 909460 w 6753100"/>
              <a:gd name="connsiteY5864" fmla="*/ 937353 h 3313224"/>
              <a:gd name="connsiteX5865" fmla="*/ 847786 w 6753100"/>
              <a:gd name="connsiteY5865" fmla="*/ 1218028 h 3313224"/>
              <a:gd name="connsiteX5866" fmla="*/ 847333 w 6753100"/>
              <a:gd name="connsiteY5866" fmla="*/ 1220746 h 3313224"/>
              <a:gd name="connsiteX5867" fmla="*/ 800219 w 6753100"/>
              <a:gd name="connsiteY5867" fmla="*/ 1220746 h 3313224"/>
              <a:gd name="connsiteX5868" fmla="*/ 786823 w 6753100"/>
              <a:gd name="connsiteY5868" fmla="*/ 1314844 h 3313224"/>
              <a:gd name="connsiteX5869" fmla="*/ 797954 w 6753100"/>
              <a:gd name="connsiteY5869" fmla="*/ 1327787 h 3313224"/>
              <a:gd name="connsiteX5870" fmla="*/ 784816 w 6753100"/>
              <a:gd name="connsiteY5870" fmla="*/ 1340924 h 3313224"/>
              <a:gd name="connsiteX5871" fmla="*/ 771679 w 6753100"/>
              <a:gd name="connsiteY5871" fmla="*/ 1327787 h 3313224"/>
              <a:gd name="connsiteX5872" fmla="*/ 780286 w 6753100"/>
              <a:gd name="connsiteY5872" fmla="*/ 1315491 h 3313224"/>
              <a:gd name="connsiteX5873" fmla="*/ 794394 w 6753100"/>
              <a:gd name="connsiteY5873" fmla="*/ 1216992 h 3313224"/>
              <a:gd name="connsiteX5874" fmla="*/ 794848 w 6753100"/>
              <a:gd name="connsiteY5874" fmla="*/ 1214274 h 3313224"/>
              <a:gd name="connsiteX5875" fmla="*/ 842026 w 6753100"/>
              <a:gd name="connsiteY5875" fmla="*/ 1214274 h 3313224"/>
              <a:gd name="connsiteX5876" fmla="*/ 904866 w 6753100"/>
              <a:gd name="connsiteY5876" fmla="*/ 930298 h 3313224"/>
              <a:gd name="connsiteX5877" fmla="*/ 5818270 w 6753100"/>
              <a:gd name="connsiteY5877" fmla="*/ 924345 h 3313224"/>
              <a:gd name="connsiteX5878" fmla="*/ 5810212 w 6753100"/>
              <a:gd name="connsiteY5878" fmla="*/ 932402 h 3313224"/>
              <a:gd name="connsiteX5879" fmla="*/ 5810180 w 6753100"/>
              <a:gd name="connsiteY5879" fmla="*/ 932370 h 3313224"/>
              <a:gd name="connsiteX5880" fmla="*/ 5810180 w 6753100"/>
              <a:gd name="connsiteY5880" fmla="*/ 932434 h 3313224"/>
              <a:gd name="connsiteX5881" fmla="*/ 5810212 w 6753100"/>
              <a:gd name="connsiteY5881" fmla="*/ 932402 h 3313224"/>
              <a:gd name="connsiteX5882" fmla="*/ 5818270 w 6753100"/>
              <a:gd name="connsiteY5882" fmla="*/ 940459 h 3313224"/>
              <a:gd name="connsiteX5883" fmla="*/ 5819953 w 6753100"/>
              <a:gd name="connsiteY5883" fmla="*/ 940135 h 3313224"/>
              <a:gd name="connsiteX5884" fmla="*/ 5821182 w 6753100"/>
              <a:gd name="connsiteY5884" fmla="*/ 939424 h 3313224"/>
              <a:gd name="connsiteX5885" fmla="*/ 5822282 w 6753100"/>
              <a:gd name="connsiteY5885" fmla="*/ 939294 h 3313224"/>
              <a:gd name="connsiteX5886" fmla="*/ 5826360 w 6753100"/>
              <a:gd name="connsiteY5886" fmla="*/ 932434 h 3313224"/>
              <a:gd name="connsiteX5887" fmla="*/ 5818270 w 6753100"/>
              <a:gd name="connsiteY5887" fmla="*/ 924345 h 3313224"/>
              <a:gd name="connsiteX5888" fmla="*/ 2782032 w 6753100"/>
              <a:gd name="connsiteY5888" fmla="*/ 923827 h 3313224"/>
              <a:gd name="connsiteX5889" fmla="*/ 2773943 w 6753100"/>
              <a:gd name="connsiteY5889" fmla="*/ 931917 h 3313224"/>
              <a:gd name="connsiteX5890" fmla="*/ 2782032 w 6753100"/>
              <a:gd name="connsiteY5890" fmla="*/ 940006 h 3313224"/>
              <a:gd name="connsiteX5891" fmla="*/ 2781967 w 6753100"/>
              <a:gd name="connsiteY5891" fmla="*/ 939941 h 3313224"/>
              <a:gd name="connsiteX5892" fmla="*/ 2790057 w 6753100"/>
              <a:gd name="connsiteY5892" fmla="*/ 931852 h 3313224"/>
              <a:gd name="connsiteX5893" fmla="*/ 2786239 w 6753100"/>
              <a:gd name="connsiteY5893" fmla="*/ 925186 h 3313224"/>
              <a:gd name="connsiteX5894" fmla="*/ 2785009 w 6753100"/>
              <a:gd name="connsiteY5894" fmla="*/ 924474 h 3313224"/>
              <a:gd name="connsiteX5895" fmla="*/ 2785009 w 6753100"/>
              <a:gd name="connsiteY5895" fmla="*/ 924409 h 3313224"/>
              <a:gd name="connsiteX5896" fmla="*/ 2782032 w 6753100"/>
              <a:gd name="connsiteY5896" fmla="*/ 923827 h 3313224"/>
              <a:gd name="connsiteX5897" fmla="*/ 4336586 w 6753100"/>
              <a:gd name="connsiteY5897" fmla="*/ 919297 h 3313224"/>
              <a:gd name="connsiteX5898" fmla="*/ 4336586 w 6753100"/>
              <a:gd name="connsiteY5898" fmla="*/ 919362 h 3313224"/>
              <a:gd name="connsiteX5899" fmla="*/ 4349724 w 6753100"/>
              <a:gd name="connsiteY5899" fmla="*/ 932499 h 3313224"/>
              <a:gd name="connsiteX5900" fmla="*/ 4348365 w 6753100"/>
              <a:gd name="connsiteY5900" fmla="*/ 938259 h 3313224"/>
              <a:gd name="connsiteX5901" fmla="*/ 4389913 w 6753100"/>
              <a:gd name="connsiteY5901" fmla="*/ 985955 h 3313224"/>
              <a:gd name="connsiteX5902" fmla="*/ 4395608 w 6753100"/>
              <a:gd name="connsiteY5902" fmla="*/ 984790 h 3313224"/>
              <a:gd name="connsiteX5903" fmla="*/ 4410169 w 6753100"/>
              <a:gd name="connsiteY5903" fmla="*/ 999351 h 3313224"/>
              <a:gd name="connsiteX5904" fmla="*/ 4395608 w 6753100"/>
              <a:gd name="connsiteY5904" fmla="*/ 1013912 h 3313224"/>
              <a:gd name="connsiteX5905" fmla="*/ 4381046 w 6753100"/>
              <a:gd name="connsiteY5905" fmla="*/ 999351 h 3313224"/>
              <a:gd name="connsiteX5906" fmla="*/ 4384735 w 6753100"/>
              <a:gd name="connsiteY5906" fmla="*/ 989773 h 3313224"/>
              <a:gd name="connsiteX5907" fmla="*/ 4344158 w 6753100"/>
              <a:gd name="connsiteY5907" fmla="*/ 943177 h 3313224"/>
              <a:gd name="connsiteX5908" fmla="*/ 4336586 w 6753100"/>
              <a:gd name="connsiteY5908" fmla="*/ 945572 h 3313224"/>
              <a:gd name="connsiteX5909" fmla="*/ 4323449 w 6753100"/>
              <a:gd name="connsiteY5909" fmla="*/ 932434 h 3313224"/>
              <a:gd name="connsiteX5910" fmla="*/ 4336586 w 6753100"/>
              <a:gd name="connsiteY5910" fmla="*/ 919297 h 3313224"/>
              <a:gd name="connsiteX5911" fmla="*/ 5818205 w 6753100"/>
              <a:gd name="connsiteY5911" fmla="*/ 917873 h 3313224"/>
              <a:gd name="connsiteX5912" fmla="*/ 5832766 w 6753100"/>
              <a:gd name="connsiteY5912" fmla="*/ 932434 h 3313224"/>
              <a:gd name="connsiteX5913" fmla="*/ 5826166 w 6753100"/>
              <a:gd name="connsiteY5913" fmla="*/ 944601 h 3313224"/>
              <a:gd name="connsiteX5914" fmla="*/ 5904343 w 6753100"/>
              <a:gd name="connsiteY5914" fmla="*/ 1262424 h 3313224"/>
              <a:gd name="connsiteX5915" fmla="*/ 5915863 w 6753100"/>
              <a:gd name="connsiteY5915" fmla="*/ 1275431 h 3313224"/>
              <a:gd name="connsiteX5916" fmla="*/ 5915733 w 6753100"/>
              <a:gd name="connsiteY5916" fmla="*/ 1275431 h 3313224"/>
              <a:gd name="connsiteX5917" fmla="*/ 5902596 w 6753100"/>
              <a:gd name="connsiteY5917" fmla="*/ 1288569 h 3313224"/>
              <a:gd name="connsiteX5918" fmla="*/ 5889458 w 6753100"/>
              <a:gd name="connsiteY5918" fmla="*/ 1275431 h 3313224"/>
              <a:gd name="connsiteX5919" fmla="*/ 5897871 w 6753100"/>
              <a:gd name="connsiteY5919" fmla="*/ 1263200 h 3313224"/>
              <a:gd name="connsiteX5920" fmla="*/ 5820017 w 6753100"/>
              <a:gd name="connsiteY5920" fmla="*/ 946801 h 3313224"/>
              <a:gd name="connsiteX5921" fmla="*/ 5818205 w 6753100"/>
              <a:gd name="connsiteY5921" fmla="*/ 946995 h 3313224"/>
              <a:gd name="connsiteX5922" fmla="*/ 5803644 w 6753100"/>
              <a:gd name="connsiteY5922" fmla="*/ 932434 h 3313224"/>
              <a:gd name="connsiteX5923" fmla="*/ 5818205 w 6753100"/>
              <a:gd name="connsiteY5923" fmla="*/ 917873 h 3313224"/>
              <a:gd name="connsiteX5924" fmla="*/ 3843641 w 6753100"/>
              <a:gd name="connsiteY5924" fmla="*/ 917161 h 3313224"/>
              <a:gd name="connsiteX5925" fmla="*/ 3856779 w 6753100"/>
              <a:gd name="connsiteY5925" fmla="*/ 930104 h 3313224"/>
              <a:gd name="connsiteX5926" fmla="*/ 3967509 w 6753100"/>
              <a:gd name="connsiteY5926" fmla="*/ 985307 h 3313224"/>
              <a:gd name="connsiteX5927" fmla="*/ 3976310 w 6753100"/>
              <a:gd name="connsiteY5927" fmla="*/ 981877 h 3313224"/>
              <a:gd name="connsiteX5928" fmla="*/ 3989448 w 6753100"/>
              <a:gd name="connsiteY5928" fmla="*/ 995015 h 3313224"/>
              <a:gd name="connsiteX5929" fmla="*/ 3976310 w 6753100"/>
              <a:gd name="connsiteY5929" fmla="*/ 1008152 h 3313224"/>
              <a:gd name="connsiteX5930" fmla="*/ 3976310 w 6753100"/>
              <a:gd name="connsiteY5930" fmla="*/ 1008088 h 3313224"/>
              <a:gd name="connsiteX5931" fmla="*/ 3963173 w 6753100"/>
              <a:gd name="connsiteY5931" fmla="*/ 994950 h 3313224"/>
              <a:gd name="connsiteX5932" fmla="*/ 3963949 w 6753100"/>
              <a:gd name="connsiteY5932" fmla="*/ 990614 h 3313224"/>
              <a:gd name="connsiteX5933" fmla="*/ 3855225 w 6753100"/>
              <a:gd name="connsiteY5933" fmla="*/ 936382 h 3313224"/>
              <a:gd name="connsiteX5934" fmla="*/ 3843641 w 6753100"/>
              <a:gd name="connsiteY5934" fmla="*/ 943436 h 3313224"/>
              <a:gd name="connsiteX5935" fmla="*/ 3830504 w 6753100"/>
              <a:gd name="connsiteY5935" fmla="*/ 930298 h 3313224"/>
              <a:gd name="connsiteX5936" fmla="*/ 3843641 w 6753100"/>
              <a:gd name="connsiteY5936" fmla="*/ 917161 h 3313224"/>
              <a:gd name="connsiteX5937" fmla="*/ 3543162 w 6753100"/>
              <a:gd name="connsiteY5937" fmla="*/ 916319 h 3313224"/>
              <a:gd name="connsiteX5938" fmla="*/ 3543097 w 6753100"/>
              <a:gd name="connsiteY5938" fmla="*/ 916384 h 3313224"/>
              <a:gd name="connsiteX5939" fmla="*/ 3535396 w 6753100"/>
              <a:gd name="connsiteY5939" fmla="*/ 924797 h 3313224"/>
              <a:gd name="connsiteX5940" fmla="*/ 3543809 w 6753100"/>
              <a:gd name="connsiteY5940" fmla="*/ 932499 h 3313224"/>
              <a:gd name="connsiteX5941" fmla="*/ 3549440 w 6753100"/>
              <a:gd name="connsiteY5941" fmla="*/ 929910 h 3313224"/>
              <a:gd name="connsiteX5942" fmla="*/ 3551575 w 6753100"/>
              <a:gd name="connsiteY5942" fmla="*/ 924085 h 3313224"/>
              <a:gd name="connsiteX5943" fmla="*/ 3548987 w 6753100"/>
              <a:gd name="connsiteY5943" fmla="*/ 918455 h 3313224"/>
              <a:gd name="connsiteX5944" fmla="*/ 3543162 w 6753100"/>
              <a:gd name="connsiteY5944" fmla="*/ 916319 h 3313224"/>
              <a:gd name="connsiteX5945" fmla="*/ 998705 w 6753100"/>
              <a:gd name="connsiteY5945" fmla="*/ 913860 h 3313224"/>
              <a:gd name="connsiteX5946" fmla="*/ 998719 w 6753100"/>
              <a:gd name="connsiteY5946" fmla="*/ 913892 h 3313224"/>
              <a:gd name="connsiteX5947" fmla="*/ 998705 w 6753100"/>
              <a:gd name="connsiteY5947" fmla="*/ 913925 h 3313224"/>
              <a:gd name="connsiteX5948" fmla="*/ 3542904 w 6753100"/>
              <a:gd name="connsiteY5948" fmla="*/ 909848 h 3313224"/>
              <a:gd name="connsiteX5949" fmla="*/ 3553388 w 6753100"/>
              <a:gd name="connsiteY5949" fmla="*/ 913666 h 3313224"/>
              <a:gd name="connsiteX5950" fmla="*/ 3558112 w 6753100"/>
              <a:gd name="connsiteY5950" fmla="*/ 923762 h 3313224"/>
              <a:gd name="connsiteX5951" fmla="*/ 3554293 w 6753100"/>
              <a:gd name="connsiteY5951" fmla="*/ 934246 h 3313224"/>
              <a:gd name="connsiteX5952" fmla="*/ 3544198 w 6753100"/>
              <a:gd name="connsiteY5952" fmla="*/ 938970 h 3313224"/>
              <a:gd name="connsiteX5953" fmla="*/ 3543551 w 6753100"/>
              <a:gd name="connsiteY5953" fmla="*/ 938970 h 3313224"/>
              <a:gd name="connsiteX5954" fmla="*/ 3529119 w 6753100"/>
              <a:gd name="connsiteY5954" fmla="*/ 925768 h 3313224"/>
              <a:gd name="connsiteX5955" fmla="*/ 3482588 w 6753100"/>
              <a:gd name="connsiteY5955" fmla="*/ 928939 h 3313224"/>
              <a:gd name="connsiteX5956" fmla="*/ 3482264 w 6753100"/>
              <a:gd name="connsiteY5956" fmla="*/ 928939 h 3313224"/>
              <a:gd name="connsiteX5957" fmla="*/ 3481293 w 6753100"/>
              <a:gd name="connsiteY5957" fmla="*/ 928745 h 3313224"/>
              <a:gd name="connsiteX5958" fmla="*/ 3468285 w 6753100"/>
              <a:gd name="connsiteY5958" fmla="*/ 940200 h 3313224"/>
              <a:gd name="connsiteX5959" fmla="*/ 3468285 w 6753100"/>
              <a:gd name="connsiteY5959" fmla="*/ 940135 h 3313224"/>
              <a:gd name="connsiteX5960" fmla="*/ 3455148 w 6753100"/>
              <a:gd name="connsiteY5960" fmla="*/ 926998 h 3313224"/>
              <a:gd name="connsiteX5961" fmla="*/ 3468285 w 6753100"/>
              <a:gd name="connsiteY5961" fmla="*/ 913860 h 3313224"/>
              <a:gd name="connsiteX5962" fmla="*/ 3480711 w 6753100"/>
              <a:gd name="connsiteY5962" fmla="*/ 922856 h 3313224"/>
              <a:gd name="connsiteX5963" fmla="*/ 3481940 w 6753100"/>
              <a:gd name="connsiteY5963" fmla="*/ 922468 h 3313224"/>
              <a:gd name="connsiteX5964" fmla="*/ 3529960 w 6753100"/>
              <a:gd name="connsiteY5964" fmla="*/ 919232 h 3313224"/>
              <a:gd name="connsiteX5965" fmla="*/ 3542904 w 6753100"/>
              <a:gd name="connsiteY5965" fmla="*/ 909848 h 3313224"/>
              <a:gd name="connsiteX5966" fmla="*/ 2929780 w 6753100"/>
              <a:gd name="connsiteY5966" fmla="*/ 904800 h 3313224"/>
              <a:gd name="connsiteX5967" fmla="*/ 2942917 w 6753100"/>
              <a:gd name="connsiteY5967" fmla="*/ 917937 h 3313224"/>
              <a:gd name="connsiteX5968" fmla="*/ 2929780 w 6753100"/>
              <a:gd name="connsiteY5968" fmla="*/ 931075 h 3313224"/>
              <a:gd name="connsiteX5969" fmla="*/ 2921626 w 6753100"/>
              <a:gd name="connsiteY5969" fmla="*/ 928227 h 3313224"/>
              <a:gd name="connsiteX5970" fmla="*/ 2837365 w 6753100"/>
              <a:gd name="connsiteY5970" fmla="*/ 1009770 h 3313224"/>
              <a:gd name="connsiteX5971" fmla="*/ 2865840 w 6753100"/>
              <a:gd name="connsiteY5971" fmla="*/ 1038245 h 3313224"/>
              <a:gd name="connsiteX5972" fmla="*/ 2899104 w 6753100"/>
              <a:gd name="connsiteY5972" fmla="*/ 1003363 h 3313224"/>
              <a:gd name="connsiteX5973" fmla="*/ 2898004 w 6753100"/>
              <a:gd name="connsiteY5973" fmla="*/ 997733 h 3313224"/>
              <a:gd name="connsiteX5974" fmla="*/ 2912565 w 6753100"/>
              <a:gd name="connsiteY5974" fmla="*/ 983172 h 3313224"/>
              <a:gd name="connsiteX5975" fmla="*/ 2927127 w 6753100"/>
              <a:gd name="connsiteY5975" fmla="*/ 997733 h 3313224"/>
              <a:gd name="connsiteX5976" fmla="*/ 2912565 w 6753100"/>
              <a:gd name="connsiteY5976" fmla="*/ 1012294 h 3313224"/>
              <a:gd name="connsiteX5977" fmla="*/ 2902987 w 6753100"/>
              <a:gd name="connsiteY5977" fmla="*/ 1008605 h 3313224"/>
              <a:gd name="connsiteX5978" fmla="*/ 2868364 w 6753100"/>
              <a:gd name="connsiteY5978" fmla="*/ 1045041 h 3313224"/>
              <a:gd name="connsiteX5979" fmla="*/ 2868364 w 6753100"/>
              <a:gd name="connsiteY5979" fmla="*/ 1045105 h 3313224"/>
              <a:gd name="connsiteX5980" fmla="*/ 2866099 w 6753100"/>
              <a:gd name="connsiteY5980" fmla="*/ 1047629 h 3313224"/>
              <a:gd name="connsiteX5981" fmla="*/ 2828434 w 6753100"/>
              <a:gd name="connsiteY5981" fmla="*/ 1009964 h 3313224"/>
              <a:gd name="connsiteX5982" fmla="*/ 2830505 w 6753100"/>
              <a:gd name="connsiteY5982" fmla="*/ 1007699 h 3313224"/>
              <a:gd name="connsiteX5983" fmla="*/ 2917678 w 6753100"/>
              <a:gd name="connsiteY5983" fmla="*/ 923115 h 3313224"/>
              <a:gd name="connsiteX5984" fmla="*/ 2916643 w 6753100"/>
              <a:gd name="connsiteY5984" fmla="*/ 917937 h 3313224"/>
              <a:gd name="connsiteX5985" fmla="*/ 2929780 w 6753100"/>
              <a:gd name="connsiteY5985" fmla="*/ 904800 h 3313224"/>
              <a:gd name="connsiteX5986" fmla="*/ 575071 w 6753100"/>
              <a:gd name="connsiteY5986" fmla="*/ 901953 h 3313224"/>
              <a:gd name="connsiteX5987" fmla="*/ 575084 w 6753100"/>
              <a:gd name="connsiteY5987" fmla="*/ 901966 h 3313224"/>
              <a:gd name="connsiteX5988" fmla="*/ 575071 w 6753100"/>
              <a:gd name="connsiteY5988" fmla="*/ 902018 h 3313224"/>
              <a:gd name="connsiteX5989" fmla="*/ 4245142 w 6753100"/>
              <a:gd name="connsiteY5989" fmla="*/ 898976 h 3313224"/>
              <a:gd name="connsiteX5990" fmla="*/ 4237053 w 6753100"/>
              <a:gd name="connsiteY5990" fmla="*/ 907066 h 3313224"/>
              <a:gd name="connsiteX5991" fmla="*/ 4245142 w 6753100"/>
              <a:gd name="connsiteY5991" fmla="*/ 915155 h 3313224"/>
              <a:gd name="connsiteX5992" fmla="*/ 4253232 w 6753100"/>
              <a:gd name="connsiteY5992" fmla="*/ 907066 h 3313224"/>
              <a:gd name="connsiteX5993" fmla="*/ 4245142 w 6753100"/>
              <a:gd name="connsiteY5993" fmla="*/ 898976 h 3313224"/>
              <a:gd name="connsiteX5994" fmla="*/ 1110018 w 6753100"/>
              <a:gd name="connsiteY5994" fmla="*/ 896776 h 3313224"/>
              <a:gd name="connsiteX5995" fmla="*/ 1152019 w 6753100"/>
              <a:gd name="connsiteY5995" fmla="*/ 938777 h 3313224"/>
              <a:gd name="connsiteX5996" fmla="*/ 1151436 w 6753100"/>
              <a:gd name="connsiteY5996" fmla="*/ 940654 h 3313224"/>
              <a:gd name="connsiteX5997" fmla="*/ 1100763 w 6753100"/>
              <a:gd name="connsiteY5997" fmla="*/ 1136033 h 3313224"/>
              <a:gd name="connsiteX5998" fmla="*/ 1100698 w 6753100"/>
              <a:gd name="connsiteY5998" fmla="*/ 1136033 h 3313224"/>
              <a:gd name="connsiteX5999" fmla="*/ 1108723 w 6753100"/>
              <a:gd name="connsiteY5999" fmla="*/ 1148135 h 3313224"/>
              <a:gd name="connsiteX6000" fmla="*/ 1095586 w 6753100"/>
              <a:gd name="connsiteY6000" fmla="*/ 1161272 h 3313224"/>
              <a:gd name="connsiteX6001" fmla="*/ 1082448 w 6753100"/>
              <a:gd name="connsiteY6001" fmla="*/ 1148135 h 3313224"/>
              <a:gd name="connsiteX6002" fmla="*/ 1094356 w 6753100"/>
              <a:gd name="connsiteY6002" fmla="*/ 1135127 h 3313224"/>
              <a:gd name="connsiteX6003" fmla="*/ 1144706 w 6753100"/>
              <a:gd name="connsiteY6003" fmla="*/ 940654 h 3313224"/>
              <a:gd name="connsiteX6004" fmla="*/ 1113059 w 6753100"/>
              <a:gd name="connsiteY6004" fmla="*/ 908943 h 3313224"/>
              <a:gd name="connsiteX6005" fmla="*/ 1051384 w 6753100"/>
              <a:gd name="connsiteY6005" fmla="*/ 1146193 h 3313224"/>
              <a:gd name="connsiteX6006" fmla="*/ 1060056 w 6753100"/>
              <a:gd name="connsiteY6006" fmla="*/ 1159460 h 3313224"/>
              <a:gd name="connsiteX6007" fmla="*/ 1045495 w 6753100"/>
              <a:gd name="connsiteY6007" fmla="*/ 1174021 h 3313224"/>
              <a:gd name="connsiteX6008" fmla="*/ 1030934 w 6753100"/>
              <a:gd name="connsiteY6008" fmla="*/ 1159460 h 3313224"/>
              <a:gd name="connsiteX6009" fmla="*/ 1044977 w 6753100"/>
              <a:gd name="connsiteY6009" fmla="*/ 1144964 h 3313224"/>
              <a:gd name="connsiteX6010" fmla="*/ 1108400 w 6753100"/>
              <a:gd name="connsiteY6010" fmla="*/ 901889 h 3313224"/>
              <a:gd name="connsiteX6011" fmla="*/ 4674406 w 6753100"/>
              <a:gd name="connsiteY6011" fmla="*/ 895805 h 3313224"/>
              <a:gd name="connsiteX6012" fmla="*/ 4666317 w 6753100"/>
              <a:gd name="connsiteY6012" fmla="*/ 903894 h 3313224"/>
              <a:gd name="connsiteX6013" fmla="*/ 4674406 w 6753100"/>
              <a:gd name="connsiteY6013" fmla="*/ 911984 h 3313224"/>
              <a:gd name="connsiteX6014" fmla="*/ 4682496 w 6753100"/>
              <a:gd name="connsiteY6014" fmla="*/ 903894 h 3313224"/>
              <a:gd name="connsiteX6015" fmla="*/ 4674406 w 6753100"/>
              <a:gd name="connsiteY6015" fmla="*/ 895805 h 3313224"/>
              <a:gd name="connsiteX6016" fmla="*/ 5858265 w 6753100"/>
              <a:gd name="connsiteY6016" fmla="*/ 894122 h 3313224"/>
              <a:gd name="connsiteX6017" fmla="*/ 5857035 w 6753100"/>
              <a:gd name="connsiteY6017" fmla="*/ 894381 h 3313224"/>
              <a:gd name="connsiteX6018" fmla="*/ 5855676 w 6753100"/>
              <a:gd name="connsiteY6018" fmla="*/ 895352 h 3313224"/>
              <a:gd name="connsiteX6019" fmla="*/ 5854641 w 6753100"/>
              <a:gd name="connsiteY6019" fmla="*/ 895546 h 3313224"/>
              <a:gd name="connsiteX6020" fmla="*/ 5854188 w 6753100"/>
              <a:gd name="connsiteY6020" fmla="*/ 895416 h 3313224"/>
              <a:gd name="connsiteX6021" fmla="*/ 5850110 w 6753100"/>
              <a:gd name="connsiteY6021" fmla="*/ 902276 h 3313224"/>
              <a:gd name="connsiteX6022" fmla="*/ 5858200 w 6753100"/>
              <a:gd name="connsiteY6022" fmla="*/ 910366 h 3313224"/>
              <a:gd name="connsiteX6023" fmla="*/ 5866290 w 6753100"/>
              <a:gd name="connsiteY6023" fmla="*/ 902276 h 3313224"/>
              <a:gd name="connsiteX6024" fmla="*/ 5866354 w 6753100"/>
              <a:gd name="connsiteY6024" fmla="*/ 902212 h 3313224"/>
              <a:gd name="connsiteX6025" fmla="*/ 5858265 w 6753100"/>
              <a:gd name="connsiteY6025" fmla="*/ 894122 h 3313224"/>
              <a:gd name="connsiteX6026" fmla="*/ 1058438 w 6753100"/>
              <a:gd name="connsiteY6026" fmla="*/ 893993 h 3313224"/>
              <a:gd name="connsiteX6027" fmla="*/ 1071576 w 6753100"/>
              <a:gd name="connsiteY6027" fmla="*/ 907130 h 3313224"/>
              <a:gd name="connsiteX6028" fmla="*/ 1071576 w 6753100"/>
              <a:gd name="connsiteY6028" fmla="*/ 907195 h 3313224"/>
              <a:gd name="connsiteX6029" fmla="*/ 1060962 w 6753100"/>
              <a:gd name="connsiteY6029" fmla="*/ 920074 h 3313224"/>
              <a:gd name="connsiteX6030" fmla="*/ 1005500 w 6753100"/>
              <a:gd name="connsiteY6030" fmla="*/ 1137845 h 3313224"/>
              <a:gd name="connsiteX6031" fmla="*/ 1013331 w 6753100"/>
              <a:gd name="connsiteY6031" fmla="*/ 1149817 h 3313224"/>
              <a:gd name="connsiteX6032" fmla="*/ 1000193 w 6753100"/>
              <a:gd name="connsiteY6032" fmla="*/ 1162955 h 3313224"/>
              <a:gd name="connsiteX6033" fmla="*/ 987056 w 6753100"/>
              <a:gd name="connsiteY6033" fmla="*/ 1149817 h 3313224"/>
              <a:gd name="connsiteX6034" fmla="*/ 999223 w 6753100"/>
              <a:gd name="connsiteY6034" fmla="*/ 1136744 h 3313224"/>
              <a:gd name="connsiteX6035" fmla="*/ 1054426 w 6753100"/>
              <a:gd name="connsiteY6035" fmla="*/ 919621 h 3313224"/>
              <a:gd name="connsiteX6036" fmla="*/ 1045301 w 6753100"/>
              <a:gd name="connsiteY6036" fmla="*/ 907130 h 3313224"/>
              <a:gd name="connsiteX6037" fmla="*/ 1058438 w 6753100"/>
              <a:gd name="connsiteY6037" fmla="*/ 893993 h 3313224"/>
              <a:gd name="connsiteX6038" fmla="*/ 4245142 w 6753100"/>
              <a:gd name="connsiteY6038" fmla="*/ 892569 h 3313224"/>
              <a:gd name="connsiteX6039" fmla="*/ 4259703 w 6753100"/>
              <a:gd name="connsiteY6039" fmla="*/ 907130 h 3313224"/>
              <a:gd name="connsiteX6040" fmla="*/ 4258086 w 6753100"/>
              <a:gd name="connsiteY6040" fmla="*/ 913667 h 3313224"/>
              <a:gd name="connsiteX6041" fmla="*/ 4312512 w 6753100"/>
              <a:gd name="connsiteY6041" fmla="*/ 968158 h 3313224"/>
              <a:gd name="connsiteX6042" fmla="*/ 4318272 w 6753100"/>
              <a:gd name="connsiteY6042" fmla="*/ 966799 h 3313224"/>
              <a:gd name="connsiteX6043" fmla="*/ 4331409 w 6753100"/>
              <a:gd name="connsiteY6043" fmla="*/ 979936 h 3313224"/>
              <a:gd name="connsiteX6044" fmla="*/ 4318272 w 6753100"/>
              <a:gd name="connsiteY6044" fmla="*/ 993074 h 3313224"/>
              <a:gd name="connsiteX6045" fmla="*/ 4305135 w 6753100"/>
              <a:gd name="connsiteY6045" fmla="*/ 979936 h 3313224"/>
              <a:gd name="connsiteX6046" fmla="*/ 4307594 w 6753100"/>
              <a:gd name="connsiteY6046" fmla="*/ 972300 h 3313224"/>
              <a:gd name="connsiteX6047" fmla="*/ 4253944 w 6753100"/>
              <a:gd name="connsiteY6047" fmla="*/ 918650 h 3313224"/>
              <a:gd name="connsiteX6048" fmla="*/ 4245142 w 6753100"/>
              <a:gd name="connsiteY6048" fmla="*/ 921691 h 3313224"/>
              <a:gd name="connsiteX6049" fmla="*/ 4230581 w 6753100"/>
              <a:gd name="connsiteY6049" fmla="*/ 907130 h 3313224"/>
              <a:gd name="connsiteX6050" fmla="*/ 4245142 w 6753100"/>
              <a:gd name="connsiteY6050" fmla="*/ 892569 h 3313224"/>
              <a:gd name="connsiteX6051" fmla="*/ 4674406 w 6753100"/>
              <a:gd name="connsiteY6051" fmla="*/ 889333 h 3313224"/>
              <a:gd name="connsiteX6052" fmla="*/ 4688967 w 6753100"/>
              <a:gd name="connsiteY6052" fmla="*/ 903894 h 3313224"/>
              <a:gd name="connsiteX6053" fmla="*/ 4688903 w 6753100"/>
              <a:gd name="connsiteY6053" fmla="*/ 903959 h 3313224"/>
              <a:gd name="connsiteX6054" fmla="*/ 4684502 w 6753100"/>
              <a:gd name="connsiteY6054" fmla="*/ 914378 h 3313224"/>
              <a:gd name="connsiteX6055" fmla="*/ 4833156 w 6753100"/>
              <a:gd name="connsiteY6055" fmla="*/ 1207544 h 3313224"/>
              <a:gd name="connsiteX6056" fmla="*/ 4834839 w 6753100"/>
              <a:gd name="connsiteY6056" fmla="*/ 1207350 h 3313224"/>
              <a:gd name="connsiteX6057" fmla="*/ 4847976 w 6753100"/>
              <a:gd name="connsiteY6057" fmla="*/ 1220487 h 3313224"/>
              <a:gd name="connsiteX6058" fmla="*/ 4834839 w 6753100"/>
              <a:gd name="connsiteY6058" fmla="*/ 1233625 h 3313224"/>
              <a:gd name="connsiteX6059" fmla="*/ 4821701 w 6753100"/>
              <a:gd name="connsiteY6059" fmla="*/ 1220487 h 3313224"/>
              <a:gd name="connsiteX6060" fmla="*/ 4827137 w 6753100"/>
              <a:gd name="connsiteY6060" fmla="*/ 1209874 h 3313224"/>
              <a:gd name="connsiteX6061" fmla="*/ 4678936 w 6753100"/>
              <a:gd name="connsiteY6061" fmla="*/ 917679 h 3313224"/>
              <a:gd name="connsiteX6062" fmla="*/ 4674406 w 6753100"/>
              <a:gd name="connsiteY6062" fmla="*/ 918455 h 3313224"/>
              <a:gd name="connsiteX6063" fmla="*/ 4659845 w 6753100"/>
              <a:gd name="connsiteY6063" fmla="*/ 903894 h 3313224"/>
              <a:gd name="connsiteX6064" fmla="*/ 4674406 w 6753100"/>
              <a:gd name="connsiteY6064" fmla="*/ 889333 h 3313224"/>
              <a:gd name="connsiteX6065" fmla="*/ 4368944 w 6753100"/>
              <a:gd name="connsiteY6065" fmla="*/ 882603 h 3313224"/>
              <a:gd name="connsiteX6066" fmla="*/ 4382082 w 6753100"/>
              <a:gd name="connsiteY6066" fmla="*/ 895740 h 3313224"/>
              <a:gd name="connsiteX6067" fmla="*/ 4379493 w 6753100"/>
              <a:gd name="connsiteY6067" fmla="*/ 903506 h 3313224"/>
              <a:gd name="connsiteX6068" fmla="*/ 4457282 w 6753100"/>
              <a:gd name="connsiteY6068" fmla="*/ 996245 h 3313224"/>
              <a:gd name="connsiteX6069" fmla="*/ 4458965 w 6753100"/>
              <a:gd name="connsiteY6069" fmla="*/ 998510 h 3313224"/>
              <a:gd name="connsiteX6070" fmla="*/ 4425636 w 6753100"/>
              <a:gd name="connsiteY6070" fmla="*/ 1031839 h 3313224"/>
              <a:gd name="connsiteX6071" fmla="*/ 4479027 w 6753100"/>
              <a:gd name="connsiteY6071" fmla="*/ 1111505 h 3313224"/>
              <a:gd name="connsiteX6072" fmla="*/ 4482910 w 6753100"/>
              <a:gd name="connsiteY6072" fmla="*/ 1110923 h 3313224"/>
              <a:gd name="connsiteX6073" fmla="*/ 4497471 w 6753100"/>
              <a:gd name="connsiteY6073" fmla="*/ 1125484 h 3313224"/>
              <a:gd name="connsiteX6074" fmla="*/ 4482910 w 6753100"/>
              <a:gd name="connsiteY6074" fmla="*/ 1140045 h 3313224"/>
              <a:gd name="connsiteX6075" fmla="*/ 4468349 w 6753100"/>
              <a:gd name="connsiteY6075" fmla="*/ 1125484 h 3313224"/>
              <a:gd name="connsiteX6076" fmla="*/ 4473332 w 6753100"/>
              <a:gd name="connsiteY6076" fmla="*/ 1114611 h 3313224"/>
              <a:gd name="connsiteX6077" fmla="*/ 4418776 w 6753100"/>
              <a:gd name="connsiteY6077" fmla="*/ 1033457 h 3313224"/>
              <a:gd name="connsiteX6078" fmla="*/ 4417093 w 6753100"/>
              <a:gd name="connsiteY6078" fmla="*/ 1031192 h 3313224"/>
              <a:gd name="connsiteX6079" fmla="*/ 4450422 w 6753100"/>
              <a:gd name="connsiteY6079" fmla="*/ 997863 h 3313224"/>
              <a:gd name="connsiteX6080" fmla="*/ 4374510 w 6753100"/>
              <a:gd name="connsiteY6080" fmla="*/ 907584 h 3313224"/>
              <a:gd name="connsiteX6081" fmla="*/ 4368944 w 6753100"/>
              <a:gd name="connsiteY6081" fmla="*/ 908878 h 3313224"/>
              <a:gd name="connsiteX6082" fmla="*/ 4355807 w 6753100"/>
              <a:gd name="connsiteY6082" fmla="*/ 895740 h 3313224"/>
              <a:gd name="connsiteX6083" fmla="*/ 4368944 w 6753100"/>
              <a:gd name="connsiteY6083" fmla="*/ 882603 h 3313224"/>
              <a:gd name="connsiteX6084" fmla="*/ 6293807 w 6753100"/>
              <a:gd name="connsiteY6084" fmla="*/ 880338 h 3313224"/>
              <a:gd name="connsiteX6085" fmla="*/ 6295295 w 6753100"/>
              <a:gd name="connsiteY6085" fmla="*/ 885645 h 3313224"/>
              <a:gd name="connsiteX6086" fmla="*/ 6320082 w 6753100"/>
              <a:gd name="connsiteY6086" fmla="*/ 977866 h 3313224"/>
              <a:gd name="connsiteX6087" fmla="*/ 6324159 w 6753100"/>
              <a:gd name="connsiteY6087" fmla="*/ 977219 h 3313224"/>
              <a:gd name="connsiteX6088" fmla="*/ 6324223 w 6753100"/>
              <a:gd name="connsiteY6088" fmla="*/ 977154 h 3313224"/>
              <a:gd name="connsiteX6089" fmla="*/ 6338785 w 6753100"/>
              <a:gd name="connsiteY6089" fmla="*/ 991715 h 3313224"/>
              <a:gd name="connsiteX6090" fmla="*/ 6324223 w 6753100"/>
              <a:gd name="connsiteY6090" fmla="*/ 1006276 h 3313224"/>
              <a:gd name="connsiteX6091" fmla="*/ 6309662 w 6753100"/>
              <a:gd name="connsiteY6091" fmla="*/ 991715 h 3313224"/>
              <a:gd name="connsiteX6092" fmla="*/ 6314322 w 6753100"/>
              <a:gd name="connsiteY6092" fmla="*/ 981102 h 3313224"/>
              <a:gd name="connsiteX6093" fmla="*/ 6290636 w 6753100"/>
              <a:gd name="connsiteY6093" fmla="*/ 892634 h 3313224"/>
              <a:gd name="connsiteX6094" fmla="*/ 6258148 w 6753100"/>
              <a:gd name="connsiteY6094" fmla="*/ 925122 h 3313224"/>
              <a:gd name="connsiteX6095" fmla="*/ 6279958 w 6753100"/>
              <a:gd name="connsiteY6095" fmla="*/ 1009577 h 3313224"/>
              <a:gd name="connsiteX6096" fmla="*/ 6294519 w 6753100"/>
              <a:gd name="connsiteY6096" fmla="*/ 1024138 h 3313224"/>
              <a:gd name="connsiteX6097" fmla="*/ 6279958 w 6753100"/>
              <a:gd name="connsiteY6097" fmla="*/ 1038699 h 3313224"/>
              <a:gd name="connsiteX6098" fmla="*/ 6265396 w 6753100"/>
              <a:gd name="connsiteY6098" fmla="*/ 1024138 h 3313224"/>
              <a:gd name="connsiteX6099" fmla="*/ 6273615 w 6753100"/>
              <a:gd name="connsiteY6099" fmla="*/ 1011065 h 3313224"/>
              <a:gd name="connsiteX6100" fmla="*/ 6251417 w 6753100"/>
              <a:gd name="connsiteY6100" fmla="*/ 925057 h 3313224"/>
              <a:gd name="connsiteX6101" fmla="*/ 6250900 w 6753100"/>
              <a:gd name="connsiteY6101" fmla="*/ 923245 h 3313224"/>
              <a:gd name="connsiteX6102" fmla="*/ 3445052 w 6753100"/>
              <a:gd name="connsiteY6102" fmla="*/ 875290 h 3313224"/>
              <a:gd name="connsiteX6103" fmla="*/ 3439421 w 6753100"/>
              <a:gd name="connsiteY6103" fmla="*/ 877879 h 3313224"/>
              <a:gd name="connsiteX6104" fmla="*/ 3437286 w 6753100"/>
              <a:gd name="connsiteY6104" fmla="*/ 883703 h 3313224"/>
              <a:gd name="connsiteX6105" fmla="*/ 3445699 w 6753100"/>
              <a:gd name="connsiteY6105" fmla="*/ 891405 h 3313224"/>
              <a:gd name="connsiteX6106" fmla="*/ 3451329 w 6753100"/>
              <a:gd name="connsiteY6106" fmla="*/ 888816 h 3313224"/>
              <a:gd name="connsiteX6107" fmla="*/ 3451329 w 6753100"/>
              <a:gd name="connsiteY6107" fmla="*/ 888881 h 3313224"/>
              <a:gd name="connsiteX6108" fmla="*/ 3453465 w 6753100"/>
              <a:gd name="connsiteY6108" fmla="*/ 883056 h 3313224"/>
              <a:gd name="connsiteX6109" fmla="*/ 3450876 w 6753100"/>
              <a:gd name="connsiteY6109" fmla="*/ 877426 h 3313224"/>
              <a:gd name="connsiteX6110" fmla="*/ 3445440 w 6753100"/>
              <a:gd name="connsiteY6110" fmla="*/ 875290 h 3313224"/>
              <a:gd name="connsiteX6111" fmla="*/ 3445052 w 6753100"/>
              <a:gd name="connsiteY6111" fmla="*/ 875290 h 3313224"/>
              <a:gd name="connsiteX6112" fmla="*/ 6000901 w 6753100"/>
              <a:gd name="connsiteY6112" fmla="*/ 875160 h 3313224"/>
              <a:gd name="connsiteX6113" fmla="*/ 6014038 w 6753100"/>
              <a:gd name="connsiteY6113" fmla="*/ 888297 h 3313224"/>
              <a:gd name="connsiteX6114" fmla="*/ 6007308 w 6753100"/>
              <a:gd name="connsiteY6114" fmla="*/ 899688 h 3313224"/>
              <a:gd name="connsiteX6115" fmla="*/ 6042449 w 6753100"/>
              <a:gd name="connsiteY6115" fmla="*/ 1020966 h 3313224"/>
              <a:gd name="connsiteX6116" fmla="*/ 6045102 w 6753100"/>
              <a:gd name="connsiteY6116" fmla="*/ 1020707 h 3313224"/>
              <a:gd name="connsiteX6117" fmla="*/ 6058239 w 6753100"/>
              <a:gd name="connsiteY6117" fmla="*/ 1033845 h 3313224"/>
              <a:gd name="connsiteX6118" fmla="*/ 6045102 w 6753100"/>
              <a:gd name="connsiteY6118" fmla="*/ 1046982 h 3313224"/>
              <a:gd name="connsiteX6119" fmla="*/ 6035815 w 6753100"/>
              <a:gd name="connsiteY6119" fmla="*/ 1043132 h 3313224"/>
              <a:gd name="connsiteX6120" fmla="*/ 6031978 w 6753100"/>
              <a:gd name="connsiteY6120" fmla="*/ 1033879 h 3313224"/>
              <a:gd name="connsiteX6121" fmla="*/ 6036559 w 6753100"/>
              <a:gd name="connsiteY6121" fmla="*/ 1023943 h 3313224"/>
              <a:gd name="connsiteX6122" fmla="*/ 6001095 w 6753100"/>
              <a:gd name="connsiteY6122" fmla="*/ 901435 h 3313224"/>
              <a:gd name="connsiteX6123" fmla="*/ 6000901 w 6753100"/>
              <a:gd name="connsiteY6123" fmla="*/ 901435 h 3313224"/>
              <a:gd name="connsiteX6124" fmla="*/ 5987763 w 6753100"/>
              <a:gd name="connsiteY6124" fmla="*/ 888297 h 3313224"/>
              <a:gd name="connsiteX6125" fmla="*/ 6000901 w 6753100"/>
              <a:gd name="connsiteY6125" fmla="*/ 875160 h 3313224"/>
              <a:gd name="connsiteX6126" fmla="*/ 3841699 w 6753100"/>
              <a:gd name="connsiteY6126" fmla="*/ 874448 h 3313224"/>
              <a:gd name="connsiteX6127" fmla="*/ 3843641 w 6753100"/>
              <a:gd name="connsiteY6127" fmla="*/ 875160 h 3313224"/>
              <a:gd name="connsiteX6128" fmla="*/ 4125610 w 6753100"/>
              <a:gd name="connsiteY6128" fmla="*/ 1045170 h 3313224"/>
              <a:gd name="connsiteX6129" fmla="*/ 4134024 w 6753100"/>
              <a:gd name="connsiteY6129" fmla="*/ 1042452 h 3313224"/>
              <a:gd name="connsiteX6130" fmla="*/ 4148585 w 6753100"/>
              <a:gd name="connsiteY6130" fmla="*/ 1057013 h 3313224"/>
              <a:gd name="connsiteX6131" fmla="*/ 4134024 w 6753100"/>
              <a:gd name="connsiteY6131" fmla="*/ 1071574 h 3313224"/>
              <a:gd name="connsiteX6132" fmla="*/ 4134024 w 6753100"/>
              <a:gd name="connsiteY6132" fmla="*/ 1071639 h 3313224"/>
              <a:gd name="connsiteX6133" fmla="*/ 4119462 w 6753100"/>
              <a:gd name="connsiteY6133" fmla="*/ 1057078 h 3313224"/>
              <a:gd name="connsiteX6134" fmla="*/ 4121339 w 6753100"/>
              <a:gd name="connsiteY6134" fmla="*/ 1050088 h 3313224"/>
              <a:gd name="connsiteX6135" fmla="*/ 3843447 w 6753100"/>
              <a:gd name="connsiteY6135" fmla="*/ 881955 h 3313224"/>
              <a:gd name="connsiteX6136" fmla="*/ 3806817 w 6753100"/>
              <a:gd name="connsiteY6136" fmla="*/ 918585 h 3313224"/>
              <a:gd name="connsiteX6137" fmla="*/ 3804940 w 6753100"/>
              <a:gd name="connsiteY6137" fmla="*/ 917937 h 3313224"/>
              <a:gd name="connsiteX6138" fmla="*/ 3627811 w 6753100"/>
              <a:gd name="connsiteY6138" fmla="*/ 881632 h 3313224"/>
              <a:gd name="connsiteX6139" fmla="*/ 3627811 w 6753100"/>
              <a:gd name="connsiteY6139" fmla="*/ 921885 h 3313224"/>
              <a:gd name="connsiteX6140" fmla="*/ 3927254 w 6753100"/>
              <a:gd name="connsiteY6140" fmla="*/ 1015724 h 3313224"/>
              <a:gd name="connsiteX6141" fmla="*/ 3937221 w 6753100"/>
              <a:gd name="connsiteY6141" fmla="*/ 1011712 h 3313224"/>
              <a:gd name="connsiteX6142" fmla="*/ 3951782 w 6753100"/>
              <a:gd name="connsiteY6142" fmla="*/ 1026273 h 3313224"/>
              <a:gd name="connsiteX6143" fmla="*/ 3937221 w 6753100"/>
              <a:gd name="connsiteY6143" fmla="*/ 1040834 h 3313224"/>
              <a:gd name="connsiteX6144" fmla="*/ 3922660 w 6753100"/>
              <a:gd name="connsiteY6144" fmla="*/ 1026273 h 3313224"/>
              <a:gd name="connsiteX6145" fmla="*/ 3923630 w 6753100"/>
              <a:gd name="connsiteY6145" fmla="*/ 1021096 h 3313224"/>
              <a:gd name="connsiteX6146" fmla="*/ 3624252 w 6753100"/>
              <a:gd name="connsiteY6146" fmla="*/ 928033 h 3313224"/>
              <a:gd name="connsiteX6147" fmla="*/ 3621275 w 6753100"/>
              <a:gd name="connsiteY6147" fmla="*/ 927774 h 3313224"/>
              <a:gd name="connsiteX6148" fmla="*/ 3621275 w 6753100"/>
              <a:gd name="connsiteY6148" fmla="*/ 874577 h 3313224"/>
              <a:gd name="connsiteX6149" fmla="*/ 3624770 w 6753100"/>
              <a:gd name="connsiteY6149" fmla="*/ 874901 h 3313224"/>
              <a:gd name="connsiteX6150" fmla="*/ 3805005 w 6753100"/>
              <a:gd name="connsiteY6150" fmla="*/ 911142 h 3313224"/>
              <a:gd name="connsiteX6151" fmla="*/ 5093445 w 6753100"/>
              <a:gd name="connsiteY6151" fmla="*/ 873672 h 3313224"/>
              <a:gd name="connsiteX6152" fmla="*/ 5085356 w 6753100"/>
              <a:gd name="connsiteY6152" fmla="*/ 881762 h 3313224"/>
              <a:gd name="connsiteX6153" fmla="*/ 5093445 w 6753100"/>
              <a:gd name="connsiteY6153" fmla="*/ 889851 h 3313224"/>
              <a:gd name="connsiteX6154" fmla="*/ 5101535 w 6753100"/>
              <a:gd name="connsiteY6154" fmla="*/ 881762 h 3313224"/>
              <a:gd name="connsiteX6155" fmla="*/ 5093445 w 6753100"/>
              <a:gd name="connsiteY6155" fmla="*/ 873672 h 3313224"/>
              <a:gd name="connsiteX6156" fmla="*/ 5805327 w 6753100"/>
              <a:gd name="connsiteY6156" fmla="*/ 872572 h 3313224"/>
              <a:gd name="connsiteX6157" fmla="*/ 5797237 w 6753100"/>
              <a:gd name="connsiteY6157" fmla="*/ 880662 h 3313224"/>
              <a:gd name="connsiteX6158" fmla="*/ 5805327 w 6753100"/>
              <a:gd name="connsiteY6158" fmla="*/ 888751 h 3313224"/>
              <a:gd name="connsiteX6159" fmla="*/ 5813417 w 6753100"/>
              <a:gd name="connsiteY6159" fmla="*/ 880662 h 3313224"/>
              <a:gd name="connsiteX6160" fmla="*/ 5805327 w 6753100"/>
              <a:gd name="connsiteY6160" fmla="*/ 872572 h 3313224"/>
              <a:gd name="connsiteX6161" fmla="*/ 5093445 w 6753100"/>
              <a:gd name="connsiteY6161" fmla="*/ 867265 h 3313224"/>
              <a:gd name="connsiteX6162" fmla="*/ 5108006 w 6753100"/>
              <a:gd name="connsiteY6162" fmla="*/ 881826 h 3313224"/>
              <a:gd name="connsiteX6163" fmla="*/ 5102635 w 6753100"/>
              <a:gd name="connsiteY6163" fmla="*/ 893022 h 3313224"/>
              <a:gd name="connsiteX6164" fmla="*/ 5109624 w 6753100"/>
              <a:gd name="connsiteY6164" fmla="*/ 907130 h 3313224"/>
              <a:gd name="connsiteX6165" fmla="*/ 5166122 w 6753100"/>
              <a:gd name="connsiteY6165" fmla="*/ 1035010 h 3313224"/>
              <a:gd name="connsiteX6166" fmla="*/ 5168387 w 6753100"/>
              <a:gd name="connsiteY6166" fmla="*/ 1034751 h 3313224"/>
              <a:gd name="connsiteX6167" fmla="*/ 5181524 w 6753100"/>
              <a:gd name="connsiteY6167" fmla="*/ 1047889 h 3313224"/>
              <a:gd name="connsiteX6168" fmla="*/ 5168387 w 6753100"/>
              <a:gd name="connsiteY6168" fmla="*/ 1061026 h 3313224"/>
              <a:gd name="connsiteX6169" fmla="*/ 5155249 w 6753100"/>
              <a:gd name="connsiteY6169" fmla="*/ 1047889 h 3313224"/>
              <a:gd name="connsiteX6170" fmla="*/ 5155314 w 6753100"/>
              <a:gd name="connsiteY6170" fmla="*/ 1047953 h 3313224"/>
              <a:gd name="connsiteX6171" fmla="*/ 5160297 w 6753100"/>
              <a:gd name="connsiteY6171" fmla="*/ 1037728 h 3313224"/>
              <a:gd name="connsiteX6172" fmla="*/ 5103864 w 6753100"/>
              <a:gd name="connsiteY6172" fmla="*/ 909978 h 3313224"/>
              <a:gd name="connsiteX6173" fmla="*/ 5096875 w 6753100"/>
              <a:gd name="connsiteY6173" fmla="*/ 895934 h 3313224"/>
              <a:gd name="connsiteX6174" fmla="*/ 5093445 w 6753100"/>
              <a:gd name="connsiteY6174" fmla="*/ 896387 h 3313224"/>
              <a:gd name="connsiteX6175" fmla="*/ 5078884 w 6753100"/>
              <a:gd name="connsiteY6175" fmla="*/ 881826 h 3313224"/>
              <a:gd name="connsiteX6176" fmla="*/ 5093445 w 6753100"/>
              <a:gd name="connsiteY6176" fmla="*/ 867265 h 3313224"/>
              <a:gd name="connsiteX6177" fmla="*/ 3312319 w 6753100"/>
              <a:gd name="connsiteY6177" fmla="*/ 858010 h 3313224"/>
              <a:gd name="connsiteX6178" fmla="*/ 3304618 w 6753100"/>
              <a:gd name="connsiteY6178" fmla="*/ 866423 h 3313224"/>
              <a:gd name="connsiteX6179" fmla="*/ 3307206 w 6753100"/>
              <a:gd name="connsiteY6179" fmla="*/ 872054 h 3313224"/>
              <a:gd name="connsiteX6180" fmla="*/ 3313031 w 6753100"/>
              <a:gd name="connsiteY6180" fmla="*/ 874189 h 3313224"/>
              <a:gd name="connsiteX6181" fmla="*/ 3318661 w 6753100"/>
              <a:gd name="connsiteY6181" fmla="*/ 871601 h 3313224"/>
              <a:gd name="connsiteX6182" fmla="*/ 3318596 w 6753100"/>
              <a:gd name="connsiteY6182" fmla="*/ 871601 h 3313224"/>
              <a:gd name="connsiteX6183" fmla="*/ 3320732 w 6753100"/>
              <a:gd name="connsiteY6183" fmla="*/ 865776 h 3313224"/>
              <a:gd name="connsiteX6184" fmla="*/ 3318143 w 6753100"/>
              <a:gd name="connsiteY6184" fmla="*/ 860146 h 3313224"/>
              <a:gd name="connsiteX6185" fmla="*/ 3312707 w 6753100"/>
              <a:gd name="connsiteY6185" fmla="*/ 858010 h 3313224"/>
              <a:gd name="connsiteX6186" fmla="*/ 3312319 w 6753100"/>
              <a:gd name="connsiteY6186" fmla="*/ 858010 h 3313224"/>
              <a:gd name="connsiteX6187" fmla="*/ 4705470 w 6753100"/>
              <a:gd name="connsiteY6187" fmla="*/ 857816 h 3313224"/>
              <a:gd name="connsiteX6188" fmla="*/ 4705535 w 6753100"/>
              <a:gd name="connsiteY6188" fmla="*/ 857816 h 3313224"/>
              <a:gd name="connsiteX6189" fmla="*/ 4718673 w 6753100"/>
              <a:gd name="connsiteY6189" fmla="*/ 870953 h 3313224"/>
              <a:gd name="connsiteX6190" fmla="*/ 4716343 w 6753100"/>
              <a:gd name="connsiteY6190" fmla="*/ 878461 h 3313224"/>
              <a:gd name="connsiteX6191" fmla="*/ 4861566 w 6753100"/>
              <a:gd name="connsiteY6191" fmla="*/ 1150787 h 3313224"/>
              <a:gd name="connsiteX6192" fmla="*/ 4892501 w 6753100"/>
              <a:gd name="connsiteY6192" fmla="*/ 1119853 h 3313224"/>
              <a:gd name="connsiteX6193" fmla="*/ 4840728 w 6753100"/>
              <a:gd name="connsiteY6193" fmla="*/ 1008217 h 3313224"/>
              <a:gd name="connsiteX6194" fmla="*/ 4836198 w 6753100"/>
              <a:gd name="connsiteY6194" fmla="*/ 1008994 h 3313224"/>
              <a:gd name="connsiteX6195" fmla="*/ 4821636 w 6753100"/>
              <a:gd name="connsiteY6195" fmla="*/ 994432 h 3313224"/>
              <a:gd name="connsiteX6196" fmla="*/ 4836198 w 6753100"/>
              <a:gd name="connsiteY6196" fmla="*/ 979871 h 3313224"/>
              <a:gd name="connsiteX6197" fmla="*/ 4850759 w 6753100"/>
              <a:gd name="connsiteY6197" fmla="*/ 994432 h 3313224"/>
              <a:gd name="connsiteX6198" fmla="*/ 4846293 w 6753100"/>
              <a:gd name="connsiteY6198" fmla="*/ 1004852 h 3313224"/>
              <a:gd name="connsiteX6199" fmla="*/ 4899296 w 6753100"/>
              <a:gd name="connsiteY6199" fmla="*/ 1119335 h 3313224"/>
              <a:gd name="connsiteX6200" fmla="*/ 4900138 w 6753100"/>
              <a:gd name="connsiteY6200" fmla="*/ 1121341 h 3313224"/>
              <a:gd name="connsiteX6201" fmla="*/ 4859172 w 6753100"/>
              <a:gd name="connsiteY6201" fmla="*/ 1162307 h 3313224"/>
              <a:gd name="connsiteX6202" fmla="*/ 4857360 w 6753100"/>
              <a:gd name="connsiteY6202" fmla="*/ 1157712 h 3313224"/>
              <a:gd name="connsiteX6203" fmla="*/ 4711360 w 6753100"/>
              <a:gd name="connsiteY6203" fmla="*/ 882667 h 3313224"/>
              <a:gd name="connsiteX6204" fmla="*/ 4705470 w 6753100"/>
              <a:gd name="connsiteY6204" fmla="*/ 884091 h 3313224"/>
              <a:gd name="connsiteX6205" fmla="*/ 4692333 w 6753100"/>
              <a:gd name="connsiteY6205" fmla="*/ 870953 h 3313224"/>
              <a:gd name="connsiteX6206" fmla="*/ 4705470 w 6753100"/>
              <a:gd name="connsiteY6206" fmla="*/ 857816 h 3313224"/>
              <a:gd name="connsiteX6207" fmla="*/ 2784168 w 6753100"/>
              <a:gd name="connsiteY6207" fmla="*/ 854775 h 3313224"/>
              <a:gd name="connsiteX6208" fmla="*/ 2776078 w 6753100"/>
              <a:gd name="connsiteY6208" fmla="*/ 862864 h 3313224"/>
              <a:gd name="connsiteX6209" fmla="*/ 2784168 w 6753100"/>
              <a:gd name="connsiteY6209" fmla="*/ 870954 h 3313224"/>
              <a:gd name="connsiteX6210" fmla="*/ 2792257 w 6753100"/>
              <a:gd name="connsiteY6210" fmla="*/ 862864 h 3313224"/>
              <a:gd name="connsiteX6211" fmla="*/ 2789475 w 6753100"/>
              <a:gd name="connsiteY6211" fmla="*/ 856845 h 3313224"/>
              <a:gd name="connsiteX6212" fmla="*/ 2787986 w 6753100"/>
              <a:gd name="connsiteY6212" fmla="*/ 856004 h 3313224"/>
              <a:gd name="connsiteX6213" fmla="*/ 2787792 w 6753100"/>
              <a:gd name="connsiteY6213" fmla="*/ 855745 h 3313224"/>
              <a:gd name="connsiteX6214" fmla="*/ 2784168 w 6753100"/>
              <a:gd name="connsiteY6214" fmla="*/ 854775 h 3313224"/>
              <a:gd name="connsiteX6215" fmla="*/ 1029186 w 6753100"/>
              <a:gd name="connsiteY6215" fmla="*/ 843837 h 3313224"/>
              <a:gd name="connsiteX6216" fmla="*/ 1042324 w 6753100"/>
              <a:gd name="connsiteY6216" fmla="*/ 856974 h 3313224"/>
              <a:gd name="connsiteX6217" fmla="*/ 1029186 w 6753100"/>
              <a:gd name="connsiteY6217" fmla="*/ 870112 h 3313224"/>
              <a:gd name="connsiteX6218" fmla="*/ 1027568 w 6753100"/>
              <a:gd name="connsiteY6218" fmla="*/ 869918 h 3313224"/>
              <a:gd name="connsiteX6219" fmla="*/ 1017667 w 6753100"/>
              <a:gd name="connsiteY6219" fmla="*/ 902082 h 3313224"/>
              <a:gd name="connsiteX6220" fmla="*/ 1024980 w 6753100"/>
              <a:gd name="connsiteY6220" fmla="*/ 913860 h 3313224"/>
              <a:gd name="connsiteX6221" fmla="*/ 1011842 w 6753100"/>
              <a:gd name="connsiteY6221" fmla="*/ 926998 h 3313224"/>
              <a:gd name="connsiteX6222" fmla="*/ 1002556 w 6753100"/>
              <a:gd name="connsiteY6222" fmla="*/ 923147 h 3313224"/>
              <a:gd name="connsiteX6223" fmla="*/ 998719 w 6753100"/>
              <a:gd name="connsiteY6223" fmla="*/ 913892 h 3313224"/>
              <a:gd name="connsiteX6224" fmla="*/ 1002370 w 6753100"/>
              <a:gd name="connsiteY6224" fmla="*/ 904784 h 3313224"/>
              <a:gd name="connsiteX6225" fmla="*/ 1011325 w 6753100"/>
              <a:gd name="connsiteY6225" fmla="*/ 900788 h 3313224"/>
              <a:gd name="connsiteX6226" fmla="*/ 1021550 w 6753100"/>
              <a:gd name="connsiteY6226" fmla="*/ 867653 h 3313224"/>
              <a:gd name="connsiteX6227" fmla="*/ 1016049 w 6753100"/>
              <a:gd name="connsiteY6227" fmla="*/ 856974 h 3313224"/>
              <a:gd name="connsiteX6228" fmla="*/ 1029186 w 6753100"/>
              <a:gd name="connsiteY6228" fmla="*/ 843837 h 3313224"/>
              <a:gd name="connsiteX6229" fmla="*/ 3894055 w 6753100"/>
              <a:gd name="connsiteY6229" fmla="*/ 839113 h 3313224"/>
              <a:gd name="connsiteX6230" fmla="*/ 3885965 w 6753100"/>
              <a:gd name="connsiteY6230" fmla="*/ 847203 h 3313224"/>
              <a:gd name="connsiteX6231" fmla="*/ 3894055 w 6753100"/>
              <a:gd name="connsiteY6231" fmla="*/ 855292 h 3313224"/>
              <a:gd name="connsiteX6232" fmla="*/ 3902144 w 6753100"/>
              <a:gd name="connsiteY6232" fmla="*/ 847203 h 3313224"/>
              <a:gd name="connsiteX6233" fmla="*/ 3894055 w 6753100"/>
              <a:gd name="connsiteY6233" fmla="*/ 839113 h 3313224"/>
              <a:gd name="connsiteX6234" fmla="*/ 3381371 w 6753100"/>
              <a:gd name="connsiteY6234" fmla="*/ 837560 h 3313224"/>
              <a:gd name="connsiteX6235" fmla="*/ 3373670 w 6753100"/>
              <a:gd name="connsiteY6235" fmla="*/ 845973 h 3313224"/>
              <a:gd name="connsiteX6236" fmla="*/ 3373670 w 6753100"/>
              <a:gd name="connsiteY6236" fmla="*/ 846038 h 3313224"/>
              <a:gd name="connsiteX6237" fmla="*/ 3382083 w 6753100"/>
              <a:gd name="connsiteY6237" fmla="*/ 853739 h 3313224"/>
              <a:gd name="connsiteX6238" fmla="*/ 3389784 w 6753100"/>
              <a:gd name="connsiteY6238" fmla="*/ 845326 h 3313224"/>
              <a:gd name="connsiteX6239" fmla="*/ 3387196 w 6753100"/>
              <a:gd name="connsiteY6239" fmla="*/ 839696 h 3313224"/>
              <a:gd name="connsiteX6240" fmla="*/ 3381371 w 6753100"/>
              <a:gd name="connsiteY6240" fmla="*/ 837560 h 3313224"/>
              <a:gd name="connsiteX6241" fmla="*/ 3700683 w 6753100"/>
              <a:gd name="connsiteY6241" fmla="*/ 834195 h 3313224"/>
              <a:gd name="connsiteX6242" fmla="*/ 3695052 w 6753100"/>
              <a:gd name="connsiteY6242" fmla="*/ 836784 h 3313224"/>
              <a:gd name="connsiteX6243" fmla="*/ 3692916 w 6753100"/>
              <a:gd name="connsiteY6243" fmla="*/ 842608 h 3313224"/>
              <a:gd name="connsiteX6244" fmla="*/ 3695505 w 6753100"/>
              <a:gd name="connsiteY6244" fmla="*/ 848239 h 3313224"/>
              <a:gd name="connsiteX6245" fmla="*/ 3701330 w 6753100"/>
              <a:gd name="connsiteY6245" fmla="*/ 850374 h 3313224"/>
              <a:gd name="connsiteX6246" fmla="*/ 3706960 w 6753100"/>
              <a:gd name="connsiteY6246" fmla="*/ 847786 h 3313224"/>
              <a:gd name="connsiteX6247" fmla="*/ 3709096 w 6753100"/>
              <a:gd name="connsiteY6247" fmla="*/ 841961 h 3313224"/>
              <a:gd name="connsiteX6248" fmla="*/ 3706507 w 6753100"/>
              <a:gd name="connsiteY6248" fmla="*/ 836331 h 3313224"/>
              <a:gd name="connsiteX6249" fmla="*/ 3701071 w 6753100"/>
              <a:gd name="connsiteY6249" fmla="*/ 834195 h 3313224"/>
              <a:gd name="connsiteX6250" fmla="*/ 3700683 w 6753100"/>
              <a:gd name="connsiteY6250" fmla="*/ 834195 h 3313224"/>
              <a:gd name="connsiteX6251" fmla="*/ 3893990 w 6753100"/>
              <a:gd name="connsiteY6251" fmla="*/ 832706 h 3313224"/>
              <a:gd name="connsiteX6252" fmla="*/ 3908551 w 6753100"/>
              <a:gd name="connsiteY6252" fmla="*/ 847267 h 3313224"/>
              <a:gd name="connsiteX6253" fmla="*/ 3908163 w 6753100"/>
              <a:gd name="connsiteY6253" fmla="*/ 850503 h 3313224"/>
              <a:gd name="connsiteX6254" fmla="*/ 4165346 w 6753100"/>
              <a:gd name="connsiteY6254" fmla="*/ 1018378 h 3313224"/>
              <a:gd name="connsiteX6255" fmla="*/ 4173695 w 6753100"/>
              <a:gd name="connsiteY6255" fmla="*/ 1015336 h 3313224"/>
              <a:gd name="connsiteX6256" fmla="*/ 4186832 w 6753100"/>
              <a:gd name="connsiteY6256" fmla="*/ 1028473 h 3313224"/>
              <a:gd name="connsiteX6257" fmla="*/ 4173695 w 6753100"/>
              <a:gd name="connsiteY6257" fmla="*/ 1041611 h 3313224"/>
              <a:gd name="connsiteX6258" fmla="*/ 4173630 w 6753100"/>
              <a:gd name="connsiteY6258" fmla="*/ 1041611 h 3313224"/>
              <a:gd name="connsiteX6259" fmla="*/ 4160493 w 6753100"/>
              <a:gd name="connsiteY6259" fmla="*/ 1028473 h 3313224"/>
              <a:gd name="connsiteX6260" fmla="*/ 4161463 w 6753100"/>
              <a:gd name="connsiteY6260" fmla="*/ 1023620 h 3313224"/>
              <a:gd name="connsiteX6261" fmla="*/ 3905316 w 6753100"/>
              <a:gd name="connsiteY6261" fmla="*/ 856328 h 3313224"/>
              <a:gd name="connsiteX6262" fmla="*/ 3893990 w 6753100"/>
              <a:gd name="connsiteY6262" fmla="*/ 861828 h 3313224"/>
              <a:gd name="connsiteX6263" fmla="*/ 3879429 w 6753100"/>
              <a:gd name="connsiteY6263" fmla="*/ 847267 h 3313224"/>
              <a:gd name="connsiteX6264" fmla="*/ 3893990 w 6753100"/>
              <a:gd name="connsiteY6264" fmla="*/ 832706 h 3313224"/>
              <a:gd name="connsiteX6265" fmla="*/ 3422401 w 6753100"/>
              <a:gd name="connsiteY6265" fmla="*/ 832060 h 3313224"/>
              <a:gd name="connsiteX6266" fmla="*/ 3416771 w 6753100"/>
              <a:gd name="connsiteY6266" fmla="*/ 834648 h 3313224"/>
              <a:gd name="connsiteX6267" fmla="*/ 3414635 w 6753100"/>
              <a:gd name="connsiteY6267" fmla="*/ 840473 h 3313224"/>
              <a:gd name="connsiteX6268" fmla="*/ 3417224 w 6753100"/>
              <a:gd name="connsiteY6268" fmla="*/ 846103 h 3313224"/>
              <a:gd name="connsiteX6269" fmla="*/ 3423048 w 6753100"/>
              <a:gd name="connsiteY6269" fmla="*/ 848239 h 3313224"/>
              <a:gd name="connsiteX6270" fmla="*/ 3423113 w 6753100"/>
              <a:gd name="connsiteY6270" fmla="*/ 848239 h 3313224"/>
              <a:gd name="connsiteX6271" fmla="*/ 3428743 w 6753100"/>
              <a:gd name="connsiteY6271" fmla="*/ 845650 h 3313224"/>
              <a:gd name="connsiteX6272" fmla="*/ 3430879 w 6753100"/>
              <a:gd name="connsiteY6272" fmla="*/ 839890 h 3313224"/>
              <a:gd name="connsiteX6273" fmla="*/ 3430232 w 6753100"/>
              <a:gd name="connsiteY6273" fmla="*/ 838402 h 3313224"/>
              <a:gd name="connsiteX6274" fmla="*/ 3430232 w 6753100"/>
              <a:gd name="connsiteY6274" fmla="*/ 837237 h 3313224"/>
              <a:gd name="connsiteX6275" fmla="*/ 3428226 w 6753100"/>
              <a:gd name="connsiteY6275" fmla="*/ 834195 h 3313224"/>
              <a:gd name="connsiteX6276" fmla="*/ 3422790 w 6753100"/>
              <a:gd name="connsiteY6276" fmla="*/ 832060 h 3313224"/>
              <a:gd name="connsiteX6277" fmla="*/ 3422401 w 6753100"/>
              <a:gd name="connsiteY6277" fmla="*/ 832060 h 3313224"/>
              <a:gd name="connsiteX6278" fmla="*/ 3381112 w 6753100"/>
              <a:gd name="connsiteY6278" fmla="*/ 831088 h 3313224"/>
              <a:gd name="connsiteX6279" fmla="*/ 3391596 w 6753100"/>
              <a:gd name="connsiteY6279" fmla="*/ 834907 h 3313224"/>
              <a:gd name="connsiteX6280" fmla="*/ 3396321 w 6753100"/>
              <a:gd name="connsiteY6280" fmla="*/ 845002 h 3313224"/>
              <a:gd name="connsiteX6281" fmla="*/ 3382406 w 6753100"/>
              <a:gd name="connsiteY6281" fmla="*/ 860211 h 3313224"/>
              <a:gd name="connsiteX6282" fmla="*/ 3382277 w 6753100"/>
              <a:gd name="connsiteY6282" fmla="*/ 860146 h 3313224"/>
              <a:gd name="connsiteX6283" fmla="*/ 3381630 w 6753100"/>
              <a:gd name="connsiteY6283" fmla="*/ 860146 h 3313224"/>
              <a:gd name="connsiteX6284" fmla="*/ 3369334 w 6753100"/>
              <a:gd name="connsiteY6284" fmla="*/ 853286 h 3313224"/>
              <a:gd name="connsiteX6285" fmla="*/ 3327009 w 6753100"/>
              <a:gd name="connsiteY6285" fmla="*/ 864223 h 3313224"/>
              <a:gd name="connsiteX6286" fmla="*/ 3327204 w 6753100"/>
              <a:gd name="connsiteY6286" fmla="*/ 865453 h 3313224"/>
              <a:gd name="connsiteX6287" fmla="*/ 3323385 w 6753100"/>
              <a:gd name="connsiteY6287" fmla="*/ 875937 h 3313224"/>
              <a:gd name="connsiteX6288" fmla="*/ 3313290 w 6753100"/>
              <a:gd name="connsiteY6288" fmla="*/ 880661 h 3313224"/>
              <a:gd name="connsiteX6289" fmla="*/ 3312642 w 6753100"/>
              <a:gd name="connsiteY6289" fmla="*/ 880661 h 3313224"/>
              <a:gd name="connsiteX6290" fmla="*/ 3302805 w 6753100"/>
              <a:gd name="connsiteY6290" fmla="*/ 876843 h 3313224"/>
              <a:gd name="connsiteX6291" fmla="*/ 3298081 w 6753100"/>
              <a:gd name="connsiteY6291" fmla="*/ 866747 h 3313224"/>
              <a:gd name="connsiteX6292" fmla="*/ 3311995 w 6753100"/>
              <a:gd name="connsiteY6292" fmla="*/ 851539 h 3313224"/>
              <a:gd name="connsiteX6293" fmla="*/ 3322479 w 6753100"/>
              <a:gd name="connsiteY6293" fmla="*/ 855357 h 3313224"/>
              <a:gd name="connsiteX6294" fmla="*/ 3324809 w 6753100"/>
              <a:gd name="connsiteY6294" fmla="*/ 858140 h 3313224"/>
              <a:gd name="connsiteX6295" fmla="*/ 3324939 w 6753100"/>
              <a:gd name="connsiteY6295" fmla="*/ 858140 h 3313224"/>
              <a:gd name="connsiteX6296" fmla="*/ 3367328 w 6753100"/>
              <a:gd name="connsiteY6296" fmla="*/ 847203 h 3313224"/>
              <a:gd name="connsiteX6297" fmla="*/ 3367198 w 6753100"/>
              <a:gd name="connsiteY6297" fmla="*/ 846297 h 3313224"/>
              <a:gd name="connsiteX6298" fmla="*/ 3381112 w 6753100"/>
              <a:gd name="connsiteY6298" fmla="*/ 831088 h 3313224"/>
              <a:gd name="connsiteX6299" fmla="*/ 5127163 w 6753100"/>
              <a:gd name="connsiteY6299" fmla="*/ 830894 h 3313224"/>
              <a:gd name="connsiteX6300" fmla="*/ 5140300 w 6753100"/>
              <a:gd name="connsiteY6300" fmla="*/ 844031 h 3313224"/>
              <a:gd name="connsiteX6301" fmla="*/ 5134734 w 6753100"/>
              <a:gd name="connsiteY6301" fmla="*/ 854774 h 3313224"/>
              <a:gd name="connsiteX6302" fmla="*/ 5294261 w 6753100"/>
              <a:gd name="connsiteY6302" fmla="*/ 1301318 h 3313224"/>
              <a:gd name="connsiteX6303" fmla="*/ 5305327 w 6753100"/>
              <a:gd name="connsiteY6303" fmla="*/ 1314261 h 3313224"/>
              <a:gd name="connsiteX6304" fmla="*/ 5292190 w 6753100"/>
              <a:gd name="connsiteY6304" fmla="*/ 1327399 h 3313224"/>
              <a:gd name="connsiteX6305" fmla="*/ 5279052 w 6753100"/>
              <a:gd name="connsiteY6305" fmla="*/ 1314261 h 3313224"/>
              <a:gd name="connsiteX6306" fmla="*/ 5278987 w 6753100"/>
              <a:gd name="connsiteY6306" fmla="*/ 1314326 h 3313224"/>
              <a:gd name="connsiteX6307" fmla="*/ 5287724 w 6753100"/>
              <a:gd name="connsiteY6307" fmla="*/ 1301965 h 3313224"/>
              <a:gd name="connsiteX6308" fmla="*/ 5128586 w 6753100"/>
              <a:gd name="connsiteY6308" fmla="*/ 857039 h 3313224"/>
              <a:gd name="connsiteX6309" fmla="*/ 5127163 w 6753100"/>
              <a:gd name="connsiteY6309" fmla="*/ 857169 h 3313224"/>
              <a:gd name="connsiteX6310" fmla="*/ 5114025 w 6753100"/>
              <a:gd name="connsiteY6310" fmla="*/ 844031 h 3313224"/>
              <a:gd name="connsiteX6311" fmla="*/ 5127163 w 6753100"/>
              <a:gd name="connsiteY6311" fmla="*/ 830894 h 3313224"/>
              <a:gd name="connsiteX6312" fmla="*/ 1582059 w 6753100"/>
              <a:gd name="connsiteY6312" fmla="*/ 830506 h 3313224"/>
              <a:gd name="connsiteX6313" fmla="*/ 1573970 w 6753100"/>
              <a:gd name="connsiteY6313" fmla="*/ 838596 h 3313224"/>
              <a:gd name="connsiteX6314" fmla="*/ 1582059 w 6753100"/>
              <a:gd name="connsiteY6314" fmla="*/ 846685 h 3313224"/>
              <a:gd name="connsiteX6315" fmla="*/ 1590149 w 6753100"/>
              <a:gd name="connsiteY6315" fmla="*/ 838596 h 3313224"/>
              <a:gd name="connsiteX6316" fmla="*/ 1582059 w 6753100"/>
              <a:gd name="connsiteY6316" fmla="*/ 830506 h 3313224"/>
              <a:gd name="connsiteX6317" fmla="*/ 3700359 w 6753100"/>
              <a:gd name="connsiteY6317" fmla="*/ 827788 h 3313224"/>
              <a:gd name="connsiteX6318" fmla="*/ 3710843 w 6753100"/>
              <a:gd name="connsiteY6318" fmla="*/ 831607 h 3313224"/>
              <a:gd name="connsiteX6319" fmla="*/ 3715308 w 6753100"/>
              <a:gd name="connsiteY6319" fmla="*/ 840149 h 3313224"/>
              <a:gd name="connsiteX6320" fmla="*/ 3793939 w 6753100"/>
              <a:gd name="connsiteY6320" fmla="*/ 859046 h 3313224"/>
              <a:gd name="connsiteX6321" fmla="*/ 3793939 w 6753100"/>
              <a:gd name="connsiteY6321" fmla="*/ 859111 h 3313224"/>
              <a:gd name="connsiteX6322" fmla="*/ 3805911 w 6753100"/>
              <a:gd name="connsiteY6322" fmla="*/ 851410 h 3313224"/>
              <a:gd name="connsiteX6323" fmla="*/ 3819049 w 6753100"/>
              <a:gd name="connsiteY6323" fmla="*/ 864547 h 3313224"/>
              <a:gd name="connsiteX6324" fmla="*/ 3805911 w 6753100"/>
              <a:gd name="connsiteY6324" fmla="*/ 877685 h 3313224"/>
              <a:gd name="connsiteX6325" fmla="*/ 3792839 w 6753100"/>
              <a:gd name="connsiteY6325" fmla="*/ 865518 h 3313224"/>
              <a:gd name="connsiteX6326" fmla="*/ 3714855 w 6753100"/>
              <a:gd name="connsiteY6326" fmla="*/ 846685 h 3313224"/>
              <a:gd name="connsiteX6327" fmla="*/ 3711749 w 6753100"/>
              <a:gd name="connsiteY6327" fmla="*/ 852186 h 3313224"/>
              <a:gd name="connsiteX6328" fmla="*/ 3701653 w 6753100"/>
              <a:gd name="connsiteY6328" fmla="*/ 856911 h 3313224"/>
              <a:gd name="connsiteX6329" fmla="*/ 3701006 w 6753100"/>
              <a:gd name="connsiteY6329" fmla="*/ 856911 h 3313224"/>
              <a:gd name="connsiteX6330" fmla="*/ 3691169 w 6753100"/>
              <a:gd name="connsiteY6330" fmla="*/ 853092 h 3313224"/>
              <a:gd name="connsiteX6331" fmla="*/ 3686445 w 6753100"/>
              <a:gd name="connsiteY6331" fmla="*/ 842997 h 3313224"/>
              <a:gd name="connsiteX6332" fmla="*/ 3690263 w 6753100"/>
              <a:gd name="connsiteY6332" fmla="*/ 832513 h 3313224"/>
              <a:gd name="connsiteX6333" fmla="*/ 3700359 w 6753100"/>
              <a:gd name="connsiteY6333" fmla="*/ 827788 h 3313224"/>
              <a:gd name="connsiteX6334" fmla="*/ 3422013 w 6753100"/>
              <a:gd name="connsiteY6334" fmla="*/ 825717 h 3313224"/>
              <a:gd name="connsiteX6335" fmla="*/ 3432497 w 6753100"/>
              <a:gd name="connsiteY6335" fmla="*/ 829536 h 3313224"/>
              <a:gd name="connsiteX6336" fmla="*/ 3435992 w 6753100"/>
              <a:gd name="connsiteY6336" fmla="*/ 834389 h 3313224"/>
              <a:gd name="connsiteX6337" fmla="*/ 3538503 w 6753100"/>
              <a:gd name="connsiteY6337" fmla="*/ 825847 h 3313224"/>
              <a:gd name="connsiteX6338" fmla="*/ 3541803 w 6753100"/>
              <a:gd name="connsiteY6338" fmla="*/ 825847 h 3313224"/>
              <a:gd name="connsiteX6339" fmla="*/ 3541803 w 6753100"/>
              <a:gd name="connsiteY6339" fmla="*/ 878850 h 3313224"/>
              <a:gd name="connsiteX6340" fmla="*/ 3538632 w 6753100"/>
              <a:gd name="connsiteY6340" fmla="*/ 878850 h 3313224"/>
              <a:gd name="connsiteX6341" fmla="*/ 3459742 w 6753100"/>
              <a:gd name="connsiteY6341" fmla="*/ 884674 h 3313224"/>
              <a:gd name="connsiteX6342" fmla="*/ 3456054 w 6753100"/>
              <a:gd name="connsiteY6342" fmla="*/ 893217 h 3313224"/>
              <a:gd name="connsiteX6343" fmla="*/ 3445958 w 6753100"/>
              <a:gd name="connsiteY6343" fmla="*/ 897941 h 3313224"/>
              <a:gd name="connsiteX6344" fmla="*/ 3445311 w 6753100"/>
              <a:gd name="connsiteY6344" fmla="*/ 897941 h 3313224"/>
              <a:gd name="connsiteX6345" fmla="*/ 3430750 w 6753100"/>
              <a:gd name="connsiteY6345" fmla="*/ 884027 h 3313224"/>
              <a:gd name="connsiteX6346" fmla="*/ 3434568 w 6753100"/>
              <a:gd name="connsiteY6346" fmla="*/ 873543 h 3313224"/>
              <a:gd name="connsiteX6347" fmla="*/ 3444664 w 6753100"/>
              <a:gd name="connsiteY6347" fmla="*/ 868818 h 3313224"/>
              <a:gd name="connsiteX6348" fmla="*/ 3455148 w 6753100"/>
              <a:gd name="connsiteY6348" fmla="*/ 872637 h 3313224"/>
              <a:gd name="connsiteX6349" fmla="*/ 3458901 w 6753100"/>
              <a:gd name="connsiteY6349" fmla="*/ 878202 h 3313224"/>
              <a:gd name="connsiteX6350" fmla="*/ 3458901 w 6753100"/>
              <a:gd name="connsiteY6350" fmla="*/ 878332 h 3313224"/>
              <a:gd name="connsiteX6351" fmla="*/ 3535331 w 6753100"/>
              <a:gd name="connsiteY6351" fmla="*/ 872507 h 3313224"/>
              <a:gd name="connsiteX6352" fmla="*/ 3535331 w 6753100"/>
              <a:gd name="connsiteY6352" fmla="*/ 832513 h 3313224"/>
              <a:gd name="connsiteX6353" fmla="*/ 3437156 w 6753100"/>
              <a:gd name="connsiteY6353" fmla="*/ 840796 h 3313224"/>
              <a:gd name="connsiteX6354" fmla="*/ 3433403 w 6753100"/>
              <a:gd name="connsiteY6354" fmla="*/ 850115 h 3313224"/>
              <a:gd name="connsiteX6355" fmla="*/ 3423307 w 6753100"/>
              <a:gd name="connsiteY6355" fmla="*/ 854840 h 3313224"/>
              <a:gd name="connsiteX6356" fmla="*/ 3422660 w 6753100"/>
              <a:gd name="connsiteY6356" fmla="*/ 854840 h 3313224"/>
              <a:gd name="connsiteX6357" fmla="*/ 3412823 w 6753100"/>
              <a:gd name="connsiteY6357" fmla="*/ 851021 h 3313224"/>
              <a:gd name="connsiteX6358" fmla="*/ 3408099 w 6753100"/>
              <a:gd name="connsiteY6358" fmla="*/ 840926 h 3313224"/>
              <a:gd name="connsiteX6359" fmla="*/ 3411917 w 6753100"/>
              <a:gd name="connsiteY6359" fmla="*/ 830442 h 3313224"/>
              <a:gd name="connsiteX6360" fmla="*/ 3422013 w 6753100"/>
              <a:gd name="connsiteY6360" fmla="*/ 825717 h 3313224"/>
              <a:gd name="connsiteX6361" fmla="*/ 3646708 w 6753100"/>
              <a:gd name="connsiteY6361" fmla="*/ 823451 h 3313224"/>
              <a:gd name="connsiteX6362" fmla="*/ 3646708 w 6753100"/>
              <a:gd name="connsiteY6362" fmla="*/ 823516 h 3313224"/>
              <a:gd name="connsiteX6363" fmla="*/ 3639007 w 6753100"/>
              <a:gd name="connsiteY6363" fmla="*/ 831929 h 3313224"/>
              <a:gd name="connsiteX6364" fmla="*/ 3647420 w 6753100"/>
              <a:gd name="connsiteY6364" fmla="*/ 839631 h 3313224"/>
              <a:gd name="connsiteX6365" fmla="*/ 3655121 w 6753100"/>
              <a:gd name="connsiteY6365" fmla="*/ 831217 h 3313224"/>
              <a:gd name="connsiteX6366" fmla="*/ 3652533 w 6753100"/>
              <a:gd name="connsiteY6366" fmla="*/ 825587 h 3313224"/>
              <a:gd name="connsiteX6367" fmla="*/ 3646708 w 6753100"/>
              <a:gd name="connsiteY6367" fmla="*/ 823451 h 3313224"/>
              <a:gd name="connsiteX6368" fmla="*/ 3264559 w 6753100"/>
              <a:gd name="connsiteY6368" fmla="*/ 823451 h 3313224"/>
              <a:gd name="connsiteX6369" fmla="*/ 3259899 w 6753100"/>
              <a:gd name="connsiteY6369" fmla="*/ 824940 h 3313224"/>
              <a:gd name="connsiteX6370" fmla="*/ 3259834 w 6753100"/>
              <a:gd name="connsiteY6370" fmla="*/ 824875 h 3313224"/>
              <a:gd name="connsiteX6371" fmla="*/ 3257957 w 6753100"/>
              <a:gd name="connsiteY6371" fmla="*/ 836136 h 3313224"/>
              <a:gd name="connsiteX6372" fmla="*/ 3263199 w 6753100"/>
              <a:gd name="connsiteY6372" fmla="*/ 839436 h 3313224"/>
              <a:gd name="connsiteX6373" fmla="*/ 3269218 w 6753100"/>
              <a:gd name="connsiteY6373" fmla="*/ 838077 h 3313224"/>
              <a:gd name="connsiteX6374" fmla="*/ 3272519 w 6753100"/>
              <a:gd name="connsiteY6374" fmla="*/ 832835 h 3313224"/>
              <a:gd name="connsiteX6375" fmla="*/ 3271160 w 6753100"/>
              <a:gd name="connsiteY6375" fmla="*/ 826817 h 3313224"/>
              <a:gd name="connsiteX6376" fmla="*/ 3264559 w 6753100"/>
              <a:gd name="connsiteY6376" fmla="*/ 823451 h 3313224"/>
              <a:gd name="connsiteX6377" fmla="*/ 695314 w 6753100"/>
              <a:gd name="connsiteY6377" fmla="*/ 816204 h 3313224"/>
              <a:gd name="connsiteX6378" fmla="*/ 738156 w 6753100"/>
              <a:gd name="connsiteY6378" fmla="*/ 859046 h 3313224"/>
              <a:gd name="connsiteX6379" fmla="*/ 737639 w 6753100"/>
              <a:gd name="connsiteY6379" fmla="*/ 860858 h 3313224"/>
              <a:gd name="connsiteX6380" fmla="*/ 647747 w 6753100"/>
              <a:gd name="connsiteY6380" fmla="*/ 1300477 h 3313224"/>
              <a:gd name="connsiteX6381" fmla="*/ 647424 w 6753100"/>
              <a:gd name="connsiteY6381" fmla="*/ 1303325 h 3313224"/>
              <a:gd name="connsiteX6382" fmla="*/ 593903 w 6753100"/>
              <a:gd name="connsiteY6382" fmla="*/ 1303325 h 3313224"/>
              <a:gd name="connsiteX6383" fmla="*/ 593774 w 6753100"/>
              <a:gd name="connsiteY6383" fmla="*/ 1303195 h 3313224"/>
              <a:gd name="connsiteX6384" fmla="*/ 594227 w 6753100"/>
              <a:gd name="connsiteY6384" fmla="*/ 1299571 h 3313224"/>
              <a:gd name="connsiteX6385" fmla="*/ 638881 w 6753100"/>
              <a:gd name="connsiteY6385" fmla="*/ 1035787 h 3313224"/>
              <a:gd name="connsiteX6386" fmla="*/ 605229 w 6753100"/>
              <a:gd name="connsiteY6386" fmla="*/ 1002134 h 3313224"/>
              <a:gd name="connsiteX6387" fmla="*/ 564199 w 6753100"/>
              <a:gd name="connsiteY6387" fmla="*/ 1222688 h 3313224"/>
              <a:gd name="connsiteX6388" fmla="*/ 574488 w 6753100"/>
              <a:gd name="connsiteY6388" fmla="*/ 1236537 h 3313224"/>
              <a:gd name="connsiteX6389" fmla="*/ 559927 w 6753100"/>
              <a:gd name="connsiteY6389" fmla="*/ 1251099 h 3313224"/>
              <a:gd name="connsiteX6390" fmla="*/ 545366 w 6753100"/>
              <a:gd name="connsiteY6390" fmla="*/ 1236537 h 3313224"/>
              <a:gd name="connsiteX6391" fmla="*/ 557727 w 6753100"/>
              <a:gd name="connsiteY6391" fmla="*/ 1222235 h 3313224"/>
              <a:gd name="connsiteX6392" fmla="*/ 600181 w 6753100"/>
              <a:gd name="connsiteY6392" fmla="*/ 995016 h 3313224"/>
              <a:gd name="connsiteX6393" fmla="*/ 601475 w 6753100"/>
              <a:gd name="connsiteY6393" fmla="*/ 989321 h 3313224"/>
              <a:gd name="connsiteX6394" fmla="*/ 645935 w 6753100"/>
              <a:gd name="connsiteY6394" fmla="*/ 1033781 h 3313224"/>
              <a:gd name="connsiteX6395" fmla="*/ 645547 w 6753100"/>
              <a:gd name="connsiteY6395" fmla="*/ 1035528 h 3313224"/>
              <a:gd name="connsiteX6396" fmla="*/ 601087 w 6753100"/>
              <a:gd name="connsiteY6396" fmla="*/ 1296853 h 3313224"/>
              <a:gd name="connsiteX6397" fmla="*/ 641599 w 6753100"/>
              <a:gd name="connsiteY6397" fmla="*/ 1296853 h 3313224"/>
              <a:gd name="connsiteX6398" fmla="*/ 730779 w 6753100"/>
              <a:gd name="connsiteY6398" fmla="*/ 860923 h 3313224"/>
              <a:gd name="connsiteX6399" fmla="*/ 698356 w 6753100"/>
              <a:gd name="connsiteY6399" fmla="*/ 828500 h 3313224"/>
              <a:gd name="connsiteX6400" fmla="*/ 660432 w 6753100"/>
              <a:gd name="connsiteY6400" fmla="*/ 971071 h 3313224"/>
              <a:gd name="connsiteX6401" fmla="*/ 667939 w 6753100"/>
              <a:gd name="connsiteY6401" fmla="*/ 982914 h 3313224"/>
              <a:gd name="connsiteX6402" fmla="*/ 654802 w 6753100"/>
              <a:gd name="connsiteY6402" fmla="*/ 996051 h 3313224"/>
              <a:gd name="connsiteX6403" fmla="*/ 641664 w 6753100"/>
              <a:gd name="connsiteY6403" fmla="*/ 982914 h 3313224"/>
              <a:gd name="connsiteX6404" fmla="*/ 654154 w 6753100"/>
              <a:gd name="connsiteY6404" fmla="*/ 969841 h 3313224"/>
              <a:gd name="connsiteX6405" fmla="*/ 693761 w 6753100"/>
              <a:gd name="connsiteY6405" fmla="*/ 821446 h 3313224"/>
              <a:gd name="connsiteX6406" fmla="*/ 5271675 w 6753100"/>
              <a:gd name="connsiteY6406" fmla="*/ 815751 h 3313224"/>
              <a:gd name="connsiteX6407" fmla="*/ 5284812 w 6753100"/>
              <a:gd name="connsiteY6407" fmla="*/ 828888 h 3313224"/>
              <a:gd name="connsiteX6408" fmla="*/ 5282353 w 6753100"/>
              <a:gd name="connsiteY6408" fmla="*/ 836525 h 3313224"/>
              <a:gd name="connsiteX6409" fmla="*/ 5453139 w 6753100"/>
              <a:gd name="connsiteY6409" fmla="*/ 1391922 h 3313224"/>
              <a:gd name="connsiteX6410" fmla="*/ 5453657 w 6753100"/>
              <a:gd name="connsiteY6410" fmla="*/ 1395610 h 3313224"/>
              <a:gd name="connsiteX6411" fmla="*/ 5400201 w 6753100"/>
              <a:gd name="connsiteY6411" fmla="*/ 1395610 h 3313224"/>
              <a:gd name="connsiteX6412" fmla="*/ 5399813 w 6753100"/>
              <a:gd name="connsiteY6412" fmla="*/ 1392828 h 3313224"/>
              <a:gd name="connsiteX6413" fmla="*/ 5314646 w 6753100"/>
              <a:gd name="connsiteY6413" fmla="*/ 1051384 h 3313224"/>
              <a:gd name="connsiteX6414" fmla="*/ 5312381 w 6753100"/>
              <a:gd name="connsiteY6414" fmla="*/ 1051643 h 3313224"/>
              <a:gd name="connsiteX6415" fmla="*/ 5297820 w 6753100"/>
              <a:gd name="connsiteY6415" fmla="*/ 1037081 h 3313224"/>
              <a:gd name="connsiteX6416" fmla="*/ 5312381 w 6753100"/>
              <a:gd name="connsiteY6416" fmla="*/ 1022520 h 3313224"/>
              <a:gd name="connsiteX6417" fmla="*/ 5326942 w 6753100"/>
              <a:gd name="connsiteY6417" fmla="*/ 1037081 h 3313224"/>
              <a:gd name="connsiteX6418" fmla="*/ 5326878 w 6753100"/>
              <a:gd name="connsiteY6418" fmla="*/ 1037017 h 3313224"/>
              <a:gd name="connsiteX6419" fmla="*/ 5320600 w 6753100"/>
              <a:gd name="connsiteY6419" fmla="*/ 1048924 h 3313224"/>
              <a:gd name="connsiteX6420" fmla="*/ 5405767 w 6753100"/>
              <a:gd name="connsiteY6420" fmla="*/ 1389074 h 3313224"/>
              <a:gd name="connsiteX6421" fmla="*/ 5446150 w 6753100"/>
              <a:gd name="connsiteY6421" fmla="*/ 1389074 h 3313224"/>
              <a:gd name="connsiteX6422" fmla="*/ 5277240 w 6753100"/>
              <a:gd name="connsiteY6422" fmla="*/ 840732 h 3313224"/>
              <a:gd name="connsiteX6423" fmla="*/ 5271675 w 6753100"/>
              <a:gd name="connsiteY6423" fmla="*/ 842026 h 3313224"/>
              <a:gd name="connsiteX6424" fmla="*/ 5258537 w 6753100"/>
              <a:gd name="connsiteY6424" fmla="*/ 828888 h 3313224"/>
              <a:gd name="connsiteX6425" fmla="*/ 5271675 w 6753100"/>
              <a:gd name="connsiteY6425" fmla="*/ 815751 h 3313224"/>
              <a:gd name="connsiteX6426" fmla="*/ 3572996 w 6753100"/>
              <a:gd name="connsiteY6426" fmla="*/ 813485 h 3313224"/>
              <a:gd name="connsiteX6427" fmla="*/ 3586069 w 6753100"/>
              <a:gd name="connsiteY6427" fmla="*/ 826040 h 3313224"/>
              <a:gd name="connsiteX6428" fmla="*/ 3632794 w 6753100"/>
              <a:gd name="connsiteY6428" fmla="*/ 828758 h 3313224"/>
              <a:gd name="connsiteX6429" fmla="*/ 3636354 w 6753100"/>
              <a:gd name="connsiteY6429" fmla="*/ 821639 h 3313224"/>
              <a:gd name="connsiteX6430" fmla="*/ 3646450 w 6753100"/>
              <a:gd name="connsiteY6430" fmla="*/ 816915 h 3313224"/>
              <a:gd name="connsiteX6431" fmla="*/ 3656934 w 6753100"/>
              <a:gd name="connsiteY6431" fmla="*/ 820733 h 3313224"/>
              <a:gd name="connsiteX6432" fmla="*/ 3661658 w 6753100"/>
              <a:gd name="connsiteY6432" fmla="*/ 830829 h 3313224"/>
              <a:gd name="connsiteX6433" fmla="*/ 3647744 w 6753100"/>
              <a:gd name="connsiteY6433" fmla="*/ 846037 h 3313224"/>
              <a:gd name="connsiteX6434" fmla="*/ 3647097 w 6753100"/>
              <a:gd name="connsiteY6434" fmla="*/ 846037 h 3313224"/>
              <a:gd name="connsiteX6435" fmla="*/ 3633053 w 6753100"/>
              <a:gd name="connsiteY6435" fmla="*/ 835295 h 3313224"/>
              <a:gd name="connsiteX6436" fmla="*/ 3584710 w 6753100"/>
              <a:gd name="connsiteY6436" fmla="*/ 832512 h 3313224"/>
              <a:gd name="connsiteX6437" fmla="*/ 3572931 w 6753100"/>
              <a:gd name="connsiteY6437" fmla="*/ 839889 h 3313224"/>
              <a:gd name="connsiteX6438" fmla="*/ 3572996 w 6753100"/>
              <a:gd name="connsiteY6438" fmla="*/ 839760 h 3313224"/>
              <a:gd name="connsiteX6439" fmla="*/ 3559859 w 6753100"/>
              <a:gd name="connsiteY6439" fmla="*/ 826622 h 3313224"/>
              <a:gd name="connsiteX6440" fmla="*/ 3572996 w 6753100"/>
              <a:gd name="connsiteY6440" fmla="*/ 813485 h 3313224"/>
              <a:gd name="connsiteX6441" fmla="*/ 601605 w 6753100"/>
              <a:gd name="connsiteY6441" fmla="*/ 812709 h 3313224"/>
              <a:gd name="connsiteX6442" fmla="*/ 593515 w 6753100"/>
              <a:gd name="connsiteY6442" fmla="*/ 820799 h 3313224"/>
              <a:gd name="connsiteX6443" fmla="*/ 601605 w 6753100"/>
              <a:gd name="connsiteY6443" fmla="*/ 828888 h 3313224"/>
              <a:gd name="connsiteX6444" fmla="*/ 609694 w 6753100"/>
              <a:gd name="connsiteY6444" fmla="*/ 820799 h 3313224"/>
              <a:gd name="connsiteX6445" fmla="*/ 601605 w 6753100"/>
              <a:gd name="connsiteY6445" fmla="*/ 812709 h 3313224"/>
              <a:gd name="connsiteX6446" fmla="*/ 5627745 w 6753100"/>
              <a:gd name="connsiteY6446" fmla="*/ 810250 h 3313224"/>
              <a:gd name="connsiteX6447" fmla="*/ 5640883 w 6753100"/>
              <a:gd name="connsiteY6447" fmla="*/ 823387 h 3313224"/>
              <a:gd name="connsiteX6448" fmla="*/ 5637194 w 6753100"/>
              <a:gd name="connsiteY6448" fmla="*/ 832512 h 3313224"/>
              <a:gd name="connsiteX6449" fmla="*/ 5679130 w 6753100"/>
              <a:gd name="connsiteY6449" fmla="*/ 945572 h 3313224"/>
              <a:gd name="connsiteX6450" fmla="*/ 5681848 w 6753100"/>
              <a:gd name="connsiteY6450" fmla="*/ 945313 h 3313224"/>
              <a:gd name="connsiteX6451" fmla="*/ 5696409 w 6753100"/>
              <a:gd name="connsiteY6451" fmla="*/ 959875 h 3313224"/>
              <a:gd name="connsiteX6452" fmla="*/ 5681848 w 6753100"/>
              <a:gd name="connsiteY6452" fmla="*/ 974436 h 3313224"/>
              <a:gd name="connsiteX6453" fmla="*/ 5667287 w 6753100"/>
              <a:gd name="connsiteY6453" fmla="*/ 959875 h 3313224"/>
              <a:gd name="connsiteX6454" fmla="*/ 5673176 w 6753100"/>
              <a:gd name="connsiteY6454" fmla="*/ 948226 h 3313224"/>
              <a:gd name="connsiteX6455" fmla="*/ 5631563 w 6753100"/>
              <a:gd name="connsiteY6455" fmla="*/ 835942 h 3313224"/>
              <a:gd name="connsiteX6456" fmla="*/ 5627680 w 6753100"/>
              <a:gd name="connsiteY6456" fmla="*/ 836590 h 3313224"/>
              <a:gd name="connsiteX6457" fmla="*/ 5614543 w 6753100"/>
              <a:gd name="connsiteY6457" fmla="*/ 823452 h 3313224"/>
              <a:gd name="connsiteX6458" fmla="*/ 5627680 w 6753100"/>
              <a:gd name="connsiteY6458" fmla="*/ 810315 h 3313224"/>
              <a:gd name="connsiteX6459" fmla="*/ 4819565 w 6753100"/>
              <a:gd name="connsiteY6459" fmla="*/ 808437 h 3313224"/>
              <a:gd name="connsiteX6460" fmla="*/ 4819579 w 6753100"/>
              <a:gd name="connsiteY6460" fmla="*/ 808470 h 3313224"/>
              <a:gd name="connsiteX6461" fmla="*/ 4819565 w 6753100"/>
              <a:gd name="connsiteY6461" fmla="*/ 808502 h 3313224"/>
              <a:gd name="connsiteX6462" fmla="*/ 407585 w 6753100"/>
              <a:gd name="connsiteY6462" fmla="*/ 805719 h 3313224"/>
              <a:gd name="connsiteX6463" fmla="*/ 451010 w 6753100"/>
              <a:gd name="connsiteY6463" fmla="*/ 849144 h 3313224"/>
              <a:gd name="connsiteX6464" fmla="*/ 450557 w 6753100"/>
              <a:gd name="connsiteY6464" fmla="*/ 850956 h 3313224"/>
              <a:gd name="connsiteX6465" fmla="*/ 410109 w 6753100"/>
              <a:gd name="connsiteY6465" fmla="*/ 1024590 h 3313224"/>
              <a:gd name="connsiteX6466" fmla="*/ 409915 w 6753100"/>
              <a:gd name="connsiteY6466" fmla="*/ 1024655 h 3313224"/>
              <a:gd name="connsiteX6467" fmla="*/ 417098 w 6753100"/>
              <a:gd name="connsiteY6467" fmla="*/ 1036304 h 3313224"/>
              <a:gd name="connsiteX6468" fmla="*/ 403961 w 6753100"/>
              <a:gd name="connsiteY6468" fmla="*/ 1049441 h 3313224"/>
              <a:gd name="connsiteX6469" fmla="*/ 390824 w 6753100"/>
              <a:gd name="connsiteY6469" fmla="*/ 1036304 h 3313224"/>
              <a:gd name="connsiteX6470" fmla="*/ 403702 w 6753100"/>
              <a:gd name="connsiteY6470" fmla="*/ 1023166 h 3313224"/>
              <a:gd name="connsiteX6471" fmla="*/ 443762 w 6753100"/>
              <a:gd name="connsiteY6471" fmla="*/ 851150 h 3313224"/>
              <a:gd name="connsiteX6472" fmla="*/ 410886 w 6753100"/>
              <a:gd name="connsiteY6472" fmla="*/ 818274 h 3313224"/>
              <a:gd name="connsiteX6473" fmla="*/ 367461 w 6753100"/>
              <a:gd name="connsiteY6473" fmla="*/ 999868 h 3313224"/>
              <a:gd name="connsiteX6474" fmla="*/ 375550 w 6753100"/>
              <a:gd name="connsiteY6474" fmla="*/ 1012812 h 3313224"/>
              <a:gd name="connsiteX6475" fmla="*/ 360989 w 6753100"/>
              <a:gd name="connsiteY6475" fmla="*/ 1027373 h 3313224"/>
              <a:gd name="connsiteX6476" fmla="*/ 346428 w 6753100"/>
              <a:gd name="connsiteY6476" fmla="*/ 1012812 h 3313224"/>
              <a:gd name="connsiteX6477" fmla="*/ 360989 w 6753100"/>
              <a:gd name="connsiteY6477" fmla="*/ 998250 h 3313224"/>
              <a:gd name="connsiteX6478" fmla="*/ 361183 w 6753100"/>
              <a:gd name="connsiteY6478" fmla="*/ 998250 h 3313224"/>
              <a:gd name="connsiteX6479" fmla="*/ 406097 w 6753100"/>
              <a:gd name="connsiteY6479" fmla="*/ 811090 h 3313224"/>
              <a:gd name="connsiteX6480" fmla="*/ 5778729 w 6753100"/>
              <a:gd name="connsiteY6480" fmla="*/ 801837 h 3313224"/>
              <a:gd name="connsiteX6481" fmla="*/ 5791866 w 6753100"/>
              <a:gd name="connsiteY6481" fmla="*/ 814974 h 3313224"/>
              <a:gd name="connsiteX6482" fmla="*/ 5784812 w 6753100"/>
              <a:gd name="connsiteY6482" fmla="*/ 826559 h 3313224"/>
              <a:gd name="connsiteX6483" fmla="*/ 5799891 w 6753100"/>
              <a:gd name="connsiteY6483" fmla="*/ 867265 h 3313224"/>
              <a:gd name="connsiteX6484" fmla="*/ 5805327 w 6753100"/>
              <a:gd name="connsiteY6484" fmla="*/ 866165 h 3313224"/>
              <a:gd name="connsiteX6485" fmla="*/ 5819888 w 6753100"/>
              <a:gd name="connsiteY6485" fmla="*/ 880726 h 3313224"/>
              <a:gd name="connsiteX6486" fmla="*/ 5805327 w 6753100"/>
              <a:gd name="connsiteY6486" fmla="*/ 895288 h 3313224"/>
              <a:gd name="connsiteX6487" fmla="*/ 5790766 w 6753100"/>
              <a:gd name="connsiteY6487" fmla="*/ 880726 h 3313224"/>
              <a:gd name="connsiteX6488" fmla="*/ 5794455 w 6753100"/>
              <a:gd name="connsiteY6488" fmla="*/ 871148 h 3313224"/>
              <a:gd name="connsiteX6489" fmla="*/ 5778487 w 6753100"/>
              <a:gd name="connsiteY6489" fmla="*/ 828092 h 3313224"/>
              <a:gd name="connsiteX6490" fmla="*/ 5778534 w 6753100"/>
              <a:gd name="connsiteY6490" fmla="*/ 828112 h 3313224"/>
              <a:gd name="connsiteX6491" fmla="*/ 5778470 w 6753100"/>
              <a:gd name="connsiteY6491" fmla="*/ 828047 h 3313224"/>
              <a:gd name="connsiteX6492" fmla="*/ 5778487 w 6753100"/>
              <a:gd name="connsiteY6492" fmla="*/ 828092 h 3313224"/>
              <a:gd name="connsiteX6493" fmla="*/ 5769369 w 6753100"/>
              <a:gd name="connsiteY6493" fmla="*/ 824213 h 3313224"/>
              <a:gd name="connsiteX6494" fmla="*/ 5765591 w 6753100"/>
              <a:gd name="connsiteY6494" fmla="*/ 814974 h 3313224"/>
              <a:gd name="connsiteX6495" fmla="*/ 5778729 w 6753100"/>
              <a:gd name="connsiteY6495" fmla="*/ 801837 h 3313224"/>
              <a:gd name="connsiteX6496" fmla="*/ 3923177 w 6753100"/>
              <a:gd name="connsiteY6496" fmla="*/ 800284 h 3313224"/>
              <a:gd name="connsiteX6497" fmla="*/ 3915088 w 6753100"/>
              <a:gd name="connsiteY6497" fmla="*/ 808373 h 3313224"/>
              <a:gd name="connsiteX6498" fmla="*/ 3923177 w 6753100"/>
              <a:gd name="connsiteY6498" fmla="*/ 816463 h 3313224"/>
              <a:gd name="connsiteX6499" fmla="*/ 3931267 w 6753100"/>
              <a:gd name="connsiteY6499" fmla="*/ 808373 h 3313224"/>
              <a:gd name="connsiteX6500" fmla="*/ 3923177 w 6753100"/>
              <a:gd name="connsiteY6500" fmla="*/ 800284 h 3313224"/>
              <a:gd name="connsiteX6501" fmla="*/ 847527 w 6753100"/>
              <a:gd name="connsiteY6501" fmla="*/ 799766 h 3313224"/>
              <a:gd name="connsiteX6502" fmla="*/ 839438 w 6753100"/>
              <a:gd name="connsiteY6502" fmla="*/ 807855 h 3313224"/>
              <a:gd name="connsiteX6503" fmla="*/ 847527 w 6753100"/>
              <a:gd name="connsiteY6503" fmla="*/ 815945 h 3313224"/>
              <a:gd name="connsiteX6504" fmla="*/ 855617 w 6753100"/>
              <a:gd name="connsiteY6504" fmla="*/ 807855 h 3313224"/>
              <a:gd name="connsiteX6505" fmla="*/ 847527 w 6753100"/>
              <a:gd name="connsiteY6505" fmla="*/ 799766 h 3313224"/>
              <a:gd name="connsiteX6506" fmla="*/ 3328304 w 6753100"/>
              <a:gd name="connsiteY6506" fmla="*/ 799571 h 3313224"/>
              <a:gd name="connsiteX6507" fmla="*/ 3341442 w 6753100"/>
              <a:gd name="connsiteY6507" fmla="*/ 812708 h 3313224"/>
              <a:gd name="connsiteX6508" fmla="*/ 3328304 w 6753100"/>
              <a:gd name="connsiteY6508" fmla="*/ 825846 h 3313224"/>
              <a:gd name="connsiteX6509" fmla="*/ 3316720 w 6753100"/>
              <a:gd name="connsiteY6509" fmla="*/ 818792 h 3313224"/>
              <a:gd name="connsiteX6510" fmla="*/ 3279055 w 6753100"/>
              <a:gd name="connsiteY6510" fmla="*/ 830311 h 3313224"/>
              <a:gd name="connsiteX6511" fmla="*/ 3278926 w 6753100"/>
              <a:gd name="connsiteY6511" fmla="*/ 833935 h 3313224"/>
              <a:gd name="connsiteX6512" fmla="*/ 3273036 w 6753100"/>
              <a:gd name="connsiteY6512" fmla="*/ 843384 h 3313224"/>
              <a:gd name="connsiteX6513" fmla="*/ 3264623 w 6753100"/>
              <a:gd name="connsiteY6513" fmla="*/ 846102 h 3313224"/>
              <a:gd name="connsiteX6514" fmla="*/ 3262164 w 6753100"/>
              <a:gd name="connsiteY6514" fmla="*/ 845908 h 3313224"/>
              <a:gd name="connsiteX6515" fmla="*/ 3262099 w 6753100"/>
              <a:gd name="connsiteY6515" fmla="*/ 845908 h 3313224"/>
              <a:gd name="connsiteX6516" fmla="*/ 3252651 w 6753100"/>
              <a:gd name="connsiteY6516" fmla="*/ 840019 h 3313224"/>
              <a:gd name="connsiteX6517" fmla="*/ 3256081 w 6753100"/>
              <a:gd name="connsiteY6517" fmla="*/ 819698 h 3313224"/>
              <a:gd name="connsiteX6518" fmla="*/ 3276402 w 6753100"/>
              <a:gd name="connsiteY6518" fmla="*/ 823128 h 3313224"/>
              <a:gd name="connsiteX6519" fmla="*/ 3277049 w 6753100"/>
              <a:gd name="connsiteY6519" fmla="*/ 824228 h 3313224"/>
              <a:gd name="connsiteX6520" fmla="*/ 3315167 w 6753100"/>
              <a:gd name="connsiteY6520" fmla="*/ 812579 h 3313224"/>
              <a:gd name="connsiteX6521" fmla="*/ 3328304 w 6753100"/>
              <a:gd name="connsiteY6521" fmla="*/ 799571 h 3313224"/>
              <a:gd name="connsiteX6522" fmla="*/ 897683 w 6753100"/>
              <a:gd name="connsiteY6522" fmla="*/ 799248 h 3313224"/>
              <a:gd name="connsiteX6523" fmla="*/ 889593 w 6753100"/>
              <a:gd name="connsiteY6523" fmla="*/ 807337 h 3313224"/>
              <a:gd name="connsiteX6524" fmla="*/ 897683 w 6753100"/>
              <a:gd name="connsiteY6524" fmla="*/ 815427 h 3313224"/>
              <a:gd name="connsiteX6525" fmla="*/ 905772 w 6753100"/>
              <a:gd name="connsiteY6525" fmla="*/ 807337 h 3313224"/>
              <a:gd name="connsiteX6526" fmla="*/ 897683 w 6753100"/>
              <a:gd name="connsiteY6526" fmla="*/ 799248 h 3313224"/>
              <a:gd name="connsiteX6527" fmla="*/ 6071764 w 6753100"/>
              <a:gd name="connsiteY6527" fmla="*/ 796012 h 3313224"/>
              <a:gd name="connsiteX6528" fmla="*/ 6068852 w 6753100"/>
              <a:gd name="connsiteY6528" fmla="*/ 796594 h 3313224"/>
              <a:gd name="connsiteX6529" fmla="*/ 6068140 w 6753100"/>
              <a:gd name="connsiteY6529" fmla="*/ 797047 h 3313224"/>
              <a:gd name="connsiteX6530" fmla="*/ 6068011 w 6753100"/>
              <a:gd name="connsiteY6530" fmla="*/ 797047 h 3313224"/>
              <a:gd name="connsiteX6531" fmla="*/ 6063675 w 6753100"/>
              <a:gd name="connsiteY6531" fmla="*/ 804101 h 3313224"/>
              <a:gd name="connsiteX6532" fmla="*/ 6071764 w 6753100"/>
              <a:gd name="connsiteY6532" fmla="*/ 812191 h 3313224"/>
              <a:gd name="connsiteX6533" fmla="*/ 6079854 w 6753100"/>
              <a:gd name="connsiteY6533" fmla="*/ 804101 h 3313224"/>
              <a:gd name="connsiteX6534" fmla="*/ 6071764 w 6753100"/>
              <a:gd name="connsiteY6534" fmla="*/ 796012 h 3313224"/>
              <a:gd name="connsiteX6535" fmla="*/ 3021031 w 6753100"/>
              <a:gd name="connsiteY6535" fmla="*/ 790188 h 3313224"/>
              <a:gd name="connsiteX6536" fmla="*/ 3059601 w 6753100"/>
              <a:gd name="connsiteY6536" fmla="*/ 828759 h 3313224"/>
              <a:gd name="connsiteX6537" fmla="*/ 3056042 w 6753100"/>
              <a:gd name="connsiteY6537" fmla="*/ 830895 h 3313224"/>
              <a:gd name="connsiteX6538" fmla="*/ 2963109 w 6753100"/>
              <a:gd name="connsiteY6538" fmla="*/ 894252 h 3313224"/>
              <a:gd name="connsiteX6539" fmla="*/ 2960844 w 6753100"/>
              <a:gd name="connsiteY6539" fmla="*/ 895999 h 3313224"/>
              <a:gd name="connsiteX6540" fmla="*/ 2927645 w 6753100"/>
              <a:gd name="connsiteY6540" fmla="*/ 862800 h 3313224"/>
              <a:gd name="connsiteX6541" fmla="*/ 2831735 w 6753100"/>
              <a:gd name="connsiteY6541" fmla="*/ 948226 h 3313224"/>
              <a:gd name="connsiteX6542" fmla="*/ 2832835 w 6753100"/>
              <a:gd name="connsiteY6542" fmla="*/ 953468 h 3313224"/>
              <a:gd name="connsiteX6543" fmla="*/ 2819697 w 6753100"/>
              <a:gd name="connsiteY6543" fmla="*/ 966605 h 3313224"/>
              <a:gd name="connsiteX6544" fmla="*/ 2806560 w 6753100"/>
              <a:gd name="connsiteY6544" fmla="*/ 953468 h 3313224"/>
              <a:gd name="connsiteX6545" fmla="*/ 2819697 w 6753100"/>
              <a:gd name="connsiteY6545" fmla="*/ 940330 h 3313224"/>
              <a:gd name="connsiteX6546" fmla="*/ 2827722 w 6753100"/>
              <a:gd name="connsiteY6546" fmla="*/ 943113 h 3313224"/>
              <a:gd name="connsiteX6547" fmla="*/ 2925962 w 6753100"/>
              <a:gd name="connsiteY6547" fmla="*/ 855940 h 3313224"/>
              <a:gd name="connsiteX6548" fmla="*/ 2925897 w 6753100"/>
              <a:gd name="connsiteY6548" fmla="*/ 855875 h 3313224"/>
              <a:gd name="connsiteX6549" fmla="*/ 2928162 w 6753100"/>
              <a:gd name="connsiteY6549" fmla="*/ 854128 h 3313224"/>
              <a:gd name="connsiteX6550" fmla="*/ 2961362 w 6753100"/>
              <a:gd name="connsiteY6550" fmla="*/ 887327 h 3313224"/>
              <a:gd name="connsiteX6551" fmla="*/ 3049117 w 6753100"/>
              <a:gd name="connsiteY6551" fmla="*/ 827465 h 3313224"/>
              <a:gd name="connsiteX6552" fmla="*/ 3020060 w 6753100"/>
              <a:gd name="connsiteY6552" fmla="*/ 798407 h 3313224"/>
              <a:gd name="connsiteX6553" fmla="*/ 2970034 w 6753100"/>
              <a:gd name="connsiteY6553" fmla="*/ 831348 h 3313224"/>
              <a:gd name="connsiteX6554" fmla="*/ 2970875 w 6753100"/>
              <a:gd name="connsiteY6554" fmla="*/ 835878 h 3313224"/>
              <a:gd name="connsiteX6555" fmla="*/ 2957738 w 6753100"/>
              <a:gd name="connsiteY6555" fmla="*/ 849015 h 3313224"/>
              <a:gd name="connsiteX6556" fmla="*/ 2944600 w 6753100"/>
              <a:gd name="connsiteY6556" fmla="*/ 835878 h 3313224"/>
              <a:gd name="connsiteX6557" fmla="*/ 2957738 w 6753100"/>
              <a:gd name="connsiteY6557" fmla="*/ 822740 h 3313224"/>
              <a:gd name="connsiteX6558" fmla="*/ 2966345 w 6753100"/>
              <a:gd name="connsiteY6558" fmla="*/ 826041 h 3313224"/>
              <a:gd name="connsiteX6559" fmla="*/ 3018830 w 6753100"/>
              <a:gd name="connsiteY6559" fmla="*/ 791547 h 3313224"/>
              <a:gd name="connsiteX6560" fmla="*/ 3221780 w 6753100"/>
              <a:gd name="connsiteY6560" fmla="*/ 788440 h 3313224"/>
              <a:gd name="connsiteX6561" fmla="*/ 3216150 w 6753100"/>
              <a:gd name="connsiteY6561" fmla="*/ 791029 h 3313224"/>
              <a:gd name="connsiteX6562" fmla="*/ 3214014 w 6753100"/>
              <a:gd name="connsiteY6562" fmla="*/ 796853 h 3313224"/>
              <a:gd name="connsiteX6563" fmla="*/ 3216603 w 6753100"/>
              <a:gd name="connsiteY6563" fmla="*/ 802484 h 3313224"/>
              <a:gd name="connsiteX6564" fmla="*/ 3222427 w 6753100"/>
              <a:gd name="connsiteY6564" fmla="*/ 804619 h 3313224"/>
              <a:gd name="connsiteX6565" fmla="*/ 3222492 w 6753100"/>
              <a:gd name="connsiteY6565" fmla="*/ 804619 h 3313224"/>
              <a:gd name="connsiteX6566" fmla="*/ 3230193 w 6753100"/>
              <a:gd name="connsiteY6566" fmla="*/ 796206 h 3313224"/>
              <a:gd name="connsiteX6567" fmla="*/ 3227605 w 6753100"/>
              <a:gd name="connsiteY6567" fmla="*/ 790576 h 3313224"/>
              <a:gd name="connsiteX6568" fmla="*/ 3222168 w 6753100"/>
              <a:gd name="connsiteY6568" fmla="*/ 788440 h 3313224"/>
              <a:gd name="connsiteX6569" fmla="*/ 3221780 w 6753100"/>
              <a:gd name="connsiteY6569" fmla="*/ 788440 h 3313224"/>
              <a:gd name="connsiteX6570" fmla="*/ 5310245 w 6753100"/>
              <a:gd name="connsiteY6570" fmla="*/ 786305 h 3313224"/>
              <a:gd name="connsiteX6571" fmla="*/ 5302156 w 6753100"/>
              <a:gd name="connsiteY6571" fmla="*/ 794394 h 3313224"/>
              <a:gd name="connsiteX6572" fmla="*/ 5310245 w 6753100"/>
              <a:gd name="connsiteY6572" fmla="*/ 802484 h 3313224"/>
              <a:gd name="connsiteX6573" fmla="*/ 5318335 w 6753100"/>
              <a:gd name="connsiteY6573" fmla="*/ 794394 h 3313224"/>
              <a:gd name="connsiteX6574" fmla="*/ 5310245 w 6753100"/>
              <a:gd name="connsiteY6574" fmla="*/ 786305 h 3313224"/>
              <a:gd name="connsiteX6575" fmla="*/ 5668905 w 6753100"/>
              <a:gd name="connsiteY6575" fmla="*/ 784687 h 3313224"/>
              <a:gd name="connsiteX6576" fmla="*/ 5660815 w 6753100"/>
              <a:gd name="connsiteY6576" fmla="*/ 792776 h 3313224"/>
              <a:gd name="connsiteX6577" fmla="*/ 5668905 w 6753100"/>
              <a:gd name="connsiteY6577" fmla="*/ 800866 h 3313224"/>
              <a:gd name="connsiteX6578" fmla="*/ 5676994 w 6753100"/>
              <a:gd name="connsiteY6578" fmla="*/ 792776 h 3313224"/>
              <a:gd name="connsiteX6579" fmla="*/ 5668905 w 6753100"/>
              <a:gd name="connsiteY6579" fmla="*/ 784687 h 3313224"/>
              <a:gd name="connsiteX6580" fmla="*/ 511519 w 6753100"/>
              <a:gd name="connsiteY6580" fmla="*/ 780350 h 3313224"/>
              <a:gd name="connsiteX6581" fmla="*/ 503430 w 6753100"/>
              <a:gd name="connsiteY6581" fmla="*/ 788440 h 3313224"/>
              <a:gd name="connsiteX6582" fmla="*/ 511519 w 6753100"/>
              <a:gd name="connsiteY6582" fmla="*/ 796529 h 3313224"/>
              <a:gd name="connsiteX6583" fmla="*/ 519609 w 6753100"/>
              <a:gd name="connsiteY6583" fmla="*/ 788440 h 3313224"/>
              <a:gd name="connsiteX6584" fmla="*/ 511519 w 6753100"/>
              <a:gd name="connsiteY6584" fmla="*/ 780350 h 3313224"/>
              <a:gd name="connsiteX6585" fmla="*/ 5668840 w 6753100"/>
              <a:gd name="connsiteY6585" fmla="*/ 778280 h 3313224"/>
              <a:gd name="connsiteX6586" fmla="*/ 5683401 w 6753100"/>
              <a:gd name="connsiteY6586" fmla="*/ 792841 h 3313224"/>
              <a:gd name="connsiteX6587" fmla="*/ 5676218 w 6753100"/>
              <a:gd name="connsiteY6587" fmla="*/ 805331 h 3313224"/>
              <a:gd name="connsiteX6588" fmla="*/ 5717572 w 6753100"/>
              <a:gd name="connsiteY6588" fmla="*/ 915220 h 3313224"/>
              <a:gd name="connsiteX6589" fmla="*/ 5719319 w 6753100"/>
              <a:gd name="connsiteY6589" fmla="*/ 915026 h 3313224"/>
              <a:gd name="connsiteX6590" fmla="*/ 5732456 w 6753100"/>
              <a:gd name="connsiteY6590" fmla="*/ 928163 h 3313224"/>
              <a:gd name="connsiteX6591" fmla="*/ 5719319 w 6753100"/>
              <a:gd name="connsiteY6591" fmla="*/ 941301 h 3313224"/>
              <a:gd name="connsiteX6592" fmla="*/ 5706181 w 6753100"/>
              <a:gd name="connsiteY6592" fmla="*/ 928163 h 3313224"/>
              <a:gd name="connsiteX6593" fmla="*/ 5711618 w 6753100"/>
              <a:gd name="connsiteY6593" fmla="*/ 917550 h 3313224"/>
              <a:gd name="connsiteX6594" fmla="*/ 5670134 w 6753100"/>
              <a:gd name="connsiteY6594" fmla="*/ 807208 h 3313224"/>
              <a:gd name="connsiteX6595" fmla="*/ 5668905 w 6753100"/>
              <a:gd name="connsiteY6595" fmla="*/ 807338 h 3313224"/>
              <a:gd name="connsiteX6596" fmla="*/ 5668840 w 6753100"/>
              <a:gd name="connsiteY6596" fmla="*/ 807402 h 3313224"/>
              <a:gd name="connsiteX6597" fmla="*/ 5654279 w 6753100"/>
              <a:gd name="connsiteY6597" fmla="*/ 792841 h 3313224"/>
              <a:gd name="connsiteX6598" fmla="*/ 5668840 w 6753100"/>
              <a:gd name="connsiteY6598" fmla="*/ 778280 h 3313224"/>
              <a:gd name="connsiteX6599" fmla="*/ 4081151 w 6753100"/>
              <a:gd name="connsiteY6599" fmla="*/ 778215 h 3313224"/>
              <a:gd name="connsiteX6600" fmla="*/ 4073061 w 6753100"/>
              <a:gd name="connsiteY6600" fmla="*/ 786305 h 3313224"/>
              <a:gd name="connsiteX6601" fmla="*/ 4081151 w 6753100"/>
              <a:gd name="connsiteY6601" fmla="*/ 794394 h 3313224"/>
              <a:gd name="connsiteX6602" fmla="*/ 4089240 w 6753100"/>
              <a:gd name="connsiteY6602" fmla="*/ 786305 h 3313224"/>
              <a:gd name="connsiteX6603" fmla="*/ 4081151 w 6753100"/>
              <a:gd name="connsiteY6603" fmla="*/ 778215 h 3313224"/>
              <a:gd name="connsiteX6604" fmla="*/ 2878718 w 6753100"/>
              <a:gd name="connsiteY6604" fmla="*/ 774785 h 3313224"/>
              <a:gd name="connsiteX6605" fmla="*/ 2916578 w 6753100"/>
              <a:gd name="connsiteY6605" fmla="*/ 812644 h 3313224"/>
              <a:gd name="connsiteX6606" fmla="*/ 2913601 w 6753100"/>
              <a:gd name="connsiteY6606" fmla="*/ 814909 h 3313224"/>
              <a:gd name="connsiteX6607" fmla="*/ 2792387 w 6753100"/>
              <a:gd name="connsiteY6607" fmla="*/ 921756 h 3313224"/>
              <a:gd name="connsiteX6608" fmla="*/ 2796593 w 6753100"/>
              <a:gd name="connsiteY6608" fmla="*/ 931917 h 3313224"/>
              <a:gd name="connsiteX6609" fmla="*/ 2782032 w 6753100"/>
              <a:gd name="connsiteY6609" fmla="*/ 946478 h 3313224"/>
              <a:gd name="connsiteX6610" fmla="*/ 2767471 w 6753100"/>
              <a:gd name="connsiteY6610" fmla="*/ 931917 h 3313224"/>
              <a:gd name="connsiteX6611" fmla="*/ 2782032 w 6753100"/>
              <a:gd name="connsiteY6611" fmla="*/ 917355 h 3313224"/>
              <a:gd name="connsiteX6612" fmla="*/ 2781967 w 6753100"/>
              <a:gd name="connsiteY6612" fmla="*/ 917420 h 3313224"/>
              <a:gd name="connsiteX6613" fmla="*/ 2786692 w 6753100"/>
              <a:gd name="connsiteY6613" fmla="*/ 918261 h 3313224"/>
              <a:gd name="connsiteX6614" fmla="*/ 2906676 w 6753100"/>
              <a:gd name="connsiteY6614" fmla="*/ 811997 h 3313224"/>
              <a:gd name="connsiteX6615" fmla="*/ 2878071 w 6753100"/>
              <a:gd name="connsiteY6615" fmla="*/ 783392 h 3313224"/>
              <a:gd name="connsiteX6616" fmla="*/ 2795299 w 6753100"/>
              <a:gd name="connsiteY6616" fmla="*/ 853739 h 3313224"/>
              <a:gd name="connsiteX6617" fmla="*/ 2798729 w 6753100"/>
              <a:gd name="connsiteY6617" fmla="*/ 862994 h 3313224"/>
              <a:gd name="connsiteX6618" fmla="*/ 2784168 w 6753100"/>
              <a:gd name="connsiteY6618" fmla="*/ 877555 h 3313224"/>
              <a:gd name="connsiteX6619" fmla="*/ 2769607 w 6753100"/>
              <a:gd name="connsiteY6619" fmla="*/ 862994 h 3313224"/>
              <a:gd name="connsiteX6620" fmla="*/ 2784168 w 6753100"/>
              <a:gd name="connsiteY6620" fmla="*/ 848432 h 3313224"/>
              <a:gd name="connsiteX6621" fmla="*/ 2790122 w 6753100"/>
              <a:gd name="connsiteY6621" fmla="*/ 849727 h 3313224"/>
              <a:gd name="connsiteX6622" fmla="*/ 2876454 w 6753100"/>
              <a:gd name="connsiteY6622" fmla="*/ 776532 h 3313224"/>
              <a:gd name="connsiteX6623" fmla="*/ 3515140 w 6753100"/>
              <a:gd name="connsiteY6623" fmla="*/ 772714 h 3313224"/>
              <a:gd name="connsiteX6624" fmla="*/ 3507439 w 6753100"/>
              <a:gd name="connsiteY6624" fmla="*/ 781127 h 3313224"/>
              <a:gd name="connsiteX6625" fmla="*/ 3510028 w 6753100"/>
              <a:gd name="connsiteY6625" fmla="*/ 786757 h 3313224"/>
              <a:gd name="connsiteX6626" fmla="*/ 3515853 w 6753100"/>
              <a:gd name="connsiteY6626" fmla="*/ 788893 h 3313224"/>
              <a:gd name="connsiteX6627" fmla="*/ 3523554 w 6753100"/>
              <a:gd name="connsiteY6627" fmla="*/ 780480 h 3313224"/>
              <a:gd name="connsiteX6628" fmla="*/ 3515140 w 6753100"/>
              <a:gd name="connsiteY6628" fmla="*/ 772779 h 3313224"/>
              <a:gd name="connsiteX6629" fmla="*/ 1601798 w 6753100"/>
              <a:gd name="connsiteY6629" fmla="*/ 772585 h 3313224"/>
              <a:gd name="connsiteX6630" fmla="*/ 1601862 w 6753100"/>
              <a:gd name="connsiteY6630" fmla="*/ 772585 h 3313224"/>
              <a:gd name="connsiteX6631" fmla="*/ 1615000 w 6753100"/>
              <a:gd name="connsiteY6631" fmla="*/ 785722 h 3313224"/>
              <a:gd name="connsiteX6632" fmla="*/ 1601862 w 6753100"/>
              <a:gd name="connsiteY6632" fmla="*/ 798860 h 3313224"/>
              <a:gd name="connsiteX6633" fmla="*/ 1601021 w 6753100"/>
              <a:gd name="connsiteY6633" fmla="*/ 798795 h 3313224"/>
              <a:gd name="connsiteX6634" fmla="*/ 1589113 w 6753100"/>
              <a:gd name="connsiteY6634" fmla="*/ 825911 h 3313224"/>
              <a:gd name="connsiteX6635" fmla="*/ 1596620 w 6753100"/>
              <a:gd name="connsiteY6635" fmla="*/ 838596 h 3313224"/>
              <a:gd name="connsiteX6636" fmla="*/ 1582059 w 6753100"/>
              <a:gd name="connsiteY6636" fmla="*/ 853157 h 3313224"/>
              <a:gd name="connsiteX6637" fmla="*/ 1567498 w 6753100"/>
              <a:gd name="connsiteY6637" fmla="*/ 838596 h 3313224"/>
              <a:gd name="connsiteX6638" fmla="*/ 1582059 w 6753100"/>
              <a:gd name="connsiteY6638" fmla="*/ 824035 h 3313224"/>
              <a:gd name="connsiteX6639" fmla="*/ 1582836 w 6753100"/>
              <a:gd name="connsiteY6639" fmla="*/ 824099 h 3313224"/>
              <a:gd name="connsiteX6640" fmla="*/ 1594808 w 6753100"/>
              <a:gd name="connsiteY6640" fmla="*/ 796854 h 3313224"/>
              <a:gd name="connsiteX6641" fmla="*/ 1588660 w 6753100"/>
              <a:gd name="connsiteY6641" fmla="*/ 785722 h 3313224"/>
              <a:gd name="connsiteX6642" fmla="*/ 1601798 w 6753100"/>
              <a:gd name="connsiteY6642" fmla="*/ 772585 h 3313224"/>
              <a:gd name="connsiteX6643" fmla="*/ 1763265 w 6753100"/>
              <a:gd name="connsiteY6643" fmla="*/ 770643 h 3313224"/>
              <a:gd name="connsiteX6644" fmla="*/ 1755176 w 6753100"/>
              <a:gd name="connsiteY6644" fmla="*/ 778733 h 3313224"/>
              <a:gd name="connsiteX6645" fmla="*/ 1763265 w 6753100"/>
              <a:gd name="connsiteY6645" fmla="*/ 786822 h 3313224"/>
              <a:gd name="connsiteX6646" fmla="*/ 1771355 w 6753100"/>
              <a:gd name="connsiteY6646" fmla="*/ 778733 h 3313224"/>
              <a:gd name="connsiteX6647" fmla="*/ 1763265 w 6753100"/>
              <a:gd name="connsiteY6647" fmla="*/ 770643 h 3313224"/>
              <a:gd name="connsiteX6648" fmla="*/ 3514817 w 6753100"/>
              <a:gd name="connsiteY6648" fmla="*/ 766307 h 3313224"/>
              <a:gd name="connsiteX6649" fmla="*/ 3530025 w 6753100"/>
              <a:gd name="connsiteY6649" fmla="*/ 780221 h 3313224"/>
              <a:gd name="connsiteX6650" fmla="*/ 3516111 w 6753100"/>
              <a:gd name="connsiteY6650" fmla="*/ 795430 h 3313224"/>
              <a:gd name="connsiteX6651" fmla="*/ 3515464 w 6753100"/>
              <a:gd name="connsiteY6651" fmla="*/ 795430 h 3313224"/>
              <a:gd name="connsiteX6652" fmla="*/ 3505627 w 6753100"/>
              <a:gd name="connsiteY6652" fmla="*/ 791611 h 3313224"/>
              <a:gd name="connsiteX6653" fmla="*/ 3502327 w 6753100"/>
              <a:gd name="connsiteY6653" fmla="*/ 787146 h 3313224"/>
              <a:gd name="connsiteX6654" fmla="*/ 3401822 w 6753100"/>
              <a:gd name="connsiteY6654" fmla="*/ 799248 h 3313224"/>
              <a:gd name="connsiteX6655" fmla="*/ 3401822 w 6753100"/>
              <a:gd name="connsiteY6655" fmla="*/ 799765 h 3313224"/>
              <a:gd name="connsiteX6656" fmla="*/ 3388685 w 6753100"/>
              <a:gd name="connsiteY6656" fmla="*/ 812903 h 3313224"/>
              <a:gd name="connsiteX6657" fmla="*/ 3375547 w 6753100"/>
              <a:gd name="connsiteY6657" fmla="*/ 799765 h 3313224"/>
              <a:gd name="connsiteX6658" fmla="*/ 3388685 w 6753100"/>
              <a:gd name="connsiteY6658" fmla="*/ 786628 h 3313224"/>
              <a:gd name="connsiteX6659" fmla="*/ 3399945 w 6753100"/>
              <a:gd name="connsiteY6659" fmla="*/ 793035 h 3313224"/>
              <a:gd name="connsiteX6660" fmla="*/ 3500968 w 6753100"/>
              <a:gd name="connsiteY6660" fmla="*/ 780739 h 3313224"/>
              <a:gd name="connsiteX6661" fmla="*/ 3514817 w 6753100"/>
              <a:gd name="connsiteY6661" fmla="*/ 766307 h 3313224"/>
              <a:gd name="connsiteX6662" fmla="*/ 959163 w 6753100"/>
              <a:gd name="connsiteY6662" fmla="*/ 764172 h 3313224"/>
              <a:gd name="connsiteX6663" fmla="*/ 951073 w 6753100"/>
              <a:gd name="connsiteY6663" fmla="*/ 772261 h 3313224"/>
              <a:gd name="connsiteX6664" fmla="*/ 959163 w 6753100"/>
              <a:gd name="connsiteY6664" fmla="*/ 780351 h 3313224"/>
              <a:gd name="connsiteX6665" fmla="*/ 967252 w 6753100"/>
              <a:gd name="connsiteY6665" fmla="*/ 772261 h 3313224"/>
              <a:gd name="connsiteX6666" fmla="*/ 959163 w 6753100"/>
              <a:gd name="connsiteY6666" fmla="*/ 764172 h 3313224"/>
              <a:gd name="connsiteX6667" fmla="*/ 5510155 w 6753100"/>
              <a:gd name="connsiteY6667" fmla="*/ 763977 h 3313224"/>
              <a:gd name="connsiteX6668" fmla="*/ 5523292 w 6753100"/>
              <a:gd name="connsiteY6668" fmla="*/ 777114 h 3313224"/>
              <a:gd name="connsiteX6669" fmla="*/ 5516820 w 6753100"/>
              <a:gd name="connsiteY6669" fmla="*/ 788375 h 3313224"/>
              <a:gd name="connsiteX6670" fmla="*/ 5587685 w 6753100"/>
              <a:gd name="connsiteY6670" fmla="*/ 965892 h 3313224"/>
              <a:gd name="connsiteX6671" fmla="*/ 5588332 w 6753100"/>
              <a:gd name="connsiteY6671" fmla="*/ 967834 h 3313224"/>
              <a:gd name="connsiteX6672" fmla="*/ 5551638 w 6753100"/>
              <a:gd name="connsiteY6672" fmla="*/ 1004528 h 3313224"/>
              <a:gd name="connsiteX6673" fmla="*/ 5614219 w 6753100"/>
              <a:gd name="connsiteY6673" fmla="*/ 1234272 h 3313224"/>
              <a:gd name="connsiteX6674" fmla="*/ 5614736 w 6753100"/>
              <a:gd name="connsiteY6674" fmla="*/ 1234272 h 3313224"/>
              <a:gd name="connsiteX6675" fmla="*/ 5627874 w 6753100"/>
              <a:gd name="connsiteY6675" fmla="*/ 1247409 h 3313224"/>
              <a:gd name="connsiteX6676" fmla="*/ 5614736 w 6753100"/>
              <a:gd name="connsiteY6676" fmla="*/ 1260546 h 3313224"/>
              <a:gd name="connsiteX6677" fmla="*/ 5601599 w 6753100"/>
              <a:gd name="connsiteY6677" fmla="*/ 1247409 h 3313224"/>
              <a:gd name="connsiteX6678" fmla="*/ 5608006 w 6753100"/>
              <a:gd name="connsiteY6678" fmla="*/ 1236148 h 3313224"/>
              <a:gd name="connsiteX6679" fmla="*/ 5544907 w 6753100"/>
              <a:gd name="connsiteY6679" fmla="*/ 1004722 h 3313224"/>
              <a:gd name="connsiteX6680" fmla="*/ 5544260 w 6753100"/>
              <a:gd name="connsiteY6680" fmla="*/ 1002846 h 3313224"/>
              <a:gd name="connsiteX6681" fmla="*/ 5580954 w 6753100"/>
              <a:gd name="connsiteY6681" fmla="*/ 966151 h 3313224"/>
              <a:gd name="connsiteX6682" fmla="*/ 5510608 w 6753100"/>
              <a:gd name="connsiteY6682" fmla="*/ 790252 h 3313224"/>
              <a:gd name="connsiteX6683" fmla="*/ 5510155 w 6753100"/>
              <a:gd name="connsiteY6683" fmla="*/ 790252 h 3313224"/>
              <a:gd name="connsiteX6684" fmla="*/ 5497017 w 6753100"/>
              <a:gd name="connsiteY6684" fmla="*/ 777114 h 3313224"/>
              <a:gd name="connsiteX6685" fmla="*/ 5510155 w 6753100"/>
              <a:gd name="connsiteY6685" fmla="*/ 763977 h 3313224"/>
              <a:gd name="connsiteX6686" fmla="*/ 959098 w 6753100"/>
              <a:gd name="connsiteY6686" fmla="*/ 757700 h 3313224"/>
              <a:gd name="connsiteX6687" fmla="*/ 973659 w 6753100"/>
              <a:gd name="connsiteY6687" fmla="*/ 772261 h 3313224"/>
              <a:gd name="connsiteX6688" fmla="*/ 959098 w 6753100"/>
              <a:gd name="connsiteY6688" fmla="*/ 786822 h 3313224"/>
              <a:gd name="connsiteX6689" fmla="*/ 955992 w 6753100"/>
              <a:gd name="connsiteY6689" fmla="*/ 786434 h 3313224"/>
              <a:gd name="connsiteX6690" fmla="*/ 927322 w 6753100"/>
              <a:gd name="connsiteY6690" fmla="*/ 875937 h 3313224"/>
              <a:gd name="connsiteX6691" fmla="*/ 925769 w 6753100"/>
              <a:gd name="connsiteY6691" fmla="*/ 881114 h 3313224"/>
              <a:gd name="connsiteX6692" fmla="*/ 888622 w 6753100"/>
              <a:gd name="connsiteY6692" fmla="*/ 843967 h 3313224"/>
              <a:gd name="connsiteX6693" fmla="*/ 809862 w 6753100"/>
              <a:gd name="connsiteY6693" fmla="*/ 1165478 h 3313224"/>
              <a:gd name="connsiteX6694" fmla="*/ 809409 w 6753100"/>
              <a:gd name="connsiteY6694" fmla="*/ 1168132 h 3313224"/>
              <a:gd name="connsiteX6695" fmla="*/ 755435 w 6753100"/>
              <a:gd name="connsiteY6695" fmla="*/ 1168132 h 3313224"/>
              <a:gd name="connsiteX6696" fmla="*/ 756147 w 6753100"/>
              <a:gd name="connsiteY6696" fmla="*/ 1164314 h 3313224"/>
              <a:gd name="connsiteX6697" fmla="*/ 830312 w 6753100"/>
              <a:gd name="connsiteY6697" fmla="*/ 853092 h 3313224"/>
              <a:gd name="connsiteX6698" fmla="*/ 798083 w 6753100"/>
              <a:gd name="connsiteY6698" fmla="*/ 820863 h 3313224"/>
              <a:gd name="connsiteX6699" fmla="*/ 680170 w 6753100"/>
              <a:gd name="connsiteY6699" fmla="*/ 1442724 h 3313224"/>
              <a:gd name="connsiteX6700" fmla="*/ 680170 w 6753100"/>
              <a:gd name="connsiteY6700" fmla="*/ 1442789 h 3313224"/>
              <a:gd name="connsiteX6701" fmla="*/ 688971 w 6753100"/>
              <a:gd name="connsiteY6701" fmla="*/ 1456185 h 3313224"/>
              <a:gd name="connsiteX6702" fmla="*/ 674410 w 6753100"/>
              <a:gd name="connsiteY6702" fmla="*/ 1470746 h 3313224"/>
              <a:gd name="connsiteX6703" fmla="*/ 659849 w 6753100"/>
              <a:gd name="connsiteY6703" fmla="*/ 1456185 h 3313224"/>
              <a:gd name="connsiteX6704" fmla="*/ 673763 w 6753100"/>
              <a:gd name="connsiteY6704" fmla="*/ 1441688 h 3313224"/>
              <a:gd name="connsiteX6705" fmla="*/ 793489 w 6753100"/>
              <a:gd name="connsiteY6705" fmla="*/ 813874 h 3313224"/>
              <a:gd name="connsiteX6706" fmla="*/ 795042 w 6753100"/>
              <a:gd name="connsiteY6706" fmla="*/ 808761 h 3313224"/>
              <a:gd name="connsiteX6707" fmla="*/ 837560 w 6753100"/>
              <a:gd name="connsiteY6707" fmla="*/ 851280 h 3313224"/>
              <a:gd name="connsiteX6708" fmla="*/ 836978 w 6753100"/>
              <a:gd name="connsiteY6708" fmla="*/ 853157 h 3313224"/>
              <a:gd name="connsiteX6709" fmla="*/ 763136 w 6753100"/>
              <a:gd name="connsiteY6709" fmla="*/ 1161660 h 3313224"/>
              <a:gd name="connsiteX6710" fmla="*/ 803973 w 6753100"/>
              <a:gd name="connsiteY6710" fmla="*/ 1161660 h 3313224"/>
              <a:gd name="connsiteX6711" fmla="*/ 883962 w 6753100"/>
              <a:gd name="connsiteY6711" fmla="*/ 836913 h 3313224"/>
              <a:gd name="connsiteX6712" fmla="*/ 885580 w 6753100"/>
              <a:gd name="connsiteY6712" fmla="*/ 831800 h 3313224"/>
              <a:gd name="connsiteX6713" fmla="*/ 922663 w 6753100"/>
              <a:gd name="connsiteY6713" fmla="*/ 868883 h 3313224"/>
              <a:gd name="connsiteX6714" fmla="*/ 950102 w 6753100"/>
              <a:gd name="connsiteY6714" fmla="*/ 783587 h 3313224"/>
              <a:gd name="connsiteX6715" fmla="*/ 944537 w 6753100"/>
              <a:gd name="connsiteY6715" fmla="*/ 772261 h 3313224"/>
              <a:gd name="connsiteX6716" fmla="*/ 959098 w 6753100"/>
              <a:gd name="connsiteY6716" fmla="*/ 757700 h 3313224"/>
              <a:gd name="connsiteX6717" fmla="*/ 3336005 w 6753100"/>
              <a:gd name="connsiteY6717" fmla="*/ 755046 h 3313224"/>
              <a:gd name="connsiteX6718" fmla="*/ 3328304 w 6753100"/>
              <a:gd name="connsiteY6718" fmla="*/ 763459 h 3313224"/>
              <a:gd name="connsiteX6719" fmla="*/ 3336717 w 6753100"/>
              <a:gd name="connsiteY6719" fmla="*/ 771161 h 3313224"/>
              <a:gd name="connsiteX6720" fmla="*/ 3342347 w 6753100"/>
              <a:gd name="connsiteY6720" fmla="*/ 768572 h 3313224"/>
              <a:gd name="connsiteX6721" fmla="*/ 3342218 w 6753100"/>
              <a:gd name="connsiteY6721" fmla="*/ 768572 h 3313224"/>
              <a:gd name="connsiteX6722" fmla="*/ 3344354 w 6753100"/>
              <a:gd name="connsiteY6722" fmla="*/ 762748 h 3313224"/>
              <a:gd name="connsiteX6723" fmla="*/ 3344030 w 6753100"/>
              <a:gd name="connsiteY6723" fmla="*/ 761389 h 3313224"/>
              <a:gd name="connsiteX6724" fmla="*/ 3343577 w 6753100"/>
              <a:gd name="connsiteY6724" fmla="*/ 760353 h 3313224"/>
              <a:gd name="connsiteX6725" fmla="*/ 3343577 w 6753100"/>
              <a:gd name="connsiteY6725" fmla="*/ 759576 h 3313224"/>
              <a:gd name="connsiteX6726" fmla="*/ 3336005 w 6753100"/>
              <a:gd name="connsiteY6726" fmla="*/ 755046 h 3313224"/>
              <a:gd name="connsiteX6727" fmla="*/ 4134024 w 6753100"/>
              <a:gd name="connsiteY6727" fmla="*/ 753429 h 3313224"/>
              <a:gd name="connsiteX6728" fmla="*/ 4125935 w 6753100"/>
              <a:gd name="connsiteY6728" fmla="*/ 761518 h 3313224"/>
              <a:gd name="connsiteX6729" fmla="*/ 4134024 w 6753100"/>
              <a:gd name="connsiteY6729" fmla="*/ 769608 h 3313224"/>
              <a:gd name="connsiteX6730" fmla="*/ 4142114 w 6753100"/>
              <a:gd name="connsiteY6730" fmla="*/ 761518 h 3313224"/>
              <a:gd name="connsiteX6731" fmla="*/ 4134024 w 6753100"/>
              <a:gd name="connsiteY6731" fmla="*/ 753429 h 3313224"/>
              <a:gd name="connsiteX6732" fmla="*/ 6252971 w 6753100"/>
              <a:gd name="connsiteY6732" fmla="*/ 751811 h 3313224"/>
              <a:gd name="connsiteX6733" fmla="*/ 6244881 w 6753100"/>
              <a:gd name="connsiteY6733" fmla="*/ 759900 h 3313224"/>
              <a:gd name="connsiteX6734" fmla="*/ 6252971 w 6753100"/>
              <a:gd name="connsiteY6734" fmla="*/ 767990 h 3313224"/>
              <a:gd name="connsiteX6735" fmla="*/ 6254589 w 6753100"/>
              <a:gd name="connsiteY6735" fmla="*/ 767666 h 3313224"/>
              <a:gd name="connsiteX6736" fmla="*/ 6255365 w 6753100"/>
              <a:gd name="connsiteY6736" fmla="*/ 767213 h 3313224"/>
              <a:gd name="connsiteX6737" fmla="*/ 6256530 w 6753100"/>
              <a:gd name="connsiteY6737" fmla="*/ 767084 h 3313224"/>
              <a:gd name="connsiteX6738" fmla="*/ 6261060 w 6753100"/>
              <a:gd name="connsiteY6738" fmla="*/ 759900 h 3313224"/>
              <a:gd name="connsiteX6739" fmla="*/ 6252971 w 6753100"/>
              <a:gd name="connsiteY6739" fmla="*/ 751811 h 3313224"/>
              <a:gd name="connsiteX6740" fmla="*/ 6252906 w 6753100"/>
              <a:gd name="connsiteY6740" fmla="*/ 745339 h 3313224"/>
              <a:gd name="connsiteX6741" fmla="*/ 6267467 w 6753100"/>
              <a:gd name="connsiteY6741" fmla="*/ 759900 h 3313224"/>
              <a:gd name="connsiteX6742" fmla="*/ 6260413 w 6753100"/>
              <a:gd name="connsiteY6742" fmla="*/ 772326 h 3313224"/>
              <a:gd name="connsiteX6743" fmla="*/ 6273162 w 6753100"/>
              <a:gd name="connsiteY6743" fmla="*/ 811738 h 3313224"/>
              <a:gd name="connsiteX6744" fmla="*/ 6275880 w 6753100"/>
              <a:gd name="connsiteY6744" fmla="*/ 811479 h 3313224"/>
              <a:gd name="connsiteX6745" fmla="*/ 6289018 w 6753100"/>
              <a:gd name="connsiteY6745" fmla="*/ 824617 h 3313224"/>
              <a:gd name="connsiteX6746" fmla="*/ 6275880 w 6753100"/>
              <a:gd name="connsiteY6746" fmla="*/ 837754 h 3313224"/>
              <a:gd name="connsiteX6747" fmla="*/ 6262743 w 6753100"/>
              <a:gd name="connsiteY6747" fmla="*/ 824617 h 3313224"/>
              <a:gd name="connsiteX6748" fmla="*/ 6267338 w 6753100"/>
              <a:gd name="connsiteY6748" fmla="*/ 814715 h 3313224"/>
              <a:gd name="connsiteX6749" fmla="*/ 6254265 w 6753100"/>
              <a:gd name="connsiteY6749" fmla="*/ 774332 h 3313224"/>
              <a:gd name="connsiteX6750" fmla="*/ 6252971 w 6753100"/>
              <a:gd name="connsiteY6750" fmla="*/ 774461 h 3313224"/>
              <a:gd name="connsiteX6751" fmla="*/ 6238409 w 6753100"/>
              <a:gd name="connsiteY6751" fmla="*/ 759900 h 3313224"/>
              <a:gd name="connsiteX6752" fmla="*/ 6238345 w 6753100"/>
              <a:gd name="connsiteY6752" fmla="*/ 759900 h 3313224"/>
              <a:gd name="connsiteX6753" fmla="*/ 6252906 w 6753100"/>
              <a:gd name="connsiteY6753" fmla="*/ 745339 h 3313224"/>
              <a:gd name="connsiteX6754" fmla="*/ 3835261 w 6753100"/>
              <a:gd name="connsiteY6754" fmla="*/ 743708 h 3313224"/>
              <a:gd name="connsiteX6755" fmla="*/ 3835293 w 6753100"/>
              <a:gd name="connsiteY6755" fmla="*/ 743721 h 3313224"/>
              <a:gd name="connsiteX6756" fmla="*/ 3835228 w 6753100"/>
              <a:gd name="connsiteY6756" fmla="*/ 743721 h 3313224"/>
              <a:gd name="connsiteX6757" fmla="*/ 3685345 w 6753100"/>
              <a:gd name="connsiteY6757" fmla="*/ 735049 h 3313224"/>
              <a:gd name="connsiteX6758" fmla="*/ 3677255 w 6753100"/>
              <a:gd name="connsiteY6758" fmla="*/ 743139 h 3313224"/>
              <a:gd name="connsiteX6759" fmla="*/ 3685345 w 6753100"/>
              <a:gd name="connsiteY6759" fmla="*/ 751228 h 3313224"/>
              <a:gd name="connsiteX6760" fmla="*/ 3693434 w 6753100"/>
              <a:gd name="connsiteY6760" fmla="*/ 743139 h 3313224"/>
              <a:gd name="connsiteX6761" fmla="*/ 3685345 w 6753100"/>
              <a:gd name="connsiteY6761" fmla="*/ 735049 h 3313224"/>
              <a:gd name="connsiteX6762" fmla="*/ 1267666 w 6753100"/>
              <a:gd name="connsiteY6762" fmla="*/ 734532 h 3313224"/>
              <a:gd name="connsiteX6763" fmla="*/ 1259577 w 6753100"/>
              <a:gd name="connsiteY6763" fmla="*/ 742621 h 3313224"/>
              <a:gd name="connsiteX6764" fmla="*/ 1267666 w 6753100"/>
              <a:gd name="connsiteY6764" fmla="*/ 750711 h 3313224"/>
              <a:gd name="connsiteX6765" fmla="*/ 1275756 w 6753100"/>
              <a:gd name="connsiteY6765" fmla="*/ 742621 h 3313224"/>
              <a:gd name="connsiteX6766" fmla="*/ 1267666 w 6753100"/>
              <a:gd name="connsiteY6766" fmla="*/ 734532 h 3313224"/>
              <a:gd name="connsiteX6767" fmla="*/ 4177190 w 6753100"/>
              <a:gd name="connsiteY6767" fmla="*/ 728578 h 3313224"/>
              <a:gd name="connsiteX6768" fmla="*/ 4169100 w 6753100"/>
              <a:gd name="connsiteY6768" fmla="*/ 736667 h 3313224"/>
              <a:gd name="connsiteX6769" fmla="*/ 4177190 w 6753100"/>
              <a:gd name="connsiteY6769" fmla="*/ 744757 h 3313224"/>
              <a:gd name="connsiteX6770" fmla="*/ 4185280 w 6753100"/>
              <a:gd name="connsiteY6770" fmla="*/ 736667 h 3313224"/>
              <a:gd name="connsiteX6771" fmla="*/ 4177190 w 6753100"/>
              <a:gd name="connsiteY6771" fmla="*/ 728578 h 3313224"/>
              <a:gd name="connsiteX6772" fmla="*/ 1472106 w 6753100"/>
              <a:gd name="connsiteY6772" fmla="*/ 728513 h 3313224"/>
              <a:gd name="connsiteX6773" fmla="*/ 1464016 w 6753100"/>
              <a:gd name="connsiteY6773" fmla="*/ 736602 h 3313224"/>
              <a:gd name="connsiteX6774" fmla="*/ 1468417 w 6753100"/>
              <a:gd name="connsiteY6774" fmla="*/ 743721 h 3313224"/>
              <a:gd name="connsiteX6775" fmla="*/ 1468870 w 6753100"/>
              <a:gd name="connsiteY6775" fmla="*/ 743851 h 3313224"/>
              <a:gd name="connsiteX6776" fmla="*/ 1469323 w 6753100"/>
              <a:gd name="connsiteY6776" fmla="*/ 744174 h 3313224"/>
              <a:gd name="connsiteX6777" fmla="*/ 1472041 w 6753100"/>
              <a:gd name="connsiteY6777" fmla="*/ 744757 h 3313224"/>
              <a:gd name="connsiteX6778" fmla="*/ 1480131 w 6753100"/>
              <a:gd name="connsiteY6778" fmla="*/ 736667 h 3313224"/>
              <a:gd name="connsiteX6779" fmla="*/ 1472041 w 6753100"/>
              <a:gd name="connsiteY6779" fmla="*/ 728578 h 3313224"/>
              <a:gd name="connsiteX6780" fmla="*/ 3612798 w 6753100"/>
              <a:gd name="connsiteY6780" fmla="*/ 724112 h 3313224"/>
              <a:gd name="connsiteX6781" fmla="*/ 3625935 w 6753100"/>
              <a:gd name="connsiteY6781" fmla="*/ 737249 h 3313224"/>
              <a:gd name="connsiteX6782" fmla="*/ 3612798 w 6753100"/>
              <a:gd name="connsiteY6782" fmla="*/ 750387 h 3313224"/>
              <a:gd name="connsiteX6783" fmla="*/ 3599919 w 6753100"/>
              <a:gd name="connsiteY6783" fmla="*/ 739838 h 3313224"/>
              <a:gd name="connsiteX6784" fmla="*/ 3561283 w 6753100"/>
              <a:gd name="connsiteY6784" fmla="*/ 738803 h 3313224"/>
              <a:gd name="connsiteX6785" fmla="*/ 3561283 w 6753100"/>
              <a:gd name="connsiteY6785" fmla="*/ 778927 h 3313224"/>
              <a:gd name="connsiteX6786" fmla="*/ 3645480 w 6753100"/>
              <a:gd name="connsiteY6786" fmla="*/ 783133 h 3313224"/>
              <a:gd name="connsiteX6787" fmla="*/ 3645480 w 6753100"/>
              <a:gd name="connsiteY6787" fmla="*/ 736408 h 3313224"/>
              <a:gd name="connsiteX6788" fmla="*/ 3649039 w 6753100"/>
              <a:gd name="connsiteY6788" fmla="*/ 736732 h 3313224"/>
              <a:gd name="connsiteX6789" fmla="*/ 3671431 w 6753100"/>
              <a:gd name="connsiteY6789" fmla="*/ 739126 h 3313224"/>
              <a:gd name="connsiteX6790" fmla="*/ 3685345 w 6753100"/>
              <a:gd name="connsiteY6790" fmla="*/ 728577 h 3313224"/>
              <a:gd name="connsiteX6791" fmla="*/ 3699906 w 6753100"/>
              <a:gd name="connsiteY6791" fmla="*/ 743139 h 3313224"/>
              <a:gd name="connsiteX6792" fmla="*/ 3685345 w 6753100"/>
              <a:gd name="connsiteY6792" fmla="*/ 757700 h 3313224"/>
              <a:gd name="connsiteX6793" fmla="*/ 3671043 w 6753100"/>
              <a:gd name="connsiteY6793" fmla="*/ 745598 h 3313224"/>
              <a:gd name="connsiteX6794" fmla="*/ 3651951 w 6753100"/>
              <a:gd name="connsiteY6794" fmla="*/ 743527 h 3313224"/>
              <a:gd name="connsiteX6795" fmla="*/ 3651951 w 6753100"/>
              <a:gd name="connsiteY6795" fmla="*/ 790317 h 3313224"/>
              <a:gd name="connsiteX6796" fmla="*/ 3651886 w 6753100"/>
              <a:gd name="connsiteY6796" fmla="*/ 790511 h 3313224"/>
              <a:gd name="connsiteX6797" fmla="*/ 3648327 w 6753100"/>
              <a:gd name="connsiteY6797" fmla="*/ 790123 h 3313224"/>
              <a:gd name="connsiteX6798" fmla="*/ 3557983 w 6753100"/>
              <a:gd name="connsiteY6798" fmla="*/ 785528 h 3313224"/>
              <a:gd name="connsiteX6799" fmla="*/ 3554747 w 6753100"/>
              <a:gd name="connsiteY6799" fmla="*/ 785528 h 3313224"/>
              <a:gd name="connsiteX6800" fmla="*/ 3554747 w 6753100"/>
              <a:gd name="connsiteY6800" fmla="*/ 732460 h 3313224"/>
              <a:gd name="connsiteX6801" fmla="*/ 3557983 w 6753100"/>
              <a:gd name="connsiteY6801" fmla="*/ 732460 h 3313224"/>
              <a:gd name="connsiteX6802" fmla="*/ 3600243 w 6753100"/>
              <a:gd name="connsiteY6802" fmla="*/ 733496 h 3313224"/>
              <a:gd name="connsiteX6803" fmla="*/ 3612798 w 6753100"/>
              <a:gd name="connsiteY6803" fmla="*/ 724112 h 3313224"/>
              <a:gd name="connsiteX6804" fmla="*/ 4952494 w 6753100"/>
              <a:gd name="connsiteY6804" fmla="*/ 723012 h 3313224"/>
              <a:gd name="connsiteX6805" fmla="*/ 4965631 w 6753100"/>
              <a:gd name="connsiteY6805" fmla="*/ 736149 h 3313224"/>
              <a:gd name="connsiteX6806" fmla="*/ 4962913 w 6753100"/>
              <a:gd name="connsiteY6806" fmla="*/ 744110 h 3313224"/>
              <a:gd name="connsiteX6807" fmla="*/ 5065359 w 6753100"/>
              <a:gd name="connsiteY6807" fmla="*/ 922662 h 3313224"/>
              <a:gd name="connsiteX6808" fmla="*/ 5066783 w 6753100"/>
              <a:gd name="connsiteY6808" fmla="*/ 922533 h 3313224"/>
              <a:gd name="connsiteX6809" fmla="*/ 5079920 w 6753100"/>
              <a:gd name="connsiteY6809" fmla="*/ 935670 h 3313224"/>
              <a:gd name="connsiteX6810" fmla="*/ 5066783 w 6753100"/>
              <a:gd name="connsiteY6810" fmla="*/ 948808 h 3313224"/>
              <a:gd name="connsiteX6811" fmla="*/ 5053646 w 6753100"/>
              <a:gd name="connsiteY6811" fmla="*/ 935670 h 3313224"/>
              <a:gd name="connsiteX6812" fmla="*/ 5053646 w 6753100"/>
              <a:gd name="connsiteY6812" fmla="*/ 935606 h 3313224"/>
              <a:gd name="connsiteX6813" fmla="*/ 5059276 w 6753100"/>
              <a:gd name="connsiteY6813" fmla="*/ 924863 h 3313224"/>
              <a:gd name="connsiteX6814" fmla="*/ 4957865 w 6753100"/>
              <a:gd name="connsiteY6814" fmla="*/ 748122 h 3313224"/>
              <a:gd name="connsiteX6815" fmla="*/ 4952494 w 6753100"/>
              <a:gd name="connsiteY6815" fmla="*/ 749287 h 3313224"/>
              <a:gd name="connsiteX6816" fmla="*/ 4939356 w 6753100"/>
              <a:gd name="connsiteY6816" fmla="*/ 736149 h 3313224"/>
              <a:gd name="connsiteX6817" fmla="*/ 4952494 w 6753100"/>
              <a:gd name="connsiteY6817" fmla="*/ 723012 h 3313224"/>
              <a:gd name="connsiteX6818" fmla="*/ 4177190 w 6753100"/>
              <a:gd name="connsiteY6818" fmla="*/ 722106 h 3313224"/>
              <a:gd name="connsiteX6819" fmla="*/ 4191751 w 6753100"/>
              <a:gd name="connsiteY6819" fmla="*/ 736667 h 3313224"/>
              <a:gd name="connsiteX6820" fmla="*/ 4190975 w 6753100"/>
              <a:gd name="connsiteY6820" fmla="*/ 741197 h 3313224"/>
              <a:gd name="connsiteX6821" fmla="*/ 4190910 w 6753100"/>
              <a:gd name="connsiteY6821" fmla="*/ 741262 h 3313224"/>
              <a:gd name="connsiteX6822" fmla="*/ 4344482 w 6753100"/>
              <a:gd name="connsiteY6822" fmla="*/ 867524 h 3313224"/>
              <a:gd name="connsiteX6823" fmla="*/ 4346812 w 6753100"/>
              <a:gd name="connsiteY6823" fmla="*/ 869789 h 3313224"/>
              <a:gd name="connsiteX6824" fmla="*/ 4309341 w 6753100"/>
              <a:gd name="connsiteY6824" fmla="*/ 907260 h 3313224"/>
              <a:gd name="connsiteX6825" fmla="*/ 4307076 w 6753100"/>
              <a:gd name="connsiteY6825" fmla="*/ 904995 h 3313224"/>
              <a:gd name="connsiteX6826" fmla="*/ 4142890 w 6753100"/>
              <a:gd name="connsiteY6826" fmla="*/ 772973 h 3313224"/>
              <a:gd name="connsiteX6827" fmla="*/ 4134024 w 6753100"/>
              <a:gd name="connsiteY6827" fmla="*/ 776080 h 3313224"/>
              <a:gd name="connsiteX6828" fmla="*/ 4119463 w 6753100"/>
              <a:gd name="connsiteY6828" fmla="*/ 761518 h 3313224"/>
              <a:gd name="connsiteX6829" fmla="*/ 4134024 w 6753100"/>
              <a:gd name="connsiteY6829" fmla="*/ 746957 h 3313224"/>
              <a:gd name="connsiteX6830" fmla="*/ 4148585 w 6753100"/>
              <a:gd name="connsiteY6830" fmla="*/ 761518 h 3313224"/>
              <a:gd name="connsiteX6831" fmla="*/ 4147032 w 6753100"/>
              <a:gd name="connsiteY6831" fmla="*/ 767925 h 3313224"/>
              <a:gd name="connsiteX6832" fmla="*/ 4309341 w 6753100"/>
              <a:gd name="connsiteY6832" fmla="*/ 898135 h 3313224"/>
              <a:gd name="connsiteX6833" fmla="*/ 4337687 w 6753100"/>
              <a:gd name="connsiteY6833" fmla="*/ 869789 h 3313224"/>
              <a:gd name="connsiteX6834" fmla="*/ 4187610 w 6753100"/>
              <a:gd name="connsiteY6834" fmla="*/ 746763 h 3313224"/>
              <a:gd name="connsiteX6835" fmla="*/ 4177190 w 6753100"/>
              <a:gd name="connsiteY6835" fmla="*/ 751228 h 3313224"/>
              <a:gd name="connsiteX6836" fmla="*/ 4162629 w 6753100"/>
              <a:gd name="connsiteY6836" fmla="*/ 736667 h 3313224"/>
              <a:gd name="connsiteX6837" fmla="*/ 4177190 w 6753100"/>
              <a:gd name="connsiteY6837" fmla="*/ 722106 h 3313224"/>
              <a:gd name="connsiteX6838" fmla="*/ 1472041 w 6753100"/>
              <a:gd name="connsiteY6838" fmla="*/ 722106 h 3313224"/>
              <a:gd name="connsiteX6839" fmla="*/ 1486602 w 6753100"/>
              <a:gd name="connsiteY6839" fmla="*/ 736667 h 3313224"/>
              <a:gd name="connsiteX6840" fmla="*/ 1472041 w 6753100"/>
              <a:gd name="connsiteY6840" fmla="*/ 751228 h 3313224"/>
              <a:gd name="connsiteX6841" fmla="*/ 1469258 w 6753100"/>
              <a:gd name="connsiteY6841" fmla="*/ 750970 h 3313224"/>
              <a:gd name="connsiteX6842" fmla="*/ 1437289 w 6753100"/>
              <a:gd name="connsiteY6842" fmla="*/ 827464 h 3313224"/>
              <a:gd name="connsiteX6843" fmla="*/ 1440395 w 6753100"/>
              <a:gd name="connsiteY6843" fmla="*/ 835878 h 3313224"/>
              <a:gd name="connsiteX6844" fmla="*/ 1427257 w 6753100"/>
              <a:gd name="connsiteY6844" fmla="*/ 849015 h 3313224"/>
              <a:gd name="connsiteX6845" fmla="*/ 1414120 w 6753100"/>
              <a:gd name="connsiteY6845" fmla="*/ 835878 h 3313224"/>
              <a:gd name="connsiteX6846" fmla="*/ 1427257 w 6753100"/>
              <a:gd name="connsiteY6846" fmla="*/ 822740 h 3313224"/>
              <a:gd name="connsiteX6847" fmla="*/ 1427322 w 6753100"/>
              <a:gd name="connsiteY6847" fmla="*/ 822740 h 3313224"/>
              <a:gd name="connsiteX6848" fmla="*/ 1431917 w 6753100"/>
              <a:gd name="connsiteY6848" fmla="*/ 823646 h 3313224"/>
              <a:gd name="connsiteX6849" fmla="*/ 1463369 w 6753100"/>
              <a:gd name="connsiteY6849" fmla="*/ 748316 h 3313224"/>
              <a:gd name="connsiteX6850" fmla="*/ 1457480 w 6753100"/>
              <a:gd name="connsiteY6850" fmla="*/ 736667 h 3313224"/>
              <a:gd name="connsiteX6851" fmla="*/ 1472041 w 6753100"/>
              <a:gd name="connsiteY6851" fmla="*/ 722106 h 3313224"/>
              <a:gd name="connsiteX6852" fmla="*/ 3835228 w 6753100"/>
              <a:gd name="connsiteY6852" fmla="*/ 721070 h 3313224"/>
              <a:gd name="connsiteX6853" fmla="*/ 3827139 w 6753100"/>
              <a:gd name="connsiteY6853" fmla="*/ 729160 h 3313224"/>
              <a:gd name="connsiteX6854" fmla="*/ 3835228 w 6753100"/>
              <a:gd name="connsiteY6854" fmla="*/ 737250 h 3313224"/>
              <a:gd name="connsiteX6855" fmla="*/ 3843318 w 6753100"/>
              <a:gd name="connsiteY6855" fmla="*/ 729160 h 3313224"/>
              <a:gd name="connsiteX6856" fmla="*/ 3835228 w 6753100"/>
              <a:gd name="connsiteY6856" fmla="*/ 721070 h 3313224"/>
              <a:gd name="connsiteX6857" fmla="*/ 3520318 w 6753100"/>
              <a:gd name="connsiteY6857" fmla="*/ 720876 h 3313224"/>
              <a:gd name="connsiteX6858" fmla="*/ 3533455 w 6753100"/>
              <a:gd name="connsiteY6858" fmla="*/ 734013 h 3313224"/>
              <a:gd name="connsiteX6859" fmla="*/ 3520318 w 6753100"/>
              <a:gd name="connsiteY6859" fmla="*/ 747151 h 3313224"/>
              <a:gd name="connsiteX6860" fmla="*/ 3520382 w 6753100"/>
              <a:gd name="connsiteY6860" fmla="*/ 747216 h 3313224"/>
              <a:gd name="connsiteX6861" fmla="*/ 3508798 w 6753100"/>
              <a:gd name="connsiteY6861" fmla="*/ 740226 h 3313224"/>
              <a:gd name="connsiteX6862" fmla="*/ 3350955 w 6753100"/>
              <a:gd name="connsiteY6862" fmla="*/ 762100 h 3313224"/>
              <a:gd name="connsiteX6863" fmla="*/ 3351019 w 6753100"/>
              <a:gd name="connsiteY6863" fmla="*/ 762553 h 3313224"/>
              <a:gd name="connsiteX6864" fmla="*/ 3347201 w 6753100"/>
              <a:gd name="connsiteY6864" fmla="*/ 773037 h 3313224"/>
              <a:gd name="connsiteX6865" fmla="*/ 3337105 w 6753100"/>
              <a:gd name="connsiteY6865" fmla="*/ 777762 h 3313224"/>
              <a:gd name="connsiteX6866" fmla="*/ 3336458 w 6753100"/>
              <a:gd name="connsiteY6866" fmla="*/ 777762 h 3313224"/>
              <a:gd name="connsiteX6867" fmla="*/ 3321897 w 6753100"/>
              <a:gd name="connsiteY6867" fmla="*/ 763848 h 3313224"/>
              <a:gd name="connsiteX6868" fmla="*/ 3335811 w 6753100"/>
              <a:gd name="connsiteY6868" fmla="*/ 748639 h 3313224"/>
              <a:gd name="connsiteX6869" fmla="*/ 3348949 w 6753100"/>
              <a:gd name="connsiteY6869" fmla="*/ 755888 h 3313224"/>
              <a:gd name="connsiteX6870" fmla="*/ 3507180 w 6753100"/>
              <a:gd name="connsiteY6870" fmla="*/ 733819 h 3313224"/>
              <a:gd name="connsiteX6871" fmla="*/ 3520318 w 6753100"/>
              <a:gd name="connsiteY6871" fmla="*/ 720876 h 3313224"/>
              <a:gd name="connsiteX6872" fmla="*/ 920722 w 6753100"/>
              <a:gd name="connsiteY6872" fmla="*/ 720617 h 3313224"/>
              <a:gd name="connsiteX6873" fmla="*/ 933859 w 6753100"/>
              <a:gd name="connsiteY6873" fmla="*/ 733754 h 3313224"/>
              <a:gd name="connsiteX6874" fmla="*/ 920722 w 6753100"/>
              <a:gd name="connsiteY6874" fmla="*/ 746892 h 3313224"/>
              <a:gd name="connsiteX6875" fmla="*/ 920722 w 6753100"/>
              <a:gd name="connsiteY6875" fmla="*/ 746957 h 3313224"/>
              <a:gd name="connsiteX6876" fmla="*/ 920657 w 6753100"/>
              <a:gd name="connsiteY6876" fmla="*/ 746957 h 3313224"/>
              <a:gd name="connsiteX6877" fmla="*/ 904413 w 6753100"/>
              <a:gd name="connsiteY6877" fmla="*/ 794588 h 3313224"/>
              <a:gd name="connsiteX6878" fmla="*/ 912179 w 6753100"/>
              <a:gd name="connsiteY6878" fmla="*/ 807402 h 3313224"/>
              <a:gd name="connsiteX6879" fmla="*/ 897618 w 6753100"/>
              <a:gd name="connsiteY6879" fmla="*/ 821963 h 3313224"/>
              <a:gd name="connsiteX6880" fmla="*/ 883057 w 6753100"/>
              <a:gd name="connsiteY6880" fmla="*/ 807402 h 3313224"/>
              <a:gd name="connsiteX6881" fmla="*/ 897618 w 6753100"/>
              <a:gd name="connsiteY6881" fmla="*/ 792841 h 3313224"/>
              <a:gd name="connsiteX6882" fmla="*/ 898136 w 6753100"/>
              <a:gd name="connsiteY6882" fmla="*/ 792841 h 3313224"/>
              <a:gd name="connsiteX6883" fmla="*/ 914380 w 6753100"/>
              <a:gd name="connsiteY6883" fmla="*/ 745209 h 3313224"/>
              <a:gd name="connsiteX6884" fmla="*/ 907585 w 6753100"/>
              <a:gd name="connsiteY6884" fmla="*/ 733754 h 3313224"/>
              <a:gd name="connsiteX6885" fmla="*/ 920722 w 6753100"/>
              <a:gd name="connsiteY6885" fmla="*/ 720617 h 3313224"/>
              <a:gd name="connsiteX6886" fmla="*/ 3298340 w 6753100"/>
              <a:gd name="connsiteY6886" fmla="*/ 720488 h 3313224"/>
              <a:gd name="connsiteX6887" fmla="*/ 3298340 w 6753100"/>
              <a:gd name="connsiteY6887" fmla="*/ 775562 h 3313224"/>
              <a:gd name="connsiteX6888" fmla="*/ 3298404 w 6753100"/>
              <a:gd name="connsiteY6888" fmla="*/ 775562 h 3313224"/>
              <a:gd name="connsiteX6889" fmla="*/ 3296075 w 6753100"/>
              <a:gd name="connsiteY6889" fmla="*/ 776274 h 3313224"/>
              <a:gd name="connsiteX6890" fmla="*/ 3236665 w 6753100"/>
              <a:gd name="connsiteY6890" fmla="*/ 795947 h 3313224"/>
              <a:gd name="connsiteX6891" fmla="*/ 3222751 w 6753100"/>
              <a:gd name="connsiteY6891" fmla="*/ 811156 h 3313224"/>
              <a:gd name="connsiteX6892" fmla="*/ 3222104 w 6753100"/>
              <a:gd name="connsiteY6892" fmla="*/ 811156 h 3313224"/>
              <a:gd name="connsiteX6893" fmla="*/ 3207543 w 6753100"/>
              <a:gd name="connsiteY6893" fmla="*/ 797242 h 3313224"/>
              <a:gd name="connsiteX6894" fmla="*/ 3211361 w 6753100"/>
              <a:gd name="connsiteY6894" fmla="*/ 786758 h 3313224"/>
              <a:gd name="connsiteX6895" fmla="*/ 3221457 w 6753100"/>
              <a:gd name="connsiteY6895" fmla="*/ 782033 h 3313224"/>
              <a:gd name="connsiteX6896" fmla="*/ 3231941 w 6753100"/>
              <a:gd name="connsiteY6896" fmla="*/ 785852 h 3313224"/>
              <a:gd name="connsiteX6897" fmla="*/ 3234853 w 6753100"/>
              <a:gd name="connsiteY6897" fmla="*/ 789670 h 3313224"/>
              <a:gd name="connsiteX6898" fmla="*/ 3291868 w 6753100"/>
              <a:gd name="connsiteY6898" fmla="*/ 770708 h 3313224"/>
              <a:gd name="connsiteX6899" fmla="*/ 3291868 w 6753100"/>
              <a:gd name="connsiteY6899" fmla="*/ 728966 h 3313224"/>
              <a:gd name="connsiteX6900" fmla="*/ 3127747 w 6753100"/>
              <a:gd name="connsiteY6900" fmla="*/ 791935 h 3313224"/>
              <a:gd name="connsiteX6901" fmla="*/ 3128459 w 6753100"/>
              <a:gd name="connsiteY6901" fmla="*/ 796012 h 3313224"/>
              <a:gd name="connsiteX6902" fmla="*/ 3115322 w 6753100"/>
              <a:gd name="connsiteY6902" fmla="*/ 809150 h 3313224"/>
              <a:gd name="connsiteX6903" fmla="*/ 3102184 w 6753100"/>
              <a:gd name="connsiteY6903" fmla="*/ 796012 h 3313224"/>
              <a:gd name="connsiteX6904" fmla="*/ 3115322 w 6753100"/>
              <a:gd name="connsiteY6904" fmla="*/ 782875 h 3313224"/>
              <a:gd name="connsiteX6905" fmla="*/ 3124317 w 6753100"/>
              <a:gd name="connsiteY6905" fmla="*/ 786499 h 3313224"/>
              <a:gd name="connsiteX6906" fmla="*/ 3294263 w 6753100"/>
              <a:gd name="connsiteY6906" fmla="*/ 721653 h 3313224"/>
              <a:gd name="connsiteX6907" fmla="*/ 1844161 w 6753100"/>
              <a:gd name="connsiteY6907" fmla="*/ 717252 h 3313224"/>
              <a:gd name="connsiteX6908" fmla="*/ 1836071 w 6753100"/>
              <a:gd name="connsiteY6908" fmla="*/ 725342 h 3313224"/>
              <a:gd name="connsiteX6909" fmla="*/ 1844161 w 6753100"/>
              <a:gd name="connsiteY6909" fmla="*/ 733431 h 3313224"/>
              <a:gd name="connsiteX6910" fmla="*/ 1852250 w 6753100"/>
              <a:gd name="connsiteY6910" fmla="*/ 725342 h 3313224"/>
              <a:gd name="connsiteX6911" fmla="*/ 1844161 w 6753100"/>
              <a:gd name="connsiteY6911" fmla="*/ 717252 h 3313224"/>
              <a:gd name="connsiteX6912" fmla="*/ 3155640 w 6753100"/>
              <a:gd name="connsiteY6912" fmla="*/ 714534 h 3313224"/>
              <a:gd name="connsiteX6913" fmla="*/ 3150980 w 6753100"/>
              <a:gd name="connsiteY6913" fmla="*/ 716023 h 3313224"/>
              <a:gd name="connsiteX6914" fmla="*/ 3148392 w 6753100"/>
              <a:gd name="connsiteY6914" fmla="*/ 725665 h 3313224"/>
              <a:gd name="connsiteX6915" fmla="*/ 3149492 w 6753100"/>
              <a:gd name="connsiteY6915" fmla="*/ 726960 h 3313224"/>
              <a:gd name="connsiteX6916" fmla="*/ 3149686 w 6753100"/>
              <a:gd name="connsiteY6916" fmla="*/ 727866 h 3313224"/>
              <a:gd name="connsiteX6917" fmla="*/ 3154346 w 6753100"/>
              <a:gd name="connsiteY6917" fmla="*/ 730584 h 3313224"/>
              <a:gd name="connsiteX6918" fmla="*/ 3160364 w 6753100"/>
              <a:gd name="connsiteY6918" fmla="*/ 729225 h 3313224"/>
              <a:gd name="connsiteX6919" fmla="*/ 3162241 w 6753100"/>
              <a:gd name="connsiteY6919" fmla="*/ 717964 h 3313224"/>
              <a:gd name="connsiteX6920" fmla="*/ 3156999 w 6753100"/>
              <a:gd name="connsiteY6920" fmla="*/ 714663 h 3313224"/>
              <a:gd name="connsiteX6921" fmla="*/ 3155640 w 6753100"/>
              <a:gd name="connsiteY6921" fmla="*/ 714534 h 3313224"/>
              <a:gd name="connsiteX6922" fmla="*/ 4248119 w 6753100"/>
              <a:gd name="connsiteY6922" fmla="*/ 714469 h 3313224"/>
              <a:gd name="connsiteX6923" fmla="*/ 4261257 w 6753100"/>
              <a:gd name="connsiteY6923" fmla="*/ 727606 h 3313224"/>
              <a:gd name="connsiteX6924" fmla="*/ 4259703 w 6753100"/>
              <a:gd name="connsiteY6924" fmla="*/ 733690 h 3313224"/>
              <a:gd name="connsiteX6925" fmla="*/ 4458966 w 6753100"/>
              <a:gd name="connsiteY6925" fmla="*/ 923374 h 3313224"/>
              <a:gd name="connsiteX6926" fmla="*/ 4492100 w 6753100"/>
              <a:gd name="connsiteY6926" fmla="*/ 890239 h 3313224"/>
              <a:gd name="connsiteX6927" fmla="*/ 4494365 w 6753100"/>
              <a:gd name="connsiteY6927" fmla="*/ 892957 h 3313224"/>
              <a:gd name="connsiteX6928" fmla="*/ 4580956 w 6753100"/>
              <a:gd name="connsiteY6928" fmla="*/ 1011065 h 3313224"/>
              <a:gd name="connsiteX6929" fmla="*/ 4582380 w 6753100"/>
              <a:gd name="connsiteY6929" fmla="*/ 1013265 h 3313224"/>
              <a:gd name="connsiteX6930" fmla="*/ 4548598 w 6753100"/>
              <a:gd name="connsiteY6930" fmla="*/ 1047047 h 3313224"/>
              <a:gd name="connsiteX6931" fmla="*/ 4671042 w 6753100"/>
              <a:gd name="connsiteY6931" fmla="*/ 1308566 h 3313224"/>
              <a:gd name="connsiteX6932" fmla="*/ 4672789 w 6753100"/>
              <a:gd name="connsiteY6932" fmla="*/ 1308372 h 3313224"/>
              <a:gd name="connsiteX6933" fmla="*/ 4672724 w 6753100"/>
              <a:gd name="connsiteY6933" fmla="*/ 1308501 h 3313224"/>
              <a:gd name="connsiteX6934" fmla="*/ 4687285 w 6753100"/>
              <a:gd name="connsiteY6934" fmla="*/ 1323063 h 3313224"/>
              <a:gd name="connsiteX6935" fmla="*/ 4672724 w 6753100"/>
              <a:gd name="connsiteY6935" fmla="*/ 1337624 h 3313224"/>
              <a:gd name="connsiteX6936" fmla="*/ 4658163 w 6753100"/>
              <a:gd name="connsiteY6936" fmla="*/ 1323063 h 3313224"/>
              <a:gd name="connsiteX6937" fmla="*/ 4664958 w 6753100"/>
              <a:gd name="connsiteY6937" fmla="*/ 1310766 h 3313224"/>
              <a:gd name="connsiteX6938" fmla="*/ 4664829 w 6753100"/>
              <a:gd name="connsiteY6938" fmla="*/ 1310572 h 3313224"/>
              <a:gd name="connsiteX6939" fmla="*/ 4541673 w 6753100"/>
              <a:gd name="connsiteY6939" fmla="*/ 1048341 h 3313224"/>
              <a:gd name="connsiteX6940" fmla="*/ 4540314 w 6753100"/>
              <a:gd name="connsiteY6940" fmla="*/ 1046141 h 3313224"/>
              <a:gd name="connsiteX6941" fmla="*/ 4574096 w 6753100"/>
              <a:gd name="connsiteY6941" fmla="*/ 1012359 h 3313224"/>
              <a:gd name="connsiteX6942" fmla="*/ 4491647 w 6753100"/>
              <a:gd name="connsiteY6942" fmla="*/ 899817 h 3313224"/>
              <a:gd name="connsiteX6943" fmla="*/ 4458513 w 6753100"/>
              <a:gd name="connsiteY6943" fmla="*/ 932952 h 3313224"/>
              <a:gd name="connsiteX6944" fmla="*/ 4456248 w 6753100"/>
              <a:gd name="connsiteY6944" fmla="*/ 930234 h 3313224"/>
              <a:gd name="connsiteX6945" fmla="*/ 4255432 w 6753100"/>
              <a:gd name="connsiteY6945" fmla="*/ 738544 h 3313224"/>
              <a:gd name="connsiteX6946" fmla="*/ 4248119 w 6753100"/>
              <a:gd name="connsiteY6946" fmla="*/ 740744 h 3313224"/>
              <a:gd name="connsiteX6947" fmla="*/ 4234982 w 6753100"/>
              <a:gd name="connsiteY6947" fmla="*/ 727606 h 3313224"/>
              <a:gd name="connsiteX6948" fmla="*/ 4248119 w 6753100"/>
              <a:gd name="connsiteY6948" fmla="*/ 714469 h 3313224"/>
              <a:gd name="connsiteX6949" fmla="*/ 4383636 w 6753100"/>
              <a:gd name="connsiteY6949" fmla="*/ 710716 h 3313224"/>
              <a:gd name="connsiteX6950" fmla="*/ 4378394 w 6753100"/>
              <a:gd name="connsiteY6950" fmla="*/ 712787 h 3313224"/>
              <a:gd name="connsiteX6951" fmla="*/ 4378200 w 6753100"/>
              <a:gd name="connsiteY6951" fmla="*/ 713175 h 3313224"/>
              <a:gd name="connsiteX6952" fmla="*/ 4377617 w 6753100"/>
              <a:gd name="connsiteY6952" fmla="*/ 713628 h 3313224"/>
              <a:gd name="connsiteX6953" fmla="*/ 4375611 w 6753100"/>
              <a:gd name="connsiteY6953" fmla="*/ 718870 h 3313224"/>
              <a:gd name="connsiteX6954" fmla="*/ 4383700 w 6753100"/>
              <a:gd name="connsiteY6954" fmla="*/ 726960 h 3313224"/>
              <a:gd name="connsiteX6955" fmla="*/ 4391790 w 6753100"/>
              <a:gd name="connsiteY6955" fmla="*/ 718870 h 3313224"/>
              <a:gd name="connsiteX6956" fmla="*/ 4391725 w 6753100"/>
              <a:gd name="connsiteY6956" fmla="*/ 718806 h 3313224"/>
              <a:gd name="connsiteX6957" fmla="*/ 4383636 w 6753100"/>
              <a:gd name="connsiteY6957" fmla="*/ 710716 h 3313224"/>
              <a:gd name="connsiteX6958" fmla="*/ 1844161 w 6753100"/>
              <a:gd name="connsiteY6958" fmla="*/ 710716 h 3313224"/>
              <a:gd name="connsiteX6959" fmla="*/ 1858722 w 6753100"/>
              <a:gd name="connsiteY6959" fmla="*/ 725277 h 3313224"/>
              <a:gd name="connsiteX6960" fmla="*/ 1844161 w 6753100"/>
              <a:gd name="connsiteY6960" fmla="*/ 739838 h 3313224"/>
              <a:gd name="connsiteX6961" fmla="*/ 1838401 w 6753100"/>
              <a:gd name="connsiteY6961" fmla="*/ 738674 h 3313224"/>
              <a:gd name="connsiteX6962" fmla="*/ 1829082 w 6753100"/>
              <a:gd name="connsiteY6962" fmla="*/ 756147 h 3313224"/>
              <a:gd name="connsiteX6963" fmla="*/ 1829082 w 6753100"/>
              <a:gd name="connsiteY6963" fmla="*/ 756082 h 3313224"/>
              <a:gd name="connsiteX6964" fmla="*/ 1828499 w 6753100"/>
              <a:gd name="connsiteY6964" fmla="*/ 756729 h 3313224"/>
              <a:gd name="connsiteX6965" fmla="*/ 1827011 w 6753100"/>
              <a:gd name="connsiteY6965" fmla="*/ 759447 h 3313224"/>
              <a:gd name="connsiteX6966" fmla="*/ 1831735 w 6753100"/>
              <a:gd name="connsiteY6966" fmla="*/ 769479 h 3313224"/>
              <a:gd name="connsiteX6967" fmla="*/ 1818597 w 6753100"/>
              <a:gd name="connsiteY6967" fmla="*/ 782616 h 3313224"/>
              <a:gd name="connsiteX6968" fmla="*/ 1805460 w 6753100"/>
              <a:gd name="connsiteY6968" fmla="*/ 769479 h 3313224"/>
              <a:gd name="connsiteX6969" fmla="*/ 1818597 w 6753100"/>
              <a:gd name="connsiteY6969" fmla="*/ 756341 h 3313224"/>
              <a:gd name="connsiteX6970" fmla="*/ 1821251 w 6753100"/>
              <a:gd name="connsiteY6970" fmla="*/ 756600 h 3313224"/>
              <a:gd name="connsiteX6971" fmla="*/ 1833029 w 6753100"/>
              <a:gd name="connsiteY6971" fmla="*/ 734532 h 3313224"/>
              <a:gd name="connsiteX6972" fmla="*/ 1829599 w 6753100"/>
              <a:gd name="connsiteY6972" fmla="*/ 725277 h 3313224"/>
              <a:gd name="connsiteX6973" fmla="*/ 1844161 w 6753100"/>
              <a:gd name="connsiteY6973" fmla="*/ 710716 h 3313224"/>
              <a:gd name="connsiteX6974" fmla="*/ 3158026 w 6753100"/>
              <a:gd name="connsiteY6974" fmla="*/ 708232 h 3313224"/>
              <a:gd name="connsiteX6975" fmla="*/ 3167483 w 6753100"/>
              <a:gd name="connsiteY6975" fmla="*/ 714146 h 3313224"/>
              <a:gd name="connsiteX6976" fmla="*/ 3164053 w 6753100"/>
              <a:gd name="connsiteY6976" fmla="*/ 734467 h 3313224"/>
              <a:gd name="connsiteX6977" fmla="*/ 3155640 w 6753100"/>
              <a:gd name="connsiteY6977" fmla="*/ 737185 h 3313224"/>
              <a:gd name="connsiteX6978" fmla="*/ 3145026 w 6753100"/>
              <a:gd name="connsiteY6978" fmla="*/ 732461 h 3313224"/>
              <a:gd name="connsiteX6979" fmla="*/ 3064390 w 6753100"/>
              <a:gd name="connsiteY6979" fmla="*/ 772520 h 3313224"/>
              <a:gd name="connsiteX6980" fmla="*/ 3064778 w 6753100"/>
              <a:gd name="connsiteY6980" fmla="*/ 775497 h 3313224"/>
              <a:gd name="connsiteX6981" fmla="*/ 3051640 w 6753100"/>
              <a:gd name="connsiteY6981" fmla="*/ 788634 h 3313224"/>
              <a:gd name="connsiteX6982" fmla="*/ 3038503 w 6753100"/>
              <a:gd name="connsiteY6982" fmla="*/ 775497 h 3313224"/>
              <a:gd name="connsiteX6983" fmla="*/ 3051640 w 6753100"/>
              <a:gd name="connsiteY6983" fmla="*/ 762360 h 3313224"/>
              <a:gd name="connsiteX6984" fmla="*/ 3051576 w 6753100"/>
              <a:gd name="connsiteY6984" fmla="*/ 762295 h 3313224"/>
              <a:gd name="connsiteX6985" fmla="*/ 3061413 w 6753100"/>
              <a:gd name="connsiteY6985" fmla="*/ 766760 h 3313224"/>
              <a:gd name="connsiteX6986" fmla="*/ 3141726 w 6753100"/>
              <a:gd name="connsiteY6986" fmla="*/ 726830 h 3313224"/>
              <a:gd name="connsiteX6987" fmla="*/ 3147162 w 6753100"/>
              <a:gd name="connsiteY6987" fmla="*/ 710716 h 3313224"/>
              <a:gd name="connsiteX6988" fmla="*/ 3158026 w 6753100"/>
              <a:gd name="connsiteY6988" fmla="*/ 708232 h 3313224"/>
              <a:gd name="connsiteX6989" fmla="*/ 4142631 w 6753100"/>
              <a:gd name="connsiteY6989" fmla="*/ 704891 h 3313224"/>
              <a:gd name="connsiteX6990" fmla="*/ 4134541 w 6753100"/>
              <a:gd name="connsiteY6990" fmla="*/ 712981 h 3313224"/>
              <a:gd name="connsiteX6991" fmla="*/ 4142631 w 6753100"/>
              <a:gd name="connsiteY6991" fmla="*/ 721070 h 3313224"/>
              <a:gd name="connsiteX6992" fmla="*/ 4150720 w 6753100"/>
              <a:gd name="connsiteY6992" fmla="*/ 712981 h 3313224"/>
              <a:gd name="connsiteX6993" fmla="*/ 4142631 w 6753100"/>
              <a:gd name="connsiteY6993" fmla="*/ 704891 h 3313224"/>
              <a:gd name="connsiteX6994" fmla="*/ 6088980 w 6753100"/>
              <a:gd name="connsiteY6994" fmla="*/ 704309 h 3313224"/>
              <a:gd name="connsiteX6995" fmla="*/ 6080890 w 6753100"/>
              <a:gd name="connsiteY6995" fmla="*/ 712399 h 3313224"/>
              <a:gd name="connsiteX6996" fmla="*/ 6088980 w 6753100"/>
              <a:gd name="connsiteY6996" fmla="*/ 720488 h 3313224"/>
              <a:gd name="connsiteX6997" fmla="*/ 6097069 w 6753100"/>
              <a:gd name="connsiteY6997" fmla="*/ 712399 h 3313224"/>
              <a:gd name="connsiteX6998" fmla="*/ 6088980 w 6753100"/>
              <a:gd name="connsiteY6998" fmla="*/ 704309 h 3313224"/>
              <a:gd name="connsiteX6999" fmla="*/ 3915541 w 6753100"/>
              <a:gd name="connsiteY6999" fmla="*/ 702950 h 3313224"/>
              <a:gd name="connsiteX7000" fmla="*/ 3917483 w 6753100"/>
              <a:gd name="connsiteY7000" fmla="*/ 703662 h 3313224"/>
              <a:gd name="connsiteX7001" fmla="*/ 4071120 w 6753100"/>
              <a:gd name="connsiteY7001" fmla="*/ 775885 h 3313224"/>
              <a:gd name="connsiteX7002" fmla="*/ 4081215 w 6753100"/>
              <a:gd name="connsiteY7002" fmla="*/ 771744 h 3313224"/>
              <a:gd name="connsiteX7003" fmla="*/ 4095776 w 6753100"/>
              <a:gd name="connsiteY7003" fmla="*/ 786305 h 3313224"/>
              <a:gd name="connsiteX7004" fmla="*/ 4081215 w 6753100"/>
              <a:gd name="connsiteY7004" fmla="*/ 800866 h 3313224"/>
              <a:gd name="connsiteX7005" fmla="*/ 4066654 w 6753100"/>
              <a:gd name="connsiteY7005" fmla="*/ 786305 h 3313224"/>
              <a:gd name="connsiteX7006" fmla="*/ 4067560 w 6753100"/>
              <a:gd name="connsiteY7006" fmla="*/ 781322 h 3313224"/>
              <a:gd name="connsiteX7007" fmla="*/ 3917094 w 6753100"/>
              <a:gd name="connsiteY7007" fmla="*/ 710392 h 3313224"/>
              <a:gd name="connsiteX7008" fmla="*/ 3885771 w 6753100"/>
              <a:gd name="connsiteY7008" fmla="*/ 741715 h 3313224"/>
              <a:gd name="connsiteX7009" fmla="*/ 3885901 w 6753100"/>
              <a:gd name="connsiteY7009" fmla="*/ 741715 h 3313224"/>
              <a:gd name="connsiteX7010" fmla="*/ 4144314 w 6753100"/>
              <a:gd name="connsiteY7010" fmla="*/ 879432 h 3313224"/>
              <a:gd name="connsiteX7011" fmla="*/ 4147291 w 6753100"/>
              <a:gd name="connsiteY7011" fmla="*/ 881697 h 3313224"/>
              <a:gd name="connsiteX7012" fmla="*/ 4109237 w 6753100"/>
              <a:gd name="connsiteY7012" fmla="*/ 919750 h 3313224"/>
              <a:gd name="connsiteX7013" fmla="*/ 4106972 w 6753100"/>
              <a:gd name="connsiteY7013" fmla="*/ 918132 h 3313224"/>
              <a:gd name="connsiteX7014" fmla="*/ 3934114 w 6753100"/>
              <a:gd name="connsiteY7014" fmla="*/ 818016 h 3313224"/>
              <a:gd name="connsiteX7015" fmla="*/ 3923242 w 6753100"/>
              <a:gd name="connsiteY7015" fmla="*/ 822999 h 3313224"/>
              <a:gd name="connsiteX7016" fmla="*/ 3908681 w 6753100"/>
              <a:gd name="connsiteY7016" fmla="*/ 808438 h 3313224"/>
              <a:gd name="connsiteX7017" fmla="*/ 3923242 w 6753100"/>
              <a:gd name="connsiteY7017" fmla="*/ 793877 h 3313224"/>
              <a:gd name="connsiteX7018" fmla="*/ 3937803 w 6753100"/>
              <a:gd name="connsiteY7018" fmla="*/ 808438 h 3313224"/>
              <a:gd name="connsiteX7019" fmla="*/ 3937221 w 6753100"/>
              <a:gd name="connsiteY7019" fmla="*/ 812256 h 3313224"/>
              <a:gd name="connsiteX7020" fmla="*/ 4108590 w 6753100"/>
              <a:gd name="connsiteY7020" fmla="*/ 911272 h 3313224"/>
              <a:gd name="connsiteX7021" fmla="*/ 4137389 w 6753100"/>
              <a:gd name="connsiteY7021" fmla="*/ 882473 h 3313224"/>
              <a:gd name="connsiteX7022" fmla="*/ 3878847 w 6753100"/>
              <a:gd name="connsiteY7022" fmla="*/ 746181 h 3313224"/>
              <a:gd name="connsiteX7023" fmla="*/ 3873993 w 6753100"/>
              <a:gd name="connsiteY7023" fmla="*/ 744498 h 3313224"/>
              <a:gd name="connsiteX7024" fmla="*/ 1331542 w 6753100"/>
              <a:gd name="connsiteY7024" fmla="*/ 690912 h 3313224"/>
              <a:gd name="connsiteX7025" fmla="*/ 1344680 w 6753100"/>
              <a:gd name="connsiteY7025" fmla="*/ 704049 h 3313224"/>
              <a:gd name="connsiteX7026" fmla="*/ 1331542 w 6753100"/>
              <a:gd name="connsiteY7026" fmla="*/ 717187 h 3313224"/>
              <a:gd name="connsiteX7027" fmla="*/ 1331477 w 6753100"/>
              <a:gd name="connsiteY7027" fmla="*/ 717187 h 3313224"/>
              <a:gd name="connsiteX7028" fmla="*/ 1244693 w 6753100"/>
              <a:gd name="connsiteY7028" fmla="*/ 953337 h 3313224"/>
              <a:gd name="connsiteX7029" fmla="*/ 1277310 w 6753100"/>
              <a:gd name="connsiteY7029" fmla="*/ 985954 h 3313224"/>
              <a:gd name="connsiteX7030" fmla="*/ 1318858 w 6753100"/>
              <a:gd name="connsiteY7030" fmla="*/ 860275 h 3313224"/>
              <a:gd name="connsiteX7031" fmla="*/ 1320605 w 6753100"/>
              <a:gd name="connsiteY7031" fmla="*/ 855486 h 3313224"/>
              <a:gd name="connsiteX7032" fmla="*/ 1361571 w 6753100"/>
              <a:gd name="connsiteY7032" fmla="*/ 896452 h 3313224"/>
              <a:gd name="connsiteX7033" fmla="*/ 1360923 w 6753100"/>
              <a:gd name="connsiteY7033" fmla="*/ 898393 h 3313224"/>
              <a:gd name="connsiteX7034" fmla="*/ 1306173 w 6753100"/>
              <a:gd name="connsiteY7034" fmla="*/ 1077463 h 3313224"/>
              <a:gd name="connsiteX7035" fmla="*/ 1304749 w 6753100"/>
              <a:gd name="connsiteY7035" fmla="*/ 1082900 h 3313224"/>
              <a:gd name="connsiteX7036" fmla="*/ 1304685 w 6753100"/>
              <a:gd name="connsiteY7036" fmla="*/ 1082964 h 3313224"/>
              <a:gd name="connsiteX7037" fmla="*/ 1267085 w 6753100"/>
              <a:gd name="connsiteY7037" fmla="*/ 1045364 h 3313224"/>
              <a:gd name="connsiteX7038" fmla="*/ 1242945 w 6753100"/>
              <a:gd name="connsiteY7038" fmla="*/ 1141792 h 3313224"/>
              <a:gd name="connsiteX7039" fmla="*/ 1249417 w 6753100"/>
              <a:gd name="connsiteY7039" fmla="*/ 1153052 h 3313224"/>
              <a:gd name="connsiteX7040" fmla="*/ 1236279 w 6753100"/>
              <a:gd name="connsiteY7040" fmla="*/ 1166190 h 3313224"/>
              <a:gd name="connsiteX7041" fmla="*/ 1223142 w 6753100"/>
              <a:gd name="connsiteY7041" fmla="*/ 1153052 h 3313224"/>
              <a:gd name="connsiteX7042" fmla="*/ 1236279 w 6753100"/>
              <a:gd name="connsiteY7042" fmla="*/ 1139915 h 3313224"/>
              <a:gd name="connsiteX7043" fmla="*/ 1236732 w 6753100"/>
              <a:gd name="connsiteY7043" fmla="*/ 1139915 h 3313224"/>
              <a:gd name="connsiteX7044" fmla="*/ 1262295 w 6753100"/>
              <a:gd name="connsiteY7044" fmla="*/ 1038245 h 3313224"/>
              <a:gd name="connsiteX7045" fmla="*/ 1263784 w 6753100"/>
              <a:gd name="connsiteY7045" fmla="*/ 1032874 h 3313224"/>
              <a:gd name="connsiteX7046" fmla="*/ 1301320 w 6753100"/>
              <a:gd name="connsiteY7046" fmla="*/ 1070409 h 3313224"/>
              <a:gd name="connsiteX7047" fmla="*/ 1354128 w 6753100"/>
              <a:gd name="connsiteY7047" fmla="*/ 898199 h 3313224"/>
              <a:gd name="connsiteX7048" fmla="*/ 1323258 w 6753100"/>
              <a:gd name="connsiteY7048" fmla="*/ 867329 h 3313224"/>
              <a:gd name="connsiteX7049" fmla="*/ 1281969 w 6753100"/>
              <a:gd name="connsiteY7049" fmla="*/ 993073 h 3313224"/>
              <a:gd name="connsiteX7050" fmla="*/ 1280416 w 6753100"/>
              <a:gd name="connsiteY7050" fmla="*/ 998250 h 3313224"/>
              <a:gd name="connsiteX7051" fmla="*/ 1237380 w 6753100"/>
              <a:gd name="connsiteY7051" fmla="*/ 955214 h 3313224"/>
              <a:gd name="connsiteX7052" fmla="*/ 1237962 w 6753100"/>
              <a:gd name="connsiteY7052" fmla="*/ 953337 h 3313224"/>
              <a:gd name="connsiteX7053" fmla="*/ 1325200 w 6753100"/>
              <a:gd name="connsiteY7053" fmla="*/ 715504 h 3313224"/>
              <a:gd name="connsiteX7054" fmla="*/ 1318405 w 6753100"/>
              <a:gd name="connsiteY7054" fmla="*/ 704049 h 3313224"/>
              <a:gd name="connsiteX7055" fmla="*/ 1331542 w 6753100"/>
              <a:gd name="connsiteY7055" fmla="*/ 690912 h 3313224"/>
              <a:gd name="connsiteX7056" fmla="*/ 1543229 w 6753100"/>
              <a:gd name="connsiteY7056" fmla="*/ 689748 h 3313224"/>
              <a:gd name="connsiteX7057" fmla="*/ 1535140 w 6753100"/>
              <a:gd name="connsiteY7057" fmla="*/ 697837 h 3313224"/>
              <a:gd name="connsiteX7058" fmla="*/ 1543229 w 6753100"/>
              <a:gd name="connsiteY7058" fmla="*/ 705927 h 3313224"/>
              <a:gd name="connsiteX7059" fmla="*/ 1551319 w 6753100"/>
              <a:gd name="connsiteY7059" fmla="*/ 697837 h 3313224"/>
              <a:gd name="connsiteX7060" fmla="*/ 1543229 w 6753100"/>
              <a:gd name="connsiteY7060" fmla="*/ 689748 h 3313224"/>
              <a:gd name="connsiteX7061" fmla="*/ 2021031 w 6753100"/>
              <a:gd name="connsiteY7061" fmla="*/ 688712 h 3313224"/>
              <a:gd name="connsiteX7062" fmla="*/ 2012942 w 6753100"/>
              <a:gd name="connsiteY7062" fmla="*/ 696802 h 3313224"/>
              <a:gd name="connsiteX7063" fmla="*/ 2021031 w 6753100"/>
              <a:gd name="connsiteY7063" fmla="*/ 704891 h 3313224"/>
              <a:gd name="connsiteX7064" fmla="*/ 2021031 w 6753100"/>
              <a:gd name="connsiteY7064" fmla="*/ 704956 h 3313224"/>
              <a:gd name="connsiteX7065" fmla="*/ 2029121 w 6753100"/>
              <a:gd name="connsiteY7065" fmla="*/ 696866 h 3313224"/>
              <a:gd name="connsiteX7066" fmla="*/ 2027179 w 6753100"/>
              <a:gd name="connsiteY7066" fmla="*/ 691819 h 3313224"/>
              <a:gd name="connsiteX7067" fmla="*/ 2026015 w 6753100"/>
              <a:gd name="connsiteY7067" fmla="*/ 692077 h 3313224"/>
              <a:gd name="connsiteX7068" fmla="*/ 2024267 w 6753100"/>
              <a:gd name="connsiteY7068" fmla="*/ 691560 h 3313224"/>
              <a:gd name="connsiteX7069" fmla="*/ 2022843 w 6753100"/>
              <a:gd name="connsiteY7069" fmla="*/ 689100 h 3313224"/>
              <a:gd name="connsiteX7070" fmla="*/ 2021031 w 6753100"/>
              <a:gd name="connsiteY7070" fmla="*/ 688712 h 3313224"/>
              <a:gd name="connsiteX7071" fmla="*/ 4283778 w 6753100"/>
              <a:gd name="connsiteY7071" fmla="*/ 686382 h 3313224"/>
              <a:gd name="connsiteX7072" fmla="*/ 4296915 w 6753100"/>
              <a:gd name="connsiteY7072" fmla="*/ 699519 h 3313224"/>
              <a:gd name="connsiteX7073" fmla="*/ 4296462 w 6753100"/>
              <a:gd name="connsiteY7073" fmla="*/ 702755 h 3313224"/>
              <a:gd name="connsiteX7074" fmla="*/ 4459547 w 6753100"/>
              <a:gd name="connsiteY7074" fmla="*/ 852897 h 3313224"/>
              <a:gd name="connsiteX7075" fmla="*/ 4462783 w 6753100"/>
              <a:gd name="connsiteY7075" fmla="*/ 852444 h 3313224"/>
              <a:gd name="connsiteX7076" fmla="*/ 4475921 w 6753100"/>
              <a:gd name="connsiteY7076" fmla="*/ 865582 h 3313224"/>
              <a:gd name="connsiteX7077" fmla="*/ 4462783 w 6753100"/>
              <a:gd name="connsiteY7077" fmla="*/ 878719 h 3313224"/>
              <a:gd name="connsiteX7078" fmla="*/ 4449646 w 6753100"/>
              <a:gd name="connsiteY7078" fmla="*/ 865582 h 3313224"/>
              <a:gd name="connsiteX7079" fmla="*/ 4453723 w 6753100"/>
              <a:gd name="connsiteY7079" fmla="*/ 856069 h 3313224"/>
              <a:gd name="connsiteX7080" fmla="*/ 4293356 w 6753100"/>
              <a:gd name="connsiteY7080" fmla="*/ 708450 h 3313224"/>
              <a:gd name="connsiteX7081" fmla="*/ 4283778 w 6753100"/>
              <a:gd name="connsiteY7081" fmla="*/ 712657 h 3313224"/>
              <a:gd name="connsiteX7082" fmla="*/ 4270640 w 6753100"/>
              <a:gd name="connsiteY7082" fmla="*/ 699519 h 3313224"/>
              <a:gd name="connsiteX7083" fmla="*/ 4283778 w 6753100"/>
              <a:gd name="connsiteY7083" fmla="*/ 686382 h 3313224"/>
              <a:gd name="connsiteX7084" fmla="*/ 3011128 w 6753100"/>
              <a:gd name="connsiteY7084" fmla="*/ 685347 h 3313224"/>
              <a:gd name="connsiteX7085" fmla="*/ 3006469 w 6753100"/>
              <a:gd name="connsiteY7085" fmla="*/ 686836 h 3313224"/>
              <a:gd name="connsiteX7086" fmla="*/ 3003168 w 6753100"/>
              <a:gd name="connsiteY7086" fmla="*/ 692078 h 3313224"/>
              <a:gd name="connsiteX7087" fmla="*/ 3004527 w 6753100"/>
              <a:gd name="connsiteY7087" fmla="*/ 698096 h 3313224"/>
              <a:gd name="connsiteX7088" fmla="*/ 3009769 w 6753100"/>
              <a:gd name="connsiteY7088" fmla="*/ 701397 h 3313224"/>
              <a:gd name="connsiteX7089" fmla="*/ 3015788 w 6753100"/>
              <a:gd name="connsiteY7089" fmla="*/ 700038 h 3313224"/>
              <a:gd name="connsiteX7090" fmla="*/ 3015853 w 6753100"/>
              <a:gd name="connsiteY7090" fmla="*/ 699973 h 3313224"/>
              <a:gd name="connsiteX7091" fmla="*/ 3017729 w 6753100"/>
              <a:gd name="connsiteY7091" fmla="*/ 688713 h 3313224"/>
              <a:gd name="connsiteX7092" fmla="*/ 3011128 w 6753100"/>
              <a:gd name="connsiteY7092" fmla="*/ 685347 h 3313224"/>
              <a:gd name="connsiteX7093" fmla="*/ 1823475 w 6753100"/>
              <a:gd name="connsiteY7093" fmla="*/ 680808 h 3313224"/>
              <a:gd name="connsiteX7094" fmla="*/ 1823516 w 6753100"/>
              <a:gd name="connsiteY7094" fmla="*/ 680817 h 3313224"/>
              <a:gd name="connsiteX7095" fmla="*/ 1823452 w 6753100"/>
              <a:gd name="connsiteY7095" fmla="*/ 680817 h 3313224"/>
              <a:gd name="connsiteX7096" fmla="*/ 3120046 w 6753100"/>
              <a:gd name="connsiteY7096" fmla="*/ 680040 h 3313224"/>
              <a:gd name="connsiteX7097" fmla="*/ 3115386 w 6753100"/>
              <a:gd name="connsiteY7097" fmla="*/ 681529 h 3313224"/>
              <a:gd name="connsiteX7098" fmla="*/ 3113509 w 6753100"/>
              <a:gd name="connsiteY7098" fmla="*/ 692790 h 3313224"/>
              <a:gd name="connsiteX7099" fmla="*/ 3124770 w 6753100"/>
              <a:gd name="connsiteY7099" fmla="*/ 694666 h 3313224"/>
              <a:gd name="connsiteX7100" fmla="*/ 3126647 w 6753100"/>
              <a:gd name="connsiteY7100" fmla="*/ 683406 h 3313224"/>
              <a:gd name="connsiteX7101" fmla="*/ 3120046 w 6753100"/>
              <a:gd name="connsiteY7101" fmla="*/ 680040 h 3313224"/>
              <a:gd name="connsiteX7102" fmla="*/ 1973594 w 6753100"/>
              <a:gd name="connsiteY7102" fmla="*/ 680040 h 3313224"/>
              <a:gd name="connsiteX7103" fmla="*/ 1965505 w 6753100"/>
              <a:gd name="connsiteY7103" fmla="*/ 688130 h 3313224"/>
              <a:gd name="connsiteX7104" fmla="*/ 1973562 w 6753100"/>
              <a:gd name="connsiteY7104" fmla="*/ 696187 h 3313224"/>
              <a:gd name="connsiteX7105" fmla="*/ 1973529 w 6753100"/>
              <a:gd name="connsiteY7105" fmla="*/ 696219 h 3313224"/>
              <a:gd name="connsiteX7106" fmla="*/ 1973594 w 6753100"/>
              <a:gd name="connsiteY7106" fmla="*/ 696219 h 3313224"/>
              <a:gd name="connsiteX7107" fmla="*/ 1973562 w 6753100"/>
              <a:gd name="connsiteY7107" fmla="*/ 696187 h 3313224"/>
              <a:gd name="connsiteX7108" fmla="*/ 1981619 w 6753100"/>
              <a:gd name="connsiteY7108" fmla="*/ 688130 h 3313224"/>
              <a:gd name="connsiteX7109" fmla="*/ 1977607 w 6753100"/>
              <a:gd name="connsiteY7109" fmla="*/ 681334 h 3313224"/>
              <a:gd name="connsiteX7110" fmla="*/ 1975924 w 6753100"/>
              <a:gd name="connsiteY7110" fmla="*/ 680881 h 3313224"/>
              <a:gd name="connsiteX7111" fmla="*/ 1975471 w 6753100"/>
              <a:gd name="connsiteY7111" fmla="*/ 680428 h 3313224"/>
              <a:gd name="connsiteX7112" fmla="*/ 1973594 w 6753100"/>
              <a:gd name="connsiteY7112" fmla="*/ 680040 h 3313224"/>
              <a:gd name="connsiteX7113" fmla="*/ 3863314 w 6753100"/>
              <a:gd name="connsiteY7113" fmla="*/ 679005 h 3313224"/>
              <a:gd name="connsiteX7114" fmla="*/ 3855225 w 6753100"/>
              <a:gd name="connsiteY7114" fmla="*/ 687094 h 3313224"/>
              <a:gd name="connsiteX7115" fmla="*/ 3863314 w 6753100"/>
              <a:gd name="connsiteY7115" fmla="*/ 695184 h 3313224"/>
              <a:gd name="connsiteX7116" fmla="*/ 3871404 w 6753100"/>
              <a:gd name="connsiteY7116" fmla="*/ 687094 h 3313224"/>
              <a:gd name="connsiteX7117" fmla="*/ 3863314 w 6753100"/>
              <a:gd name="connsiteY7117" fmla="*/ 679005 h 3313224"/>
              <a:gd name="connsiteX7118" fmla="*/ 5875738 w 6753100"/>
              <a:gd name="connsiteY7118" fmla="*/ 675575 h 3313224"/>
              <a:gd name="connsiteX7119" fmla="*/ 5888876 w 6753100"/>
              <a:gd name="connsiteY7119" fmla="*/ 688712 h 3313224"/>
              <a:gd name="connsiteX7120" fmla="*/ 5884216 w 6753100"/>
              <a:gd name="connsiteY7120" fmla="*/ 698679 h 3313224"/>
              <a:gd name="connsiteX7121" fmla="*/ 5972036 w 6753100"/>
              <a:gd name="connsiteY7121" fmla="*/ 942854 h 3313224"/>
              <a:gd name="connsiteX7122" fmla="*/ 5973590 w 6753100"/>
              <a:gd name="connsiteY7122" fmla="*/ 942725 h 3313224"/>
              <a:gd name="connsiteX7123" fmla="*/ 5988151 w 6753100"/>
              <a:gd name="connsiteY7123" fmla="*/ 957286 h 3313224"/>
              <a:gd name="connsiteX7124" fmla="*/ 5973590 w 6753100"/>
              <a:gd name="connsiteY7124" fmla="*/ 971847 h 3313224"/>
              <a:gd name="connsiteX7125" fmla="*/ 5959028 w 6753100"/>
              <a:gd name="connsiteY7125" fmla="*/ 957286 h 3313224"/>
              <a:gd name="connsiteX7126" fmla="*/ 5965888 w 6753100"/>
              <a:gd name="connsiteY7126" fmla="*/ 944990 h 3313224"/>
              <a:gd name="connsiteX7127" fmla="*/ 5878392 w 6753100"/>
              <a:gd name="connsiteY7127" fmla="*/ 701591 h 3313224"/>
              <a:gd name="connsiteX7128" fmla="*/ 5875738 w 6753100"/>
              <a:gd name="connsiteY7128" fmla="*/ 701850 h 3313224"/>
              <a:gd name="connsiteX7129" fmla="*/ 5862601 w 6753100"/>
              <a:gd name="connsiteY7129" fmla="*/ 688712 h 3313224"/>
              <a:gd name="connsiteX7130" fmla="*/ 5875738 w 6753100"/>
              <a:gd name="connsiteY7130" fmla="*/ 675575 h 3313224"/>
              <a:gd name="connsiteX7131" fmla="*/ 3122497 w 6753100"/>
              <a:gd name="connsiteY7131" fmla="*/ 673609 h 3313224"/>
              <a:gd name="connsiteX7132" fmla="*/ 3131954 w 6753100"/>
              <a:gd name="connsiteY7132" fmla="*/ 679523 h 3313224"/>
              <a:gd name="connsiteX7133" fmla="*/ 3128524 w 6753100"/>
              <a:gd name="connsiteY7133" fmla="*/ 699844 h 3313224"/>
              <a:gd name="connsiteX7134" fmla="*/ 3120111 w 6753100"/>
              <a:gd name="connsiteY7134" fmla="*/ 702562 h 3313224"/>
              <a:gd name="connsiteX7135" fmla="*/ 3117651 w 6753100"/>
              <a:gd name="connsiteY7135" fmla="*/ 702368 h 3313224"/>
              <a:gd name="connsiteX7136" fmla="*/ 3109109 w 6753100"/>
              <a:gd name="connsiteY7136" fmla="*/ 697514 h 3313224"/>
              <a:gd name="connsiteX7137" fmla="*/ 2957543 w 6753100"/>
              <a:gd name="connsiteY7137" fmla="*/ 783393 h 3313224"/>
              <a:gd name="connsiteX7138" fmla="*/ 2959096 w 6753100"/>
              <a:gd name="connsiteY7138" fmla="*/ 789476 h 3313224"/>
              <a:gd name="connsiteX7139" fmla="*/ 2945958 w 6753100"/>
              <a:gd name="connsiteY7139" fmla="*/ 802613 h 3313224"/>
              <a:gd name="connsiteX7140" fmla="*/ 2932821 w 6753100"/>
              <a:gd name="connsiteY7140" fmla="*/ 789476 h 3313224"/>
              <a:gd name="connsiteX7141" fmla="*/ 2945958 w 6753100"/>
              <a:gd name="connsiteY7141" fmla="*/ 776339 h 3313224"/>
              <a:gd name="connsiteX7142" fmla="*/ 2946023 w 6753100"/>
              <a:gd name="connsiteY7142" fmla="*/ 776209 h 3313224"/>
              <a:gd name="connsiteX7143" fmla="*/ 2953271 w 6753100"/>
              <a:gd name="connsiteY7143" fmla="*/ 778409 h 3313224"/>
              <a:gd name="connsiteX7144" fmla="*/ 3106067 w 6753100"/>
              <a:gd name="connsiteY7144" fmla="*/ 691754 h 3313224"/>
              <a:gd name="connsiteX7145" fmla="*/ 3105743 w 6753100"/>
              <a:gd name="connsiteY7145" fmla="*/ 685541 h 3313224"/>
              <a:gd name="connsiteX7146" fmla="*/ 3111633 w 6753100"/>
              <a:gd name="connsiteY7146" fmla="*/ 676093 h 3313224"/>
              <a:gd name="connsiteX7147" fmla="*/ 3122497 w 6753100"/>
              <a:gd name="connsiteY7147" fmla="*/ 673609 h 3313224"/>
              <a:gd name="connsiteX7148" fmla="*/ 3597784 w 6753100"/>
              <a:gd name="connsiteY7148" fmla="*/ 672339 h 3313224"/>
              <a:gd name="connsiteX7149" fmla="*/ 3610921 w 6753100"/>
              <a:gd name="connsiteY7149" fmla="*/ 685476 h 3313224"/>
              <a:gd name="connsiteX7150" fmla="*/ 3610727 w 6753100"/>
              <a:gd name="connsiteY7150" fmla="*/ 687288 h 3313224"/>
              <a:gd name="connsiteX7151" fmla="*/ 3822738 w 6753100"/>
              <a:gd name="connsiteY7151" fmla="*/ 721847 h 3313224"/>
              <a:gd name="connsiteX7152" fmla="*/ 3835228 w 6753100"/>
              <a:gd name="connsiteY7152" fmla="*/ 714599 h 3313224"/>
              <a:gd name="connsiteX7153" fmla="*/ 3849790 w 6753100"/>
              <a:gd name="connsiteY7153" fmla="*/ 729160 h 3313224"/>
              <a:gd name="connsiteX7154" fmla="*/ 3845519 w 6753100"/>
              <a:gd name="connsiteY7154" fmla="*/ 739450 h 3313224"/>
              <a:gd name="connsiteX7155" fmla="*/ 3835261 w 6753100"/>
              <a:gd name="connsiteY7155" fmla="*/ 743708 h 3313224"/>
              <a:gd name="connsiteX7156" fmla="*/ 3825003 w 6753100"/>
              <a:gd name="connsiteY7156" fmla="*/ 739450 h 3313224"/>
              <a:gd name="connsiteX7157" fmla="*/ 3820732 w 6753100"/>
              <a:gd name="connsiteY7157" fmla="*/ 729160 h 3313224"/>
              <a:gd name="connsiteX7158" fmla="*/ 3820861 w 6753100"/>
              <a:gd name="connsiteY7158" fmla="*/ 728060 h 3313224"/>
              <a:gd name="connsiteX7159" fmla="*/ 3608074 w 6753100"/>
              <a:gd name="connsiteY7159" fmla="*/ 693631 h 3313224"/>
              <a:gd name="connsiteX7160" fmla="*/ 3597784 w 6753100"/>
              <a:gd name="connsiteY7160" fmla="*/ 698614 h 3313224"/>
              <a:gd name="connsiteX7161" fmla="*/ 3584646 w 6753100"/>
              <a:gd name="connsiteY7161" fmla="*/ 685476 h 3313224"/>
              <a:gd name="connsiteX7162" fmla="*/ 3597784 w 6753100"/>
              <a:gd name="connsiteY7162" fmla="*/ 672339 h 3313224"/>
              <a:gd name="connsiteX7163" fmla="*/ 1045625 w 6753100"/>
              <a:gd name="connsiteY7163" fmla="*/ 660819 h 3313224"/>
              <a:gd name="connsiteX7164" fmla="*/ 1086978 w 6753100"/>
              <a:gd name="connsiteY7164" fmla="*/ 702173 h 3313224"/>
              <a:gd name="connsiteX7165" fmla="*/ 1086202 w 6753100"/>
              <a:gd name="connsiteY7165" fmla="*/ 704114 h 3313224"/>
              <a:gd name="connsiteX7166" fmla="*/ 1043230 w 6753100"/>
              <a:gd name="connsiteY7166" fmla="*/ 822287 h 3313224"/>
              <a:gd name="connsiteX7167" fmla="*/ 1074941 w 6753100"/>
              <a:gd name="connsiteY7167" fmla="*/ 853998 h 3313224"/>
              <a:gd name="connsiteX7168" fmla="*/ 1110665 w 6753100"/>
              <a:gd name="connsiteY7168" fmla="*/ 752134 h 3313224"/>
              <a:gd name="connsiteX7169" fmla="*/ 1103934 w 6753100"/>
              <a:gd name="connsiteY7169" fmla="*/ 740744 h 3313224"/>
              <a:gd name="connsiteX7170" fmla="*/ 1117072 w 6753100"/>
              <a:gd name="connsiteY7170" fmla="*/ 727606 h 3313224"/>
              <a:gd name="connsiteX7171" fmla="*/ 1130209 w 6753100"/>
              <a:gd name="connsiteY7171" fmla="*/ 740744 h 3313224"/>
              <a:gd name="connsiteX7172" fmla="*/ 1117072 w 6753100"/>
              <a:gd name="connsiteY7172" fmla="*/ 753881 h 3313224"/>
              <a:gd name="connsiteX7173" fmla="*/ 1116877 w 6753100"/>
              <a:gd name="connsiteY7173" fmla="*/ 753881 h 3313224"/>
              <a:gd name="connsiteX7174" fmla="*/ 1079407 w 6753100"/>
              <a:gd name="connsiteY7174" fmla="*/ 860987 h 3313224"/>
              <a:gd name="connsiteX7175" fmla="*/ 1079407 w 6753100"/>
              <a:gd name="connsiteY7175" fmla="*/ 861052 h 3313224"/>
              <a:gd name="connsiteX7176" fmla="*/ 1077789 w 6753100"/>
              <a:gd name="connsiteY7176" fmla="*/ 866035 h 3313224"/>
              <a:gd name="connsiteX7177" fmla="*/ 1035788 w 6753100"/>
              <a:gd name="connsiteY7177" fmla="*/ 824034 h 3313224"/>
              <a:gd name="connsiteX7178" fmla="*/ 1036435 w 6753100"/>
              <a:gd name="connsiteY7178" fmla="*/ 822157 h 3313224"/>
              <a:gd name="connsiteX7179" fmla="*/ 1079407 w 6753100"/>
              <a:gd name="connsiteY7179" fmla="*/ 703726 h 3313224"/>
              <a:gd name="connsiteX7180" fmla="*/ 1048019 w 6753100"/>
              <a:gd name="connsiteY7180" fmla="*/ 672339 h 3313224"/>
              <a:gd name="connsiteX7181" fmla="*/ 964858 w 6753100"/>
              <a:gd name="connsiteY7181" fmla="*/ 914443 h 3313224"/>
              <a:gd name="connsiteX7182" fmla="*/ 1003041 w 6753100"/>
              <a:gd name="connsiteY7182" fmla="*/ 952626 h 3313224"/>
              <a:gd name="connsiteX7183" fmla="*/ 1002523 w 6753100"/>
              <a:gd name="connsiteY7183" fmla="*/ 954438 h 3313224"/>
              <a:gd name="connsiteX7184" fmla="*/ 956057 w 6753100"/>
              <a:gd name="connsiteY7184" fmla="*/ 1147357 h 3313224"/>
              <a:gd name="connsiteX7185" fmla="*/ 966217 w 6753100"/>
              <a:gd name="connsiteY7185" fmla="*/ 1161142 h 3313224"/>
              <a:gd name="connsiteX7186" fmla="*/ 951656 w 6753100"/>
              <a:gd name="connsiteY7186" fmla="*/ 1175703 h 3313224"/>
              <a:gd name="connsiteX7187" fmla="*/ 937095 w 6753100"/>
              <a:gd name="connsiteY7187" fmla="*/ 1161142 h 3313224"/>
              <a:gd name="connsiteX7188" fmla="*/ 949521 w 6753100"/>
              <a:gd name="connsiteY7188" fmla="*/ 1146775 h 3313224"/>
              <a:gd name="connsiteX7189" fmla="*/ 995728 w 6753100"/>
              <a:gd name="connsiteY7189" fmla="*/ 954438 h 3313224"/>
              <a:gd name="connsiteX7190" fmla="*/ 957545 w 6753100"/>
              <a:gd name="connsiteY7190" fmla="*/ 916255 h 3313224"/>
              <a:gd name="connsiteX7191" fmla="*/ 958063 w 6753100"/>
              <a:gd name="connsiteY7191" fmla="*/ 914443 h 3313224"/>
              <a:gd name="connsiteX7192" fmla="*/ 1043813 w 6753100"/>
              <a:gd name="connsiteY7192" fmla="*/ 665349 h 3313224"/>
              <a:gd name="connsiteX7193" fmla="*/ 5505495 w 6753100"/>
              <a:gd name="connsiteY7193" fmla="*/ 656872 h 3313224"/>
              <a:gd name="connsiteX7194" fmla="*/ 5497406 w 6753100"/>
              <a:gd name="connsiteY7194" fmla="*/ 664961 h 3313224"/>
              <a:gd name="connsiteX7195" fmla="*/ 5505495 w 6753100"/>
              <a:gd name="connsiteY7195" fmla="*/ 673051 h 3313224"/>
              <a:gd name="connsiteX7196" fmla="*/ 5513585 w 6753100"/>
              <a:gd name="connsiteY7196" fmla="*/ 664961 h 3313224"/>
              <a:gd name="connsiteX7197" fmla="*/ 5505495 w 6753100"/>
              <a:gd name="connsiteY7197" fmla="*/ 656872 h 3313224"/>
              <a:gd name="connsiteX7198" fmla="*/ 1823452 w 6753100"/>
              <a:gd name="connsiteY7198" fmla="*/ 654542 h 3313224"/>
              <a:gd name="connsiteX7199" fmla="*/ 1836589 w 6753100"/>
              <a:gd name="connsiteY7199" fmla="*/ 667679 h 3313224"/>
              <a:gd name="connsiteX7200" fmla="*/ 1832739 w 6753100"/>
              <a:gd name="connsiteY7200" fmla="*/ 676967 h 3313224"/>
              <a:gd name="connsiteX7201" fmla="*/ 1823475 w 6753100"/>
              <a:gd name="connsiteY7201" fmla="*/ 680808 h 3313224"/>
              <a:gd name="connsiteX7202" fmla="*/ 1817886 w 6753100"/>
              <a:gd name="connsiteY7202" fmla="*/ 679523 h 3313224"/>
              <a:gd name="connsiteX7203" fmla="*/ 1771096 w 6753100"/>
              <a:gd name="connsiteY7203" fmla="*/ 766502 h 3313224"/>
              <a:gd name="connsiteX7204" fmla="*/ 1777891 w 6753100"/>
              <a:gd name="connsiteY7204" fmla="*/ 778798 h 3313224"/>
              <a:gd name="connsiteX7205" fmla="*/ 1763330 w 6753100"/>
              <a:gd name="connsiteY7205" fmla="*/ 793359 h 3313224"/>
              <a:gd name="connsiteX7206" fmla="*/ 1748769 w 6753100"/>
              <a:gd name="connsiteY7206" fmla="*/ 778798 h 3313224"/>
              <a:gd name="connsiteX7207" fmla="*/ 1763330 w 6753100"/>
              <a:gd name="connsiteY7207" fmla="*/ 764236 h 3313224"/>
              <a:gd name="connsiteX7208" fmla="*/ 1764948 w 6753100"/>
              <a:gd name="connsiteY7208" fmla="*/ 764366 h 3313224"/>
              <a:gd name="connsiteX7209" fmla="*/ 1812838 w 6753100"/>
              <a:gd name="connsiteY7209" fmla="*/ 675316 h 3313224"/>
              <a:gd name="connsiteX7210" fmla="*/ 1810314 w 6753100"/>
              <a:gd name="connsiteY7210" fmla="*/ 667679 h 3313224"/>
              <a:gd name="connsiteX7211" fmla="*/ 1823452 w 6753100"/>
              <a:gd name="connsiteY7211" fmla="*/ 654542 h 3313224"/>
              <a:gd name="connsiteX7212" fmla="*/ 1779800 w 6753100"/>
              <a:gd name="connsiteY7212" fmla="*/ 653299 h 3313224"/>
              <a:gd name="connsiteX7213" fmla="*/ 1779832 w 6753100"/>
              <a:gd name="connsiteY7213" fmla="*/ 653312 h 3313224"/>
              <a:gd name="connsiteX7214" fmla="*/ 1779768 w 6753100"/>
              <a:gd name="connsiteY7214" fmla="*/ 653312 h 3313224"/>
              <a:gd name="connsiteX7215" fmla="*/ 4658227 w 6753100"/>
              <a:gd name="connsiteY7215" fmla="*/ 653118 h 3313224"/>
              <a:gd name="connsiteX7216" fmla="*/ 4650138 w 6753100"/>
              <a:gd name="connsiteY7216" fmla="*/ 661208 h 3313224"/>
              <a:gd name="connsiteX7217" fmla="*/ 4658227 w 6753100"/>
              <a:gd name="connsiteY7217" fmla="*/ 669297 h 3313224"/>
              <a:gd name="connsiteX7218" fmla="*/ 4666317 w 6753100"/>
              <a:gd name="connsiteY7218" fmla="*/ 661208 h 3313224"/>
              <a:gd name="connsiteX7219" fmla="*/ 4658227 w 6753100"/>
              <a:gd name="connsiteY7219" fmla="*/ 653118 h 3313224"/>
              <a:gd name="connsiteX7220" fmla="*/ 652278 w 6753100"/>
              <a:gd name="connsiteY7220" fmla="*/ 647294 h 3313224"/>
              <a:gd name="connsiteX7221" fmla="*/ 693955 w 6753100"/>
              <a:gd name="connsiteY7221" fmla="*/ 688971 h 3313224"/>
              <a:gd name="connsiteX7222" fmla="*/ 693308 w 6753100"/>
              <a:gd name="connsiteY7222" fmla="*/ 690848 h 3313224"/>
              <a:gd name="connsiteX7223" fmla="*/ 620049 w 6753100"/>
              <a:gd name="connsiteY7223" fmla="*/ 940007 h 3313224"/>
              <a:gd name="connsiteX7224" fmla="*/ 618690 w 6753100"/>
              <a:gd name="connsiteY7224" fmla="*/ 945572 h 3313224"/>
              <a:gd name="connsiteX7225" fmla="*/ 575084 w 6753100"/>
              <a:gd name="connsiteY7225" fmla="*/ 901966 h 3313224"/>
              <a:gd name="connsiteX7226" fmla="*/ 575524 w 6753100"/>
              <a:gd name="connsiteY7226" fmla="*/ 900206 h 3313224"/>
              <a:gd name="connsiteX7227" fmla="*/ 593644 w 6753100"/>
              <a:gd name="connsiteY7227" fmla="*/ 833030 h 3313224"/>
              <a:gd name="connsiteX7228" fmla="*/ 587043 w 6753100"/>
              <a:gd name="connsiteY7228" fmla="*/ 820864 h 3313224"/>
              <a:gd name="connsiteX7229" fmla="*/ 601605 w 6753100"/>
              <a:gd name="connsiteY7229" fmla="*/ 806302 h 3313224"/>
              <a:gd name="connsiteX7230" fmla="*/ 616166 w 6753100"/>
              <a:gd name="connsiteY7230" fmla="*/ 820864 h 3313224"/>
              <a:gd name="connsiteX7231" fmla="*/ 601605 w 6753100"/>
              <a:gd name="connsiteY7231" fmla="*/ 835425 h 3313224"/>
              <a:gd name="connsiteX7232" fmla="*/ 599793 w 6753100"/>
              <a:gd name="connsiteY7232" fmla="*/ 835231 h 3313224"/>
              <a:gd name="connsiteX7233" fmla="*/ 582254 w 6753100"/>
              <a:gd name="connsiteY7233" fmla="*/ 900077 h 3313224"/>
              <a:gd name="connsiteX7234" fmla="*/ 615130 w 6753100"/>
              <a:gd name="connsiteY7234" fmla="*/ 932953 h 3313224"/>
              <a:gd name="connsiteX7235" fmla="*/ 686513 w 6753100"/>
              <a:gd name="connsiteY7235" fmla="*/ 690719 h 3313224"/>
              <a:gd name="connsiteX7236" fmla="*/ 654996 w 6753100"/>
              <a:gd name="connsiteY7236" fmla="*/ 659202 h 3313224"/>
              <a:gd name="connsiteX7237" fmla="*/ 614354 w 6753100"/>
              <a:gd name="connsiteY7237" fmla="*/ 785140 h 3313224"/>
              <a:gd name="connsiteX7238" fmla="*/ 612801 w 6753100"/>
              <a:gd name="connsiteY7238" fmla="*/ 790317 h 3313224"/>
              <a:gd name="connsiteX7239" fmla="*/ 575265 w 6753100"/>
              <a:gd name="connsiteY7239" fmla="*/ 752782 h 3313224"/>
              <a:gd name="connsiteX7240" fmla="*/ 491716 w 6753100"/>
              <a:gd name="connsiteY7240" fmla="*/ 1092673 h 3313224"/>
              <a:gd name="connsiteX7241" fmla="*/ 499741 w 6753100"/>
              <a:gd name="connsiteY7241" fmla="*/ 1104775 h 3313224"/>
              <a:gd name="connsiteX7242" fmla="*/ 486603 w 6753100"/>
              <a:gd name="connsiteY7242" fmla="*/ 1117912 h 3313224"/>
              <a:gd name="connsiteX7243" fmla="*/ 473466 w 6753100"/>
              <a:gd name="connsiteY7243" fmla="*/ 1104775 h 3313224"/>
              <a:gd name="connsiteX7244" fmla="*/ 485309 w 6753100"/>
              <a:gd name="connsiteY7244" fmla="*/ 1091767 h 3313224"/>
              <a:gd name="connsiteX7245" fmla="*/ 570670 w 6753100"/>
              <a:gd name="connsiteY7245" fmla="*/ 745728 h 3313224"/>
              <a:gd name="connsiteX7246" fmla="*/ 572223 w 6753100"/>
              <a:gd name="connsiteY7246" fmla="*/ 740615 h 3313224"/>
              <a:gd name="connsiteX7247" fmla="*/ 609694 w 6753100"/>
              <a:gd name="connsiteY7247" fmla="*/ 778086 h 3313224"/>
              <a:gd name="connsiteX7248" fmla="*/ 650595 w 6753100"/>
              <a:gd name="connsiteY7248" fmla="*/ 652148 h 3313224"/>
              <a:gd name="connsiteX7249" fmla="*/ 4658292 w 6753100"/>
              <a:gd name="connsiteY7249" fmla="*/ 646517 h 3313224"/>
              <a:gd name="connsiteX7250" fmla="*/ 4672853 w 6753100"/>
              <a:gd name="connsiteY7250" fmla="*/ 661078 h 3313224"/>
              <a:gd name="connsiteX7251" fmla="*/ 4670459 w 6753100"/>
              <a:gd name="connsiteY7251" fmla="*/ 669103 h 3313224"/>
              <a:gd name="connsiteX7252" fmla="*/ 4825325 w 6753100"/>
              <a:gd name="connsiteY7252" fmla="*/ 874060 h 3313224"/>
              <a:gd name="connsiteX7253" fmla="*/ 4859043 w 6753100"/>
              <a:gd name="connsiteY7253" fmla="*/ 840343 h 3313224"/>
              <a:gd name="connsiteX7254" fmla="*/ 4861178 w 6753100"/>
              <a:gd name="connsiteY7254" fmla="*/ 843773 h 3313224"/>
              <a:gd name="connsiteX7255" fmla="*/ 5081150 w 6753100"/>
              <a:gd name="connsiteY7255" fmla="*/ 1424862 h 3313224"/>
              <a:gd name="connsiteX7256" fmla="*/ 5081603 w 6753100"/>
              <a:gd name="connsiteY7256" fmla="*/ 1424862 h 3313224"/>
              <a:gd name="connsiteX7257" fmla="*/ 5081732 w 6753100"/>
              <a:gd name="connsiteY7257" fmla="*/ 1424668 h 3313224"/>
              <a:gd name="connsiteX7258" fmla="*/ 5096293 w 6753100"/>
              <a:gd name="connsiteY7258" fmla="*/ 1439229 h 3313224"/>
              <a:gd name="connsiteX7259" fmla="*/ 5081732 w 6753100"/>
              <a:gd name="connsiteY7259" fmla="*/ 1453790 h 3313224"/>
              <a:gd name="connsiteX7260" fmla="*/ 5067171 w 6753100"/>
              <a:gd name="connsiteY7260" fmla="*/ 1439229 h 3313224"/>
              <a:gd name="connsiteX7261" fmla="*/ 5074937 w 6753100"/>
              <a:gd name="connsiteY7261" fmla="*/ 1426415 h 3313224"/>
              <a:gd name="connsiteX7262" fmla="*/ 4857942 w 6753100"/>
              <a:gd name="connsiteY7262" fmla="*/ 850568 h 3313224"/>
              <a:gd name="connsiteX7263" fmla="*/ 4824161 w 6753100"/>
              <a:gd name="connsiteY7263" fmla="*/ 884350 h 3313224"/>
              <a:gd name="connsiteX7264" fmla="*/ 4822025 w 6753100"/>
              <a:gd name="connsiteY7264" fmla="*/ 880920 h 3313224"/>
              <a:gd name="connsiteX7265" fmla="*/ 4665735 w 6753100"/>
              <a:gd name="connsiteY7265" fmla="*/ 673504 h 3313224"/>
              <a:gd name="connsiteX7266" fmla="*/ 4658292 w 6753100"/>
              <a:gd name="connsiteY7266" fmla="*/ 675639 h 3313224"/>
              <a:gd name="connsiteX7267" fmla="*/ 4643731 w 6753100"/>
              <a:gd name="connsiteY7267" fmla="*/ 661078 h 3313224"/>
              <a:gd name="connsiteX7268" fmla="*/ 4658292 w 6753100"/>
              <a:gd name="connsiteY7268" fmla="*/ 646517 h 3313224"/>
              <a:gd name="connsiteX7269" fmla="*/ 1409008 w 6753100"/>
              <a:gd name="connsiteY7269" fmla="*/ 644446 h 3313224"/>
              <a:gd name="connsiteX7270" fmla="*/ 1448420 w 6753100"/>
              <a:gd name="connsiteY7270" fmla="*/ 683923 h 3313224"/>
              <a:gd name="connsiteX7271" fmla="*/ 1447449 w 6753100"/>
              <a:gd name="connsiteY7271" fmla="*/ 685994 h 3313224"/>
              <a:gd name="connsiteX7272" fmla="*/ 1381179 w 6753100"/>
              <a:gd name="connsiteY7272" fmla="*/ 842867 h 3313224"/>
              <a:gd name="connsiteX7273" fmla="*/ 1417421 w 6753100"/>
              <a:gd name="connsiteY7273" fmla="*/ 879108 h 3313224"/>
              <a:gd name="connsiteX7274" fmla="*/ 1416709 w 6753100"/>
              <a:gd name="connsiteY7274" fmla="*/ 881049 h 3313224"/>
              <a:gd name="connsiteX7275" fmla="*/ 1365777 w 6753100"/>
              <a:gd name="connsiteY7275" fmla="*/ 1036498 h 3313224"/>
              <a:gd name="connsiteX7276" fmla="*/ 1373866 w 6753100"/>
              <a:gd name="connsiteY7276" fmla="*/ 1049442 h 3313224"/>
              <a:gd name="connsiteX7277" fmla="*/ 1359305 w 6753100"/>
              <a:gd name="connsiteY7277" fmla="*/ 1064003 h 3313224"/>
              <a:gd name="connsiteX7278" fmla="*/ 1344744 w 6753100"/>
              <a:gd name="connsiteY7278" fmla="*/ 1049442 h 3313224"/>
              <a:gd name="connsiteX7279" fmla="*/ 1359305 w 6753100"/>
              <a:gd name="connsiteY7279" fmla="*/ 1034880 h 3313224"/>
              <a:gd name="connsiteX7280" fmla="*/ 1359499 w 6753100"/>
              <a:gd name="connsiteY7280" fmla="*/ 1034880 h 3313224"/>
              <a:gd name="connsiteX7281" fmla="*/ 1409914 w 6753100"/>
              <a:gd name="connsiteY7281" fmla="*/ 880726 h 3313224"/>
              <a:gd name="connsiteX7282" fmla="*/ 1373672 w 6753100"/>
              <a:gd name="connsiteY7282" fmla="*/ 844485 h 3313224"/>
              <a:gd name="connsiteX7283" fmla="*/ 1374384 w 6753100"/>
              <a:gd name="connsiteY7283" fmla="*/ 842543 h 3313224"/>
              <a:gd name="connsiteX7284" fmla="*/ 1440654 w 6753100"/>
              <a:gd name="connsiteY7284" fmla="*/ 685282 h 3313224"/>
              <a:gd name="connsiteX7285" fmla="*/ 1410884 w 6753100"/>
              <a:gd name="connsiteY7285" fmla="*/ 655513 h 3313224"/>
              <a:gd name="connsiteX7286" fmla="*/ 1347139 w 6753100"/>
              <a:gd name="connsiteY7286" fmla="*/ 803519 h 3313224"/>
              <a:gd name="connsiteX7287" fmla="*/ 1351410 w 6753100"/>
              <a:gd name="connsiteY7287" fmla="*/ 813162 h 3313224"/>
              <a:gd name="connsiteX7288" fmla="*/ 1338272 w 6753100"/>
              <a:gd name="connsiteY7288" fmla="*/ 826299 h 3313224"/>
              <a:gd name="connsiteX7289" fmla="*/ 1325135 w 6753100"/>
              <a:gd name="connsiteY7289" fmla="*/ 813162 h 3313224"/>
              <a:gd name="connsiteX7290" fmla="*/ 1338272 w 6753100"/>
              <a:gd name="connsiteY7290" fmla="*/ 800024 h 3313224"/>
              <a:gd name="connsiteX7291" fmla="*/ 1341443 w 6753100"/>
              <a:gd name="connsiteY7291" fmla="*/ 800477 h 3313224"/>
              <a:gd name="connsiteX7292" fmla="*/ 1407066 w 6753100"/>
              <a:gd name="connsiteY7292" fmla="*/ 648588 h 3313224"/>
              <a:gd name="connsiteX7293" fmla="*/ 704051 w 6753100"/>
              <a:gd name="connsiteY7293" fmla="*/ 642828 h 3313224"/>
              <a:gd name="connsiteX7294" fmla="*/ 695962 w 6753100"/>
              <a:gd name="connsiteY7294" fmla="*/ 650917 h 3313224"/>
              <a:gd name="connsiteX7295" fmla="*/ 704051 w 6753100"/>
              <a:gd name="connsiteY7295" fmla="*/ 659007 h 3313224"/>
              <a:gd name="connsiteX7296" fmla="*/ 712141 w 6753100"/>
              <a:gd name="connsiteY7296" fmla="*/ 650917 h 3313224"/>
              <a:gd name="connsiteX7297" fmla="*/ 704051 w 6753100"/>
              <a:gd name="connsiteY7297" fmla="*/ 642828 h 3313224"/>
              <a:gd name="connsiteX7298" fmla="*/ 1460716 w 6753100"/>
              <a:gd name="connsiteY7298" fmla="*/ 642311 h 3313224"/>
              <a:gd name="connsiteX7299" fmla="*/ 1452627 w 6753100"/>
              <a:gd name="connsiteY7299" fmla="*/ 650400 h 3313224"/>
              <a:gd name="connsiteX7300" fmla="*/ 1460716 w 6753100"/>
              <a:gd name="connsiteY7300" fmla="*/ 658490 h 3313224"/>
              <a:gd name="connsiteX7301" fmla="*/ 1468806 w 6753100"/>
              <a:gd name="connsiteY7301" fmla="*/ 650400 h 3313224"/>
              <a:gd name="connsiteX7302" fmla="*/ 1460716 w 6753100"/>
              <a:gd name="connsiteY7302" fmla="*/ 642311 h 3313224"/>
              <a:gd name="connsiteX7303" fmla="*/ 5705016 w 6753100"/>
              <a:gd name="connsiteY7303" fmla="*/ 638557 h 3313224"/>
              <a:gd name="connsiteX7304" fmla="*/ 5696927 w 6753100"/>
              <a:gd name="connsiteY7304" fmla="*/ 646646 h 3313224"/>
              <a:gd name="connsiteX7305" fmla="*/ 5705016 w 6753100"/>
              <a:gd name="connsiteY7305" fmla="*/ 654736 h 3313224"/>
              <a:gd name="connsiteX7306" fmla="*/ 5713106 w 6753100"/>
              <a:gd name="connsiteY7306" fmla="*/ 646646 h 3313224"/>
              <a:gd name="connsiteX7307" fmla="*/ 5705016 w 6753100"/>
              <a:gd name="connsiteY7307" fmla="*/ 638557 h 3313224"/>
              <a:gd name="connsiteX7308" fmla="*/ 6060504 w 6753100"/>
              <a:gd name="connsiteY7308" fmla="*/ 635645 h 3313224"/>
              <a:gd name="connsiteX7309" fmla="*/ 6073642 w 6753100"/>
              <a:gd name="connsiteY7309" fmla="*/ 648782 h 3313224"/>
              <a:gd name="connsiteX7310" fmla="*/ 6069759 w 6753100"/>
              <a:gd name="connsiteY7310" fmla="*/ 658102 h 3313224"/>
              <a:gd name="connsiteX7311" fmla="*/ 6085614 w 6753100"/>
              <a:gd name="connsiteY7311" fmla="*/ 698291 h 3313224"/>
              <a:gd name="connsiteX7312" fmla="*/ 6089044 w 6753100"/>
              <a:gd name="connsiteY7312" fmla="*/ 697838 h 3313224"/>
              <a:gd name="connsiteX7313" fmla="*/ 6103606 w 6753100"/>
              <a:gd name="connsiteY7313" fmla="*/ 712399 h 3313224"/>
              <a:gd name="connsiteX7314" fmla="*/ 6089044 w 6753100"/>
              <a:gd name="connsiteY7314" fmla="*/ 726960 h 3313224"/>
              <a:gd name="connsiteX7315" fmla="*/ 6074483 w 6753100"/>
              <a:gd name="connsiteY7315" fmla="*/ 712399 h 3313224"/>
              <a:gd name="connsiteX7316" fmla="*/ 6074548 w 6753100"/>
              <a:gd name="connsiteY7316" fmla="*/ 712334 h 3313224"/>
              <a:gd name="connsiteX7317" fmla="*/ 6079854 w 6753100"/>
              <a:gd name="connsiteY7317" fmla="*/ 701203 h 3313224"/>
              <a:gd name="connsiteX7318" fmla="*/ 6064128 w 6753100"/>
              <a:gd name="connsiteY7318" fmla="*/ 661337 h 3313224"/>
              <a:gd name="connsiteX7319" fmla="*/ 6060504 w 6753100"/>
              <a:gd name="connsiteY7319" fmla="*/ 661920 h 3313224"/>
              <a:gd name="connsiteX7320" fmla="*/ 6047367 w 6753100"/>
              <a:gd name="connsiteY7320" fmla="*/ 648782 h 3313224"/>
              <a:gd name="connsiteX7321" fmla="*/ 6060504 w 6753100"/>
              <a:gd name="connsiteY7321" fmla="*/ 635645 h 3313224"/>
              <a:gd name="connsiteX7322" fmla="*/ 5060052 w 6753100"/>
              <a:gd name="connsiteY7322" fmla="*/ 635321 h 3313224"/>
              <a:gd name="connsiteX7323" fmla="*/ 5051963 w 6753100"/>
              <a:gd name="connsiteY7323" fmla="*/ 643410 h 3313224"/>
              <a:gd name="connsiteX7324" fmla="*/ 5060052 w 6753100"/>
              <a:gd name="connsiteY7324" fmla="*/ 651500 h 3313224"/>
              <a:gd name="connsiteX7325" fmla="*/ 5068142 w 6753100"/>
              <a:gd name="connsiteY7325" fmla="*/ 643410 h 3313224"/>
              <a:gd name="connsiteX7326" fmla="*/ 5060052 w 6753100"/>
              <a:gd name="connsiteY7326" fmla="*/ 635321 h 3313224"/>
              <a:gd name="connsiteX7327" fmla="*/ 5705016 w 6753100"/>
              <a:gd name="connsiteY7327" fmla="*/ 632085 h 3313224"/>
              <a:gd name="connsiteX7328" fmla="*/ 5719577 w 6753100"/>
              <a:gd name="connsiteY7328" fmla="*/ 646646 h 3313224"/>
              <a:gd name="connsiteX7329" fmla="*/ 5713559 w 6753100"/>
              <a:gd name="connsiteY7329" fmla="*/ 658360 h 3313224"/>
              <a:gd name="connsiteX7330" fmla="*/ 5762226 w 6753100"/>
              <a:gd name="connsiteY7330" fmla="*/ 769154 h 3313224"/>
              <a:gd name="connsiteX7331" fmla="*/ 5797885 w 6753100"/>
              <a:gd name="connsiteY7331" fmla="*/ 733496 h 3313224"/>
              <a:gd name="connsiteX7332" fmla="*/ 5799761 w 6753100"/>
              <a:gd name="connsiteY7332" fmla="*/ 737961 h 3313224"/>
              <a:gd name="connsiteX7333" fmla="*/ 5856453 w 6753100"/>
              <a:gd name="connsiteY7333" fmla="*/ 887909 h 3313224"/>
              <a:gd name="connsiteX7334" fmla="*/ 5858136 w 6753100"/>
              <a:gd name="connsiteY7334" fmla="*/ 887715 h 3313224"/>
              <a:gd name="connsiteX7335" fmla="*/ 5872697 w 6753100"/>
              <a:gd name="connsiteY7335" fmla="*/ 902276 h 3313224"/>
              <a:gd name="connsiteX7336" fmla="*/ 5858136 w 6753100"/>
              <a:gd name="connsiteY7336" fmla="*/ 916837 h 3313224"/>
              <a:gd name="connsiteX7337" fmla="*/ 5843574 w 6753100"/>
              <a:gd name="connsiteY7337" fmla="*/ 902276 h 3313224"/>
              <a:gd name="connsiteX7338" fmla="*/ 5850305 w 6753100"/>
              <a:gd name="connsiteY7338" fmla="*/ 890045 h 3313224"/>
              <a:gd name="connsiteX7339" fmla="*/ 5795554 w 6753100"/>
              <a:gd name="connsiteY7339" fmla="*/ 744951 h 3313224"/>
              <a:gd name="connsiteX7340" fmla="*/ 5759831 w 6753100"/>
              <a:gd name="connsiteY7340" fmla="*/ 780674 h 3313224"/>
              <a:gd name="connsiteX7341" fmla="*/ 5758019 w 6753100"/>
              <a:gd name="connsiteY7341" fmla="*/ 776144 h 3313224"/>
              <a:gd name="connsiteX7342" fmla="*/ 5707605 w 6753100"/>
              <a:gd name="connsiteY7342" fmla="*/ 660949 h 3313224"/>
              <a:gd name="connsiteX7343" fmla="*/ 5705016 w 6753100"/>
              <a:gd name="connsiteY7343" fmla="*/ 661207 h 3313224"/>
              <a:gd name="connsiteX7344" fmla="*/ 5690455 w 6753100"/>
              <a:gd name="connsiteY7344" fmla="*/ 646646 h 3313224"/>
              <a:gd name="connsiteX7345" fmla="*/ 5705016 w 6753100"/>
              <a:gd name="connsiteY7345" fmla="*/ 632085 h 3313224"/>
              <a:gd name="connsiteX7346" fmla="*/ 3596748 w 6753100"/>
              <a:gd name="connsiteY7346" fmla="*/ 628073 h 3313224"/>
              <a:gd name="connsiteX7347" fmla="*/ 3609820 w 6753100"/>
              <a:gd name="connsiteY7347" fmla="*/ 640628 h 3313224"/>
              <a:gd name="connsiteX7348" fmla="*/ 3850048 w 6753100"/>
              <a:gd name="connsiteY7348" fmla="*/ 681205 h 3313224"/>
              <a:gd name="connsiteX7349" fmla="*/ 3863314 w 6753100"/>
              <a:gd name="connsiteY7349" fmla="*/ 672533 h 3313224"/>
              <a:gd name="connsiteX7350" fmla="*/ 3877876 w 6753100"/>
              <a:gd name="connsiteY7350" fmla="*/ 687094 h 3313224"/>
              <a:gd name="connsiteX7351" fmla="*/ 3863314 w 6753100"/>
              <a:gd name="connsiteY7351" fmla="*/ 701656 h 3313224"/>
              <a:gd name="connsiteX7352" fmla="*/ 3863379 w 6753100"/>
              <a:gd name="connsiteY7352" fmla="*/ 701591 h 3313224"/>
              <a:gd name="connsiteX7353" fmla="*/ 3848883 w 6753100"/>
              <a:gd name="connsiteY7353" fmla="*/ 687547 h 3313224"/>
              <a:gd name="connsiteX7354" fmla="*/ 3608526 w 6753100"/>
              <a:gd name="connsiteY7354" fmla="*/ 646970 h 3313224"/>
              <a:gd name="connsiteX7355" fmla="*/ 3596748 w 6753100"/>
              <a:gd name="connsiteY7355" fmla="*/ 654348 h 3313224"/>
              <a:gd name="connsiteX7356" fmla="*/ 3583610 w 6753100"/>
              <a:gd name="connsiteY7356" fmla="*/ 641210 h 3313224"/>
              <a:gd name="connsiteX7357" fmla="*/ 3596748 w 6753100"/>
              <a:gd name="connsiteY7357" fmla="*/ 628073 h 3313224"/>
              <a:gd name="connsiteX7358" fmla="*/ 809797 w 6753100"/>
              <a:gd name="connsiteY7358" fmla="*/ 623995 h 3313224"/>
              <a:gd name="connsiteX7359" fmla="*/ 801707 w 6753100"/>
              <a:gd name="connsiteY7359" fmla="*/ 632085 h 3313224"/>
              <a:gd name="connsiteX7360" fmla="*/ 809797 w 6753100"/>
              <a:gd name="connsiteY7360" fmla="*/ 640174 h 3313224"/>
              <a:gd name="connsiteX7361" fmla="*/ 817887 w 6753100"/>
              <a:gd name="connsiteY7361" fmla="*/ 632085 h 3313224"/>
              <a:gd name="connsiteX7362" fmla="*/ 809797 w 6753100"/>
              <a:gd name="connsiteY7362" fmla="*/ 623995 h 3313224"/>
              <a:gd name="connsiteX7363" fmla="*/ 809797 w 6753100"/>
              <a:gd name="connsiteY7363" fmla="*/ 617459 h 3313224"/>
              <a:gd name="connsiteX7364" fmla="*/ 824358 w 6753100"/>
              <a:gd name="connsiteY7364" fmla="*/ 632020 h 3313224"/>
              <a:gd name="connsiteX7365" fmla="*/ 809797 w 6753100"/>
              <a:gd name="connsiteY7365" fmla="*/ 646581 h 3313224"/>
              <a:gd name="connsiteX7366" fmla="*/ 809797 w 6753100"/>
              <a:gd name="connsiteY7366" fmla="*/ 646517 h 3313224"/>
              <a:gd name="connsiteX7367" fmla="*/ 808114 w 6753100"/>
              <a:gd name="connsiteY7367" fmla="*/ 646323 h 3313224"/>
              <a:gd name="connsiteX7368" fmla="*/ 754853 w 6753100"/>
              <a:gd name="connsiteY7368" fmla="*/ 803325 h 3313224"/>
              <a:gd name="connsiteX7369" fmla="*/ 760289 w 6753100"/>
              <a:gd name="connsiteY7369" fmla="*/ 813938 h 3313224"/>
              <a:gd name="connsiteX7370" fmla="*/ 747151 w 6753100"/>
              <a:gd name="connsiteY7370" fmla="*/ 827076 h 3313224"/>
              <a:gd name="connsiteX7371" fmla="*/ 734014 w 6753100"/>
              <a:gd name="connsiteY7371" fmla="*/ 813938 h 3313224"/>
              <a:gd name="connsiteX7372" fmla="*/ 747151 w 6753100"/>
              <a:gd name="connsiteY7372" fmla="*/ 800801 h 3313224"/>
              <a:gd name="connsiteX7373" fmla="*/ 748834 w 6753100"/>
              <a:gd name="connsiteY7373" fmla="*/ 800995 h 3313224"/>
              <a:gd name="connsiteX7374" fmla="*/ 802031 w 6753100"/>
              <a:gd name="connsiteY7374" fmla="*/ 644252 h 3313224"/>
              <a:gd name="connsiteX7375" fmla="*/ 795236 w 6753100"/>
              <a:gd name="connsiteY7375" fmla="*/ 632020 h 3313224"/>
              <a:gd name="connsiteX7376" fmla="*/ 809797 w 6753100"/>
              <a:gd name="connsiteY7376" fmla="*/ 617459 h 3313224"/>
              <a:gd name="connsiteX7377" fmla="*/ 1902405 w 6753100"/>
              <a:gd name="connsiteY7377" fmla="*/ 616941 h 3313224"/>
              <a:gd name="connsiteX7378" fmla="*/ 1894316 w 6753100"/>
              <a:gd name="connsiteY7378" fmla="*/ 625031 h 3313224"/>
              <a:gd name="connsiteX7379" fmla="*/ 1902405 w 6753100"/>
              <a:gd name="connsiteY7379" fmla="*/ 633121 h 3313224"/>
              <a:gd name="connsiteX7380" fmla="*/ 1910495 w 6753100"/>
              <a:gd name="connsiteY7380" fmla="*/ 625031 h 3313224"/>
              <a:gd name="connsiteX7381" fmla="*/ 1902405 w 6753100"/>
              <a:gd name="connsiteY7381" fmla="*/ 616941 h 3313224"/>
              <a:gd name="connsiteX7382" fmla="*/ 4556299 w 6753100"/>
              <a:gd name="connsiteY7382" fmla="*/ 614806 h 3313224"/>
              <a:gd name="connsiteX7383" fmla="*/ 4548210 w 6753100"/>
              <a:gd name="connsiteY7383" fmla="*/ 622895 h 3313224"/>
              <a:gd name="connsiteX7384" fmla="*/ 4556299 w 6753100"/>
              <a:gd name="connsiteY7384" fmla="*/ 630985 h 3313224"/>
              <a:gd name="connsiteX7385" fmla="*/ 4564389 w 6753100"/>
              <a:gd name="connsiteY7385" fmla="*/ 622895 h 3313224"/>
              <a:gd name="connsiteX7386" fmla="*/ 4556299 w 6753100"/>
              <a:gd name="connsiteY7386" fmla="*/ 614806 h 3313224"/>
              <a:gd name="connsiteX7387" fmla="*/ 5999477 w 6753100"/>
              <a:gd name="connsiteY7387" fmla="*/ 611570 h 3313224"/>
              <a:gd name="connsiteX7388" fmla="*/ 5991387 w 6753100"/>
              <a:gd name="connsiteY7388" fmla="*/ 619660 h 3313224"/>
              <a:gd name="connsiteX7389" fmla="*/ 5999477 w 6753100"/>
              <a:gd name="connsiteY7389" fmla="*/ 627750 h 3313224"/>
              <a:gd name="connsiteX7390" fmla="*/ 6007566 w 6753100"/>
              <a:gd name="connsiteY7390" fmla="*/ 619660 h 3313224"/>
              <a:gd name="connsiteX7391" fmla="*/ 5999477 w 6753100"/>
              <a:gd name="connsiteY7391" fmla="*/ 611570 h 3313224"/>
              <a:gd name="connsiteX7392" fmla="*/ 2954566 w 6753100"/>
              <a:gd name="connsiteY7392" fmla="*/ 609952 h 3313224"/>
              <a:gd name="connsiteX7393" fmla="*/ 2946477 w 6753100"/>
              <a:gd name="connsiteY7393" fmla="*/ 618042 h 3313224"/>
              <a:gd name="connsiteX7394" fmla="*/ 2954566 w 6753100"/>
              <a:gd name="connsiteY7394" fmla="*/ 626131 h 3313224"/>
              <a:gd name="connsiteX7395" fmla="*/ 2962656 w 6753100"/>
              <a:gd name="connsiteY7395" fmla="*/ 618042 h 3313224"/>
              <a:gd name="connsiteX7396" fmla="*/ 2954566 w 6753100"/>
              <a:gd name="connsiteY7396" fmla="*/ 609952 h 3313224"/>
              <a:gd name="connsiteX7397" fmla="*/ 1852250 w 6753100"/>
              <a:gd name="connsiteY7397" fmla="*/ 608853 h 3313224"/>
              <a:gd name="connsiteX7398" fmla="*/ 1844161 w 6753100"/>
              <a:gd name="connsiteY7398" fmla="*/ 616942 h 3313224"/>
              <a:gd name="connsiteX7399" fmla="*/ 1852250 w 6753100"/>
              <a:gd name="connsiteY7399" fmla="*/ 625032 h 3313224"/>
              <a:gd name="connsiteX7400" fmla="*/ 1860340 w 6753100"/>
              <a:gd name="connsiteY7400" fmla="*/ 616942 h 3313224"/>
              <a:gd name="connsiteX7401" fmla="*/ 1852250 w 6753100"/>
              <a:gd name="connsiteY7401" fmla="*/ 608853 h 3313224"/>
              <a:gd name="connsiteX7402" fmla="*/ 2020255 w 6753100"/>
              <a:gd name="connsiteY7402" fmla="*/ 607493 h 3313224"/>
              <a:gd name="connsiteX7403" fmla="*/ 2058373 w 6753100"/>
              <a:gd name="connsiteY7403" fmla="*/ 645611 h 3313224"/>
              <a:gd name="connsiteX7404" fmla="*/ 2058502 w 6753100"/>
              <a:gd name="connsiteY7404" fmla="*/ 645740 h 3313224"/>
              <a:gd name="connsiteX7405" fmla="*/ 2057014 w 6753100"/>
              <a:gd name="connsiteY7405" fmla="*/ 647941 h 3313224"/>
              <a:gd name="connsiteX7406" fmla="*/ 2031516 w 6753100"/>
              <a:gd name="connsiteY7406" fmla="*/ 686641 h 3313224"/>
              <a:gd name="connsiteX7407" fmla="*/ 2035722 w 6753100"/>
              <a:gd name="connsiteY7407" fmla="*/ 696866 h 3313224"/>
              <a:gd name="connsiteX7408" fmla="*/ 2021161 w 6753100"/>
              <a:gd name="connsiteY7408" fmla="*/ 711428 h 3313224"/>
              <a:gd name="connsiteX7409" fmla="*/ 2006600 w 6753100"/>
              <a:gd name="connsiteY7409" fmla="*/ 696866 h 3313224"/>
              <a:gd name="connsiteX7410" fmla="*/ 2021161 w 6753100"/>
              <a:gd name="connsiteY7410" fmla="*/ 682305 h 3313224"/>
              <a:gd name="connsiteX7411" fmla="*/ 2025950 w 6753100"/>
              <a:gd name="connsiteY7411" fmla="*/ 683211 h 3313224"/>
              <a:gd name="connsiteX7412" fmla="*/ 2050089 w 6753100"/>
              <a:gd name="connsiteY7412" fmla="*/ 646517 h 3313224"/>
              <a:gd name="connsiteX7413" fmla="*/ 2021225 w 6753100"/>
              <a:gd name="connsiteY7413" fmla="*/ 617653 h 3313224"/>
              <a:gd name="connsiteX7414" fmla="*/ 1982460 w 6753100"/>
              <a:gd name="connsiteY7414" fmla="*/ 676740 h 3313224"/>
              <a:gd name="connsiteX7415" fmla="*/ 1988155 w 6753100"/>
              <a:gd name="connsiteY7415" fmla="*/ 688194 h 3313224"/>
              <a:gd name="connsiteX7416" fmla="*/ 1973594 w 6753100"/>
              <a:gd name="connsiteY7416" fmla="*/ 702756 h 3313224"/>
              <a:gd name="connsiteX7417" fmla="*/ 1959033 w 6753100"/>
              <a:gd name="connsiteY7417" fmla="*/ 688194 h 3313224"/>
              <a:gd name="connsiteX7418" fmla="*/ 1973594 w 6753100"/>
              <a:gd name="connsiteY7418" fmla="*/ 673633 h 3313224"/>
              <a:gd name="connsiteX7419" fmla="*/ 1976507 w 6753100"/>
              <a:gd name="connsiteY7419" fmla="*/ 673957 h 3313224"/>
              <a:gd name="connsiteX7420" fmla="*/ 2018054 w 6753100"/>
              <a:gd name="connsiteY7420" fmla="*/ 610729 h 3313224"/>
              <a:gd name="connsiteX7421" fmla="*/ 517926 w 6753100"/>
              <a:gd name="connsiteY7421" fmla="*/ 603545 h 3313224"/>
              <a:gd name="connsiteX7422" fmla="*/ 531063 w 6753100"/>
              <a:gd name="connsiteY7422" fmla="*/ 616682 h 3313224"/>
              <a:gd name="connsiteX7423" fmla="*/ 517926 w 6753100"/>
              <a:gd name="connsiteY7423" fmla="*/ 629820 h 3313224"/>
              <a:gd name="connsiteX7424" fmla="*/ 517279 w 6753100"/>
              <a:gd name="connsiteY7424" fmla="*/ 629820 h 3313224"/>
              <a:gd name="connsiteX7425" fmla="*/ 466088 w 6753100"/>
              <a:gd name="connsiteY7425" fmla="*/ 793941 h 3313224"/>
              <a:gd name="connsiteX7426" fmla="*/ 503947 w 6753100"/>
              <a:gd name="connsiteY7426" fmla="*/ 831800 h 3313224"/>
              <a:gd name="connsiteX7427" fmla="*/ 503429 w 6753100"/>
              <a:gd name="connsiteY7427" fmla="*/ 833612 h 3313224"/>
              <a:gd name="connsiteX7428" fmla="*/ 437872 w 6753100"/>
              <a:gd name="connsiteY7428" fmla="*/ 1128590 h 3313224"/>
              <a:gd name="connsiteX7429" fmla="*/ 437936 w 6753100"/>
              <a:gd name="connsiteY7429" fmla="*/ 1128590 h 3313224"/>
              <a:gd name="connsiteX7430" fmla="*/ 446349 w 6753100"/>
              <a:gd name="connsiteY7430" fmla="*/ 1141727 h 3313224"/>
              <a:gd name="connsiteX7431" fmla="*/ 431788 w 6753100"/>
              <a:gd name="connsiteY7431" fmla="*/ 1156288 h 3313224"/>
              <a:gd name="connsiteX7432" fmla="*/ 417227 w 6753100"/>
              <a:gd name="connsiteY7432" fmla="*/ 1141727 h 3313224"/>
              <a:gd name="connsiteX7433" fmla="*/ 431594 w 6753100"/>
              <a:gd name="connsiteY7433" fmla="*/ 1127166 h 3313224"/>
              <a:gd name="connsiteX7434" fmla="*/ 496764 w 6753100"/>
              <a:gd name="connsiteY7434" fmla="*/ 833677 h 3313224"/>
              <a:gd name="connsiteX7435" fmla="*/ 458904 w 6753100"/>
              <a:gd name="connsiteY7435" fmla="*/ 795818 h 3313224"/>
              <a:gd name="connsiteX7436" fmla="*/ 459422 w 6753100"/>
              <a:gd name="connsiteY7436" fmla="*/ 794006 h 3313224"/>
              <a:gd name="connsiteX7437" fmla="*/ 511131 w 6753100"/>
              <a:gd name="connsiteY7437" fmla="*/ 627878 h 3313224"/>
              <a:gd name="connsiteX7438" fmla="*/ 504788 w 6753100"/>
              <a:gd name="connsiteY7438" fmla="*/ 616682 h 3313224"/>
              <a:gd name="connsiteX7439" fmla="*/ 517926 w 6753100"/>
              <a:gd name="connsiteY7439" fmla="*/ 603545 h 3313224"/>
              <a:gd name="connsiteX7440" fmla="*/ 619272 w 6753100"/>
              <a:gd name="connsiteY7440" fmla="*/ 596038 h 3313224"/>
              <a:gd name="connsiteX7441" fmla="*/ 632409 w 6753100"/>
              <a:gd name="connsiteY7441" fmla="*/ 609175 h 3313224"/>
              <a:gd name="connsiteX7442" fmla="*/ 619272 w 6753100"/>
              <a:gd name="connsiteY7442" fmla="*/ 622313 h 3313224"/>
              <a:gd name="connsiteX7443" fmla="*/ 619207 w 6753100"/>
              <a:gd name="connsiteY7443" fmla="*/ 622313 h 3313224"/>
              <a:gd name="connsiteX7444" fmla="*/ 618560 w 6753100"/>
              <a:gd name="connsiteY7444" fmla="*/ 622248 h 3313224"/>
              <a:gd name="connsiteX7445" fmla="*/ 594097 w 6753100"/>
              <a:gd name="connsiteY7445" fmla="*/ 693825 h 3313224"/>
              <a:gd name="connsiteX7446" fmla="*/ 601669 w 6753100"/>
              <a:gd name="connsiteY7446" fmla="*/ 705732 h 3313224"/>
              <a:gd name="connsiteX7447" fmla="*/ 588531 w 6753100"/>
              <a:gd name="connsiteY7447" fmla="*/ 718870 h 3313224"/>
              <a:gd name="connsiteX7448" fmla="*/ 575394 w 6753100"/>
              <a:gd name="connsiteY7448" fmla="*/ 705732 h 3313224"/>
              <a:gd name="connsiteX7449" fmla="*/ 587690 w 6753100"/>
              <a:gd name="connsiteY7449" fmla="*/ 692660 h 3313224"/>
              <a:gd name="connsiteX7450" fmla="*/ 612412 w 6753100"/>
              <a:gd name="connsiteY7450" fmla="*/ 620371 h 3313224"/>
              <a:gd name="connsiteX7451" fmla="*/ 606134 w 6753100"/>
              <a:gd name="connsiteY7451" fmla="*/ 609175 h 3313224"/>
              <a:gd name="connsiteX7452" fmla="*/ 619272 w 6753100"/>
              <a:gd name="connsiteY7452" fmla="*/ 596038 h 3313224"/>
              <a:gd name="connsiteX7453" fmla="*/ 1329147 w 6753100"/>
              <a:gd name="connsiteY7453" fmla="*/ 594809 h 3313224"/>
              <a:gd name="connsiteX7454" fmla="*/ 1321058 w 6753100"/>
              <a:gd name="connsiteY7454" fmla="*/ 602898 h 3313224"/>
              <a:gd name="connsiteX7455" fmla="*/ 1329147 w 6753100"/>
              <a:gd name="connsiteY7455" fmla="*/ 610988 h 3313224"/>
              <a:gd name="connsiteX7456" fmla="*/ 1337237 w 6753100"/>
              <a:gd name="connsiteY7456" fmla="*/ 602898 h 3313224"/>
              <a:gd name="connsiteX7457" fmla="*/ 1329147 w 6753100"/>
              <a:gd name="connsiteY7457" fmla="*/ 594809 h 3313224"/>
              <a:gd name="connsiteX7458" fmla="*/ 1229355 w 6753100"/>
              <a:gd name="connsiteY7458" fmla="*/ 592673 h 3313224"/>
              <a:gd name="connsiteX7459" fmla="*/ 1221265 w 6753100"/>
              <a:gd name="connsiteY7459" fmla="*/ 600763 h 3313224"/>
              <a:gd name="connsiteX7460" fmla="*/ 1229355 w 6753100"/>
              <a:gd name="connsiteY7460" fmla="*/ 608852 h 3313224"/>
              <a:gd name="connsiteX7461" fmla="*/ 1237444 w 6753100"/>
              <a:gd name="connsiteY7461" fmla="*/ 600763 h 3313224"/>
              <a:gd name="connsiteX7462" fmla="*/ 1229355 w 6753100"/>
              <a:gd name="connsiteY7462" fmla="*/ 592673 h 3313224"/>
              <a:gd name="connsiteX7463" fmla="*/ 3413276 w 6753100"/>
              <a:gd name="connsiteY7463" fmla="*/ 591443 h 3313224"/>
              <a:gd name="connsiteX7464" fmla="*/ 3426414 w 6753100"/>
              <a:gd name="connsiteY7464" fmla="*/ 604580 h 3313224"/>
              <a:gd name="connsiteX7465" fmla="*/ 3413276 w 6753100"/>
              <a:gd name="connsiteY7465" fmla="*/ 617718 h 3313224"/>
              <a:gd name="connsiteX7466" fmla="*/ 3413276 w 6753100"/>
              <a:gd name="connsiteY7466" fmla="*/ 617653 h 3313224"/>
              <a:gd name="connsiteX7467" fmla="*/ 3401627 w 6753100"/>
              <a:gd name="connsiteY7467" fmla="*/ 610534 h 3313224"/>
              <a:gd name="connsiteX7468" fmla="*/ 3169230 w 6753100"/>
              <a:gd name="connsiteY7468" fmla="*/ 671950 h 3313224"/>
              <a:gd name="connsiteX7469" fmla="*/ 3200294 w 6753100"/>
              <a:gd name="connsiteY7469" fmla="*/ 703014 h 3313224"/>
              <a:gd name="connsiteX7470" fmla="*/ 3558047 w 6753100"/>
              <a:gd name="connsiteY7470" fmla="*/ 639139 h 3313224"/>
              <a:gd name="connsiteX7471" fmla="*/ 3561283 w 6753100"/>
              <a:gd name="connsiteY7471" fmla="*/ 639139 h 3313224"/>
              <a:gd name="connsiteX7472" fmla="*/ 3561283 w 6753100"/>
              <a:gd name="connsiteY7472" fmla="*/ 692207 h 3313224"/>
              <a:gd name="connsiteX7473" fmla="*/ 3558047 w 6753100"/>
              <a:gd name="connsiteY7473" fmla="*/ 692207 h 3313224"/>
              <a:gd name="connsiteX7474" fmla="*/ 3348366 w 6753100"/>
              <a:gd name="connsiteY7474" fmla="*/ 714922 h 3313224"/>
              <a:gd name="connsiteX7475" fmla="*/ 3335293 w 6753100"/>
              <a:gd name="connsiteY7475" fmla="*/ 727218 h 3313224"/>
              <a:gd name="connsiteX7476" fmla="*/ 3322155 w 6753100"/>
              <a:gd name="connsiteY7476" fmla="*/ 714081 h 3313224"/>
              <a:gd name="connsiteX7477" fmla="*/ 3335293 w 6753100"/>
              <a:gd name="connsiteY7477" fmla="*/ 700943 h 3313224"/>
              <a:gd name="connsiteX7478" fmla="*/ 3347200 w 6753100"/>
              <a:gd name="connsiteY7478" fmla="*/ 708645 h 3313224"/>
              <a:gd name="connsiteX7479" fmla="*/ 3554746 w 6753100"/>
              <a:gd name="connsiteY7479" fmla="*/ 685864 h 3313224"/>
              <a:gd name="connsiteX7480" fmla="*/ 3554746 w 6753100"/>
              <a:gd name="connsiteY7480" fmla="*/ 645740 h 3313224"/>
              <a:gd name="connsiteX7481" fmla="*/ 3200553 w 6753100"/>
              <a:gd name="connsiteY7481" fmla="*/ 709874 h 3313224"/>
              <a:gd name="connsiteX7482" fmla="*/ 3198612 w 6753100"/>
              <a:gd name="connsiteY7482" fmla="*/ 710586 h 3313224"/>
              <a:gd name="connsiteX7483" fmla="*/ 3157646 w 6753100"/>
              <a:gd name="connsiteY7483" fmla="*/ 669621 h 3313224"/>
              <a:gd name="connsiteX7484" fmla="*/ 3162241 w 6753100"/>
              <a:gd name="connsiteY7484" fmla="*/ 667808 h 3313224"/>
              <a:gd name="connsiteX7485" fmla="*/ 3400139 w 6753100"/>
              <a:gd name="connsiteY7485" fmla="*/ 604322 h 3313224"/>
              <a:gd name="connsiteX7486" fmla="*/ 3413276 w 6753100"/>
              <a:gd name="connsiteY7486" fmla="*/ 591443 h 3313224"/>
              <a:gd name="connsiteX7487" fmla="*/ 4458513 w 6753100"/>
              <a:gd name="connsiteY7487" fmla="*/ 590343 h 3313224"/>
              <a:gd name="connsiteX7488" fmla="*/ 4471650 w 6753100"/>
              <a:gd name="connsiteY7488" fmla="*/ 603480 h 3313224"/>
              <a:gd name="connsiteX7489" fmla="*/ 4471456 w 6753100"/>
              <a:gd name="connsiteY7489" fmla="*/ 605098 h 3313224"/>
              <a:gd name="connsiteX7490" fmla="*/ 4471585 w 6753100"/>
              <a:gd name="connsiteY7490" fmla="*/ 605098 h 3313224"/>
              <a:gd name="connsiteX7491" fmla="*/ 4682561 w 6753100"/>
              <a:gd name="connsiteY7491" fmla="*/ 830894 h 3313224"/>
              <a:gd name="connsiteX7492" fmla="*/ 4684244 w 6753100"/>
              <a:gd name="connsiteY7492" fmla="*/ 833159 h 3313224"/>
              <a:gd name="connsiteX7493" fmla="*/ 4646384 w 6753100"/>
              <a:gd name="connsiteY7493" fmla="*/ 871018 h 3313224"/>
              <a:gd name="connsiteX7494" fmla="*/ 4644119 w 6753100"/>
              <a:gd name="connsiteY7494" fmla="*/ 867977 h 3313224"/>
              <a:gd name="connsiteX7495" fmla="*/ 4514622 w 6753100"/>
              <a:gd name="connsiteY7495" fmla="*/ 717252 h 3313224"/>
              <a:gd name="connsiteX7496" fmla="*/ 4486276 w 6753100"/>
              <a:gd name="connsiteY7496" fmla="*/ 745598 h 3313224"/>
              <a:gd name="connsiteX7497" fmla="*/ 4671494 w 6753100"/>
              <a:gd name="connsiteY7497" fmla="*/ 979807 h 3313224"/>
              <a:gd name="connsiteX7498" fmla="*/ 4676672 w 6753100"/>
              <a:gd name="connsiteY7498" fmla="*/ 978836 h 3313224"/>
              <a:gd name="connsiteX7499" fmla="*/ 4691233 w 6753100"/>
              <a:gd name="connsiteY7499" fmla="*/ 993397 h 3313224"/>
              <a:gd name="connsiteX7500" fmla="*/ 4676672 w 6753100"/>
              <a:gd name="connsiteY7500" fmla="*/ 1007958 h 3313224"/>
              <a:gd name="connsiteX7501" fmla="*/ 4662111 w 6753100"/>
              <a:gd name="connsiteY7501" fmla="*/ 993397 h 3313224"/>
              <a:gd name="connsiteX7502" fmla="*/ 4666123 w 6753100"/>
              <a:gd name="connsiteY7502" fmla="*/ 983431 h 3313224"/>
              <a:gd name="connsiteX7503" fmla="*/ 4479416 w 6753100"/>
              <a:gd name="connsiteY7503" fmla="*/ 747863 h 3313224"/>
              <a:gd name="connsiteX7504" fmla="*/ 4477151 w 6753100"/>
              <a:gd name="connsiteY7504" fmla="*/ 745598 h 3313224"/>
              <a:gd name="connsiteX7505" fmla="*/ 4514622 w 6753100"/>
              <a:gd name="connsiteY7505" fmla="*/ 708127 h 3313224"/>
              <a:gd name="connsiteX7506" fmla="*/ 4516887 w 6753100"/>
              <a:gd name="connsiteY7506" fmla="*/ 710392 h 3313224"/>
              <a:gd name="connsiteX7507" fmla="*/ 4647032 w 6753100"/>
              <a:gd name="connsiteY7507" fmla="*/ 861117 h 3313224"/>
              <a:gd name="connsiteX7508" fmla="*/ 4675636 w 6753100"/>
              <a:gd name="connsiteY7508" fmla="*/ 832512 h 3313224"/>
              <a:gd name="connsiteX7509" fmla="*/ 4468932 w 6753100"/>
              <a:gd name="connsiteY7509" fmla="*/ 611441 h 3313224"/>
              <a:gd name="connsiteX7510" fmla="*/ 4458513 w 6753100"/>
              <a:gd name="connsiteY7510" fmla="*/ 616618 h 3313224"/>
              <a:gd name="connsiteX7511" fmla="*/ 4445375 w 6753100"/>
              <a:gd name="connsiteY7511" fmla="*/ 603480 h 3313224"/>
              <a:gd name="connsiteX7512" fmla="*/ 4458513 w 6753100"/>
              <a:gd name="connsiteY7512" fmla="*/ 590343 h 3313224"/>
              <a:gd name="connsiteX7513" fmla="*/ 4376646 w 6753100"/>
              <a:gd name="connsiteY7513" fmla="*/ 588207 h 3313224"/>
              <a:gd name="connsiteX7514" fmla="*/ 4378912 w 6753100"/>
              <a:gd name="connsiteY7514" fmla="*/ 589954 h 3313224"/>
              <a:gd name="connsiteX7515" fmla="*/ 4484464 w 6753100"/>
              <a:gd name="connsiteY7515" fmla="*/ 679328 h 3313224"/>
              <a:gd name="connsiteX7516" fmla="*/ 4490806 w 6753100"/>
              <a:gd name="connsiteY7516" fmla="*/ 677645 h 3313224"/>
              <a:gd name="connsiteX7517" fmla="*/ 4503944 w 6753100"/>
              <a:gd name="connsiteY7517" fmla="*/ 690783 h 3313224"/>
              <a:gd name="connsiteX7518" fmla="*/ 4490806 w 6753100"/>
              <a:gd name="connsiteY7518" fmla="*/ 703920 h 3313224"/>
              <a:gd name="connsiteX7519" fmla="*/ 4477669 w 6753100"/>
              <a:gd name="connsiteY7519" fmla="*/ 690783 h 3313224"/>
              <a:gd name="connsiteX7520" fmla="*/ 4479740 w 6753100"/>
              <a:gd name="connsiteY7520" fmla="*/ 683729 h 3313224"/>
              <a:gd name="connsiteX7521" fmla="*/ 4377294 w 6753100"/>
              <a:gd name="connsiteY7521" fmla="*/ 596814 h 3313224"/>
              <a:gd name="connsiteX7522" fmla="*/ 4348753 w 6753100"/>
              <a:gd name="connsiteY7522" fmla="*/ 625354 h 3313224"/>
              <a:gd name="connsiteX7523" fmla="*/ 4457024 w 6753100"/>
              <a:gd name="connsiteY7523" fmla="*/ 717122 h 3313224"/>
              <a:gd name="connsiteX7524" fmla="*/ 4459419 w 6753100"/>
              <a:gd name="connsiteY7524" fmla="*/ 719387 h 3313224"/>
              <a:gd name="connsiteX7525" fmla="*/ 4426478 w 6753100"/>
              <a:gd name="connsiteY7525" fmla="*/ 752328 h 3313224"/>
              <a:gd name="connsiteX7526" fmla="*/ 4648779 w 6753100"/>
              <a:gd name="connsiteY7526" fmla="*/ 1032550 h 3313224"/>
              <a:gd name="connsiteX7527" fmla="*/ 4649362 w 6753100"/>
              <a:gd name="connsiteY7527" fmla="*/ 1032550 h 3313224"/>
              <a:gd name="connsiteX7528" fmla="*/ 4662499 w 6753100"/>
              <a:gd name="connsiteY7528" fmla="*/ 1045688 h 3313224"/>
              <a:gd name="connsiteX7529" fmla="*/ 4649362 w 6753100"/>
              <a:gd name="connsiteY7529" fmla="*/ 1058825 h 3313224"/>
              <a:gd name="connsiteX7530" fmla="*/ 4636224 w 6753100"/>
              <a:gd name="connsiteY7530" fmla="*/ 1045688 h 3313224"/>
              <a:gd name="connsiteX7531" fmla="*/ 4636095 w 6753100"/>
              <a:gd name="connsiteY7531" fmla="*/ 1045623 h 3313224"/>
              <a:gd name="connsiteX7532" fmla="*/ 4642372 w 6753100"/>
              <a:gd name="connsiteY7532" fmla="*/ 1034427 h 3313224"/>
              <a:gd name="connsiteX7533" fmla="*/ 4419553 w 6753100"/>
              <a:gd name="connsiteY7533" fmla="*/ 754722 h 3313224"/>
              <a:gd name="connsiteX7534" fmla="*/ 4417159 w 6753100"/>
              <a:gd name="connsiteY7534" fmla="*/ 752457 h 3313224"/>
              <a:gd name="connsiteX7535" fmla="*/ 4450100 w 6753100"/>
              <a:gd name="connsiteY7535" fmla="*/ 719517 h 3313224"/>
              <a:gd name="connsiteX7536" fmla="*/ 4341829 w 6753100"/>
              <a:gd name="connsiteY7536" fmla="*/ 628267 h 3313224"/>
              <a:gd name="connsiteX7537" fmla="*/ 4338852 w 6753100"/>
              <a:gd name="connsiteY7537" fmla="*/ 626001 h 3313224"/>
              <a:gd name="connsiteX7538" fmla="*/ 3112733 w 6753100"/>
              <a:gd name="connsiteY7538" fmla="*/ 587043 h 3313224"/>
              <a:gd name="connsiteX7539" fmla="*/ 3153699 w 6753100"/>
              <a:gd name="connsiteY7539" fmla="*/ 628009 h 3313224"/>
              <a:gd name="connsiteX7540" fmla="*/ 3149104 w 6753100"/>
              <a:gd name="connsiteY7540" fmla="*/ 629821 h 3313224"/>
              <a:gd name="connsiteX7541" fmla="*/ 3024460 w 6753100"/>
              <a:gd name="connsiteY7541" fmla="*/ 687936 h 3313224"/>
              <a:gd name="connsiteX7542" fmla="*/ 3019477 w 6753100"/>
              <a:gd name="connsiteY7542" fmla="*/ 705280 h 3313224"/>
              <a:gd name="connsiteX7543" fmla="*/ 3011064 w 6753100"/>
              <a:gd name="connsiteY7543" fmla="*/ 707998 h 3313224"/>
              <a:gd name="connsiteX7544" fmla="*/ 2999221 w 6753100"/>
              <a:gd name="connsiteY7544" fmla="*/ 701915 h 3313224"/>
              <a:gd name="connsiteX7545" fmla="*/ 2996697 w 6753100"/>
              <a:gd name="connsiteY7545" fmla="*/ 691042 h 3313224"/>
              <a:gd name="connsiteX7546" fmla="*/ 3002586 w 6753100"/>
              <a:gd name="connsiteY7546" fmla="*/ 681594 h 3313224"/>
              <a:gd name="connsiteX7547" fmla="*/ 3020706 w 6753100"/>
              <a:gd name="connsiteY7547" fmla="*/ 682629 h 3313224"/>
              <a:gd name="connsiteX7548" fmla="*/ 3142179 w 6753100"/>
              <a:gd name="connsiteY7548" fmla="*/ 625614 h 3313224"/>
              <a:gd name="connsiteX7549" fmla="*/ 3111309 w 6753100"/>
              <a:gd name="connsiteY7549" fmla="*/ 594744 h 3313224"/>
              <a:gd name="connsiteX7550" fmla="*/ 2944665 w 6753100"/>
              <a:gd name="connsiteY7550" fmla="*/ 680558 h 3313224"/>
              <a:gd name="connsiteX7551" fmla="*/ 2978511 w 6753100"/>
              <a:gd name="connsiteY7551" fmla="*/ 714405 h 3313224"/>
              <a:gd name="connsiteX7552" fmla="*/ 2975017 w 6753100"/>
              <a:gd name="connsiteY7552" fmla="*/ 716541 h 3313224"/>
              <a:gd name="connsiteX7553" fmla="*/ 2924473 w 6753100"/>
              <a:gd name="connsiteY7553" fmla="*/ 749675 h 3313224"/>
              <a:gd name="connsiteX7554" fmla="*/ 2925638 w 6753100"/>
              <a:gd name="connsiteY7554" fmla="*/ 754982 h 3313224"/>
              <a:gd name="connsiteX7555" fmla="*/ 2912500 w 6753100"/>
              <a:gd name="connsiteY7555" fmla="*/ 768120 h 3313224"/>
              <a:gd name="connsiteX7556" fmla="*/ 2899363 w 6753100"/>
              <a:gd name="connsiteY7556" fmla="*/ 754982 h 3313224"/>
              <a:gd name="connsiteX7557" fmla="*/ 2912500 w 6753100"/>
              <a:gd name="connsiteY7557" fmla="*/ 741845 h 3313224"/>
              <a:gd name="connsiteX7558" fmla="*/ 2920461 w 6753100"/>
              <a:gd name="connsiteY7558" fmla="*/ 744628 h 3313224"/>
              <a:gd name="connsiteX7559" fmla="*/ 2968221 w 6753100"/>
              <a:gd name="connsiteY7559" fmla="*/ 713240 h 3313224"/>
              <a:gd name="connsiteX7560" fmla="*/ 2934375 w 6753100"/>
              <a:gd name="connsiteY7560" fmla="*/ 679393 h 3313224"/>
              <a:gd name="connsiteX7561" fmla="*/ 2934245 w 6753100"/>
              <a:gd name="connsiteY7561" fmla="*/ 679264 h 3313224"/>
              <a:gd name="connsiteX7562" fmla="*/ 2937675 w 6753100"/>
              <a:gd name="connsiteY7562" fmla="*/ 677128 h 3313224"/>
              <a:gd name="connsiteX7563" fmla="*/ 3110727 w 6753100"/>
              <a:gd name="connsiteY7563" fmla="*/ 587884 h 3313224"/>
              <a:gd name="connsiteX7564" fmla="*/ 1755176 w 6753100"/>
              <a:gd name="connsiteY7564" fmla="*/ 586202 h 3313224"/>
              <a:gd name="connsiteX7565" fmla="*/ 1747087 w 6753100"/>
              <a:gd name="connsiteY7565" fmla="*/ 594291 h 3313224"/>
              <a:gd name="connsiteX7566" fmla="*/ 1755176 w 6753100"/>
              <a:gd name="connsiteY7566" fmla="*/ 602381 h 3313224"/>
              <a:gd name="connsiteX7567" fmla="*/ 1763266 w 6753100"/>
              <a:gd name="connsiteY7567" fmla="*/ 594291 h 3313224"/>
              <a:gd name="connsiteX7568" fmla="*/ 1755176 w 6753100"/>
              <a:gd name="connsiteY7568" fmla="*/ 586202 h 3313224"/>
              <a:gd name="connsiteX7569" fmla="*/ 1229290 w 6753100"/>
              <a:gd name="connsiteY7569" fmla="*/ 586137 h 3313224"/>
              <a:gd name="connsiteX7570" fmla="*/ 1243851 w 6753100"/>
              <a:gd name="connsiteY7570" fmla="*/ 600698 h 3313224"/>
              <a:gd name="connsiteX7571" fmla="*/ 1229290 w 6753100"/>
              <a:gd name="connsiteY7571" fmla="*/ 615259 h 3313224"/>
              <a:gd name="connsiteX7572" fmla="*/ 1224760 w 6753100"/>
              <a:gd name="connsiteY7572" fmla="*/ 614483 h 3313224"/>
              <a:gd name="connsiteX7573" fmla="*/ 1133768 w 6753100"/>
              <a:gd name="connsiteY7573" fmla="*/ 844809 h 3313224"/>
              <a:gd name="connsiteX7574" fmla="*/ 1164897 w 6753100"/>
              <a:gd name="connsiteY7574" fmla="*/ 875937 h 3313224"/>
              <a:gd name="connsiteX7575" fmla="*/ 1213370 w 6753100"/>
              <a:gd name="connsiteY7575" fmla="*/ 742557 h 3313224"/>
              <a:gd name="connsiteX7576" fmla="*/ 1215182 w 6753100"/>
              <a:gd name="connsiteY7576" fmla="*/ 737962 h 3313224"/>
              <a:gd name="connsiteX7577" fmla="*/ 1256018 w 6753100"/>
              <a:gd name="connsiteY7577" fmla="*/ 778798 h 3313224"/>
              <a:gd name="connsiteX7578" fmla="*/ 1255241 w 6753100"/>
              <a:gd name="connsiteY7578" fmla="*/ 780739 h 3313224"/>
              <a:gd name="connsiteX7579" fmla="*/ 1148459 w 6753100"/>
              <a:gd name="connsiteY7579" fmla="*/ 1135127 h 3313224"/>
              <a:gd name="connsiteX7580" fmla="*/ 1157519 w 6753100"/>
              <a:gd name="connsiteY7580" fmla="*/ 1148588 h 3313224"/>
              <a:gd name="connsiteX7581" fmla="*/ 1142958 w 6753100"/>
              <a:gd name="connsiteY7581" fmla="*/ 1163149 h 3313224"/>
              <a:gd name="connsiteX7582" fmla="*/ 1128397 w 6753100"/>
              <a:gd name="connsiteY7582" fmla="*/ 1148588 h 3313224"/>
              <a:gd name="connsiteX7583" fmla="*/ 1141987 w 6753100"/>
              <a:gd name="connsiteY7583" fmla="*/ 1134156 h 3313224"/>
              <a:gd name="connsiteX7584" fmla="*/ 1248381 w 6753100"/>
              <a:gd name="connsiteY7584" fmla="*/ 780351 h 3313224"/>
              <a:gd name="connsiteX7585" fmla="*/ 1217447 w 6753100"/>
              <a:gd name="connsiteY7585" fmla="*/ 749417 h 3313224"/>
              <a:gd name="connsiteX7586" fmla="*/ 1169298 w 6753100"/>
              <a:gd name="connsiteY7586" fmla="*/ 882862 h 3313224"/>
              <a:gd name="connsiteX7587" fmla="*/ 1167680 w 6753100"/>
              <a:gd name="connsiteY7587" fmla="*/ 887845 h 3313224"/>
              <a:gd name="connsiteX7588" fmla="*/ 1126326 w 6753100"/>
              <a:gd name="connsiteY7588" fmla="*/ 846491 h 3313224"/>
              <a:gd name="connsiteX7589" fmla="*/ 1126973 w 6753100"/>
              <a:gd name="connsiteY7589" fmla="*/ 844615 h 3313224"/>
              <a:gd name="connsiteX7590" fmla="*/ 1219129 w 6753100"/>
              <a:gd name="connsiteY7590" fmla="*/ 611118 h 3313224"/>
              <a:gd name="connsiteX7591" fmla="*/ 1214729 w 6753100"/>
              <a:gd name="connsiteY7591" fmla="*/ 600698 h 3313224"/>
              <a:gd name="connsiteX7592" fmla="*/ 1229290 w 6753100"/>
              <a:gd name="connsiteY7592" fmla="*/ 586137 h 3313224"/>
              <a:gd name="connsiteX7593" fmla="*/ 5780540 w 6753100"/>
              <a:gd name="connsiteY7593" fmla="*/ 581348 h 3313224"/>
              <a:gd name="connsiteX7594" fmla="*/ 5772451 w 6753100"/>
              <a:gd name="connsiteY7594" fmla="*/ 589437 h 3313224"/>
              <a:gd name="connsiteX7595" fmla="*/ 5780540 w 6753100"/>
              <a:gd name="connsiteY7595" fmla="*/ 597527 h 3313224"/>
              <a:gd name="connsiteX7596" fmla="*/ 5788630 w 6753100"/>
              <a:gd name="connsiteY7596" fmla="*/ 589437 h 3313224"/>
              <a:gd name="connsiteX7597" fmla="*/ 5780540 w 6753100"/>
              <a:gd name="connsiteY7597" fmla="*/ 581348 h 3313224"/>
              <a:gd name="connsiteX7598" fmla="*/ 4297433 w 6753100"/>
              <a:gd name="connsiteY7598" fmla="*/ 581348 h 3313224"/>
              <a:gd name="connsiteX7599" fmla="*/ 4289343 w 6753100"/>
              <a:gd name="connsiteY7599" fmla="*/ 589437 h 3313224"/>
              <a:gd name="connsiteX7600" fmla="*/ 4297433 w 6753100"/>
              <a:gd name="connsiteY7600" fmla="*/ 597527 h 3313224"/>
              <a:gd name="connsiteX7601" fmla="*/ 4305523 w 6753100"/>
              <a:gd name="connsiteY7601" fmla="*/ 589437 h 3313224"/>
              <a:gd name="connsiteX7602" fmla="*/ 4297433 w 6753100"/>
              <a:gd name="connsiteY7602" fmla="*/ 581348 h 3313224"/>
              <a:gd name="connsiteX7603" fmla="*/ 5780540 w 6753100"/>
              <a:gd name="connsiteY7603" fmla="*/ 574876 h 3313224"/>
              <a:gd name="connsiteX7604" fmla="*/ 5795101 w 6753100"/>
              <a:gd name="connsiteY7604" fmla="*/ 589437 h 3313224"/>
              <a:gd name="connsiteX7605" fmla="*/ 5794972 w 6753100"/>
              <a:gd name="connsiteY7605" fmla="*/ 589372 h 3313224"/>
              <a:gd name="connsiteX7606" fmla="*/ 5789342 w 6753100"/>
              <a:gd name="connsiteY7606" fmla="*/ 600827 h 3313224"/>
              <a:gd name="connsiteX7607" fmla="*/ 5906026 w 6753100"/>
              <a:gd name="connsiteY7607" fmla="*/ 889139 h 3313224"/>
              <a:gd name="connsiteX7608" fmla="*/ 5917998 w 6753100"/>
              <a:gd name="connsiteY7608" fmla="*/ 902212 h 3313224"/>
              <a:gd name="connsiteX7609" fmla="*/ 5904861 w 6753100"/>
              <a:gd name="connsiteY7609" fmla="*/ 915349 h 3313224"/>
              <a:gd name="connsiteX7610" fmla="*/ 5891723 w 6753100"/>
              <a:gd name="connsiteY7610" fmla="*/ 902212 h 3313224"/>
              <a:gd name="connsiteX7611" fmla="*/ 5899619 w 6753100"/>
              <a:gd name="connsiteY7611" fmla="*/ 890175 h 3313224"/>
              <a:gd name="connsiteX7612" fmla="*/ 5783582 w 6753100"/>
              <a:gd name="connsiteY7612" fmla="*/ 603675 h 3313224"/>
              <a:gd name="connsiteX7613" fmla="*/ 5780540 w 6753100"/>
              <a:gd name="connsiteY7613" fmla="*/ 603998 h 3313224"/>
              <a:gd name="connsiteX7614" fmla="*/ 5765979 w 6753100"/>
              <a:gd name="connsiteY7614" fmla="*/ 589437 h 3313224"/>
              <a:gd name="connsiteX7615" fmla="*/ 5780540 w 6753100"/>
              <a:gd name="connsiteY7615" fmla="*/ 574876 h 3313224"/>
              <a:gd name="connsiteX7616" fmla="*/ 6387257 w 6753100"/>
              <a:gd name="connsiteY7616" fmla="*/ 574358 h 3313224"/>
              <a:gd name="connsiteX7617" fmla="*/ 6379167 w 6753100"/>
              <a:gd name="connsiteY7617" fmla="*/ 582448 h 3313224"/>
              <a:gd name="connsiteX7618" fmla="*/ 6387257 w 6753100"/>
              <a:gd name="connsiteY7618" fmla="*/ 590538 h 3313224"/>
              <a:gd name="connsiteX7619" fmla="*/ 6395346 w 6753100"/>
              <a:gd name="connsiteY7619" fmla="*/ 582448 h 3313224"/>
              <a:gd name="connsiteX7620" fmla="*/ 6387257 w 6753100"/>
              <a:gd name="connsiteY7620" fmla="*/ 574358 h 3313224"/>
              <a:gd name="connsiteX7621" fmla="*/ 531517 w 6753100"/>
              <a:gd name="connsiteY7621" fmla="*/ 571640 h 3313224"/>
              <a:gd name="connsiteX7622" fmla="*/ 523427 w 6753100"/>
              <a:gd name="connsiteY7622" fmla="*/ 579730 h 3313224"/>
              <a:gd name="connsiteX7623" fmla="*/ 531517 w 6753100"/>
              <a:gd name="connsiteY7623" fmla="*/ 587819 h 3313224"/>
              <a:gd name="connsiteX7624" fmla="*/ 539606 w 6753100"/>
              <a:gd name="connsiteY7624" fmla="*/ 579730 h 3313224"/>
              <a:gd name="connsiteX7625" fmla="*/ 531517 w 6753100"/>
              <a:gd name="connsiteY7625" fmla="*/ 571640 h 3313224"/>
              <a:gd name="connsiteX7626" fmla="*/ 1544718 w 6753100"/>
              <a:gd name="connsiteY7626" fmla="*/ 570022 h 3313224"/>
              <a:gd name="connsiteX7627" fmla="*/ 1557856 w 6753100"/>
              <a:gd name="connsiteY7627" fmla="*/ 583159 h 3313224"/>
              <a:gd name="connsiteX7628" fmla="*/ 1544718 w 6753100"/>
              <a:gd name="connsiteY7628" fmla="*/ 596297 h 3313224"/>
              <a:gd name="connsiteX7629" fmla="*/ 1544459 w 6753100"/>
              <a:gd name="connsiteY7629" fmla="*/ 596297 h 3313224"/>
              <a:gd name="connsiteX7630" fmla="*/ 1496116 w 6753100"/>
              <a:gd name="connsiteY7630" fmla="*/ 692077 h 3313224"/>
              <a:gd name="connsiteX7631" fmla="*/ 1531192 w 6753100"/>
              <a:gd name="connsiteY7631" fmla="*/ 727154 h 3313224"/>
              <a:gd name="connsiteX7632" fmla="*/ 1530222 w 6753100"/>
              <a:gd name="connsiteY7632" fmla="*/ 729225 h 3313224"/>
              <a:gd name="connsiteX7633" fmla="*/ 1497993 w 6753100"/>
              <a:gd name="connsiteY7633" fmla="*/ 802225 h 3313224"/>
              <a:gd name="connsiteX7634" fmla="*/ 1501876 w 6753100"/>
              <a:gd name="connsiteY7634" fmla="*/ 811609 h 3313224"/>
              <a:gd name="connsiteX7635" fmla="*/ 1488738 w 6753100"/>
              <a:gd name="connsiteY7635" fmla="*/ 824746 h 3313224"/>
              <a:gd name="connsiteX7636" fmla="*/ 1475601 w 6753100"/>
              <a:gd name="connsiteY7636" fmla="*/ 811609 h 3313224"/>
              <a:gd name="connsiteX7637" fmla="*/ 1488738 w 6753100"/>
              <a:gd name="connsiteY7637" fmla="*/ 798471 h 3313224"/>
              <a:gd name="connsiteX7638" fmla="*/ 1492427 w 6753100"/>
              <a:gd name="connsiteY7638" fmla="*/ 799054 h 3313224"/>
              <a:gd name="connsiteX7639" fmla="*/ 1523426 w 6753100"/>
              <a:gd name="connsiteY7639" fmla="*/ 728642 h 3313224"/>
              <a:gd name="connsiteX7640" fmla="*/ 1488350 w 6753100"/>
              <a:gd name="connsiteY7640" fmla="*/ 693566 h 3313224"/>
              <a:gd name="connsiteX7641" fmla="*/ 1488350 w 6753100"/>
              <a:gd name="connsiteY7641" fmla="*/ 693501 h 3313224"/>
              <a:gd name="connsiteX7642" fmla="*/ 1489321 w 6753100"/>
              <a:gd name="connsiteY7642" fmla="*/ 691430 h 3313224"/>
              <a:gd name="connsiteX7643" fmla="*/ 1538117 w 6753100"/>
              <a:gd name="connsiteY7643" fmla="*/ 594485 h 3313224"/>
              <a:gd name="connsiteX7644" fmla="*/ 1531581 w 6753100"/>
              <a:gd name="connsiteY7644" fmla="*/ 583159 h 3313224"/>
              <a:gd name="connsiteX7645" fmla="*/ 1544718 w 6753100"/>
              <a:gd name="connsiteY7645" fmla="*/ 570022 h 3313224"/>
              <a:gd name="connsiteX7646" fmla="*/ 3810441 w 6753100"/>
              <a:gd name="connsiteY7646" fmla="*/ 568987 h 3313224"/>
              <a:gd name="connsiteX7647" fmla="*/ 3802351 w 6753100"/>
              <a:gd name="connsiteY7647" fmla="*/ 577076 h 3313224"/>
              <a:gd name="connsiteX7648" fmla="*/ 3810441 w 6753100"/>
              <a:gd name="connsiteY7648" fmla="*/ 585166 h 3313224"/>
              <a:gd name="connsiteX7649" fmla="*/ 3818531 w 6753100"/>
              <a:gd name="connsiteY7649" fmla="*/ 577076 h 3313224"/>
              <a:gd name="connsiteX7650" fmla="*/ 3810441 w 6753100"/>
              <a:gd name="connsiteY7650" fmla="*/ 568987 h 3313224"/>
              <a:gd name="connsiteX7651" fmla="*/ 3810376 w 6753100"/>
              <a:gd name="connsiteY7651" fmla="*/ 562515 h 3313224"/>
              <a:gd name="connsiteX7652" fmla="*/ 3824937 w 6753100"/>
              <a:gd name="connsiteY7652" fmla="*/ 577076 h 3313224"/>
              <a:gd name="connsiteX7653" fmla="*/ 3824873 w 6753100"/>
              <a:gd name="connsiteY7653" fmla="*/ 577982 h 3313224"/>
              <a:gd name="connsiteX7654" fmla="*/ 4131694 w 6753100"/>
              <a:gd name="connsiteY7654" fmla="*/ 703467 h 3313224"/>
              <a:gd name="connsiteX7655" fmla="*/ 4142631 w 6753100"/>
              <a:gd name="connsiteY7655" fmla="*/ 698420 h 3313224"/>
              <a:gd name="connsiteX7656" fmla="*/ 4157192 w 6753100"/>
              <a:gd name="connsiteY7656" fmla="*/ 712981 h 3313224"/>
              <a:gd name="connsiteX7657" fmla="*/ 4142631 w 6753100"/>
              <a:gd name="connsiteY7657" fmla="*/ 727542 h 3313224"/>
              <a:gd name="connsiteX7658" fmla="*/ 4142566 w 6753100"/>
              <a:gd name="connsiteY7658" fmla="*/ 727542 h 3313224"/>
              <a:gd name="connsiteX7659" fmla="*/ 4128005 w 6753100"/>
              <a:gd name="connsiteY7659" fmla="*/ 712981 h 3313224"/>
              <a:gd name="connsiteX7660" fmla="*/ 4128587 w 6753100"/>
              <a:gd name="connsiteY7660" fmla="*/ 709163 h 3313224"/>
              <a:gd name="connsiteX7661" fmla="*/ 3822996 w 6753100"/>
              <a:gd name="connsiteY7661" fmla="*/ 584195 h 3313224"/>
              <a:gd name="connsiteX7662" fmla="*/ 3810376 w 6753100"/>
              <a:gd name="connsiteY7662" fmla="*/ 591637 h 3313224"/>
              <a:gd name="connsiteX7663" fmla="*/ 3795815 w 6753100"/>
              <a:gd name="connsiteY7663" fmla="*/ 577076 h 3313224"/>
              <a:gd name="connsiteX7664" fmla="*/ 3810376 w 6753100"/>
              <a:gd name="connsiteY7664" fmla="*/ 562515 h 3313224"/>
              <a:gd name="connsiteX7665" fmla="*/ 4163988 w 6753100"/>
              <a:gd name="connsiteY7665" fmla="*/ 561027 h 3313224"/>
              <a:gd name="connsiteX7666" fmla="*/ 4166124 w 6753100"/>
              <a:gd name="connsiteY7666" fmla="*/ 562192 h 3313224"/>
              <a:gd name="connsiteX7667" fmla="*/ 4375676 w 6753100"/>
              <a:gd name="connsiteY7667" fmla="*/ 706833 h 3313224"/>
              <a:gd name="connsiteX7668" fmla="*/ 4383765 w 6753100"/>
              <a:gd name="connsiteY7668" fmla="*/ 704374 h 3313224"/>
              <a:gd name="connsiteX7669" fmla="*/ 4398326 w 6753100"/>
              <a:gd name="connsiteY7669" fmla="*/ 718935 h 3313224"/>
              <a:gd name="connsiteX7670" fmla="*/ 4383765 w 6753100"/>
              <a:gd name="connsiteY7670" fmla="*/ 733496 h 3313224"/>
              <a:gd name="connsiteX7671" fmla="*/ 4369204 w 6753100"/>
              <a:gd name="connsiteY7671" fmla="*/ 718935 h 3313224"/>
              <a:gd name="connsiteX7672" fmla="*/ 4371230 w 6753100"/>
              <a:gd name="connsiteY7672" fmla="*/ 711718 h 3313224"/>
              <a:gd name="connsiteX7673" fmla="*/ 4371275 w 6753100"/>
              <a:gd name="connsiteY7673" fmla="*/ 711752 h 3313224"/>
              <a:gd name="connsiteX7674" fmla="*/ 4371275 w 6753100"/>
              <a:gd name="connsiteY7674" fmla="*/ 711557 h 3313224"/>
              <a:gd name="connsiteX7675" fmla="*/ 4371230 w 6753100"/>
              <a:gd name="connsiteY7675" fmla="*/ 711718 h 3313224"/>
              <a:gd name="connsiteX7676" fmla="*/ 4338414 w 6753100"/>
              <a:gd name="connsiteY7676" fmla="*/ 686519 h 3313224"/>
              <a:gd name="connsiteX7677" fmla="*/ 4295408 w 6753100"/>
              <a:gd name="connsiteY7677" fmla="*/ 653496 h 3313224"/>
              <a:gd name="connsiteX7678" fmla="*/ 4271709 w 6753100"/>
              <a:gd name="connsiteY7678" fmla="*/ 635297 h 3313224"/>
              <a:gd name="connsiteX7679" fmla="*/ 4165153 w 6753100"/>
              <a:gd name="connsiteY7679" fmla="*/ 569181 h 3313224"/>
              <a:gd name="connsiteX7680" fmla="*/ 4135642 w 6753100"/>
              <a:gd name="connsiteY7680" fmla="*/ 598692 h 3313224"/>
              <a:gd name="connsiteX7681" fmla="*/ 4253879 w 6753100"/>
              <a:gd name="connsiteY7681" fmla="*/ 671627 h 3313224"/>
              <a:gd name="connsiteX7682" fmla="*/ 4257050 w 6753100"/>
              <a:gd name="connsiteY7682" fmla="*/ 673828 h 3313224"/>
              <a:gd name="connsiteX7683" fmla="*/ 4218803 w 6753100"/>
              <a:gd name="connsiteY7683" fmla="*/ 712075 h 3313224"/>
              <a:gd name="connsiteX7684" fmla="*/ 4216602 w 6753100"/>
              <a:gd name="connsiteY7684" fmla="*/ 710522 h 3313224"/>
              <a:gd name="connsiteX7685" fmla="*/ 4034685 w 6753100"/>
              <a:gd name="connsiteY7685" fmla="*/ 608011 h 3313224"/>
              <a:gd name="connsiteX7686" fmla="*/ 4030413 w 6753100"/>
              <a:gd name="connsiteY7686" fmla="*/ 606070 h 3313224"/>
              <a:gd name="connsiteX7687" fmla="*/ 4070537 w 6753100"/>
              <a:gd name="connsiteY7687" fmla="*/ 565945 h 3313224"/>
              <a:gd name="connsiteX7688" fmla="*/ 4072608 w 6753100"/>
              <a:gd name="connsiteY7688" fmla="*/ 566916 h 3313224"/>
              <a:gd name="connsiteX7689" fmla="*/ 4087169 w 6753100"/>
              <a:gd name="connsiteY7689" fmla="*/ 573906 h 3313224"/>
              <a:gd name="connsiteX7690" fmla="*/ 4098236 w 6753100"/>
              <a:gd name="connsiteY7690" fmla="*/ 567758 h 3313224"/>
              <a:gd name="connsiteX7691" fmla="*/ 4111373 w 6753100"/>
              <a:gd name="connsiteY7691" fmla="*/ 580895 h 3313224"/>
              <a:gd name="connsiteX7692" fmla="*/ 4098236 w 6753100"/>
              <a:gd name="connsiteY7692" fmla="*/ 594032 h 3313224"/>
              <a:gd name="connsiteX7693" fmla="*/ 4085099 w 6753100"/>
              <a:gd name="connsiteY7693" fmla="*/ 580895 h 3313224"/>
              <a:gd name="connsiteX7694" fmla="*/ 4085163 w 6753100"/>
              <a:gd name="connsiteY7694" fmla="*/ 580054 h 3313224"/>
              <a:gd name="connsiteX7695" fmla="*/ 4071896 w 6753100"/>
              <a:gd name="connsiteY7695" fmla="*/ 573647 h 3313224"/>
              <a:gd name="connsiteX7696" fmla="*/ 4041609 w 6753100"/>
              <a:gd name="connsiteY7696" fmla="*/ 603934 h 3313224"/>
              <a:gd name="connsiteX7697" fmla="*/ 4218091 w 6753100"/>
              <a:gd name="connsiteY7697" fmla="*/ 703533 h 3313224"/>
              <a:gd name="connsiteX7698" fmla="*/ 4247019 w 6753100"/>
              <a:gd name="connsiteY7698" fmla="*/ 674604 h 3313224"/>
              <a:gd name="connsiteX7699" fmla="*/ 4128717 w 6753100"/>
              <a:gd name="connsiteY7699" fmla="*/ 602187 h 3313224"/>
              <a:gd name="connsiteX7700" fmla="*/ 4124899 w 6753100"/>
              <a:gd name="connsiteY7700" fmla="*/ 600116 h 3313224"/>
              <a:gd name="connsiteX7701" fmla="*/ 3045622 w 6753100"/>
              <a:gd name="connsiteY7701" fmla="*/ 560315 h 3313224"/>
              <a:gd name="connsiteX7702" fmla="*/ 3040963 w 6753100"/>
              <a:gd name="connsiteY7702" fmla="*/ 561803 h 3313224"/>
              <a:gd name="connsiteX7703" fmla="*/ 3039086 w 6753100"/>
              <a:gd name="connsiteY7703" fmla="*/ 573064 h 3313224"/>
              <a:gd name="connsiteX7704" fmla="*/ 3050347 w 6753100"/>
              <a:gd name="connsiteY7704" fmla="*/ 574941 h 3313224"/>
              <a:gd name="connsiteX7705" fmla="*/ 3052224 w 6753100"/>
              <a:gd name="connsiteY7705" fmla="*/ 563680 h 3313224"/>
              <a:gd name="connsiteX7706" fmla="*/ 3045622 w 6753100"/>
              <a:gd name="connsiteY7706" fmla="*/ 560315 h 3313224"/>
              <a:gd name="connsiteX7707" fmla="*/ 1997863 w 6753100"/>
              <a:gd name="connsiteY7707" fmla="*/ 555461 h 3313224"/>
              <a:gd name="connsiteX7708" fmla="*/ 1989773 w 6753100"/>
              <a:gd name="connsiteY7708" fmla="*/ 563550 h 3313224"/>
              <a:gd name="connsiteX7709" fmla="*/ 1997863 w 6753100"/>
              <a:gd name="connsiteY7709" fmla="*/ 571640 h 3313224"/>
              <a:gd name="connsiteX7710" fmla="*/ 2005953 w 6753100"/>
              <a:gd name="connsiteY7710" fmla="*/ 563550 h 3313224"/>
              <a:gd name="connsiteX7711" fmla="*/ 1997863 w 6753100"/>
              <a:gd name="connsiteY7711" fmla="*/ 555461 h 3313224"/>
              <a:gd name="connsiteX7712" fmla="*/ 3048009 w 6753100"/>
              <a:gd name="connsiteY7712" fmla="*/ 553948 h 3313224"/>
              <a:gd name="connsiteX7713" fmla="*/ 3057466 w 6753100"/>
              <a:gd name="connsiteY7713" fmla="*/ 559862 h 3313224"/>
              <a:gd name="connsiteX7714" fmla="*/ 3054036 w 6753100"/>
              <a:gd name="connsiteY7714" fmla="*/ 580183 h 3313224"/>
              <a:gd name="connsiteX7715" fmla="*/ 3045622 w 6753100"/>
              <a:gd name="connsiteY7715" fmla="*/ 582901 h 3313224"/>
              <a:gd name="connsiteX7716" fmla="*/ 3043163 w 6753100"/>
              <a:gd name="connsiteY7716" fmla="*/ 582707 h 3313224"/>
              <a:gd name="connsiteX7717" fmla="*/ 3034815 w 6753100"/>
              <a:gd name="connsiteY7717" fmla="*/ 578047 h 3313224"/>
              <a:gd name="connsiteX7718" fmla="*/ 2968092 w 6753100"/>
              <a:gd name="connsiteY7718" fmla="*/ 612735 h 3313224"/>
              <a:gd name="connsiteX7719" fmla="*/ 2969127 w 6753100"/>
              <a:gd name="connsiteY7719" fmla="*/ 618042 h 3313224"/>
              <a:gd name="connsiteX7720" fmla="*/ 2954566 w 6753100"/>
              <a:gd name="connsiteY7720" fmla="*/ 632603 h 3313224"/>
              <a:gd name="connsiteX7721" fmla="*/ 2940005 w 6753100"/>
              <a:gd name="connsiteY7721" fmla="*/ 618042 h 3313224"/>
              <a:gd name="connsiteX7722" fmla="*/ 2954566 w 6753100"/>
              <a:gd name="connsiteY7722" fmla="*/ 603481 h 3313224"/>
              <a:gd name="connsiteX7723" fmla="*/ 2964403 w 6753100"/>
              <a:gd name="connsiteY7723" fmla="*/ 607364 h 3313224"/>
              <a:gd name="connsiteX7724" fmla="*/ 2964338 w 6753100"/>
              <a:gd name="connsiteY7724" fmla="*/ 607299 h 3313224"/>
              <a:gd name="connsiteX7725" fmla="*/ 3031644 w 6753100"/>
              <a:gd name="connsiteY7725" fmla="*/ 572287 h 3313224"/>
              <a:gd name="connsiteX7726" fmla="*/ 3031255 w 6753100"/>
              <a:gd name="connsiteY7726" fmla="*/ 565880 h 3313224"/>
              <a:gd name="connsiteX7727" fmla="*/ 3037144 w 6753100"/>
              <a:gd name="connsiteY7727" fmla="*/ 556432 h 3313224"/>
              <a:gd name="connsiteX7728" fmla="*/ 3048009 w 6753100"/>
              <a:gd name="connsiteY7728" fmla="*/ 553948 h 3313224"/>
              <a:gd name="connsiteX7729" fmla="*/ 1997863 w 6753100"/>
              <a:gd name="connsiteY7729" fmla="*/ 548989 h 3313224"/>
              <a:gd name="connsiteX7730" fmla="*/ 2012424 w 6753100"/>
              <a:gd name="connsiteY7730" fmla="*/ 563550 h 3313224"/>
              <a:gd name="connsiteX7731" fmla="*/ 1997863 w 6753100"/>
              <a:gd name="connsiteY7731" fmla="*/ 578111 h 3313224"/>
              <a:gd name="connsiteX7732" fmla="*/ 1992492 w 6753100"/>
              <a:gd name="connsiteY7732" fmla="*/ 577076 h 3313224"/>
              <a:gd name="connsiteX7733" fmla="*/ 1973335 w 6753100"/>
              <a:gd name="connsiteY7733" fmla="*/ 605098 h 3313224"/>
              <a:gd name="connsiteX7734" fmla="*/ 1975730 w 6753100"/>
              <a:gd name="connsiteY7734" fmla="*/ 612605 h 3313224"/>
              <a:gd name="connsiteX7735" fmla="*/ 1962592 w 6753100"/>
              <a:gd name="connsiteY7735" fmla="*/ 625743 h 3313224"/>
              <a:gd name="connsiteX7736" fmla="*/ 1949455 w 6753100"/>
              <a:gd name="connsiteY7736" fmla="*/ 612605 h 3313224"/>
              <a:gd name="connsiteX7737" fmla="*/ 1962592 w 6753100"/>
              <a:gd name="connsiteY7737" fmla="*/ 599468 h 3313224"/>
              <a:gd name="connsiteX7738" fmla="*/ 1968417 w 6753100"/>
              <a:gd name="connsiteY7738" fmla="*/ 600892 h 3313224"/>
              <a:gd name="connsiteX7739" fmla="*/ 1987185 w 6753100"/>
              <a:gd name="connsiteY7739" fmla="*/ 573387 h 3313224"/>
              <a:gd name="connsiteX7740" fmla="*/ 1983302 w 6753100"/>
              <a:gd name="connsiteY7740" fmla="*/ 563550 h 3313224"/>
              <a:gd name="connsiteX7741" fmla="*/ 1997863 w 6753100"/>
              <a:gd name="connsiteY7741" fmla="*/ 548989 h 3313224"/>
              <a:gd name="connsiteX7742" fmla="*/ 3407517 w 6753100"/>
              <a:gd name="connsiteY7742" fmla="*/ 547954 h 3313224"/>
              <a:gd name="connsiteX7743" fmla="*/ 3399427 w 6753100"/>
              <a:gd name="connsiteY7743" fmla="*/ 556044 h 3313224"/>
              <a:gd name="connsiteX7744" fmla="*/ 3400074 w 6753100"/>
              <a:gd name="connsiteY7744" fmla="*/ 559085 h 3313224"/>
              <a:gd name="connsiteX7745" fmla="*/ 3400204 w 6753100"/>
              <a:gd name="connsiteY7745" fmla="*/ 559279 h 3313224"/>
              <a:gd name="connsiteX7746" fmla="*/ 3407581 w 6753100"/>
              <a:gd name="connsiteY7746" fmla="*/ 564068 h 3313224"/>
              <a:gd name="connsiteX7747" fmla="*/ 3407517 w 6753100"/>
              <a:gd name="connsiteY7747" fmla="*/ 564133 h 3313224"/>
              <a:gd name="connsiteX7748" fmla="*/ 3415606 w 6753100"/>
              <a:gd name="connsiteY7748" fmla="*/ 556044 h 3313224"/>
              <a:gd name="connsiteX7749" fmla="*/ 3407517 w 6753100"/>
              <a:gd name="connsiteY7749" fmla="*/ 547954 h 3313224"/>
              <a:gd name="connsiteX7750" fmla="*/ 4934373 w 6753100"/>
              <a:gd name="connsiteY7750" fmla="*/ 544135 h 3313224"/>
              <a:gd name="connsiteX7751" fmla="*/ 4928872 w 6753100"/>
              <a:gd name="connsiteY7751" fmla="*/ 546400 h 3313224"/>
              <a:gd name="connsiteX7752" fmla="*/ 4928742 w 6753100"/>
              <a:gd name="connsiteY7752" fmla="*/ 546530 h 3313224"/>
              <a:gd name="connsiteX7753" fmla="*/ 4928613 w 6753100"/>
              <a:gd name="connsiteY7753" fmla="*/ 546595 h 3313224"/>
              <a:gd name="connsiteX7754" fmla="*/ 4926283 w 6753100"/>
              <a:gd name="connsiteY7754" fmla="*/ 552225 h 3313224"/>
              <a:gd name="connsiteX7755" fmla="*/ 4934373 w 6753100"/>
              <a:gd name="connsiteY7755" fmla="*/ 560315 h 3313224"/>
              <a:gd name="connsiteX7756" fmla="*/ 4942462 w 6753100"/>
              <a:gd name="connsiteY7756" fmla="*/ 552225 h 3313224"/>
              <a:gd name="connsiteX7757" fmla="*/ 4934373 w 6753100"/>
              <a:gd name="connsiteY7757" fmla="*/ 544135 h 3313224"/>
              <a:gd name="connsiteX7758" fmla="*/ 2067433 w 6753100"/>
              <a:gd name="connsiteY7758" fmla="*/ 542518 h 3313224"/>
              <a:gd name="connsiteX7759" fmla="*/ 2067466 w 6753100"/>
              <a:gd name="connsiteY7759" fmla="*/ 542551 h 3313224"/>
              <a:gd name="connsiteX7760" fmla="*/ 2059408 w 6753100"/>
              <a:gd name="connsiteY7760" fmla="*/ 550607 h 3313224"/>
              <a:gd name="connsiteX7761" fmla="*/ 2061091 w 6753100"/>
              <a:gd name="connsiteY7761" fmla="*/ 555331 h 3313224"/>
              <a:gd name="connsiteX7762" fmla="*/ 2061414 w 6753100"/>
              <a:gd name="connsiteY7762" fmla="*/ 555461 h 3313224"/>
              <a:gd name="connsiteX7763" fmla="*/ 2062385 w 6753100"/>
              <a:gd name="connsiteY7763" fmla="*/ 556755 h 3313224"/>
              <a:gd name="connsiteX7764" fmla="*/ 2067433 w 6753100"/>
              <a:gd name="connsiteY7764" fmla="*/ 558697 h 3313224"/>
              <a:gd name="connsiteX7765" fmla="*/ 2075522 w 6753100"/>
              <a:gd name="connsiteY7765" fmla="*/ 550607 h 3313224"/>
              <a:gd name="connsiteX7766" fmla="*/ 2067466 w 6753100"/>
              <a:gd name="connsiteY7766" fmla="*/ 542551 h 3313224"/>
              <a:gd name="connsiteX7767" fmla="*/ 2067498 w 6753100"/>
              <a:gd name="connsiteY7767" fmla="*/ 542518 h 3313224"/>
              <a:gd name="connsiteX7768" fmla="*/ 1509707 w 6753100"/>
              <a:gd name="connsiteY7768" fmla="*/ 542065 h 3313224"/>
              <a:gd name="connsiteX7769" fmla="*/ 1522844 w 6753100"/>
              <a:gd name="connsiteY7769" fmla="*/ 555202 h 3313224"/>
              <a:gd name="connsiteX7770" fmla="*/ 1509707 w 6753100"/>
              <a:gd name="connsiteY7770" fmla="*/ 568340 h 3313224"/>
              <a:gd name="connsiteX7771" fmla="*/ 1506859 w 6753100"/>
              <a:gd name="connsiteY7771" fmla="*/ 568016 h 3313224"/>
              <a:gd name="connsiteX7772" fmla="*/ 1470035 w 6753100"/>
              <a:gd name="connsiteY7772" fmla="*/ 639269 h 3313224"/>
              <a:gd name="connsiteX7773" fmla="*/ 1475277 w 6753100"/>
              <a:gd name="connsiteY7773" fmla="*/ 650400 h 3313224"/>
              <a:gd name="connsiteX7774" fmla="*/ 1460716 w 6753100"/>
              <a:gd name="connsiteY7774" fmla="*/ 664962 h 3313224"/>
              <a:gd name="connsiteX7775" fmla="*/ 1446155 w 6753100"/>
              <a:gd name="connsiteY7775" fmla="*/ 650400 h 3313224"/>
              <a:gd name="connsiteX7776" fmla="*/ 1460716 w 6753100"/>
              <a:gd name="connsiteY7776" fmla="*/ 635839 h 3313224"/>
              <a:gd name="connsiteX7777" fmla="*/ 1460781 w 6753100"/>
              <a:gd name="connsiteY7777" fmla="*/ 635904 h 3313224"/>
              <a:gd name="connsiteX7778" fmla="*/ 1464340 w 6753100"/>
              <a:gd name="connsiteY7778" fmla="*/ 636357 h 3313224"/>
              <a:gd name="connsiteX7779" fmla="*/ 1501164 w 6753100"/>
              <a:gd name="connsiteY7779" fmla="*/ 565104 h 3313224"/>
              <a:gd name="connsiteX7780" fmla="*/ 1496569 w 6753100"/>
              <a:gd name="connsiteY7780" fmla="*/ 555202 h 3313224"/>
              <a:gd name="connsiteX7781" fmla="*/ 1509707 w 6753100"/>
              <a:gd name="connsiteY7781" fmla="*/ 542065 h 3313224"/>
              <a:gd name="connsiteX7782" fmla="*/ 4029960 w 6753100"/>
              <a:gd name="connsiteY7782" fmla="*/ 541482 h 3313224"/>
              <a:gd name="connsiteX7783" fmla="*/ 4022453 w 6753100"/>
              <a:gd name="connsiteY7783" fmla="*/ 546659 h 3313224"/>
              <a:gd name="connsiteX7784" fmla="*/ 4022259 w 6753100"/>
              <a:gd name="connsiteY7784" fmla="*/ 548147 h 3313224"/>
              <a:gd name="connsiteX7785" fmla="*/ 4022129 w 6753100"/>
              <a:gd name="connsiteY7785" fmla="*/ 548277 h 3313224"/>
              <a:gd name="connsiteX7786" fmla="*/ 4021870 w 6753100"/>
              <a:gd name="connsiteY7786" fmla="*/ 549507 h 3313224"/>
              <a:gd name="connsiteX7787" fmla="*/ 4029960 w 6753100"/>
              <a:gd name="connsiteY7787" fmla="*/ 557596 h 3313224"/>
              <a:gd name="connsiteX7788" fmla="*/ 4029960 w 6753100"/>
              <a:gd name="connsiteY7788" fmla="*/ 557661 h 3313224"/>
              <a:gd name="connsiteX7789" fmla="*/ 4038049 w 6753100"/>
              <a:gd name="connsiteY7789" fmla="*/ 549571 h 3313224"/>
              <a:gd name="connsiteX7790" fmla="*/ 4029960 w 6753100"/>
              <a:gd name="connsiteY7790" fmla="*/ 541482 h 3313224"/>
              <a:gd name="connsiteX7791" fmla="*/ 3407517 w 6753100"/>
              <a:gd name="connsiteY7791" fmla="*/ 541353 h 3313224"/>
              <a:gd name="connsiteX7792" fmla="*/ 3422078 w 6753100"/>
              <a:gd name="connsiteY7792" fmla="*/ 555914 h 3313224"/>
              <a:gd name="connsiteX7793" fmla="*/ 3407517 w 6753100"/>
              <a:gd name="connsiteY7793" fmla="*/ 570475 h 3313224"/>
              <a:gd name="connsiteX7794" fmla="*/ 3395609 w 6753100"/>
              <a:gd name="connsiteY7794" fmla="*/ 564263 h 3313224"/>
              <a:gd name="connsiteX7795" fmla="*/ 3197641 w 6753100"/>
              <a:gd name="connsiteY7795" fmla="*/ 612088 h 3313224"/>
              <a:gd name="connsiteX7796" fmla="*/ 3184568 w 6753100"/>
              <a:gd name="connsiteY7796" fmla="*/ 624125 h 3313224"/>
              <a:gd name="connsiteX7797" fmla="*/ 3171431 w 6753100"/>
              <a:gd name="connsiteY7797" fmla="*/ 610988 h 3313224"/>
              <a:gd name="connsiteX7798" fmla="*/ 3184568 w 6753100"/>
              <a:gd name="connsiteY7798" fmla="*/ 597850 h 3313224"/>
              <a:gd name="connsiteX7799" fmla="*/ 3196606 w 6753100"/>
              <a:gd name="connsiteY7799" fmla="*/ 605681 h 3313224"/>
              <a:gd name="connsiteX7800" fmla="*/ 3393214 w 6753100"/>
              <a:gd name="connsiteY7800" fmla="*/ 558179 h 3313224"/>
              <a:gd name="connsiteX7801" fmla="*/ 3393020 w 6753100"/>
              <a:gd name="connsiteY7801" fmla="*/ 556044 h 3313224"/>
              <a:gd name="connsiteX7802" fmla="*/ 3407581 w 6753100"/>
              <a:gd name="connsiteY7802" fmla="*/ 541482 h 3313224"/>
              <a:gd name="connsiteX7803" fmla="*/ 2067433 w 6753100"/>
              <a:gd name="connsiteY7803" fmla="*/ 536046 h 3313224"/>
              <a:gd name="connsiteX7804" fmla="*/ 2081994 w 6753100"/>
              <a:gd name="connsiteY7804" fmla="*/ 550607 h 3313224"/>
              <a:gd name="connsiteX7805" fmla="*/ 2067433 w 6753100"/>
              <a:gd name="connsiteY7805" fmla="*/ 565168 h 3313224"/>
              <a:gd name="connsiteX7806" fmla="*/ 2067368 w 6753100"/>
              <a:gd name="connsiteY7806" fmla="*/ 565104 h 3313224"/>
              <a:gd name="connsiteX7807" fmla="*/ 2059861 w 6753100"/>
              <a:gd name="connsiteY7807" fmla="*/ 562968 h 3313224"/>
              <a:gd name="connsiteX7808" fmla="*/ 2047306 w 6753100"/>
              <a:gd name="connsiteY7808" fmla="*/ 580312 h 3313224"/>
              <a:gd name="connsiteX7809" fmla="*/ 2050089 w 6753100"/>
              <a:gd name="connsiteY7809" fmla="*/ 588337 h 3313224"/>
              <a:gd name="connsiteX7810" fmla="*/ 2036951 w 6753100"/>
              <a:gd name="connsiteY7810" fmla="*/ 601474 h 3313224"/>
              <a:gd name="connsiteX7811" fmla="*/ 2023814 w 6753100"/>
              <a:gd name="connsiteY7811" fmla="*/ 588337 h 3313224"/>
              <a:gd name="connsiteX7812" fmla="*/ 2036951 w 6753100"/>
              <a:gd name="connsiteY7812" fmla="*/ 575199 h 3313224"/>
              <a:gd name="connsiteX7813" fmla="*/ 2042258 w 6753100"/>
              <a:gd name="connsiteY7813" fmla="*/ 576300 h 3313224"/>
              <a:gd name="connsiteX7814" fmla="*/ 2055201 w 6753100"/>
              <a:gd name="connsiteY7814" fmla="*/ 558438 h 3313224"/>
              <a:gd name="connsiteX7815" fmla="*/ 2052872 w 6753100"/>
              <a:gd name="connsiteY7815" fmla="*/ 550607 h 3313224"/>
              <a:gd name="connsiteX7816" fmla="*/ 2067433 w 6753100"/>
              <a:gd name="connsiteY7816" fmla="*/ 536046 h 3313224"/>
              <a:gd name="connsiteX7817" fmla="*/ 6066910 w 6753100"/>
              <a:gd name="connsiteY7817" fmla="*/ 526727 h 3313224"/>
              <a:gd name="connsiteX7818" fmla="*/ 6080048 w 6753100"/>
              <a:gd name="connsiteY7818" fmla="*/ 539864 h 3313224"/>
              <a:gd name="connsiteX7819" fmla="*/ 6079918 w 6753100"/>
              <a:gd name="connsiteY7819" fmla="*/ 539864 h 3313224"/>
              <a:gd name="connsiteX7820" fmla="*/ 6074482 w 6753100"/>
              <a:gd name="connsiteY7820" fmla="*/ 550478 h 3313224"/>
              <a:gd name="connsiteX7821" fmla="*/ 6074806 w 6753100"/>
              <a:gd name="connsiteY7821" fmla="*/ 550866 h 3313224"/>
              <a:gd name="connsiteX7822" fmla="*/ 6094156 w 6753100"/>
              <a:gd name="connsiteY7822" fmla="*/ 595391 h 3313224"/>
              <a:gd name="connsiteX7823" fmla="*/ 6094350 w 6753100"/>
              <a:gd name="connsiteY7823" fmla="*/ 597074 h 3313224"/>
              <a:gd name="connsiteX7824" fmla="*/ 6097068 w 6753100"/>
              <a:gd name="connsiteY7824" fmla="*/ 596815 h 3313224"/>
              <a:gd name="connsiteX7825" fmla="*/ 6110206 w 6753100"/>
              <a:gd name="connsiteY7825" fmla="*/ 609952 h 3313224"/>
              <a:gd name="connsiteX7826" fmla="*/ 6097068 w 6753100"/>
              <a:gd name="connsiteY7826" fmla="*/ 623090 h 3313224"/>
              <a:gd name="connsiteX7827" fmla="*/ 6083931 w 6753100"/>
              <a:gd name="connsiteY7827" fmla="*/ 609952 h 3313224"/>
              <a:gd name="connsiteX7828" fmla="*/ 6089432 w 6753100"/>
              <a:gd name="connsiteY7828" fmla="*/ 599274 h 3313224"/>
              <a:gd name="connsiteX7829" fmla="*/ 6088267 w 6753100"/>
              <a:gd name="connsiteY7829" fmla="*/ 597915 h 3313224"/>
              <a:gd name="connsiteX7830" fmla="*/ 6068981 w 6753100"/>
              <a:gd name="connsiteY7830" fmla="*/ 553520 h 3313224"/>
              <a:gd name="connsiteX7831" fmla="*/ 6068852 w 6753100"/>
              <a:gd name="connsiteY7831" fmla="*/ 552808 h 3313224"/>
              <a:gd name="connsiteX7832" fmla="*/ 6066910 w 6753100"/>
              <a:gd name="connsiteY7832" fmla="*/ 553002 h 3313224"/>
              <a:gd name="connsiteX7833" fmla="*/ 6053773 w 6753100"/>
              <a:gd name="connsiteY7833" fmla="*/ 539864 h 3313224"/>
              <a:gd name="connsiteX7834" fmla="*/ 6066910 w 6753100"/>
              <a:gd name="connsiteY7834" fmla="*/ 526727 h 3313224"/>
              <a:gd name="connsiteX7835" fmla="*/ 5100435 w 6753100"/>
              <a:gd name="connsiteY7835" fmla="*/ 525368 h 3313224"/>
              <a:gd name="connsiteX7836" fmla="*/ 5113572 w 6753100"/>
              <a:gd name="connsiteY7836" fmla="*/ 538505 h 3313224"/>
              <a:gd name="connsiteX7837" fmla="*/ 5110207 w 6753100"/>
              <a:gd name="connsiteY7837" fmla="*/ 547242 h 3313224"/>
              <a:gd name="connsiteX7838" fmla="*/ 5257890 w 6753100"/>
              <a:gd name="connsiteY7838" fmla="*/ 787211 h 3313224"/>
              <a:gd name="connsiteX7839" fmla="*/ 5287595 w 6753100"/>
              <a:gd name="connsiteY7839" fmla="*/ 757506 h 3313224"/>
              <a:gd name="connsiteX7840" fmla="*/ 5222619 w 6753100"/>
              <a:gd name="connsiteY7840" fmla="*/ 643411 h 3313224"/>
              <a:gd name="connsiteX7841" fmla="*/ 5221260 w 6753100"/>
              <a:gd name="connsiteY7841" fmla="*/ 641210 h 3313224"/>
              <a:gd name="connsiteX7842" fmla="*/ 5259702 w 6753100"/>
              <a:gd name="connsiteY7842" fmla="*/ 602769 h 3313224"/>
              <a:gd name="connsiteX7843" fmla="*/ 5261838 w 6753100"/>
              <a:gd name="connsiteY7843" fmla="*/ 606199 h 3313224"/>
              <a:gd name="connsiteX7844" fmla="*/ 5360530 w 6753100"/>
              <a:gd name="connsiteY7844" fmla="*/ 783716 h 3313224"/>
              <a:gd name="connsiteX7845" fmla="*/ 5419552 w 6753100"/>
              <a:gd name="connsiteY7845" fmla="*/ 915544 h 3313224"/>
              <a:gd name="connsiteX7846" fmla="*/ 5420328 w 6753100"/>
              <a:gd name="connsiteY7846" fmla="*/ 917550 h 3313224"/>
              <a:gd name="connsiteX7847" fmla="*/ 5379362 w 6753100"/>
              <a:gd name="connsiteY7847" fmla="*/ 958515 h 3313224"/>
              <a:gd name="connsiteX7848" fmla="*/ 5377551 w 6753100"/>
              <a:gd name="connsiteY7848" fmla="*/ 953920 h 3313224"/>
              <a:gd name="connsiteX7849" fmla="*/ 5313481 w 6753100"/>
              <a:gd name="connsiteY7849" fmla="*/ 808438 h 3313224"/>
              <a:gd name="connsiteX7850" fmla="*/ 5310245 w 6753100"/>
              <a:gd name="connsiteY7850" fmla="*/ 808826 h 3313224"/>
              <a:gd name="connsiteX7851" fmla="*/ 5295684 w 6753100"/>
              <a:gd name="connsiteY7851" fmla="*/ 794265 h 3313224"/>
              <a:gd name="connsiteX7852" fmla="*/ 5310245 w 6753100"/>
              <a:gd name="connsiteY7852" fmla="*/ 779704 h 3313224"/>
              <a:gd name="connsiteX7853" fmla="*/ 5324807 w 6753100"/>
              <a:gd name="connsiteY7853" fmla="*/ 794265 h 3313224"/>
              <a:gd name="connsiteX7854" fmla="*/ 5319306 w 6753100"/>
              <a:gd name="connsiteY7854" fmla="*/ 805590 h 3313224"/>
              <a:gd name="connsiteX7855" fmla="*/ 5381822 w 6753100"/>
              <a:gd name="connsiteY7855" fmla="*/ 946931 h 3313224"/>
              <a:gd name="connsiteX7856" fmla="*/ 5412756 w 6753100"/>
              <a:gd name="connsiteY7856" fmla="*/ 915997 h 3313224"/>
              <a:gd name="connsiteX7857" fmla="*/ 5354706 w 6753100"/>
              <a:gd name="connsiteY7857" fmla="*/ 786564 h 3313224"/>
              <a:gd name="connsiteX7858" fmla="*/ 5258472 w 6753100"/>
              <a:gd name="connsiteY7858" fmla="*/ 613124 h 3313224"/>
              <a:gd name="connsiteX7859" fmla="*/ 5229415 w 6753100"/>
              <a:gd name="connsiteY7859" fmla="*/ 642181 h 3313224"/>
              <a:gd name="connsiteX7860" fmla="*/ 5294390 w 6753100"/>
              <a:gd name="connsiteY7860" fmla="*/ 756600 h 3313224"/>
              <a:gd name="connsiteX7861" fmla="*/ 5295490 w 6753100"/>
              <a:gd name="connsiteY7861" fmla="*/ 758736 h 3313224"/>
              <a:gd name="connsiteX7862" fmla="*/ 5256142 w 6753100"/>
              <a:gd name="connsiteY7862" fmla="*/ 798083 h 3313224"/>
              <a:gd name="connsiteX7863" fmla="*/ 5254136 w 6753100"/>
              <a:gd name="connsiteY7863" fmla="*/ 794135 h 3313224"/>
              <a:gd name="connsiteX7864" fmla="*/ 5104835 w 6753100"/>
              <a:gd name="connsiteY7864" fmla="*/ 550866 h 3313224"/>
              <a:gd name="connsiteX7865" fmla="*/ 5100435 w 6753100"/>
              <a:gd name="connsiteY7865" fmla="*/ 551708 h 3313224"/>
              <a:gd name="connsiteX7866" fmla="*/ 5100435 w 6753100"/>
              <a:gd name="connsiteY7866" fmla="*/ 551643 h 3313224"/>
              <a:gd name="connsiteX7867" fmla="*/ 5087297 w 6753100"/>
              <a:gd name="connsiteY7867" fmla="*/ 538505 h 3313224"/>
              <a:gd name="connsiteX7868" fmla="*/ 5100435 w 6753100"/>
              <a:gd name="connsiteY7868" fmla="*/ 525368 h 3313224"/>
              <a:gd name="connsiteX7869" fmla="*/ 949326 w 6753100"/>
              <a:gd name="connsiteY7869" fmla="*/ 525368 h 3313224"/>
              <a:gd name="connsiteX7870" fmla="*/ 962464 w 6753100"/>
              <a:gd name="connsiteY7870" fmla="*/ 538505 h 3313224"/>
              <a:gd name="connsiteX7871" fmla="*/ 949326 w 6753100"/>
              <a:gd name="connsiteY7871" fmla="*/ 551643 h 3313224"/>
              <a:gd name="connsiteX7872" fmla="*/ 949391 w 6753100"/>
              <a:gd name="connsiteY7872" fmla="*/ 551708 h 3313224"/>
              <a:gd name="connsiteX7873" fmla="*/ 946543 w 6753100"/>
              <a:gd name="connsiteY7873" fmla="*/ 551384 h 3313224"/>
              <a:gd name="connsiteX7874" fmla="*/ 855034 w 6753100"/>
              <a:gd name="connsiteY7874" fmla="*/ 795495 h 3313224"/>
              <a:gd name="connsiteX7875" fmla="*/ 862088 w 6753100"/>
              <a:gd name="connsiteY7875" fmla="*/ 807920 h 3313224"/>
              <a:gd name="connsiteX7876" fmla="*/ 847527 w 6753100"/>
              <a:gd name="connsiteY7876" fmla="*/ 822481 h 3313224"/>
              <a:gd name="connsiteX7877" fmla="*/ 832966 w 6753100"/>
              <a:gd name="connsiteY7877" fmla="*/ 807920 h 3313224"/>
              <a:gd name="connsiteX7878" fmla="*/ 847527 w 6753100"/>
              <a:gd name="connsiteY7878" fmla="*/ 793359 h 3313224"/>
              <a:gd name="connsiteX7879" fmla="*/ 848822 w 6753100"/>
              <a:gd name="connsiteY7879" fmla="*/ 793488 h 3313224"/>
              <a:gd name="connsiteX7880" fmla="*/ 940719 w 6753100"/>
              <a:gd name="connsiteY7880" fmla="*/ 548407 h 3313224"/>
              <a:gd name="connsiteX7881" fmla="*/ 936189 w 6753100"/>
              <a:gd name="connsiteY7881" fmla="*/ 538505 h 3313224"/>
              <a:gd name="connsiteX7882" fmla="*/ 949326 w 6753100"/>
              <a:gd name="connsiteY7882" fmla="*/ 525368 h 3313224"/>
              <a:gd name="connsiteX7883" fmla="*/ 1847720 w 6753100"/>
              <a:gd name="connsiteY7883" fmla="*/ 525109 h 3313224"/>
              <a:gd name="connsiteX7884" fmla="*/ 1860857 w 6753100"/>
              <a:gd name="connsiteY7884" fmla="*/ 538246 h 3313224"/>
              <a:gd name="connsiteX7885" fmla="*/ 1847720 w 6753100"/>
              <a:gd name="connsiteY7885" fmla="*/ 551384 h 3313224"/>
              <a:gd name="connsiteX7886" fmla="*/ 1842284 w 6753100"/>
              <a:gd name="connsiteY7886" fmla="*/ 550154 h 3313224"/>
              <a:gd name="connsiteX7887" fmla="*/ 1790834 w 6753100"/>
              <a:gd name="connsiteY7887" fmla="*/ 633121 h 3313224"/>
              <a:gd name="connsiteX7888" fmla="*/ 1792905 w 6753100"/>
              <a:gd name="connsiteY7888" fmla="*/ 640175 h 3313224"/>
              <a:gd name="connsiteX7889" fmla="*/ 1789055 w 6753100"/>
              <a:gd name="connsiteY7889" fmla="*/ 649462 h 3313224"/>
              <a:gd name="connsiteX7890" fmla="*/ 1779800 w 6753100"/>
              <a:gd name="connsiteY7890" fmla="*/ 653299 h 3313224"/>
              <a:gd name="connsiteX7891" fmla="*/ 1770546 w 6753100"/>
              <a:gd name="connsiteY7891" fmla="*/ 649462 h 3313224"/>
              <a:gd name="connsiteX7892" fmla="*/ 1766695 w 6753100"/>
              <a:gd name="connsiteY7892" fmla="*/ 640175 h 3313224"/>
              <a:gd name="connsiteX7893" fmla="*/ 1779832 w 6753100"/>
              <a:gd name="connsiteY7893" fmla="*/ 627037 h 3313224"/>
              <a:gd name="connsiteX7894" fmla="*/ 1786045 w 6753100"/>
              <a:gd name="connsiteY7894" fmla="*/ 628655 h 3313224"/>
              <a:gd name="connsiteX7895" fmla="*/ 1837236 w 6753100"/>
              <a:gd name="connsiteY7895" fmla="*/ 546142 h 3313224"/>
              <a:gd name="connsiteX7896" fmla="*/ 1834583 w 6753100"/>
              <a:gd name="connsiteY7896" fmla="*/ 538246 h 3313224"/>
              <a:gd name="connsiteX7897" fmla="*/ 1847720 w 6753100"/>
              <a:gd name="connsiteY7897" fmla="*/ 525109 h 3313224"/>
              <a:gd name="connsiteX7898" fmla="*/ 1003947 w 6753100"/>
              <a:gd name="connsiteY7898" fmla="*/ 523103 h 3313224"/>
              <a:gd name="connsiteX7899" fmla="*/ 995857 w 6753100"/>
              <a:gd name="connsiteY7899" fmla="*/ 531193 h 3313224"/>
              <a:gd name="connsiteX7900" fmla="*/ 1003947 w 6753100"/>
              <a:gd name="connsiteY7900" fmla="*/ 539282 h 3313224"/>
              <a:gd name="connsiteX7901" fmla="*/ 1012036 w 6753100"/>
              <a:gd name="connsiteY7901" fmla="*/ 531193 h 3313224"/>
              <a:gd name="connsiteX7902" fmla="*/ 1003947 w 6753100"/>
              <a:gd name="connsiteY7902" fmla="*/ 523103 h 3313224"/>
              <a:gd name="connsiteX7903" fmla="*/ 5905638 w 6753100"/>
              <a:gd name="connsiteY7903" fmla="*/ 522067 h 3313224"/>
              <a:gd name="connsiteX7904" fmla="*/ 5897548 w 6753100"/>
              <a:gd name="connsiteY7904" fmla="*/ 530157 h 3313224"/>
              <a:gd name="connsiteX7905" fmla="*/ 5905638 w 6753100"/>
              <a:gd name="connsiteY7905" fmla="*/ 538246 h 3313224"/>
              <a:gd name="connsiteX7906" fmla="*/ 5913727 w 6753100"/>
              <a:gd name="connsiteY7906" fmla="*/ 530157 h 3313224"/>
              <a:gd name="connsiteX7907" fmla="*/ 5905638 w 6753100"/>
              <a:gd name="connsiteY7907" fmla="*/ 522067 h 3313224"/>
              <a:gd name="connsiteX7908" fmla="*/ 3838269 w 6753100"/>
              <a:gd name="connsiteY7908" fmla="*/ 521226 h 3313224"/>
              <a:gd name="connsiteX7909" fmla="*/ 3851407 w 6753100"/>
              <a:gd name="connsiteY7909" fmla="*/ 534363 h 3313224"/>
              <a:gd name="connsiteX7910" fmla="*/ 3851213 w 6753100"/>
              <a:gd name="connsiteY7910" fmla="*/ 536499 h 3313224"/>
              <a:gd name="connsiteX7911" fmla="*/ 3994042 w 6753100"/>
              <a:gd name="connsiteY7911" fmla="*/ 583483 h 3313224"/>
              <a:gd name="connsiteX7912" fmla="*/ 4004397 w 6753100"/>
              <a:gd name="connsiteY7912" fmla="*/ 578371 h 3313224"/>
              <a:gd name="connsiteX7913" fmla="*/ 4017534 w 6753100"/>
              <a:gd name="connsiteY7913" fmla="*/ 591508 h 3313224"/>
              <a:gd name="connsiteX7914" fmla="*/ 4004397 w 6753100"/>
              <a:gd name="connsiteY7914" fmla="*/ 604646 h 3313224"/>
              <a:gd name="connsiteX7915" fmla="*/ 3991259 w 6753100"/>
              <a:gd name="connsiteY7915" fmla="*/ 591508 h 3313224"/>
              <a:gd name="connsiteX7916" fmla="*/ 3991453 w 6753100"/>
              <a:gd name="connsiteY7916" fmla="*/ 589372 h 3313224"/>
              <a:gd name="connsiteX7917" fmla="*/ 3848559 w 6753100"/>
              <a:gd name="connsiteY7917" fmla="*/ 542518 h 3313224"/>
              <a:gd name="connsiteX7918" fmla="*/ 3838269 w 6753100"/>
              <a:gd name="connsiteY7918" fmla="*/ 547566 h 3313224"/>
              <a:gd name="connsiteX7919" fmla="*/ 3825132 w 6753100"/>
              <a:gd name="connsiteY7919" fmla="*/ 534428 h 3313224"/>
              <a:gd name="connsiteX7920" fmla="*/ 3838269 w 6753100"/>
              <a:gd name="connsiteY7920" fmla="*/ 521291 h 3313224"/>
              <a:gd name="connsiteX7921" fmla="*/ 6011384 w 6753100"/>
              <a:gd name="connsiteY7921" fmla="*/ 520967 h 3313224"/>
              <a:gd name="connsiteX7922" fmla="*/ 6003294 w 6753100"/>
              <a:gd name="connsiteY7922" fmla="*/ 529056 h 3313224"/>
              <a:gd name="connsiteX7923" fmla="*/ 6011384 w 6753100"/>
              <a:gd name="connsiteY7923" fmla="*/ 537146 h 3313224"/>
              <a:gd name="connsiteX7924" fmla="*/ 6019474 w 6753100"/>
              <a:gd name="connsiteY7924" fmla="*/ 529056 h 3313224"/>
              <a:gd name="connsiteX7925" fmla="*/ 6011384 w 6753100"/>
              <a:gd name="connsiteY7925" fmla="*/ 520967 h 3313224"/>
              <a:gd name="connsiteX7926" fmla="*/ 3298664 w 6753100"/>
              <a:gd name="connsiteY7926" fmla="*/ 519867 h 3313224"/>
              <a:gd name="connsiteX7927" fmla="*/ 3290574 w 6753100"/>
              <a:gd name="connsiteY7927" fmla="*/ 527956 h 3313224"/>
              <a:gd name="connsiteX7928" fmla="*/ 3298664 w 6753100"/>
              <a:gd name="connsiteY7928" fmla="*/ 536046 h 3313224"/>
              <a:gd name="connsiteX7929" fmla="*/ 3306753 w 6753100"/>
              <a:gd name="connsiteY7929" fmla="*/ 527956 h 3313224"/>
              <a:gd name="connsiteX7930" fmla="*/ 3298664 w 6753100"/>
              <a:gd name="connsiteY7930" fmla="*/ 519867 h 3313224"/>
              <a:gd name="connsiteX7931" fmla="*/ 2922208 w 6753100"/>
              <a:gd name="connsiteY7931" fmla="*/ 519867 h 3313224"/>
              <a:gd name="connsiteX7932" fmla="*/ 2914118 w 6753100"/>
              <a:gd name="connsiteY7932" fmla="*/ 527956 h 3313224"/>
              <a:gd name="connsiteX7933" fmla="*/ 2922208 w 6753100"/>
              <a:gd name="connsiteY7933" fmla="*/ 536046 h 3313224"/>
              <a:gd name="connsiteX7934" fmla="*/ 2930297 w 6753100"/>
              <a:gd name="connsiteY7934" fmla="*/ 527956 h 3313224"/>
              <a:gd name="connsiteX7935" fmla="*/ 2922208 w 6753100"/>
              <a:gd name="connsiteY7935" fmla="*/ 519867 h 3313224"/>
              <a:gd name="connsiteX7936" fmla="*/ 6312251 w 6753100"/>
              <a:gd name="connsiteY7936" fmla="*/ 516631 h 3313224"/>
              <a:gd name="connsiteX7937" fmla="*/ 6304162 w 6753100"/>
              <a:gd name="connsiteY7937" fmla="*/ 524721 h 3313224"/>
              <a:gd name="connsiteX7938" fmla="*/ 6312251 w 6753100"/>
              <a:gd name="connsiteY7938" fmla="*/ 532810 h 3313224"/>
              <a:gd name="connsiteX7939" fmla="*/ 6320341 w 6753100"/>
              <a:gd name="connsiteY7939" fmla="*/ 524721 h 3313224"/>
              <a:gd name="connsiteX7940" fmla="*/ 6312251 w 6753100"/>
              <a:gd name="connsiteY7940" fmla="*/ 516631 h 3313224"/>
              <a:gd name="connsiteX7941" fmla="*/ 5905767 w 6753100"/>
              <a:gd name="connsiteY7941" fmla="*/ 515466 h 3313224"/>
              <a:gd name="connsiteX7942" fmla="*/ 5920328 w 6753100"/>
              <a:gd name="connsiteY7942" fmla="*/ 530027 h 3313224"/>
              <a:gd name="connsiteX7943" fmla="*/ 5915669 w 6753100"/>
              <a:gd name="connsiteY7943" fmla="*/ 540641 h 3313224"/>
              <a:gd name="connsiteX7944" fmla="*/ 6025816 w 6753100"/>
              <a:gd name="connsiteY7944" fmla="*/ 807078 h 3313224"/>
              <a:gd name="connsiteX7945" fmla="*/ 6026463 w 6753100"/>
              <a:gd name="connsiteY7945" fmla="*/ 809020 h 3313224"/>
              <a:gd name="connsiteX7946" fmla="*/ 5984657 w 6753100"/>
              <a:gd name="connsiteY7946" fmla="*/ 850827 h 3313224"/>
              <a:gd name="connsiteX7947" fmla="*/ 5982974 w 6753100"/>
              <a:gd name="connsiteY7947" fmla="*/ 845908 h 3313224"/>
              <a:gd name="connsiteX7948" fmla="*/ 5912109 w 6753100"/>
              <a:gd name="connsiteY7948" fmla="*/ 661596 h 3313224"/>
              <a:gd name="connsiteX7949" fmla="*/ 5909197 w 6753100"/>
              <a:gd name="connsiteY7949" fmla="*/ 661919 h 3313224"/>
              <a:gd name="connsiteX7950" fmla="*/ 5896060 w 6753100"/>
              <a:gd name="connsiteY7950" fmla="*/ 648782 h 3313224"/>
              <a:gd name="connsiteX7951" fmla="*/ 5909197 w 6753100"/>
              <a:gd name="connsiteY7951" fmla="*/ 635644 h 3313224"/>
              <a:gd name="connsiteX7952" fmla="*/ 5922335 w 6753100"/>
              <a:gd name="connsiteY7952" fmla="*/ 648782 h 3313224"/>
              <a:gd name="connsiteX7953" fmla="*/ 5922464 w 6753100"/>
              <a:gd name="connsiteY7953" fmla="*/ 648717 h 3313224"/>
              <a:gd name="connsiteX7954" fmla="*/ 5917934 w 6753100"/>
              <a:gd name="connsiteY7954" fmla="*/ 658554 h 3313224"/>
              <a:gd name="connsiteX7955" fmla="*/ 5987504 w 6753100"/>
              <a:gd name="connsiteY7955" fmla="*/ 838854 h 3313224"/>
              <a:gd name="connsiteX7956" fmla="*/ 6019086 w 6753100"/>
              <a:gd name="connsiteY7956" fmla="*/ 807273 h 3313224"/>
              <a:gd name="connsiteX7957" fmla="*/ 5910038 w 6753100"/>
              <a:gd name="connsiteY7957" fmla="*/ 543877 h 3313224"/>
              <a:gd name="connsiteX7958" fmla="*/ 5905767 w 6753100"/>
              <a:gd name="connsiteY7958" fmla="*/ 544588 h 3313224"/>
              <a:gd name="connsiteX7959" fmla="*/ 5891206 w 6753100"/>
              <a:gd name="connsiteY7959" fmla="*/ 530027 h 3313224"/>
              <a:gd name="connsiteX7960" fmla="*/ 5905767 w 6753100"/>
              <a:gd name="connsiteY7960" fmla="*/ 515466 h 3313224"/>
              <a:gd name="connsiteX7961" fmla="*/ 6011319 w 6753100"/>
              <a:gd name="connsiteY7961" fmla="*/ 514495 h 3313224"/>
              <a:gd name="connsiteX7962" fmla="*/ 6025880 w 6753100"/>
              <a:gd name="connsiteY7962" fmla="*/ 529056 h 3313224"/>
              <a:gd name="connsiteX7963" fmla="*/ 6025945 w 6753100"/>
              <a:gd name="connsiteY7963" fmla="*/ 528991 h 3313224"/>
              <a:gd name="connsiteX7964" fmla="*/ 6019409 w 6753100"/>
              <a:gd name="connsiteY7964" fmla="*/ 541158 h 3313224"/>
              <a:gd name="connsiteX7965" fmla="*/ 6019474 w 6753100"/>
              <a:gd name="connsiteY7965" fmla="*/ 541288 h 3313224"/>
              <a:gd name="connsiteX7966" fmla="*/ 6052997 w 6753100"/>
              <a:gd name="connsiteY7966" fmla="*/ 617524 h 3313224"/>
              <a:gd name="connsiteX7967" fmla="*/ 6053838 w 6753100"/>
              <a:gd name="connsiteY7967" fmla="*/ 619530 h 3313224"/>
              <a:gd name="connsiteX7968" fmla="*/ 6017791 w 6753100"/>
              <a:gd name="connsiteY7968" fmla="*/ 655577 h 3313224"/>
              <a:gd name="connsiteX7969" fmla="*/ 6069046 w 6753100"/>
              <a:gd name="connsiteY7969" fmla="*/ 789799 h 3313224"/>
              <a:gd name="connsiteX7970" fmla="*/ 6071764 w 6753100"/>
              <a:gd name="connsiteY7970" fmla="*/ 789540 h 3313224"/>
              <a:gd name="connsiteX7971" fmla="*/ 6086325 w 6753100"/>
              <a:gd name="connsiteY7971" fmla="*/ 804101 h 3313224"/>
              <a:gd name="connsiteX7972" fmla="*/ 6071764 w 6753100"/>
              <a:gd name="connsiteY7972" fmla="*/ 818662 h 3313224"/>
              <a:gd name="connsiteX7973" fmla="*/ 6057203 w 6753100"/>
              <a:gd name="connsiteY7973" fmla="*/ 804101 h 3313224"/>
              <a:gd name="connsiteX7974" fmla="*/ 6063092 w 6753100"/>
              <a:gd name="connsiteY7974" fmla="*/ 792452 h 3313224"/>
              <a:gd name="connsiteX7975" fmla="*/ 6010931 w 6753100"/>
              <a:gd name="connsiteY7975" fmla="*/ 656095 h 3313224"/>
              <a:gd name="connsiteX7976" fmla="*/ 6010090 w 6753100"/>
              <a:gd name="connsiteY7976" fmla="*/ 654088 h 3313224"/>
              <a:gd name="connsiteX7977" fmla="*/ 6046137 w 6753100"/>
              <a:gd name="connsiteY7977" fmla="*/ 618041 h 3313224"/>
              <a:gd name="connsiteX7978" fmla="*/ 6013519 w 6753100"/>
              <a:gd name="connsiteY7978" fmla="*/ 544006 h 3313224"/>
              <a:gd name="connsiteX7979" fmla="*/ 6013390 w 6753100"/>
              <a:gd name="connsiteY7979" fmla="*/ 543423 h 3313224"/>
              <a:gd name="connsiteX7980" fmla="*/ 6011319 w 6753100"/>
              <a:gd name="connsiteY7980" fmla="*/ 543617 h 3313224"/>
              <a:gd name="connsiteX7981" fmla="*/ 5996758 w 6753100"/>
              <a:gd name="connsiteY7981" fmla="*/ 529056 h 3313224"/>
              <a:gd name="connsiteX7982" fmla="*/ 6011319 w 6753100"/>
              <a:gd name="connsiteY7982" fmla="*/ 514495 h 3313224"/>
              <a:gd name="connsiteX7983" fmla="*/ 3298664 w 6753100"/>
              <a:gd name="connsiteY7983" fmla="*/ 513395 h 3313224"/>
              <a:gd name="connsiteX7984" fmla="*/ 3313225 w 6753100"/>
              <a:gd name="connsiteY7984" fmla="*/ 527956 h 3313224"/>
              <a:gd name="connsiteX7985" fmla="*/ 3298664 w 6753100"/>
              <a:gd name="connsiteY7985" fmla="*/ 542517 h 3313224"/>
              <a:gd name="connsiteX7986" fmla="*/ 3287727 w 6753100"/>
              <a:gd name="connsiteY7986" fmla="*/ 537470 h 3313224"/>
              <a:gd name="connsiteX7987" fmla="*/ 3161983 w 6753100"/>
              <a:gd name="connsiteY7987" fmla="*/ 575199 h 3313224"/>
              <a:gd name="connsiteX7988" fmla="*/ 3149039 w 6753100"/>
              <a:gd name="connsiteY7988" fmla="*/ 586395 h 3313224"/>
              <a:gd name="connsiteX7989" fmla="*/ 3135902 w 6753100"/>
              <a:gd name="connsiteY7989" fmla="*/ 573258 h 3313224"/>
              <a:gd name="connsiteX7990" fmla="*/ 3149039 w 6753100"/>
              <a:gd name="connsiteY7990" fmla="*/ 560120 h 3313224"/>
              <a:gd name="connsiteX7991" fmla="*/ 3149039 w 6753100"/>
              <a:gd name="connsiteY7991" fmla="*/ 560056 h 3313224"/>
              <a:gd name="connsiteX7992" fmla="*/ 3161336 w 6753100"/>
              <a:gd name="connsiteY7992" fmla="*/ 568533 h 3313224"/>
              <a:gd name="connsiteX7993" fmla="*/ 3284620 w 6753100"/>
              <a:gd name="connsiteY7993" fmla="*/ 531580 h 3313224"/>
              <a:gd name="connsiteX7994" fmla="*/ 3284103 w 6753100"/>
              <a:gd name="connsiteY7994" fmla="*/ 527956 h 3313224"/>
              <a:gd name="connsiteX7995" fmla="*/ 3298664 w 6753100"/>
              <a:gd name="connsiteY7995" fmla="*/ 513395 h 3313224"/>
              <a:gd name="connsiteX7996" fmla="*/ 3427579 w 6753100"/>
              <a:gd name="connsiteY7996" fmla="*/ 509641 h 3313224"/>
              <a:gd name="connsiteX7997" fmla="*/ 3427593 w 6753100"/>
              <a:gd name="connsiteY7997" fmla="*/ 509674 h 3313224"/>
              <a:gd name="connsiteX7998" fmla="*/ 3427579 w 6753100"/>
              <a:gd name="connsiteY7998" fmla="*/ 509706 h 3313224"/>
              <a:gd name="connsiteX7999" fmla="*/ 808180 w 6753100"/>
              <a:gd name="connsiteY7999" fmla="*/ 504788 h 3313224"/>
              <a:gd name="connsiteX8000" fmla="*/ 800090 w 6753100"/>
              <a:gd name="connsiteY8000" fmla="*/ 512878 h 3313224"/>
              <a:gd name="connsiteX8001" fmla="*/ 808180 w 6753100"/>
              <a:gd name="connsiteY8001" fmla="*/ 520967 h 3313224"/>
              <a:gd name="connsiteX8002" fmla="*/ 816269 w 6753100"/>
              <a:gd name="connsiteY8002" fmla="*/ 512878 h 3313224"/>
              <a:gd name="connsiteX8003" fmla="*/ 808180 w 6753100"/>
              <a:gd name="connsiteY8003" fmla="*/ 504788 h 3313224"/>
              <a:gd name="connsiteX8004" fmla="*/ 3185409 w 6753100"/>
              <a:gd name="connsiteY8004" fmla="*/ 503688 h 3313224"/>
              <a:gd name="connsiteX8005" fmla="*/ 3177320 w 6753100"/>
              <a:gd name="connsiteY8005" fmla="*/ 511777 h 3313224"/>
              <a:gd name="connsiteX8006" fmla="*/ 3185409 w 6753100"/>
              <a:gd name="connsiteY8006" fmla="*/ 519867 h 3313224"/>
              <a:gd name="connsiteX8007" fmla="*/ 3193499 w 6753100"/>
              <a:gd name="connsiteY8007" fmla="*/ 511777 h 3313224"/>
              <a:gd name="connsiteX8008" fmla="*/ 3185409 w 6753100"/>
              <a:gd name="connsiteY8008" fmla="*/ 503688 h 3313224"/>
              <a:gd name="connsiteX8009" fmla="*/ 3442140 w 6753100"/>
              <a:gd name="connsiteY8009" fmla="*/ 501552 h 3313224"/>
              <a:gd name="connsiteX8010" fmla="*/ 3434051 w 6753100"/>
              <a:gd name="connsiteY8010" fmla="*/ 509641 h 3313224"/>
              <a:gd name="connsiteX8011" fmla="*/ 3442140 w 6753100"/>
              <a:gd name="connsiteY8011" fmla="*/ 517731 h 3313224"/>
              <a:gd name="connsiteX8012" fmla="*/ 3450230 w 6753100"/>
              <a:gd name="connsiteY8012" fmla="*/ 509641 h 3313224"/>
              <a:gd name="connsiteX8013" fmla="*/ 3442140 w 6753100"/>
              <a:gd name="connsiteY8013" fmla="*/ 501552 h 3313224"/>
              <a:gd name="connsiteX8014" fmla="*/ 1645740 w 6753100"/>
              <a:gd name="connsiteY8014" fmla="*/ 500193 h 3313224"/>
              <a:gd name="connsiteX8015" fmla="*/ 1684376 w 6753100"/>
              <a:gd name="connsiteY8015" fmla="*/ 538829 h 3313224"/>
              <a:gd name="connsiteX8016" fmla="*/ 1683081 w 6753100"/>
              <a:gd name="connsiteY8016" fmla="*/ 540964 h 3313224"/>
              <a:gd name="connsiteX8017" fmla="*/ 1514754 w 6753100"/>
              <a:gd name="connsiteY8017" fmla="*/ 885191 h 3313224"/>
              <a:gd name="connsiteX8018" fmla="*/ 1512942 w 6753100"/>
              <a:gd name="connsiteY8018" fmla="*/ 889851 h 3313224"/>
              <a:gd name="connsiteX8019" fmla="*/ 1477024 w 6753100"/>
              <a:gd name="connsiteY8019" fmla="*/ 853933 h 3313224"/>
              <a:gd name="connsiteX8020" fmla="*/ 1426804 w 6753100"/>
              <a:gd name="connsiteY8020" fmla="*/ 995662 h 3313224"/>
              <a:gd name="connsiteX8021" fmla="*/ 1434764 w 6753100"/>
              <a:gd name="connsiteY8021" fmla="*/ 1008606 h 3313224"/>
              <a:gd name="connsiteX8022" fmla="*/ 1420203 w 6753100"/>
              <a:gd name="connsiteY8022" fmla="*/ 1023167 h 3313224"/>
              <a:gd name="connsiteX8023" fmla="*/ 1405642 w 6753100"/>
              <a:gd name="connsiteY8023" fmla="*/ 1008606 h 3313224"/>
              <a:gd name="connsiteX8024" fmla="*/ 1420203 w 6753100"/>
              <a:gd name="connsiteY8024" fmla="*/ 994044 h 3313224"/>
              <a:gd name="connsiteX8025" fmla="*/ 1420527 w 6753100"/>
              <a:gd name="connsiteY8025" fmla="*/ 994044 h 3313224"/>
              <a:gd name="connsiteX8026" fmla="*/ 1472818 w 6753100"/>
              <a:gd name="connsiteY8026" fmla="*/ 846944 h 3313224"/>
              <a:gd name="connsiteX8027" fmla="*/ 1474630 w 6753100"/>
              <a:gd name="connsiteY8027" fmla="*/ 842349 h 3313224"/>
              <a:gd name="connsiteX8028" fmla="*/ 1510483 w 6753100"/>
              <a:gd name="connsiteY8028" fmla="*/ 878202 h 3313224"/>
              <a:gd name="connsiteX8029" fmla="*/ 1676221 w 6753100"/>
              <a:gd name="connsiteY8029" fmla="*/ 539799 h 3313224"/>
              <a:gd name="connsiteX8030" fmla="*/ 1646970 w 6753100"/>
              <a:gd name="connsiteY8030" fmla="*/ 510548 h 3313224"/>
              <a:gd name="connsiteX8031" fmla="*/ 1551125 w 6753100"/>
              <a:gd name="connsiteY8031" fmla="*/ 685735 h 3313224"/>
              <a:gd name="connsiteX8032" fmla="*/ 1557790 w 6753100"/>
              <a:gd name="connsiteY8032" fmla="*/ 697902 h 3313224"/>
              <a:gd name="connsiteX8033" fmla="*/ 1543229 w 6753100"/>
              <a:gd name="connsiteY8033" fmla="*/ 712463 h 3313224"/>
              <a:gd name="connsiteX8034" fmla="*/ 1528668 w 6753100"/>
              <a:gd name="connsiteY8034" fmla="*/ 697902 h 3313224"/>
              <a:gd name="connsiteX8035" fmla="*/ 1543229 w 6753100"/>
              <a:gd name="connsiteY8035" fmla="*/ 683341 h 3313224"/>
              <a:gd name="connsiteX8036" fmla="*/ 1544977 w 6753100"/>
              <a:gd name="connsiteY8036" fmla="*/ 683535 h 3313224"/>
              <a:gd name="connsiteX8037" fmla="*/ 1643604 w 6753100"/>
              <a:gd name="connsiteY8037" fmla="*/ 503623 h 3313224"/>
              <a:gd name="connsiteX8038" fmla="*/ 1643604 w 6753100"/>
              <a:gd name="connsiteY8038" fmla="*/ 503688 h 3313224"/>
              <a:gd name="connsiteX8039" fmla="*/ 2039928 w 6753100"/>
              <a:gd name="connsiteY8039" fmla="*/ 497216 h 3313224"/>
              <a:gd name="connsiteX8040" fmla="*/ 2031838 w 6753100"/>
              <a:gd name="connsiteY8040" fmla="*/ 505306 h 3313224"/>
              <a:gd name="connsiteX8041" fmla="*/ 2039928 w 6753100"/>
              <a:gd name="connsiteY8041" fmla="*/ 513395 h 3313224"/>
              <a:gd name="connsiteX8042" fmla="*/ 2048018 w 6753100"/>
              <a:gd name="connsiteY8042" fmla="*/ 505306 h 3313224"/>
              <a:gd name="connsiteX8043" fmla="*/ 2039928 w 6753100"/>
              <a:gd name="connsiteY8043" fmla="*/ 497216 h 3313224"/>
              <a:gd name="connsiteX8044" fmla="*/ 2975210 w 6753100"/>
              <a:gd name="connsiteY8044" fmla="*/ 496310 h 3313224"/>
              <a:gd name="connsiteX8045" fmla="*/ 3014817 w 6753100"/>
              <a:gd name="connsiteY8045" fmla="*/ 535916 h 3313224"/>
              <a:gd name="connsiteX8046" fmla="*/ 3010740 w 6753100"/>
              <a:gd name="connsiteY8046" fmla="*/ 537923 h 3313224"/>
              <a:gd name="connsiteX8047" fmla="*/ 2927579 w 6753100"/>
              <a:gd name="connsiteY8047" fmla="*/ 582189 h 3313224"/>
              <a:gd name="connsiteX8048" fmla="*/ 2927838 w 6753100"/>
              <a:gd name="connsiteY8048" fmla="*/ 584583 h 3313224"/>
              <a:gd name="connsiteX8049" fmla="*/ 2914701 w 6753100"/>
              <a:gd name="connsiteY8049" fmla="*/ 597721 h 3313224"/>
              <a:gd name="connsiteX8050" fmla="*/ 2901563 w 6753100"/>
              <a:gd name="connsiteY8050" fmla="*/ 584583 h 3313224"/>
              <a:gd name="connsiteX8051" fmla="*/ 2914701 w 6753100"/>
              <a:gd name="connsiteY8051" fmla="*/ 571446 h 3313224"/>
              <a:gd name="connsiteX8052" fmla="*/ 2924861 w 6753100"/>
              <a:gd name="connsiteY8052" fmla="*/ 576364 h 3313224"/>
              <a:gd name="connsiteX8053" fmla="*/ 3003880 w 6753100"/>
              <a:gd name="connsiteY8053" fmla="*/ 534104 h 3313224"/>
              <a:gd name="connsiteX8054" fmla="*/ 2974046 w 6753100"/>
              <a:gd name="connsiteY8054" fmla="*/ 504270 h 3313224"/>
              <a:gd name="connsiteX8055" fmla="*/ 2936186 w 6753100"/>
              <a:gd name="connsiteY8055" fmla="*/ 523944 h 3313224"/>
              <a:gd name="connsiteX8056" fmla="*/ 2936834 w 6753100"/>
              <a:gd name="connsiteY8056" fmla="*/ 528021 h 3313224"/>
              <a:gd name="connsiteX8057" fmla="*/ 2922272 w 6753100"/>
              <a:gd name="connsiteY8057" fmla="*/ 542582 h 3313224"/>
              <a:gd name="connsiteX8058" fmla="*/ 2907711 w 6753100"/>
              <a:gd name="connsiteY8058" fmla="*/ 528021 h 3313224"/>
              <a:gd name="connsiteX8059" fmla="*/ 2922272 w 6753100"/>
              <a:gd name="connsiteY8059" fmla="*/ 513460 h 3313224"/>
              <a:gd name="connsiteX8060" fmla="*/ 2933015 w 6753100"/>
              <a:gd name="connsiteY8060" fmla="*/ 518314 h 3313224"/>
              <a:gd name="connsiteX8061" fmla="*/ 2973204 w 6753100"/>
              <a:gd name="connsiteY8061" fmla="*/ 497410 h 3313224"/>
              <a:gd name="connsiteX8062" fmla="*/ 2973140 w 6753100"/>
              <a:gd name="connsiteY8062" fmla="*/ 497345 h 3313224"/>
              <a:gd name="connsiteX8063" fmla="*/ 4703529 w 6753100"/>
              <a:gd name="connsiteY8063" fmla="*/ 495598 h 3313224"/>
              <a:gd name="connsiteX8064" fmla="*/ 4695439 w 6753100"/>
              <a:gd name="connsiteY8064" fmla="*/ 503687 h 3313224"/>
              <a:gd name="connsiteX8065" fmla="*/ 4703529 w 6753100"/>
              <a:gd name="connsiteY8065" fmla="*/ 511777 h 3313224"/>
              <a:gd name="connsiteX8066" fmla="*/ 4711618 w 6753100"/>
              <a:gd name="connsiteY8066" fmla="*/ 503687 h 3313224"/>
              <a:gd name="connsiteX8067" fmla="*/ 4703529 w 6753100"/>
              <a:gd name="connsiteY8067" fmla="*/ 495598 h 3313224"/>
              <a:gd name="connsiteX8068" fmla="*/ 3442140 w 6753100"/>
              <a:gd name="connsiteY8068" fmla="*/ 495145 h 3313224"/>
              <a:gd name="connsiteX8069" fmla="*/ 3455472 w 6753100"/>
              <a:gd name="connsiteY8069" fmla="*/ 503946 h 3313224"/>
              <a:gd name="connsiteX8070" fmla="*/ 3558047 w 6753100"/>
              <a:gd name="connsiteY8070" fmla="*/ 499481 h 3313224"/>
              <a:gd name="connsiteX8071" fmla="*/ 3801381 w 6753100"/>
              <a:gd name="connsiteY8071" fmla="*/ 524850 h 3313224"/>
              <a:gd name="connsiteX8072" fmla="*/ 3807206 w 6753100"/>
              <a:gd name="connsiteY8072" fmla="*/ 526079 h 3313224"/>
              <a:gd name="connsiteX8073" fmla="*/ 3762163 w 6753100"/>
              <a:gd name="connsiteY8073" fmla="*/ 571122 h 3313224"/>
              <a:gd name="connsiteX8074" fmla="*/ 3760481 w 6753100"/>
              <a:gd name="connsiteY8074" fmla="*/ 570799 h 3313224"/>
              <a:gd name="connsiteX8075" fmla="*/ 3458643 w 6753100"/>
              <a:gd name="connsiteY8075" fmla="*/ 556949 h 3313224"/>
              <a:gd name="connsiteX8076" fmla="*/ 3458643 w 6753100"/>
              <a:gd name="connsiteY8076" fmla="*/ 597138 h 3313224"/>
              <a:gd name="connsiteX8077" fmla="*/ 3558047 w 6753100"/>
              <a:gd name="connsiteY8077" fmla="*/ 592608 h 3313224"/>
              <a:gd name="connsiteX8078" fmla="*/ 4079791 w 6753100"/>
              <a:gd name="connsiteY8078" fmla="*/ 727412 h 3313224"/>
              <a:gd name="connsiteX8079" fmla="*/ 4088528 w 6753100"/>
              <a:gd name="connsiteY8079" fmla="*/ 724047 h 3313224"/>
              <a:gd name="connsiteX8080" fmla="*/ 4101666 w 6753100"/>
              <a:gd name="connsiteY8080" fmla="*/ 737185 h 3313224"/>
              <a:gd name="connsiteX8081" fmla="*/ 4088528 w 6753100"/>
              <a:gd name="connsiteY8081" fmla="*/ 750322 h 3313224"/>
              <a:gd name="connsiteX8082" fmla="*/ 4075391 w 6753100"/>
              <a:gd name="connsiteY8082" fmla="*/ 737185 h 3313224"/>
              <a:gd name="connsiteX8083" fmla="*/ 4076232 w 6753100"/>
              <a:gd name="connsiteY8083" fmla="*/ 732784 h 3313224"/>
              <a:gd name="connsiteX8084" fmla="*/ 3558112 w 6753100"/>
              <a:gd name="connsiteY8084" fmla="*/ 599080 h 3313224"/>
              <a:gd name="connsiteX8085" fmla="*/ 3455795 w 6753100"/>
              <a:gd name="connsiteY8085" fmla="*/ 603933 h 3313224"/>
              <a:gd name="connsiteX8086" fmla="*/ 3452236 w 6753100"/>
              <a:gd name="connsiteY8086" fmla="*/ 604257 h 3313224"/>
              <a:gd name="connsiteX8087" fmla="*/ 3452236 w 6753100"/>
              <a:gd name="connsiteY8087" fmla="*/ 550995 h 3313224"/>
              <a:gd name="connsiteX8088" fmla="*/ 3455148 w 6753100"/>
              <a:gd name="connsiteY8088" fmla="*/ 550736 h 3313224"/>
              <a:gd name="connsiteX8089" fmla="*/ 3760028 w 6753100"/>
              <a:gd name="connsiteY8089" fmla="*/ 564133 h 3313224"/>
              <a:gd name="connsiteX8090" fmla="*/ 3794198 w 6753100"/>
              <a:gd name="connsiteY8090" fmla="*/ 529962 h 3313224"/>
              <a:gd name="connsiteX8091" fmla="*/ 3558112 w 6753100"/>
              <a:gd name="connsiteY8091" fmla="*/ 505953 h 3313224"/>
              <a:gd name="connsiteX8092" fmla="*/ 3456637 w 6753100"/>
              <a:gd name="connsiteY8092" fmla="*/ 510289 h 3313224"/>
              <a:gd name="connsiteX8093" fmla="*/ 3442140 w 6753100"/>
              <a:gd name="connsiteY8093" fmla="*/ 524203 h 3313224"/>
              <a:gd name="connsiteX8094" fmla="*/ 3431850 w 6753100"/>
              <a:gd name="connsiteY8094" fmla="*/ 519932 h 3313224"/>
              <a:gd name="connsiteX8095" fmla="*/ 3429522 w 6753100"/>
              <a:gd name="connsiteY8095" fmla="*/ 514322 h 3313224"/>
              <a:gd name="connsiteX8096" fmla="*/ 3427593 w 6753100"/>
              <a:gd name="connsiteY8096" fmla="*/ 509674 h 3313224"/>
              <a:gd name="connsiteX8097" fmla="*/ 3431850 w 6753100"/>
              <a:gd name="connsiteY8097" fmla="*/ 499416 h 3313224"/>
              <a:gd name="connsiteX8098" fmla="*/ 3442140 w 6753100"/>
              <a:gd name="connsiteY8098" fmla="*/ 495145 h 3313224"/>
              <a:gd name="connsiteX8099" fmla="*/ 1813745 w 6753100"/>
              <a:gd name="connsiteY8099" fmla="*/ 494369 h 3313224"/>
              <a:gd name="connsiteX8100" fmla="*/ 1826882 w 6753100"/>
              <a:gd name="connsiteY8100" fmla="*/ 507506 h 3313224"/>
              <a:gd name="connsiteX8101" fmla="*/ 1813745 w 6753100"/>
              <a:gd name="connsiteY8101" fmla="*/ 520644 h 3313224"/>
              <a:gd name="connsiteX8102" fmla="*/ 1807338 w 6753100"/>
              <a:gd name="connsiteY8102" fmla="*/ 518897 h 3313224"/>
              <a:gd name="connsiteX8103" fmla="*/ 1765790 w 6753100"/>
              <a:gd name="connsiteY8103" fmla="*/ 584390 h 3313224"/>
              <a:gd name="connsiteX8104" fmla="*/ 1769737 w 6753100"/>
              <a:gd name="connsiteY8104" fmla="*/ 594291 h 3313224"/>
              <a:gd name="connsiteX8105" fmla="*/ 1755176 w 6753100"/>
              <a:gd name="connsiteY8105" fmla="*/ 608852 h 3313224"/>
              <a:gd name="connsiteX8106" fmla="*/ 1740615 w 6753100"/>
              <a:gd name="connsiteY8106" fmla="*/ 594291 h 3313224"/>
              <a:gd name="connsiteX8107" fmla="*/ 1755176 w 6753100"/>
              <a:gd name="connsiteY8107" fmla="*/ 579730 h 3313224"/>
              <a:gd name="connsiteX8108" fmla="*/ 1755241 w 6753100"/>
              <a:gd name="connsiteY8108" fmla="*/ 579795 h 3313224"/>
              <a:gd name="connsiteX8109" fmla="*/ 1760483 w 6753100"/>
              <a:gd name="connsiteY8109" fmla="*/ 580830 h 3313224"/>
              <a:gd name="connsiteX8110" fmla="*/ 1802613 w 6753100"/>
              <a:gd name="connsiteY8110" fmla="*/ 514431 h 3313224"/>
              <a:gd name="connsiteX8111" fmla="*/ 1800607 w 6753100"/>
              <a:gd name="connsiteY8111" fmla="*/ 507506 h 3313224"/>
              <a:gd name="connsiteX8112" fmla="*/ 1813745 w 6753100"/>
              <a:gd name="connsiteY8112" fmla="*/ 494369 h 3313224"/>
              <a:gd name="connsiteX8113" fmla="*/ 911596 w 6753100"/>
              <a:gd name="connsiteY8113" fmla="*/ 494110 h 3313224"/>
              <a:gd name="connsiteX8114" fmla="*/ 924734 w 6753100"/>
              <a:gd name="connsiteY8114" fmla="*/ 507247 h 3313224"/>
              <a:gd name="connsiteX8115" fmla="*/ 911596 w 6753100"/>
              <a:gd name="connsiteY8115" fmla="*/ 520385 h 3313224"/>
              <a:gd name="connsiteX8116" fmla="*/ 909267 w 6753100"/>
              <a:gd name="connsiteY8116" fmla="*/ 520126 h 3313224"/>
              <a:gd name="connsiteX8117" fmla="*/ 818081 w 6753100"/>
              <a:gd name="connsiteY8117" fmla="*/ 758541 h 3313224"/>
              <a:gd name="connsiteX8118" fmla="*/ 821770 w 6753100"/>
              <a:gd name="connsiteY8118" fmla="*/ 767667 h 3313224"/>
              <a:gd name="connsiteX8119" fmla="*/ 808632 w 6753100"/>
              <a:gd name="connsiteY8119" fmla="*/ 780804 h 3313224"/>
              <a:gd name="connsiteX8120" fmla="*/ 795495 w 6753100"/>
              <a:gd name="connsiteY8120" fmla="*/ 767667 h 3313224"/>
              <a:gd name="connsiteX8121" fmla="*/ 808632 w 6753100"/>
              <a:gd name="connsiteY8121" fmla="*/ 754529 h 3313224"/>
              <a:gd name="connsiteX8122" fmla="*/ 812386 w 6753100"/>
              <a:gd name="connsiteY8122" fmla="*/ 755176 h 3313224"/>
              <a:gd name="connsiteX8123" fmla="*/ 903377 w 6753100"/>
              <a:gd name="connsiteY8123" fmla="*/ 517473 h 3313224"/>
              <a:gd name="connsiteX8124" fmla="*/ 898459 w 6753100"/>
              <a:gd name="connsiteY8124" fmla="*/ 507247 h 3313224"/>
              <a:gd name="connsiteX8125" fmla="*/ 911596 w 6753100"/>
              <a:gd name="connsiteY8125" fmla="*/ 494110 h 3313224"/>
              <a:gd name="connsiteX8126" fmla="*/ 3904087 w 6753100"/>
              <a:gd name="connsiteY8126" fmla="*/ 491197 h 3313224"/>
              <a:gd name="connsiteX8127" fmla="*/ 3917224 w 6753100"/>
              <a:gd name="connsiteY8127" fmla="*/ 504334 h 3313224"/>
              <a:gd name="connsiteX8128" fmla="*/ 3916965 w 6753100"/>
              <a:gd name="connsiteY8128" fmla="*/ 506923 h 3313224"/>
              <a:gd name="connsiteX8129" fmla="*/ 4017211 w 6753100"/>
              <a:gd name="connsiteY8129" fmla="*/ 542647 h 3313224"/>
              <a:gd name="connsiteX8130" fmla="*/ 4029960 w 6753100"/>
              <a:gd name="connsiteY8130" fmla="*/ 535010 h 3313224"/>
              <a:gd name="connsiteX8131" fmla="*/ 4044521 w 6753100"/>
              <a:gd name="connsiteY8131" fmla="*/ 549571 h 3313224"/>
              <a:gd name="connsiteX8132" fmla="*/ 4029960 w 6753100"/>
              <a:gd name="connsiteY8132" fmla="*/ 564132 h 3313224"/>
              <a:gd name="connsiteX8133" fmla="*/ 4015399 w 6753100"/>
              <a:gd name="connsiteY8133" fmla="*/ 549571 h 3313224"/>
              <a:gd name="connsiteX8134" fmla="*/ 4015463 w 6753100"/>
              <a:gd name="connsiteY8134" fmla="*/ 548924 h 3313224"/>
              <a:gd name="connsiteX8135" fmla="*/ 3914053 w 6753100"/>
              <a:gd name="connsiteY8135" fmla="*/ 512812 h 3313224"/>
              <a:gd name="connsiteX8136" fmla="*/ 3904087 w 6753100"/>
              <a:gd name="connsiteY8136" fmla="*/ 517472 h 3313224"/>
              <a:gd name="connsiteX8137" fmla="*/ 3890949 w 6753100"/>
              <a:gd name="connsiteY8137" fmla="*/ 504334 h 3313224"/>
              <a:gd name="connsiteX8138" fmla="*/ 3904087 w 6753100"/>
              <a:gd name="connsiteY8138" fmla="*/ 491197 h 3313224"/>
              <a:gd name="connsiteX8139" fmla="*/ 4494107 w 6753100"/>
              <a:gd name="connsiteY8139" fmla="*/ 491068 h 3313224"/>
              <a:gd name="connsiteX8140" fmla="*/ 4507244 w 6753100"/>
              <a:gd name="connsiteY8140" fmla="*/ 504205 h 3313224"/>
              <a:gd name="connsiteX8141" fmla="*/ 4505044 w 6753100"/>
              <a:gd name="connsiteY8141" fmla="*/ 511518 h 3313224"/>
              <a:gd name="connsiteX8142" fmla="*/ 4623798 w 6753100"/>
              <a:gd name="connsiteY8142" fmla="*/ 619595 h 3313224"/>
              <a:gd name="connsiteX8143" fmla="*/ 4626064 w 6753100"/>
              <a:gd name="connsiteY8143" fmla="*/ 621860 h 3313224"/>
              <a:gd name="connsiteX8144" fmla="*/ 4593123 w 6753100"/>
              <a:gd name="connsiteY8144" fmla="*/ 654801 h 3313224"/>
              <a:gd name="connsiteX8145" fmla="*/ 4822672 w 6753100"/>
              <a:gd name="connsiteY8145" fmla="*/ 960845 h 3313224"/>
              <a:gd name="connsiteX8146" fmla="*/ 4856842 w 6753100"/>
              <a:gd name="connsiteY8146" fmla="*/ 926675 h 3313224"/>
              <a:gd name="connsiteX8147" fmla="*/ 4858913 w 6753100"/>
              <a:gd name="connsiteY8147" fmla="*/ 930363 h 3313224"/>
              <a:gd name="connsiteX8148" fmla="*/ 5039731 w 6753100"/>
              <a:gd name="connsiteY8148" fmla="*/ 1463109 h 3313224"/>
              <a:gd name="connsiteX8149" fmla="*/ 5040055 w 6753100"/>
              <a:gd name="connsiteY8149" fmla="*/ 1463109 h 3313224"/>
              <a:gd name="connsiteX8150" fmla="*/ 5040120 w 6753100"/>
              <a:gd name="connsiteY8150" fmla="*/ 1463045 h 3313224"/>
              <a:gd name="connsiteX8151" fmla="*/ 5054681 w 6753100"/>
              <a:gd name="connsiteY8151" fmla="*/ 1477606 h 3313224"/>
              <a:gd name="connsiteX8152" fmla="*/ 5040120 w 6753100"/>
              <a:gd name="connsiteY8152" fmla="*/ 1492167 h 3313224"/>
              <a:gd name="connsiteX8153" fmla="*/ 5025558 w 6753100"/>
              <a:gd name="connsiteY8153" fmla="*/ 1477606 h 3313224"/>
              <a:gd name="connsiteX8154" fmla="*/ 5033454 w 6753100"/>
              <a:gd name="connsiteY8154" fmla="*/ 1464727 h 3313224"/>
              <a:gd name="connsiteX8155" fmla="*/ 4855419 w 6753100"/>
              <a:gd name="connsiteY8155" fmla="*/ 937223 h 3313224"/>
              <a:gd name="connsiteX8156" fmla="*/ 4821184 w 6753100"/>
              <a:gd name="connsiteY8156" fmla="*/ 971458 h 3313224"/>
              <a:gd name="connsiteX8157" fmla="*/ 4819113 w 6753100"/>
              <a:gd name="connsiteY8157" fmla="*/ 967705 h 3313224"/>
              <a:gd name="connsiteX8158" fmla="*/ 4586263 w 6753100"/>
              <a:gd name="connsiteY8158" fmla="*/ 657001 h 3313224"/>
              <a:gd name="connsiteX8159" fmla="*/ 4583998 w 6753100"/>
              <a:gd name="connsiteY8159" fmla="*/ 654736 h 3313224"/>
              <a:gd name="connsiteX8160" fmla="*/ 4616938 w 6753100"/>
              <a:gd name="connsiteY8160" fmla="*/ 621795 h 3313224"/>
              <a:gd name="connsiteX8161" fmla="*/ 4500190 w 6753100"/>
              <a:gd name="connsiteY8161" fmla="*/ 515790 h 3313224"/>
              <a:gd name="connsiteX8162" fmla="*/ 4494107 w 6753100"/>
              <a:gd name="connsiteY8162" fmla="*/ 517343 h 3313224"/>
              <a:gd name="connsiteX8163" fmla="*/ 4480969 w 6753100"/>
              <a:gd name="connsiteY8163" fmla="*/ 504205 h 3313224"/>
              <a:gd name="connsiteX8164" fmla="*/ 4494107 w 6753100"/>
              <a:gd name="connsiteY8164" fmla="*/ 491068 h 3313224"/>
              <a:gd name="connsiteX8165" fmla="*/ 2039928 w 6753100"/>
              <a:gd name="connsiteY8165" fmla="*/ 490809 h 3313224"/>
              <a:gd name="connsiteX8166" fmla="*/ 2054489 w 6753100"/>
              <a:gd name="connsiteY8166" fmla="*/ 505370 h 3313224"/>
              <a:gd name="connsiteX8167" fmla="*/ 2039928 w 6753100"/>
              <a:gd name="connsiteY8167" fmla="*/ 519931 h 3313224"/>
              <a:gd name="connsiteX8168" fmla="*/ 2034686 w 6753100"/>
              <a:gd name="connsiteY8168" fmla="*/ 518896 h 3313224"/>
              <a:gd name="connsiteX8169" fmla="*/ 2018377 w 6753100"/>
              <a:gd name="connsiteY8169" fmla="*/ 540770 h 3313224"/>
              <a:gd name="connsiteX8170" fmla="*/ 2016177 w 6753100"/>
              <a:gd name="connsiteY8170" fmla="*/ 543812 h 3313224"/>
              <a:gd name="connsiteX8171" fmla="*/ 2016177 w 6753100"/>
              <a:gd name="connsiteY8171" fmla="*/ 543877 h 3313224"/>
              <a:gd name="connsiteX8172" fmla="*/ 1982913 w 6753100"/>
              <a:gd name="connsiteY8172" fmla="*/ 510612 h 3313224"/>
              <a:gd name="connsiteX8173" fmla="*/ 1911854 w 6753100"/>
              <a:gd name="connsiteY8173" fmla="*/ 614159 h 3313224"/>
              <a:gd name="connsiteX8174" fmla="*/ 1917031 w 6753100"/>
              <a:gd name="connsiteY8174" fmla="*/ 625160 h 3313224"/>
              <a:gd name="connsiteX8175" fmla="*/ 1902470 w 6753100"/>
              <a:gd name="connsiteY8175" fmla="*/ 639722 h 3313224"/>
              <a:gd name="connsiteX8176" fmla="*/ 1887909 w 6753100"/>
              <a:gd name="connsiteY8176" fmla="*/ 625160 h 3313224"/>
              <a:gd name="connsiteX8177" fmla="*/ 1902470 w 6753100"/>
              <a:gd name="connsiteY8177" fmla="*/ 610599 h 3313224"/>
              <a:gd name="connsiteX8178" fmla="*/ 1906094 w 6753100"/>
              <a:gd name="connsiteY8178" fmla="*/ 611117 h 3313224"/>
              <a:gd name="connsiteX8179" fmla="*/ 1979936 w 6753100"/>
              <a:gd name="connsiteY8179" fmla="*/ 503752 h 3313224"/>
              <a:gd name="connsiteX8180" fmla="*/ 1982136 w 6753100"/>
              <a:gd name="connsiteY8180" fmla="*/ 500711 h 3313224"/>
              <a:gd name="connsiteX8181" fmla="*/ 2015400 w 6753100"/>
              <a:gd name="connsiteY8181" fmla="*/ 533975 h 3313224"/>
              <a:gd name="connsiteX8182" fmla="*/ 2029314 w 6753100"/>
              <a:gd name="connsiteY8182" fmla="*/ 515272 h 3313224"/>
              <a:gd name="connsiteX8183" fmla="*/ 2025367 w 6753100"/>
              <a:gd name="connsiteY8183" fmla="*/ 505370 h 3313224"/>
              <a:gd name="connsiteX8184" fmla="*/ 2039928 w 6753100"/>
              <a:gd name="connsiteY8184" fmla="*/ 490809 h 3313224"/>
              <a:gd name="connsiteX8185" fmla="*/ 612865 w 6753100"/>
              <a:gd name="connsiteY8185" fmla="*/ 483237 h 3313224"/>
              <a:gd name="connsiteX8186" fmla="*/ 626003 w 6753100"/>
              <a:gd name="connsiteY8186" fmla="*/ 496374 h 3313224"/>
              <a:gd name="connsiteX8187" fmla="*/ 612865 w 6753100"/>
              <a:gd name="connsiteY8187" fmla="*/ 509512 h 3313224"/>
              <a:gd name="connsiteX8188" fmla="*/ 611312 w 6753100"/>
              <a:gd name="connsiteY8188" fmla="*/ 509382 h 3313224"/>
              <a:gd name="connsiteX8189" fmla="*/ 519673 w 6753100"/>
              <a:gd name="connsiteY8189" fmla="*/ 776338 h 3313224"/>
              <a:gd name="connsiteX8190" fmla="*/ 526080 w 6753100"/>
              <a:gd name="connsiteY8190" fmla="*/ 788440 h 3313224"/>
              <a:gd name="connsiteX8191" fmla="*/ 511519 w 6753100"/>
              <a:gd name="connsiteY8191" fmla="*/ 803001 h 3313224"/>
              <a:gd name="connsiteX8192" fmla="*/ 496958 w 6753100"/>
              <a:gd name="connsiteY8192" fmla="*/ 788440 h 3313224"/>
              <a:gd name="connsiteX8193" fmla="*/ 511519 w 6753100"/>
              <a:gd name="connsiteY8193" fmla="*/ 773879 h 3313224"/>
              <a:gd name="connsiteX8194" fmla="*/ 511584 w 6753100"/>
              <a:gd name="connsiteY8194" fmla="*/ 773879 h 3313224"/>
              <a:gd name="connsiteX8195" fmla="*/ 513655 w 6753100"/>
              <a:gd name="connsiteY8195" fmla="*/ 774073 h 3313224"/>
              <a:gd name="connsiteX8196" fmla="*/ 605293 w 6753100"/>
              <a:gd name="connsiteY8196" fmla="*/ 507117 h 3313224"/>
              <a:gd name="connsiteX8197" fmla="*/ 599728 w 6753100"/>
              <a:gd name="connsiteY8197" fmla="*/ 496374 h 3313224"/>
              <a:gd name="connsiteX8198" fmla="*/ 612865 w 6753100"/>
              <a:gd name="connsiteY8198" fmla="*/ 483237 h 3313224"/>
              <a:gd name="connsiteX8199" fmla="*/ 5404020 w 6753100"/>
              <a:gd name="connsiteY8199" fmla="*/ 482396 h 3313224"/>
              <a:gd name="connsiteX8200" fmla="*/ 5406156 w 6753100"/>
              <a:gd name="connsiteY8200" fmla="*/ 485761 h 3313224"/>
              <a:gd name="connsiteX8201" fmla="*/ 5502001 w 6753100"/>
              <a:gd name="connsiteY8201" fmla="*/ 650982 h 3313224"/>
              <a:gd name="connsiteX8202" fmla="*/ 5505560 w 6753100"/>
              <a:gd name="connsiteY8202" fmla="*/ 650465 h 3313224"/>
              <a:gd name="connsiteX8203" fmla="*/ 5520121 w 6753100"/>
              <a:gd name="connsiteY8203" fmla="*/ 665026 h 3313224"/>
              <a:gd name="connsiteX8204" fmla="*/ 5505560 w 6753100"/>
              <a:gd name="connsiteY8204" fmla="*/ 679587 h 3313224"/>
              <a:gd name="connsiteX8205" fmla="*/ 5490999 w 6753100"/>
              <a:gd name="connsiteY8205" fmla="*/ 665026 h 3313224"/>
              <a:gd name="connsiteX8206" fmla="*/ 5496241 w 6753100"/>
              <a:gd name="connsiteY8206" fmla="*/ 653895 h 3313224"/>
              <a:gd name="connsiteX8207" fmla="*/ 5402855 w 6753100"/>
              <a:gd name="connsiteY8207" fmla="*/ 492556 h 3313224"/>
              <a:gd name="connsiteX8208" fmla="*/ 5373862 w 6753100"/>
              <a:gd name="connsiteY8208" fmla="*/ 521549 h 3313224"/>
              <a:gd name="connsiteX8209" fmla="*/ 5485951 w 6753100"/>
              <a:gd name="connsiteY8209" fmla="*/ 722235 h 3313224"/>
              <a:gd name="connsiteX8210" fmla="*/ 5489963 w 6753100"/>
              <a:gd name="connsiteY8210" fmla="*/ 730648 h 3313224"/>
              <a:gd name="connsiteX8211" fmla="*/ 5490870 w 6753100"/>
              <a:gd name="connsiteY8211" fmla="*/ 732525 h 3313224"/>
              <a:gd name="connsiteX8212" fmla="*/ 5525752 w 6753100"/>
              <a:gd name="connsiteY8212" fmla="*/ 697643 h 3313224"/>
              <a:gd name="connsiteX8213" fmla="*/ 5527758 w 6753100"/>
              <a:gd name="connsiteY8213" fmla="*/ 701720 h 3313224"/>
              <a:gd name="connsiteX8214" fmla="*/ 5642436 w 6753100"/>
              <a:gd name="connsiteY8214" fmla="*/ 982072 h 3313224"/>
              <a:gd name="connsiteX8215" fmla="*/ 5643083 w 6753100"/>
              <a:gd name="connsiteY8215" fmla="*/ 983949 h 3313224"/>
              <a:gd name="connsiteX8216" fmla="*/ 5606065 w 6753100"/>
              <a:gd name="connsiteY8216" fmla="*/ 1020966 h 3313224"/>
              <a:gd name="connsiteX8217" fmla="*/ 5691555 w 6753100"/>
              <a:gd name="connsiteY8217" fmla="*/ 1416578 h 3313224"/>
              <a:gd name="connsiteX8218" fmla="*/ 5704498 w 6753100"/>
              <a:gd name="connsiteY8218" fmla="*/ 1429716 h 3313224"/>
              <a:gd name="connsiteX8219" fmla="*/ 5704369 w 6753100"/>
              <a:gd name="connsiteY8219" fmla="*/ 1429910 h 3313224"/>
              <a:gd name="connsiteX8220" fmla="*/ 5691232 w 6753100"/>
              <a:gd name="connsiteY8220" fmla="*/ 1443047 h 3313224"/>
              <a:gd name="connsiteX8221" fmla="*/ 5678094 w 6753100"/>
              <a:gd name="connsiteY8221" fmla="*/ 1429910 h 3313224"/>
              <a:gd name="connsiteX8222" fmla="*/ 5685148 w 6753100"/>
              <a:gd name="connsiteY8222" fmla="*/ 1418326 h 3313224"/>
              <a:gd name="connsiteX8223" fmla="*/ 5599205 w 6753100"/>
              <a:gd name="connsiteY8223" fmla="*/ 1021225 h 3313224"/>
              <a:gd name="connsiteX8224" fmla="*/ 5598622 w 6753100"/>
              <a:gd name="connsiteY8224" fmla="*/ 1019348 h 3313224"/>
              <a:gd name="connsiteX8225" fmla="*/ 5635640 w 6753100"/>
              <a:gd name="connsiteY8225" fmla="*/ 982331 h 3313224"/>
              <a:gd name="connsiteX8226" fmla="*/ 5523940 w 6753100"/>
              <a:gd name="connsiteY8226" fmla="*/ 708774 h 3313224"/>
              <a:gd name="connsiteX8227" fmla="*/ 5488993 w 6753100"/>
              <a:gd name="connsiteY8227" fmla="*/ 743721 h 3313224"/>
              <a:gd name="connsiteX8228" fmla="*/ 5484139 w 6753100"/>
              <a:gd name="connsiteY8228" fmla="*/ 733561 h 3313224"/>
              <a:gd name="connsiteX8229" fmla="*/ 5480126 w 6753100"/>
              <a:gd name="connsiteY8229" fmla="*/ 725212 h 3313224"/>
              <a:gd name="connsiteX8230" fmla="*/ 5367002 w 6753100"/>
              <a:gd name="connsiteY8230" fmla="*/ 522909 h 3313224"/>
              <a:gd name="connsiteX8231" fmla="*/ 5365643 w 6753100"/>
              <a:gd name="connsiteY8231" fmla="*/ 520708 h 3313224"/>
              <a:gd name="connsiteX8232" fmla="*/ 465700 w 6753100"/>
              <a:gd name="connsiteY8232" fmla="*/ 481037 h 3313224"/>
              <a:gd name="connsiteX8233" fmla="*/ 457610 w 6753100"/>
              <a:gd name="connsiteY8233" fmla="*/ 489127 h 3313224"/>
              <a:gd name="connsiteX8234" fmla="*/ 465700 w 6753100"/>
              <a:gd name="connsiteY8234" fmla="*/ 497216 h 3313224"/>
              <a:gd name="connsiteX8235" fmla="*/ 473789 w 6753100"/>
              <a:gd name="connsiteY8235" fmla="*/ 489127 h 3313224"/>
              <a:gd name="connsiteX8236" fmla="*/ 465700 w 6753100"/>
              <a:gd name="connsiteY8236" fmla="*/ 481037 h 3313224"/>
              <a:gd name="connsiteX8237" fmla="*/ 5935860 w 6753100"/>
              <a:gd name="connsiteY8237" fmla="*/ 478902 h 3313224"/>
              <a:gd name="connsiteX8238" fmla="*/ 5927771 w 6753100"/>
              <a:gd name="connsiteY8238" fmla="*/ 486991 h 3313224"/>
              <a:gd name="connsiteX8239" fmla="*/ 5935860 w 6753100"/>
              <a:gd name="connsiteY8239" fmla="*/ 495081 h 3313224"/>
              <a:gd name="connsiteX8240" fmla="*/ 5943950 w 6753100"/>
              <a:gd name="connsiteY8240" fmla="*/ 486991 h 3313224"/>
              <a:gd name="connsiteX8241" fmla="*/ 5935860 w 6753100"/>
              <a:gd name="connsiteY8241" fmla="*/ 478902 h 3313224"/>
              <a:gd name="connsiteX8242" fmla="*/ 3309341 w 6753100"/>
              <a:gd name="connsiteY8242" fmla="*/ 478319 h 3313224"/>
              <a:gd name="connsiteX8243" fmla="*/ 3309406 w 6753100"/>
              <a:gd name="connsiteY8243" fmla="*/ 478384 h 3313224"/>
              <a:gd name="connsiteX8244" fmla="*/ 3349142 w 6753100"/>
              <a:gd name="connsiteY8244" fmla="*/ 518120 h 3313224"/>
              <a:gd name="connsiteX8245" fmla="*/ 3367975 w 6753100"/>
              <a:gd name="connsiteY8245" fmla="*/ 514948 h 3313224"/>
              <a:gd name="connsiteX8246" fmla="*/ 3367910 w 6753100"/>
              <a:gd name="connsiteY8246" fmla="*/ 513978 h 3313224"/>
              <a:gd name="connsiteX8247" fmla="*/ 3381047 w 6753100"/>
              <a:gd name="connsiteY8247" fmla="*/ 500840 h 3313224"/>
              <a:gd name="connsiteX8248" fmla="*/ 3394185 w 6753100"/>
              <a:gd name="connsiteY8248" fmla="*/ 513978 h 3313224"/>
              <a:gd name="connsiteX8249" fmla="*/ 3381047 w 6753100"/>
              <a:gd name="connsiteY8249" fmla="*/ 527115 h 3313224"/>
              <a:gd name="connsiteX8250" fmla="*/ 3370046 w 6753100"/>
              <a:gd name="connsiteY8250" fmla="*/ 521161 h 3313224"/>
              <a:gd name="connsiteX8251" fmla="*/ 3348689 w 6753100"/>
              <a:gd name="connsiteY8251" fmla="*/ 524785 h 3313224"/>
              <a:gd name="connsiteX8252" fmla="*/ 3347006 w 6753100"/>
              <a:gd name="connsiteY8252" fmla="*/ 525109 h 3313224"/>
              <a:gd name="connsiteX8253" fmla="*/ 3307335 w 6753100"/>
              <a:gd name="connsiteY8253" fmla="*/ 485438 h 3313224"/>
              <a:gd name="connsiteX8254" fmla="*/ 3199906 w 6753100"/>
              <a:gd name="connsiteY8254" fmla="*/ 513331 h 3313224"/>
              <a:gd name="connsiteX8255" fmla="*/ 3185474 w 6753100"/>
              <a:gd name="connsiteY8255" fmla="*/ 526403 h 3313224"/>
              <a:gd name="connsiteX8256" fmla="*/ 3170913 w 6753100"/>
              <a:gd name="connsiteY8256" fmla="*/ 511842 h 3313224"/>
              <a:gd name="connsiteX8257" fmla="*/ 3185474 w 6753100"/>
              <a:gd name="connsiteY8257" fmla="*/ 497281 h 3313224"/>
              <a:gd name="connsiteX8258" fmla="*/ 3199065 w 6753100"/>
              <a:gd name="connsiteY8258" fmla="*/ 506794 h 3313224"/>
              <a:gd name="connsiteX8259" fmla="*/ 3307659 w 6753100"/>
              <a:gd name="connsiteY8259" fmla="*/ 478707 h 3313224"/>
              <a:gd name="connsiteX8260" fmla="*/ 1442983 w 6753100"/>
              <a:gd name="connsiteY8260" fmla="*/ 477219 h 3313224"/>
              <a:gd name="connsiteX8261" fmla="*/ 1482201 w 6753100"/>
              <a:gd name="connsiteY8261" fmla="*/ 516437 h 3313224"/>
              <a:gd name="connsiteX8262" fmla="*/ 1481036 w 6753100"/>
              <a:gd name="connsiteY8262" fmla="*/ 518573 h 3313224"/>
              <a:gd name="connsiteX8263" fmla="*/ 1438194 w 6753100"/>
              <a:gd name="connsiteY8263" fmla="*/ 599792 h 3313224"/>
              <a:gd name="connsiteX8264" fmla="*/ 1442012 w 6753100"/>
              <a:gd name="connsiteY8264" fmla="*/ 609046 h 3313224"/>
              <a:gd name="connsiteX8265" fmla="*/ 1428875 w 6753100"/>
              <a:gd name="connsiteY8265" fmla="*/ 622184 h 3313224"/>
              <a:gd name="connsiteX8266" fmla="*/ 1415738 w 6753100"/>
              <a:gd name="connsiteY8266" fmla="*/ 609046 h 3313224"/>
              <a:gd name="connsiteX8267" fmla="*/ 1428875 w 6753100"/>
              <a:gd name="connsiteY8267" fmla="*/ 595909 h 3313224"/>
              <a:gd name="connsiteX8268" fmla="*/ 1432629 w 6753100"/>
              <a:gd name="connsiteY8268" fmla="*/ 596556 h 3313224"/>
              <a:gd name="connsiteX8269" fmla="*/ 1474177 w 6753100"/>
              <a:gd name="connsiteY8269" fmla="*/ 517602 h 3313224"/>
              <a:gd name="connsiteX8270" fmla="*/ 1444472 w 6753100"/>
              <a:gd name="connsiteY8270" fmla="*/ 487897 h 3313224"/>
              <a:gd name="connsiteX8271" fmla="*/ 1352898 w 6753100"/>
              <a:gd name="connsiteY8271" fmla="*/ 668909 h 3313224"/>
              <a:gd name="connsiteX8272" fmla="*/ 1350956 w 6753100"/>
              <a:gd name="connsiteY8272" fmla="*/ 673180 h 3313224"/>
              <a:gd name="connsiteX8273" fmla="*/ 1315751 w 6753100"/>
              <a:gd name="connsiteY8273" fmla="*/ 637975 h 3313224"/>
              <a:gd name="connsiteX8274" fmla="*/ 1275497 w 6753100"/>
              <a:gd name="connsiteY8274" fmla="*/ 730325 h 3313224"/>
              <a:gd name="connsiteX8275" fmla="*/ 1282227 w 6753100"/>
              <a:gd name="connsiteY8275" fmla="*/ 742557 h 3313224"/>
              <a:gd name="connsiteX8276" fmla="*/ 1267666 w 6753100"/>
              <a:gd name="connsiteY8276" fmla="*/ 757118 h 3313224"/>
              <a:gd name="connsiteX8277" fmla="*/ 1253105 w 6753100"/>
              <a:gd name="connsiteY8277" fmla="*/ 742557 h 3313224"/>
              <a:gd name="connsiteX8278" fmla="*/ 1267666 w 6753100"/>
              <a:gd name="connsiteY8278" fmla="*/ 727995 h 3313224"/>
              <a:gd name="connsiteX8279" fmla="*/ 1269349 w 6753100"/>
              <a:gd name="connsiteY8279" fmla="*/ 728189 h 3313224"/>
              <a:gd name="connsiteX8280" fmla="*/ 1311803 w 6753100"/>
              <a:gd name="connsiteY8280" fmla="*/ 631050 h 3313224"/>
              <a:gd name="connsiteX8281" fmla="*/ 1313744 w 6753100"/>
              <a:gd name="connsiteY8281" fmla="*/ 626843 h 3313224"/>
              <a:gd name="connsiteX8282" fmla="*/ 1348885 w 6753100"/>
              <a:gd name="connsiteY8282" fmla="*/ 661985 h 3313224"/>
              <a:gd name="connsiteX8283" fmla="*/ 1440847 w 6753100"/>
              <a:gd name="connsiteY8283" fmla="*/ 481037 h 3313224"/>
              <a:gd name="connsiteX8284" fmla="*/ 1440912 w 6753100"/>
              <a:gd name="connsiteY8284" fmla="*/ 480908 h 3313224"/>
              <a:gd name="connsiteX8285" fmla="*/ 5935860 w 6753100"/>
              <a:gd name="connsiteY8285" fmla="*/ 472430 h 3313224"/>
              <a:gd name="connsiteX8286" fmla="*/ 5950421 w 6753100"/>
              <a:gd name="connsiteY8286" fmla="*/ 486991 h 3313224"/>
              <a:gd name="connsiteX8287" fmla="*/ 5946215 w 6753100"/>
              <a:gd name="connsiteY8287" fmla="*/ 497152 h 3313224"/>
              <a:gd name="connsiteX8288" fmla="*/ 5960323 w 6753100"/>
              <a:gd name="connsiteY8288" fmla="*/ 526339 h 3313224"/>
              <a:gd name="connsiteX8289" fmla="*/ 5996370 w 6753100"/>
              <a:gd name="connsiteY8289" fmla="*/ 605422 h 3313224"/>
              <a:gd name="connsiteX8290" fmla="*/ 5999477 w 6753100"/>
              <a:gd name="connsiteY8290" fmla="*/ 605099 h 3313224"/>
              <a:gd name="connsiteX8291" fmla="*/ 6014038 w 6753100"/>
              <a:gd name="connsiteY8291" fmla="*/ 619660 h 3313224"/>
              <a:gd name="connsiteX8292" fmla="*/ 5999477 w 6753100"/>
              <a:gd name="connsiteY8292" fmla="*/ 634221 h 3313224"/>
              <a:gd name="connsiteX8293" fmla="*/ 5984915 w 6753100"/>
              <a:gd name="connsiteY8293" fmla="*/ 619660 h 3313224"/>
              <a:gd name="connsiteX8294" fmla="*/ 5990546 w 6753100"/>
              <a:gd name="connsiteY8294" fmla="*/ 608205 h 3313224"/>
              <a:gd name="connsiteX8295" fmla="*/ 5954499 w 6753100"/>
              <a:gd name="connsiteY8295" fmla="*/ 529122 h 3313224"/>
              <a:gd name="connsiteX8296" fmla="*/ 5940714 w 6753100"/>
              <a:gd name="connsiteY8296" fmla="*/ 500646 h 3313224"/>
              <a:gd name="connsiteX8297" fmla="*/ 5935860 w 6753100"/>
              <a:gd name="connsiteY8297" fmla="*/ 501552 h 3313224"/>
              <a:gd name="connsiteX8298" fmla="*/ 5921299 w 6753100"/>
              <a:gd name="connsiteY8298" fmla="*/ 486991 h 3313224"/>
              <a:gd name="connsiteX8299" fmla="*/ 5935860 w 6753100"/>
              <a:gd name="connsiteY8299" fmla="*/ 472430 h 3313224"/>
              <a:gd name="connsiteX8300" fmla="*/ 4866356 w 6753100"/>
              <a:gd name="connsiteY8300" fmla="*/ 469582 h 3313224"/>
              <a:gd name="connsiteX8301" fmla="*/ 4868621 w 6753100"/>
              <a:gd name="connsiteY8301" fmla="*/ 472106 h 3313224"/>
              <a:gd name="connsiteX8302" fmla="*/ 4927254 w 6753100"/>
              <a:gd name="connsiteY8302" fmla="*/ 539605 h 3313224"/>
              <a:gd name="connsiteX8303" fmla="*/ 4934373 w 6753100"/>
              <a:gd name="connsiteY8303" fmla="*/ 537664 h 3313224"/>
              <a:gd name="connsiteX8304" fmla="*/ 4948934 w 6753100"/>
              <a:gd name="connsiteY8304" fmla="*/ 552225 h 3313224"/>
              <a:gd name="connsiteX8305" fmla="*/ 4934373 w 6753100"/>
              <a:gd name="connsiteY8305" fmla="*/ 566786 h 3313224"/>
              <a:gd name="connsiteX8306" fmla="*/ 4919812 w 6753100"/>
              <a:gd name="connsiteY8306" fmla="*/ 552225 h 3313224"/>
              <a:gd name="connsiteX8307" fmla="*/ 4922400 w 6753100"/>
              <a:gd name="connsiteY8307" fmla="*/ 543941 h 3313224"/>
              <a:gd name="connsiteX8308" fmla="*/ 4866097 w 6753100"/>
              <a:gd name="connsiteY8308" fmla="*/ 478966 h 3313224"/>
              <a:gd name="connsiteX8309" fmla="*/ 4838269 w 6753100"/>
              <a:gd name="connsiteY8309" fmla="*/ 506794 h 3313224"/>
              <a:gd name="connsiteX8310" fmla="*/ 4931202 w 6753100"/>
              <a:gd name="connsiteY8310" fmla="*/ 618430 h 3313224"/>
              <a:gd name="connsiteX8311" fmla="*/ 4963948 w 6753100"/>
              <a:gd name="connsiteY8311" fmla="*/ 585683 h 3313224"/>
              <a:gd name="connsiteX8312" fmla="*/ 4966214 w 6753100"/>
              <a:gd name="connsiteY8312" fmla="*/ 588596 h 3313224"/>
              <a:gd name="connsiteX8313" fmla="*/ 5109819 w 6753100"/>
              <a:gd name="connsiteY8313" fmla="*/ 807855 h 3313224"/>
              <a:gd name="connsiteX8314" fmla="*/ 5110984 w 6753100"/>
              <a:gd name="connsiteY8314" fmla="*/ 809991 h 3313224"/>
              <a:gd name="connsiteX8315" fmla="*/ 5072284 w 6753100"/>
              <a:gd name="connsiteY8315" fmla="*/ 848691 h 3313224"/>
              <a:gd name="connsiteX8316" fmla="*/ 5070213 w 6753100"/>
              <a:gd name="connsiteY8316" fmla="*/ 844873 h 3313224"/>
              <a:gd name="connsiteX8317" fmla="*/ 4960001 w 6753100"/>
              <a:gd name="connsiteY8317" fmla="*/ 668456 h 3313224"/>
              <a:gd name="connsiteX8318" fmla="*/ 4926478 w 6753100"/>
              <a:gd name="connsiteY8318" fmla="*/ 701979 h 3313224"/>
              <a:gd name="connsiteX8319" fmla="*/ 4924277 w 6753100"/>
              <a:gd name="connsiteY8319" fmla="*/ 698872 h 3313224"/>
              <a:gd name="connsiteX8320" fmla="*/ 4811865 w 6753100"/>
              <a:gd name="connsiteY8320" fmla="*/ 557338 h 3313224"/>
              <a:gd name="connsiteX8321" fmla="*/ 4806882 w 6753100"/>
              <a:gd name="connsiteY8321" fmla="*/ 558308 h 3313224"/>
              <a:gd name="connsiteX8322" fmla="*/ 4793744 w 6753100"/>
              <a:gd name="connsiteY8322" fmla="*/ 545171 h 3313224"/>
              <a:gd name="connsiteX8323" fmla="*/ 4806882 w 6753100"/>
              <a:gd name="connsiteY8323" fmla="*/ 532033 h 3313224"/>
              <a:gd name="connsiteX8324" fmla="*/ 4820019 w 6753100"/>
              <a:gd name="connsiteY8324" fmla="*/ 545171 h 3313224"/>
              <a:gd name="connsiteX8325" fmla="*/ 4817042 w 6753100"/>
              <a:gd name="connsiteY8325" fmla="*/ 553455 h 3313224"/>
              <a:gd name="connsiteX8326" fmla="*/ 4927384 w 6753100"/>
              <a:gd name="connsiteY8326" fmla="*/ 692013 h 3313224"/>
              <a:gd name="connsiteX8327" fmla="*/ 4960907 w 6753100"/>
              <a:gd name="connsiteY8327" fmla="*/ 658489 h 3313224"/>
              <a:gd name="connsiteX8328" fmla="*/ 4963107 w 6753100"/>
              <a:gd name="connsiteY8328" fmla="*/ 661596 h 3313224"/>
              <a:gd name="connsiteX8329" fmla="*/ 5073837 w 6753100"/>
              <a:gd name="connsiteY8329" fmla="*/ 838013 h 3313224"/>
              <a:gd name="connsiteX8330" fmla="*/ 5102960 w 6753100"/>
              <a:gd name="connsiteY8330" fmla="*/ 808890 h 3313224"/>
              <a:gd name="connsiteX8331" fmla="*/ 4963301 w 6753100"/>
              <a:gd name="connsiteY8331" fmla="*/ 595520 h 3313224"/>
              <a:gd name="connsiteX8332" fmla="*/ 4930555 w 6753100"/>
              <a:gd name="connsiteY8332" fmla="*/ 628267 h 3313224"/>
              <a:gd name="connsiteX8333" fmla="*/ 4928290 w 6753100"/>
              <a:gd name="connsiteY8333" fmla="*/ 625290 h 3313224"/>
              <a:gd name="connsiteX8334" fmla="*/ 4831409 w 6753100"/>
              <a:gd name="connsiteY8334" fmla="*/ 508865 h 3313224"/>
              <a:gd name="connsiteX8335" fmla="*/ 4829338 w 6753100"/>
              <a:gd name="connsiteY8335" fmla="*/ 506600 h 3313224"/>
              <a:gd name="connsiteX8336" fmla="*/ 519479 w 6753100"/>
              <a:gd name="connsiteY8336" fmla="*/ 466023 h 3313224"/>
              <a:gd name="connsiteX8337" fmla="*/ 532617 w 6753100"/>
              <a:gd name="connsiteY8337" fmla="*/ 479160 h 3313224"/>
              <a:gd name="connsiteX8338" fmla="*/ 519479 w 6753100"/>
              <a:gd name="connsiteY8338" fmla="*/ 492298 h 3313224"/>
              <a:gd name="connsiteX8339" fmla="*/ 517796 w 6753100"/>
              <a:gd name="connsiteY8339" fmla="*/ 492104 h 3313224"/>
              <a:gd name="connsiteX8340" fmla="*/ 498446 w 6753100"/>
              <a:gd name="connsiteY8340" fmla="*/ 543230 h 3313224"/>
              <a:gd name="connsiteX8341" fmla="*/ 503559 w 6753100"/>
              <a:gd name="connsiteY8341" fmla="*/ 553520 h 3313224"/>
              <a:gd name="connsiteX8342" fmla="*/ 490421 w 6753100"/>
              <a:gd name="connsiteY8342" fmla="*/ 566657 h 3313224"/>
              <a:gd name="connsiteX8343" fmla="*/ 477284 w 6753100"/>
              <a:gd name="connsiteY8343" fmla="*/ 553520 h 3313224"/>
              <a:gd name="connsiteX8344" fmla="*/ 490421 w 6753100"/>
              <a:gd name="connsiteY8344" fmla="*/ 540382 h 3313224"/>
              <a:gd name="connsiteX8345" fmla="*/ 492557 w 6753100"/>
              <a:gd name="connsiteY8345" fmla="*/ 540576 h 3313224"/>
              <a:gd name="connsiteX8346" fmla="*/ 511843 w 6753100"/>
              <a:gd name="connsiteY8346" fmla="*/ 489774 h 3313224"/>
              <a:gd name="connsiteX8347" fmla="*/ 506342 w 6753100"/>
              <a:gd name="connsiteY8347" fmla="*/ 479160 h 3313224"/>
              <a:gd name="connsiteX8348" fmla="*/ 519479 w 6753100"/>
              <a:gd name="connsiteY8348" fmla="*/ 466023 h 3313224"/>
              <a:gd name="connsiteX8349" fmla="*/ 3182174 w 6753100"/>
              <a:gd name="connsiteY8349" fmla="*/ 458386 h 3313224"/>
              <a:gd name="connsiteX8350" fmla="*/ 3174084 w 6753100"/>
              <a:gd name="connsiteY8350" fmla="*/ 466476 h 3313224"/>
              <a:gd name="connsiteX8351" fmla="*/ 3182174 w 6753100"/>
              <a:gd name="connsiteY8351" fmla="*/ 474566 h 3313224"/>
              <a:gd name="connsiteX8352" fmla="*/ 3190264 w 6753100"/>
              <a:gd name="connsiteY8352" fmla="*/ 466476 h 3313224"/>
              <a:gd name="connsiteX8353" fmla="*/ 3182174 w 6753100"/>
              <a:gd name="connsiteY8353" fmla="*/ 458386 h 3313224"/>
              <a:gd name="connsiteX8354" fmla="*/ 3695958 w 6753100"/>
              <a:gd name="connsiteY8354" fmla="*/ 452303 h 3313224"/>
              <a:gd name="connsiteX8355" fmla="*/ 3708643 w 6753100"/>
              <a:gd name="connsiteY8355" fmla="*/ 462205 h 3313224"/>
              <a:gd name="connsiteX8356" fmla="*/ 3863768 w 6753100"/>
              <a:gd name="connsiteY8356" fmla="*/ 491715 h 3313224"/>
              <a:gd name="connsiteX8357" fmla="*/ 3901692 w 6753100"/>
              <a:gd name="connsiteY8357" fmla="*/ 453792 h 3313224"/>
              <a:gd name="connsiteX8358" fmla="*/ 3903504 w 6753100"/>
              <a:gd name="connsiteY8358" fmla="*/ 454309 h 3313224"/>
              <a:gd name="connsiteX8359" fmla="*/ 4114868 w 6753100"/>
              <a:gd name="connsiteY8359" fmla="*/ 535593 h 3313224"/>
              <a:gd name="connsiteX8360" fmla="*/ 4126258 w 6753100"/>
              <a:gd name="connsiteY8360" fmla="*/ 528863 h 3313224"/>
              <a:gd name="connsiteX8361" fmla="*/ 4139396 w 6753100"/>
              <a:gd name="connsiteY8361" fmla="*/ 542000 h 3313224"/>
              <a:gd name="connsiteX8362" fmla="*/ 4126258 w 6753100"/>
              <a:gd name="connsiteY8362" fmla="*/ 555137 h 3313224"/>
              <a:gd name="connsiteX8363" fmla="*/ 4113121 w 6753100"/>
              <a:gd name="connsiteY8363" fmla="*/ 542000 h 3313224"/>
              <a:gd name="connsiteX8364" fmla="*/ 4113121 w 6753100"/>
              <a:gd name="connsiteY8364" fmla="*/ 541871 h 3313224"/>
              <a:gd name="connsiteX8365" fmla="*/ 3903569 w 6753100"/>
              <a:gd name="connsiteY8365" fmla="*/ 460975 h 3313224"/>
              <a:gd name="connsiteX8366" fmla="*/ 3865710 w 6753100"/>
              <a:gd name="connsiteY8366" fmla="*/ 498834 h 3313224"/>
              <a:gd name="connsiteX8367" fmla="*/ 3863898 w 6753100"/>
              <a:gd name="connsiteY8367" fmla="*/ 498381 h 3313224"/>
              <a:gd name="connsiteX8368" fmla="*/ 3708643 w 6753100"/>
              <a:gd name="connsiteY8368" fmla="*/ 468676 h 3313224"/>
              <a:gd name="connsiteX8369" fmla="*/ 3695958 w 6753100"/>
              <a:gd name="connsiteY8369" fmla="*/ 478578 h 3313224"/>
              <a:gd name="connsiteX8370" fmla="*/ 3682821 w 6753100"/>
              <a:gd name="connsiteY8370" fmla="*/ 465440 h 3313224"/>
              <a:gd name="connsiteX8371" fmla="*/ 3695958 w 6753100"/>
              <a:gd name="connsiteY8371" fmla="*/ 452303 h 3313224"/>
              <a:gd name="connsiteX8372" fmla="*/ 5381434 w 6753100"/>
              <a:gd name="connsiteY8372" fmla="*/ 447643 h 3313224"/>
              <a:gd name="connsiteX8373" fmla="*/ 5373344 w 6753100"/>
              <a:gd name="connsiteY8373" fmla="*/ 455732 h 3313224"/>
              <a:gd name="connsiteX8374" fmla="*/ 5381434 w 6753100"/>
              <a:gd name="connsiteY8374" fmla="*/ 463822 h 3313224"/>
              <a:gd name="connsiteX8375" fmla="*/ 5389523 w 6753100"/>
              <a:gd name="connsiteY8375" fmla="*/ 455732 h 3313224"/>
              <a:gd name="connsiteX8376" fmla="*/ 5381434 w 6753100"/>
              <a:gd name="connsiteY8376" fmla="*/ 447643 h 3313224"/>
              <a:gd name="connsiteX8377" fmla="*/ 5599593 w 6753100"/>
              <a:gd name="connsiteY8377" fmla="*/ 444407 h 3313224"/>
              <a:gd name="connsiteX8378" fmla="*/ 5601729 w 6753100"/>
              <a:gd name="connsiteY8378" fmla="*/ 447966 h 3313224"/>
              <a:gd name="connsiteX8379" fmla="*/ 5687802 w 6753100"/>
              <a:gd name="connsiteY8379" fmla="*/ 605422 h 3313224"/>
              <a:gd name="connsiteX8380" fmla="*/ 5688837 w 6753100"/>
              <a:gd name="connsiteY8380" fmla="*/ 607493 h 3313224"/>
              <a:gd name="connsiteX8381" fmla="*/ 5654084 w 6753100"/>
              <a:gd name="connsiteY8381" fmla="*/ 642181 h 3313224"/>
              <a:gd name="connsiteX8382" fmla="*/ 5758925 w 6753100"/>
              <a:gd name="connsiteY8382" fmla="*/ 891404 h 3313224"/>
              <a:gd name="connsiteX8383" fmla="*/ 5760284 w 6753100"/>
              <a:gd name="connsiteY8383" fmla="*/ 891274 h 3313224"/>
              <a:gd name="connsiteX8384" fmla="*/ 5773422 w 6753100"/>
              <a:gd name="connsiteY8384" fmla="*/ 904412 h 3313224"/>
              <a:gd name="connsiteX8385" fmla="*/ 5760284 w 6753100"/>
              <a:gd name="connsiteY8385" fmla="*/ 917549 h 3313224"/>
              <a:gd name="connsiteX8386" fmla="*/ 5747147 w 6753100"/>
              <a:gd name="connsiteY8386" fmla="*/ 904412 h 3313224"/>
              <a:gd name="connsiteX8387" fmla="*/ 5752907 w 6753100"/>
              <a:gd name="connsiteY8387" fmla="*/ 893539 h 3313224"/>
              <a:gd name="connsiteX8388" fmla="*/ 5647354 w 6753100"/>
              <a:gd name="connsiteY8388" fmla="*/ 642957 h 3313224"/>
              <a:gd name="connsiteX8389" fmla="*/ 5647289 w 6753100"/>
              <a:gd name="connsiteY8389" fmla="*/ 642957 h 3313224"/>
              <a:gd name="connsiteX8390" fmla="*/ 5646254 w 6753100"/>
              <a:gd name="connsiteY8390" fmla="*/ 640886 h 3313224"/>
              <a:gd name="connsiteX8391" fmla="*/ 5680942 w 6753100"/>
              <a:gd name="connsiteY8391" fmla="*/ 606198 h 3313224"/>
              <a:gd name="connsiteX8392" fmla="*/ 5598299 w 6753100"/>
              <a:gd name="connsiteY8392" fmla="*/ 454762 h 3313224"/>
              <a:gd name="connsiteX8393" fmla="*/ 5568983 w 6753100"/>
              <a:gd name="connsiteY8393" fmla="*/ 484078 h 3313224"/>
              <a:gd name="connsiteX8394" fmla="*/ 5628457 w 6753100"/>
              <a:gd name="connsiteY8394" fmla="*/ 591572 h 3313224"/>
              <a:gd name="connsiteX8395" fmla="*/ 5629751 w 6753100"/>
              <a:gd name="connsiteY8395" fmla="*/ 591443 h 3313224"/>
              <a:gd name="connsiteX8396" fmla="*/ 5642889 w 6753100"/>
              <a:gd name="connsiteY8396" fmla="*/ 604580 h 3313224"/>
              <a:gd name="connsiteX8397" fmla="*/ 5629751 w 6753100"/>
              <a:gd name="connsiteY8397" fmla="*/ 617718 h 3313224"/>
              <a:gd name="connsiteX8398" fmla="*/ 5616614 w 6753100"/>
              <a:gd name="connsiteY8398" fmla="*/ 604580 h 3313224"/>
              <a:gd name="connsiteX8399" fmla="*/ 5622309 w 6753100"/>
              <a:gd name="connsiteY8399" fmla="*/ 593773 h 3313224"/>
              <a:gd name="connsiteX8400" fmla="*/ 5562187 w 6753100"/>
              <a:gd name="connsiteY8400" fmla="*/ 485243 h 3313224"/>
              <a:gd name="connsiteX8401" fmla="*/ 5560893 w 6753100"/>
              <a:gd name="connsiteY8401" fmla="*/ 483107 h 3313224"/>
              <a:gd name="connsiteX8402" fmla="*/ 1409460 w 6753100"/>
              <a:gd name="connsiteY8402" fmla="*/ 443308 h 3313224"/>
              <a:gd name="connsiteX8403" fmla="*/ 1401371 w 6753100"/>
              <a:gd name="connsiteY8403" fmla="*/ 451397 h 3313224"/>
              <a:gd name="connsiteX8404" fmla="*/ 1409460 w 6753100"/>
              <a:gd name="connsiteY8404" fmla="*/ 459487 h 3313224"/>
              <a:gd name="connsiteX8405" fmla="*/ 1417550 w 6753100"/>
              <a:gd name="connsiteY8405" fmla="*/ 451397 h 3313224"/>
              <a:gd name="connsiteX8406" fmla="*/ 1409460 w 6753100"/>
              <a:gd name="connsiteY8406" fmla="*/ 443308 h 3313224"/>
              <a:gd name="connsiteX8407" fmla="*/ 2967509 w 6753100"/>
              <a:gd name="connsiteY8407" fmla="*/ 441171 h 3313224"/>
              <a:gd name="connsiteX8408" fmla="*/ 2959420 w 6753100"/>
              <a:gd name="connsiteY8408" fmla="*/ 449261 h 3313224"/>
              <a:gd name="connsiteX8409" fmla="*/ 2960585 w 6753100"/>
              <a:gd name="connsiteY8409" fmla="*/ 453209 h 3313224"/>
              <a:gd name="connsiteX8410" fmla="*/ 2961814 w 6753100"/>
              <a:gd name="connsiteY8410" fmla="*/ 454503 h 3313224"/>
              <a:gd name="connsiteX8411" fmla="*/ 2962008 w 6753100"/>
              <a:gd name="connsiteY8411" fmla="*/ 455150 h 3313224"/>
              <a:gd name="connsiteX8412" fmla="*/ 2967509 w 6753100"/>
              <a:gd name="connsiteY8412" fmla="*/ 457350 h 3313224"/>
              <a:gd name="connsiteX8413" fmla="*/ 2975599 w 6753100"/>
              <a:gd name="connsiteY8413" fmla="*/ 449261 h 3313224"/>
              <a:gd name="connsiteX8414" fmla="*/ 2967509 w 6753100"/>
              <a:gd name="connsiteY8414" fmla="*/ 441171 h 3313224"/>
              <a:gd name="connsiteX8415" fmla="*/ 4022388 w 6753100"/>
              <a:gd name="connsiteY8415" fmla="*/ 440072 h 3313224"/>
              <a:gd name="connsiteX8416" fmla="*/ 4014298 w 6753100"/>
              <a:gd name="connsiteY8416" fmla="*/ 448161 h 3313224"/>
              <a:gd name="connsiteX8417" fmla="*/ 4022388 w 6753100"/>
              <a:gd name="connsiteY8417" fmla="*/ 456251 h 3313224"/>
              <a:gd name="connsiteX8418" fmla="*/ 4030478 w 6753100"/>
              <a:gd name="connsiteY8418" fmla="*/ 448161 h 3313224"/>
              <a:gd name="connsiteX8419" fmla="*/ 4022388 w 6753100"/>
              <a:gd name="connsiteY8419" fmla="*/ 440072 h 3313224"/>
              <a:gd name="connsiteX8420" fmla="*/ 4843769 w 6753100"/>
              <a:gd name="connsiteY8420" fmla="*/ 439553 h 3313224"/>
              <a:gd name="connsiteX8421" fmla="*/ 4835680 w 6753100"/>
              <a:gd name="connsiteY8421" fmla="*/ 447643 h 3313224"/>
              <a:gd name="connsiteX8422" fmla="*/ 4843769 w 6753100"/>
              <a:gd name="connsiteY8422" fmla="*/ 455732 h 3313224"/>
              <a:gd name="connsiteX8423" fmla="*/ 4851859 w 6753100"/>
              <a:gd name="connsiteY8423" fmla="*/ 447643 h 3313224"/>
              <a:gd name="connsiteX8424" fmla="*/ 4843769 w 6753100"/>
              <a:gd name="connsiteY8424" fmla="*/ 439553 h 3313224"/>
              <a:gd name="connsiteX8425" fmla="*/ 3232847 w 6753100"/>
              <a:gd name="connsiteY8425" fmla="*/ 438842 h 3313224"/>
              <a:gd name="connsiteX8426" fmla="*/ 3245984 w 6753100"/>
              <a:gd name="connsiteY8426" fmla="*/ 451979 h 3313224"/>
              <a:gd name="connsiteX8427" fmla="*/ 3232847 w 6753100"/>
              <a:gd name="connsiteY8427" fmla="*/ 465117 h 3313224"/>
              <a:gd name="connsiteX8428" fmla="*/ 3221263 w 6753100"/>
              <a:gd name="connsiteY8428" fmla="*/ 457998 h 3313224"/>
              <a:gd name="connsiteX8429" fmla="*/ 3219968 w 6753100"/>
              <a:gd name="connsiteY8429" fmla="*/ 458775 h 3313224"/>
              <a:gd name="connsiteX8430" fmla="*/ 3196670 w 6753100"/>
              <a:gd name="connsiteY8430" fmla="*/ 465505 h 3313224"/>
              <a:gd name="connsiteX8431" fmla="*/ 3196735 w 6753100"/>
              <a:gd name="connsiteY8431" fmla="*/ 466476 h 3313224"/>
              <a:gd name="connsiteX8432" fmla="*/ 3182174 w 6753100"/>
              <a:gd name="connsiteY8432" fmla="*/ 481037 h 3313224"/>
              <a:gd name="connsiteX8433" fmla="*/ 3167613 w 6753100"/>
              <a:gd name="connsiteY8433" fmla="*/ 466476 h 3313224"/>
              <a:gd name="connsiteX8434" fmla="*/ 3167548 w 6753100"/>
              <a:gd name="connsiteY8434" fmla="*/ 466605 h 3313224"/>
              <a:gd name="connsiteX8435" fmla="*/ 3182109 w 6753100"/>
              <a:gd name="connsiteY8435" fmla="*/ 452044 h 3313224"/>
              <a:gd name="connsiteX8436" fmla="*/ 3194729 w 6753100"/>
              <a:gd name="connsiteY8436" fmla="*/ 459422 h 3313224"/>
              <a:gd name="connsiteX8437" fmla="*/ 3218156 w 6753100"/>
              <a:gd name="connsiteY8437" fmla="*/ 452627 h 3313224"/>
              <a:gd name="connsiteX8438" fmla="*/ 3219709 w 6753100"/>
              <a:gd name="connsiteY8438" fmla="*/ 452627 h 3313224"/>
              <a:gd name="connsiteX8439" fmla="*/ 3219709 w 6753100"/>
              <a:gd name="connsiteY8439" fmla="*/ 451979 h 3313224"/>
              <a:gd name="connsiteX8440" fmla="*/ 3232847 w 6753100"/>
              <a:gd name="connsiteY8440" fmla="*/ 438842 h 3313224"/>
              <a:gd name="connsiteX8441" fmla="*/ 4240288 w 6753100"/>
              <a:gd name="connsiteY8441" fmla="*/ 436836 h 3313224"/>
              <a:gd name="connsiteX8442" fmla="*/ 4232199 w 6753100"/>
              <a:gd name="connsiteY8442" fmla="*/ 444925 h 3313224"/>
              <a:gd name="connsiteX8443" fmla="*/ 4240288 w 6753100"/>
              <a:gd name="connsiteY8443" fmla="*/ 453015 h 3313224"/>
              <a:gd name="connsiteX8444" fmla="*/ 4248378 w 6753100"/>
              <a:gd name="connsiteY8444" fmla="*/ 444925 h 3313224"/>
              <a:gd name="connsiteX8445" fmla="*/ 4240288 w 6753100"/>
              <a:gd name="connsiteY8445" fmla="*/ 436836 h 3313224"/>
              <a:gd name="connsiteX8446" fmla="*/ 1409525 w 6753100"/>
              <a:gd name="connsiteY8446" fmla="*/ 436836 h 3313224"/>
              <a:gd name="connsiteX8447" fmla="*/ 1424086 w 6753100"/>
              <a:gd name="connsiteY8447" fmla="*/ 451397 h 3313224"/>
              <a:gd name="connsiteX8448" fmla="*/ 1409525 w 6753100"/>
              <a:gd name="connsiteY8448" fmla="*/ 465958 h 3313224"/>
              <a:gd name="connsiteX8449" fmla="*/ 1404024 w 6753100"/>
              <a:gd name="connsiteY8449" fmla="*/ 464858 h 3313224"/>
              <a:gd name="connsiteX8450" fmla="*/ 1337884 w 6753100"/>
              <a:gd name="connsiteY8450" fmla="*/ 591379 h 3313224"/>
              <a:gd name="connsiteX8451" fmla="*/ 1343708 w 6753100"/>
              <a:gd name="connsiteY8451" fmla="*/ 602963 h 3313224"/>
              <a:gd name="connsiteX8452" fmla="*/ 1329147 w 6753100"/>
              <a:gd name="connsiteY8452" fmla="*/ 617524 h 3313224"/>
              <a:gd name="connsiteX8453" fmla="*/ 1314586 w 6753100"/>
              <a:gd name="connsiteY8453" fmla="*/ 602963 h 3313224"/>
              <a:gd name="connsiteX8454" fmla="*/ 1329147 w 6753100"/>
              <a:gd name="connsiteY8454" fmla="*/ 588402 h 3313224"/>
              <a:gd name="connsiteX8455" fmla="*/ 1331995 w 6753100"/>
              <a:gd name="connsiteY8455" fmla="*/ 588661 h 3313224"/>
              <a:gd name="connsiteX8456" fmla="*/ 1398717 w 6753100"/>
              <a:gd name="connsiteY8456" fmla="*/ 461040 h 3313224"/>
              <a:gd name="connsiteX8457" fmla="*/ 1394964 w 6753100"/>
              <a:gd name="connsiteY8457" fmla="*/ 451397 h 3313224"/>
              <a:gd name="connsiteX8458" fmla="*/ 1409525 w 6753100"/>
              <a:gd name="connsiteY8458" fmla="*/ 436836 h 3313224"/>
              <a:gd name="connsiteX8459" fmla="*/ 5543225 w 6753100"/>
              <a:gd name="connsiteY8459" fmla="*/ 434700 h 3313224"/>
              <a:gd name="connsiteX8460" fmla="*/ 5535136 w 6753100"/>
              <a:gd name="connsiteY8460" fmla="*/ 442790 h 3313224"/>
              <a:gd name="connsiteX8461" fmla="*/ 5543225 w 6753100"/>
              <a:gd name="connsiteY8461" fmla="*/ 450879 h 3313224"/>
              <a:gd name="connsiteX8462" fmla="*/ 5551315 w 6753100"/>
              <a:gd name="connsiteY8462" fmla="*/ 442790 h 3313224"/>
              <a:gd name="connsiteX8463" fmla="*/ 5543225 w 6753100"/>
              <a:gd name="connsiteY8463" fmla="*/ 434700 h 3313224"/>
              <a:gd name="connsiteX8464" fmla="*/ 2967444 w 6753100"/>
              <a:gd name="connsiteY8464" fmla="*/ 434635 h 3313224"/>
              <a:gd name="connsiteX8465" fmla="*/ 2982006 w 6753100"/>
              <a:gd name="connsiteY8465" fmla="*/ 449196 h 3313224"/>
              <a:gd name="connsiteX8466" fmla="*/ 2967444 w 6753100"/>
              <a:gd name="connsiteY8466" fmla="*/ 463757 h 3313224"/>
              <a:gd name="connsiteX8467" fmla="*/ 2957866 w 6753100"/>
              <a:gd name="connsiteY8467" fmla="*/ 460069 h 3313224"/>
              <a:gd name="connsiteX8468" fmla="*/ 2901693 w 6753100"/>
              <a:gd name="connsiteY8468" fmla="*/ 489644 h 3313224"/>
              <a:gd name="connsiteX8469" fmla="*/ 2901887 w 6753100"/>
              <a:gd name="connsiteY8469" fmla="*/ 491844 h 3313224"/>
              <a:gd name="connsiteX8470" fmla="*/ 2888749 w 6753100"/>
              <a:gd name="connsiteY8470" fmla="*/ 504982 h 3313224"/>
              <a:gd name="connsiteX8471" fmla="*/ 2888684 w 6753100"/>
              <a:gd name="connsiteY8471" fmla="*/ 504917 h 3313224"/>
              <a:gd name="connsiteX8472" fmla="*/ 2875547 w 6753100"/>
              <a:gd name="connsiteY8472" fmla="*/ 491780 h 3313224"/>
              <a:gd name="connsiteX8473" fmla="*/ 2888684 w 6753100"/>
              <a:gd name="connsiteY8473" fmla="*/ 478642 h 3313224"/>
              <a:gd name="connsiteX8474" fmla="*/ 2898974 w 6753100"/>
              <a:gd name="connsiteY8474" fmla="*/ 483690 h 3313224"/>
              <a:gd name="connsiteX8475" fmla="*/ 2953983 w 6753100"/>
              <a:gd name="connsiteY8475" fmla="*/ 454762 h 3313224"/>
              <a:gd name="connsiteX8476" fmla="*/ 2952883 w 6753100"/>
              <a:gd name="connsiteY8476" fmla="*/ 449196 h 3313224"/>
              <a:gd name="connsiteX8477" fmla="*/ 2967444 w 6753100"/>
              <a:gd name="connsiteY8477" fmla="*/ 434635 h 3313224"/>
              <a:gd name="connsiteX8478" fmla="*/ 4022323 w 6753100"/>
              <a:gd name="connsiteY8478" fmla="*/ 433600 h 3313224"/>
              <a:gd name="connsiteX8479" fmla="*/ 4036884 w 6753100"/>
              <a:gd name="connsiteY8479" fmla="*/ 448161 h 3313224"/>
              <a:gd name="connsiteX8480" fmla="*/ 4036690 w 6753100"/>
              <a:gd name="connsiteY8480" fmla="*/ 450038 h 3313224"/>
              <a:gd name="connsiteX8481" fmla="*/ 4285914 w 6753100"/>
              <a:gd name="connsiteY8481" fmla="*/ 580571 h 3313224"/>
              <a:gd name="connsiteX8482" fmla="*/ 4297433 w 6753100"/>
              <a:gd name="connsiteY8482" fmla="*/ 574876 h 3313224"/>
              <a:gd name="connsiteX8483" fmla="*/ 4311994 w 6753100"/>
              <a:gd name="connsiteY8483" fmla="*/ 589437 h 3313224"/>
              <a:gd name="connsiteX8484" fmla="*/ 4297433 w 6753100"/>
              <a:gd name="connsiteY8484" fmla="*/ 603998 h 3313224"/>
              <a:gd name="connsiteX8485" fmla="*/ 4282872 w 6753100"/>
              <a:gd name="connsiteY8485" fmla="*/ 589437 h 3313224"/>
              <a:gd name="connsiteX8486" fmla="*/ 4283195 w 6753100"/>
              <a:gd name="connsiteY8486" fmla="*/ 586460 h 3313224"/>
              <a:gd name="connsiteX8487" fmla="*/ 4283066 w 6753100"/>
              <a:gd name="connsiteY8487" fmla="*/ 586460 h 3313224"/>
              <a:gd name="connsiteX8488" fmla="*/ 4034490 w 6753100"/>
              <a:gd name="connsiteY8488" fmla="*/ 456121 h 3313224"/>
              <a:gd name="connsiteX8489" fmla="*/ 4022323 w 6753100"/>
              <a:gd name="connsiteY8489" fmla="*/ 462722 h 3313224"/>
              <a:gd name="connsiteX8490" fmla="*/ 4007762 w 6753100"/>
              <a:gd name="connsiteY8490" fmla="*/ 448161 h 3313224"/>
              <a:gd name="connsiteX8491" fmla="*/ 4022323 w 6753100"/>
              <a:gd name="connsiteY8491" fmla="*/ 433600 h 3313224"/>
              <a:gd name="connsiteX8492" fmla="*/ 5914244 w 6753100"/>
              <a:gd name="connsiteY8492" fmla="*/ 433599 h 3313224"/>
              <a:gd name="connsiteX8493" fmla="*/ 5906155 w 6753100"/>
              <a:gd name="connsiteY8493" fmla="*/ 441689 h 3313224"/>
              <a:gd name="connsiteX8494" fmla="*/ 5914244 w 6753100"/>
              <a:gd name="connsiteY8494" fmla="*/ 449779 h 3313224"/>
              <a:gd name="connsiteX8495" fmla="*/ 5922334 w 6753100"/>
              <a:gd name="connsiteY8495" fmla="*/ 441689 h 3313224"/>
              <a:gd name="connsiteX8496" fmla="*/ 5914244 w 6753100"/>
              <a:gd name="connsiteY8496" fmla="*/ 433599 h 3313224"/>
              <a:gd name="connsiteX8497" fmla="*/ 6377550 w 6753100"/>
              <a:gd name="connsiteY8497" fmla="*/ 430881 h 3313224"/>
              <a:gd name="connsiteX8498" fmla="*/ 6369461 w 6753100"/>
              <a:gd name="connsiteY8498" fmla="*/ 438971 h 3313224"/>
              <a:gd name="connsiteX8499" fmla="*/ 6377550 w 6753100"/>
              <a:gd name="connsiteY8499" fmla="*/ 447060 h 3313224"/>
              <a:gd name="connsiteX8500" fmla="*/ 6385640 w 6753100"/>
              <a:gd name="connsiteY8500" fmla="*/ 438971 h 3313224"/>
              <a:gd name="connsiteX8501" fmla="*/ 6377550 w 6753100"/>
              <a:gd name="connsiteY8501" fmla="*/ 430881 h 3313224"/>
              <a:gd name="connsiteX8502" fmla="*/ 4240353 w 6753100"/>
              <a:gd name="connsiteY8502" fmla="*/ 430364 h 3313224"/>
              <a:gd name="connsiteX8503" fmla="*/ 4254914 w 6753100"/>
              <a:gd name="connsiteY8503" fmla="*/ 444925 h 3313224"/>
              <a:gd name="connsiteX8504" fmla="*/ 4253556 w 6753100"/>
              <a:gd name="connsiteY8504" fmla="*/ 450944 h 3313224"/>
              <a:gd name="connsiteX8505" fmla="*/ 4427902 w 6753100"/>
              <a:gd name="connsiteY8505" fmla="*/ 568922 h 3313224"/>
              <a:gd name="connsiteX8506" fmla="*/ 4461101 w 6753100"/>
              <a:gd name="connsiteY8506" fmla="*/ 535722 h 3313224"/>
              <a:gd name="connsiteX8507" fmla="*/ 4463366 w 6753100"/>
              <a:gd name="connsiteY8507" fmla="*/ 537534 h 3313224"/>
              <a:gd name="connsiteX8508" fmla="*/ 4548080 w 6753100"/>
              <a:gd name="connsiteY8508" fmla="*/ 610923 h 3313224"/>
              <a:gd name="connsiteX8509" fmla="*/ 4556299 w 6753100"/>
              <a:gd name="connsiteY8509" fmla="*/ 608334 h 3313224"/>
              <a:gd name="connsiteX8510" fmla="*/ 4556364 w 6753100"/>
              <a:gd name="connsiteY8510" fmla="*/ 608399 h 3313224"/>
              <a:gd name="connsiteX8511" fmla="*/ 4570925 w 6753100"/>
              <a:gd name="connsiteY8511" fmla="*/ 622960 h 3313224"/>
              <a:gd name="connsiteX8512" fmla="*/ 4556364 w 6753100"/>
              <a:gd name="connsiteY8512" fmla="*/ 637521 h 3313224"/>
              <a:gd name="connsiteX8513" fmla="*/ 4541803 w 6753100"/>
              <a:gd name="connsiteY8513" fmla="*/ 622960 h 3313224"/>
              <a:gd name="connsiteX8514" fmla="*/ 4543809 w 6753100"/>
              <a:gd name="connsiteY8514" fmla="*/ 615777 h 3313224"/>
              <a:gd name="connsiteX8515" fmla="*/ 4461619 w 6753100"/>
              <a:gd name="connsiteY8515" fmla="*/ 544459 h 3313224"/>
              <a:gd name="connsiteX8516" fmla="*/ 4428419 w 6753100"/>
              <a:gd name="connsiteY8516" fmla="*/ 577659 h 3313224"/>
              <a:gd name="connsiteX8517" fmla="*/ 4426154 w 6753100"/>
              <a:gd name="connsiteY8517" fmla="*/ 575847 h 3313224"/>
              <a:gd name="connsiteX8518" fmla="*/ 4249543 w 6753100"/>
              <a:gd name="connsiteY8518" fmla="*/ 456121 h 3313224"/>
              <a:gd name="connsiteX8519" fmla="*/ 4240353 w 6753100"/>
              <a:gd name="connsiteY8519" fmla="*/ 459486 h 3313224"/>
              <a:gd name="connsiteX8520" fmla="*/ 4225792 w 6753100"/>
              <a:gd name="connsiteY8520" fmla="*/ 444925 h 3313224"/>
              <a:gd name="connsiteX8521" fmla="*/ 4240353 w 6753100"/>
              <a:gd name="connsiteY8521" fmla="*/ 430364 h 3313224"/>
              <a:gd name="connsiteX8522" fmla="*/ 6377550 w 6753100"/>
              <a:gd name="connsiteY8522" fmla="*/ 424539 h 3313224"/>
              <a:gd name="connsiteX8523" fmla="*/ 6392111 w 6753100"/>
              <a:gd name="connsiteY8523" fmla="*/ 439100 h 3313224"/>
              <a:gd name="connsiteX8524" fmla="*/ 6386805 w 6753100"/>
              <a:gd name="connsiteY8524" fmla="*/ 450231 h 3313224"/>
              <a:gd name="connsiteX8525" fmla="*/ 6413662 w 6753100"/>
              <a:gd name="connsiteY8525" fmla="*/ 514430 h 3313224"/>
              <a:gd name="connsiteX8526" fmla="*/ 6417416 w 6753100"/>
              <a:gd name="connsiteY8526" fmla="*/ 513783 h 3313224"/>
              <a:gd name="connsiteX8527" fmla="*/ 6430553 w 6753100"/>
              <a:gd name="connsiteY8527" fmla="*/ 526920 h 3313224"/>
              <a:gd name="connsiteX8528" fmla="*/ 6417416 w 6753100"/>
              <a:gd name="connsiteY8528" fmla="*/ 540058 h 3313224"/>
              <a:gd name="connsiteX8529" fmla="*/ 6417416 w 6753100"/>
              <a:gd name="connsiteY8529" fmla="*/ 540187 h 3313224"/>
              <a:gd name="connsiteX8530" fmla="*/ 6404278 w 6753100"/>
              <a:gd name="connsiteY8530" fmla="*/ 527050 h 3313224"/>
              <a:gd name="connsiteX8531" fmla="*/ 6408032 w 6753100"/>
              <a:gd name="connsiteY8531" fmla="*/ 517860 h 3313224"/>
              <a:gd name="connsiteX8532" fmla="*/ 6381045 w 6753100"/>
              <a:gd name="connsiteY8532" fmla="*/ 453208 h 3313224"/>
              <a:gd name="connsiteX8533" fmla="*/ 6377550 w 6753100"/>
              <a:gd name="connsiteY8533" fmla="*/ 453661 h 3313224"/>
              <a:gd name="connsiteX8534" fmla="*/ 6362989 w 6753100"/>
              <a:gd name="connsiteY8534" fmla="*/ 439100 h 3313224"/>
              <a:gd name="connsiteX8535" fmla="*/ 6377550 w 6753100"/>
              <a:gd name="connsiteY8535" fmla="*/ 424539 h 3313224"/>
              <a:gd name="connsiteX8536" fmla="*/ 5010414 w 6753100"/>
              <a:gd name="connsiteY8536" fmla="*/ 417420 h 3313224"/>
              <a:gd name="connsiteX8537" fmla="*/ 5002324 w 6753100"/>
              <a:gd name="connsiteY8537" fmla="*/ 425510 h 3313224"/>
              <a:gd name="connsiteX8538" fmla="*/ 5010414 w 6753100"/>
              <a:gd name="connsiteY8538" fmla="*/ 433599 h 3313224"/>
              <a:gd name="connsiteX8539" fmla="*/ 5018503 w 6753100"/>
              <a:gd name="connsiteY8539" fmla="*/ 425510 h 3313224"/>
              <a:gd name="connsiteX8540" fmla="*/ 5010414 w 6753100"/>
              <a:gd name="connsiteY8540" fmla="*/ 417420 h 3313224"/>
              <a:gd name="connsiteX8541" fmla="*/ 1370631 w 6753100"/>
              <a:gd name="connsiteY8541" fmla="*/ 414702 h 3313224"/>
              <a:gd name="connsiteX8542" fmla="*/ 1362541 w 6753100"/>
              <a:gd name="connsiteY8542" fmla="*/ 422792 h 3313224"/>
              <a:gd name="connsiteX8543" fmla="*/ 1370631 w 6753100"/>
              <a:gd name="connsiteY8543" fmla="*/ 430881 h 3313224"/>
              <a:gd name="connsiteX8544" fmla="*/ 1378720 w 6753100"/>
              <a:gd name="connsiteY8544" fmla="*/ 422792 h 3313224"/>
              <a:gd name="connsiteX8545" fmla="*/ 1370631 w 6753100"/>
              <a:gd name="connsiteY8545" fmla="*/ 414702 h 3313224"/>
              <a:gd name="connsiteX8546" fmla="*/ 1370566 w 6753100"/>
              <a:gd name="connsiteY8546" fmla="*/ 408166 h 3313224"/>
              <a:gd name="connsiteX8547" fmla="*/ 1385127 w 6753100"/>
              <a:gd name="connsiteY8547" fmla="*/ 422727 h 3313224"/>
              <a:gd name="connsiteX8548" fmla="*/ 1370566 w 6753100"/>
              <a:gd name="connsiteY8548" fmla="*/ 437288 h 3313224"/>
              <a:gd name="connsiteX8549" fmla="*/ 1366295 w 6753100"/>
              <a:gd name="connsiteY8549" fmla="*/ 436577 h 3313224"/>
              <a:gd name="connsiteX8550" fmla="*/ 1241651 w 6753100"/>
              <a:gd name="connsiteY8550" fmla="*/ 690524 h 3313224"/>
              <a:gd name="connsiteX8551" fmla="*/ 1246634 w 6753100"/>
              <a:gd name="connsiteY8551" fmla="*/ 700749 h 3313224"/>
              <a:gd name="connsiteX8552" fmla="*/ 1233496 w 6753100"/>
              <a:gd name="connsiteY8552" fmla="*/ 713887 h 3313224"/>
              <a:gd name="connsiteX8553" fmla="*/ 1220359 w 6753100"/>
              <a:gd name="connsiteY8553" fmla="*/ 700749 h 3313224"/>
              <a:gd name="connsiteX8554" fmla="*/ 1233496 w 6753100"/>
              <a:gd name="connsiteY8554" fmla="*/ 687612 h 3313224"/>
              <a:gd name="connsiteX8555" fmla="*/ 1235826 w 6753100"/>
              <a:gd name="connsiteY8555" fmla="*/ 687871 h 3313224"/>
              <a:gd name="connsiteX8556" fmla="*/ 1360729 w 6753100"/>
              <a:gd name="connsiteY8556" fmla="*/ 433405 h 3313224"/>
              <a:gd name="connsiteX8557" fmla="*/ 1356069 w 6753100"/>
              <a:gd name="connsiteY8557" fmla="*/ 422792 h 3313224"/>
              <a:gd name="connsiteX8558" fmla="*/ 1370631 w 6753100"/>
              <a:gd name="connsiteY8558" fmla="*/ 408231 h 3313224"/>
              <a:gd name="connsiteX8559" fmla="*/ 3702041 w 6753100"/>
              <a:gd name="connsiteY8559" fmla="*/ 407714 h 3313224"/>
              <a:gd name="connsiteX8560" fmla="*/ 3693952 w 6753100"/>
              <a:gd name="connsiteY8560" fmla="*/ 415803 h 3313224"/>
              <a:gd name="connsiteX8561" fmla="*/ 3702041 w 6753100"/>
              <a:gd name="connsiteY8561" fmla="*/ 423893 h 3313224"/>
              <a:gd name="connsiteX8562" fmla="*/ 3710131 w 6753100"/>
              <a:gd name="connsiteY8562" fmla="*/ 415803 h 3313224"/>
              <a:gd name="connsiteX8563" fmla="*/ 3702041 w 6753100"/>
              <a:gd name="connsiteY8563" fmla="*/ 407714 h 3313224"/>
              <a:gd name="connsiteX8564" fmla="*/ 6007048 w 6753100"/>
              <a:gd name="connsiteY8564" fmla="*/ 406613 h 3313224"/>
              <a:gd name="connsiteX8565" fmla="*/ 5998958 w 6753100"/>
              <a:gd name="connsiteY8565" fmla="*/ 414702 h 3313224"/>
              <a:gd name="connsiteX8566" fmla="*/ 6007048 w 6753100"/>
              <a:gd name="connsiteY8566" fmla="*/ 422792 h 3313224"/>
              <a:gd name="connsiteX8567" fmla="*/ 6015137 w 6753100"/>
              <a:gd name="connsiteY8567" fmla="*/ 414702 h 3313224"/>
              <a:gd name="connsiteX8568" fmla="*/ 6007048 w 6753100"/>
              <a:gd name="connsiteY8568" fmla="*/ 406613 h 3313224"/>
              <a:gd name="connsiteX8569" fmla="*/ 3187545 w 6753100"/>
              <a:gd name="connsiteY8569" fmla="*/ 406613 h 3313224"/>
              <a:gd name="connsiteX8570" fmla="*/ 3179456 w 6753100"/>
              <a:gd name="connsiteY8570" fmla="*/ 414702 h 3313224"/>
              <a:gd name="connsiteX8571" fmla="*/ 3187545 w 6753100"/>
              <a:gd name="connsiteY8571" fmla="*/ 422792 h 3313224"/>
              <a:gd name="connsiteX8572" fmla="*/ 3195635 w 6753100"/>
              <a:gd name="connsiteY8572" fmla="*/ 414702 h 3313224"/>
              <a:gd name="connsiteX8573" fmla="*/ 3187545 w 6753100"/>
              <a:gd name="connsiteY8573" fmla="*/ 406613 h 3313224"/>
              <a:gd name="connsiteX8574" fmla="*/ 6265914 w 6753100"/>
              <a:gd name="connsiteY8574" fmla="*/ 405513 h 3313224"/>
              <a:gd name="connsiteX8575" fmla="*/ 6257825 w 6753100"/>
              <a:gd name="connsiteY8575" fmla="*/ 413602 h 3313224"/>
              <a:gd name="connsiteX8576" fmla="*/ 6265914 w 6753100"/>
              <a:gd name="connsiteY8576" fmla="*/ 421692 h 3313224"/>
              <a:gd name="connsiteX8577" fmla="*/ 6274004 w 6753100"/>
              <a:gd name="connsiteY8577" fmla="*/ 413602 h 3313224"/>
              <a:gd name="connsiteX8578" fmla="*/ 6265914 w 6753100"/>
              <a:gd name="connsiteY8578" fmla="*/ 405513 h 3313224"/>
              <a:gd name="connsiteX8579" fmla="*/ 1994626 w 6753100"/>
              <a:gd name="connsiteY8579" fmla="*/ 404996 h 3313224"/>
              <a:gd name="connsiteX8580" fmla="*/ 1986537 w 6753100"/>
              <a:gd name="connsiteY8580" fmla="*/ 413085 h 3313224"/>
              <a:gd name="connsiteX8581" fmla="*/ 1994626 w 6753100"/>
              <a:gd name="connsiteY8581" fmla="*/ 421175 h 3313224"/>
              <a:gd name="connsiteX8582" fmla="*/ 2002716 w 6753100"/>
              <a:gd name="connsiteY8582" fmla="*/ 413085 h 3313224"/>
              <a:gd name="connsiteX8583" fmla="*/ 1994626 w 6753100"/>
              <a:gd name="connsiteY8583" fmla="*/ 404996 h 3313224"/>
              <a:gd name="connsiteX8584" fmla="*/ 6108394 w 6753100"/>
              <a:gd name="connsiteY8584" fmla="*/ 401242 h 3313224"/>
              <a:gd name="connsiteX8585" fmla="*/ 6100304 w 6753100"/>
              <a:gd name="connsiteY8585" fmla="*/ 409331 h 3313224"/>
              <a:gd name="connsiteX8586" fmla="*/ 6108394 w 6753100"/>
              <a:gd name="connsiteY8586" fmla="*/ 417421 h 3313224"/>
              <a:gd name="connsiteX8587" fmla="*/ 6116483 w 6753100"/>
              <a:gd name="connsiteY8587" fmla="*/ 409331 h 3313224"/>
              <a:gd name="connsiteX8588" fmla="*/ 6108394 w 6753100"/>
              <a:gd name="connsiteY8588" fmla="*/ 401242 h 3313224"/>
              <a:gd name="connsiteX8589" fmla="*/ 3702041 w 6753100"/>
              <a:gd name="connsiteY8589" fmla="*/ 401242 h 3313224"/>
              <a:gd name="connsiteX8590" fmla="*/ 3701976 w 6753100"/>
              <a:gd name="connsiteY8590" fmla="*/ 401371 h 3313224"/>
              <a:gd name="connsiteX8591" fmla="*/ 3716538 w 6753100"/>
              <a:gd name="connsiteY8591" fmla="*/ 415933 h 3313224"/>
              <a:gd name="connsiteX8592" fmla="*/ 3716538 w 6753100"/>
              <a:gd name="connsiteY8592" fmla="*/ 416450 h 3313224"/>
              <a:gd name="connsiteX8593" fmla="*/ 3848365 w 6753100"/>
              <a:gd name="connsiteY8593" fmla="*/ 440201 h 3313224"/>
              <a:gd name="connsiteX8594" fmla="*/ 3860920 w 6753100"/>
              <a:gd name="connsiteY8594" fmla="*/ 430753 h 3313224"/>
              <a:gd name="connsiteX8595" fmla="*/ 3874058 w 6753100"/>
              <a:gd name="connsiteY8595" fmla="*/ 443890 h 3313224"/>
              <a:gd name="connsiteX8596" fmla="*/ 3860920 w 6753100"/>
              <a:gd name="connsiteY8596" fmla="*/ 457028 h 3313224"/>
              <a:gd name="connsiteX8597" fmla="*/ 3848106 w 6753100"/>
              <a:gd name="connsiteY8597" fmla="*/ 446673 h 3313224"/>
              <a:gd name="connsiteX8598" fmla="*/ 3714855 w 6753100"/>
              <a:gd name="connsiteY8598" fmla="*/ 422598 h 3313224"/>
              <a:gd name="connsiteX8599" fmla="*/ 3702041 w 6753100"/>
              <a:gd name="connsiteY8599" fmla="*/ 430364 h 3313224"/>
              <a:gd name="connsiteX8600" fmla="*/ 3687480 w 6753100"/>
              <a:gd name="connsiteY8600" fmla="*/ 415803 h 3313224"/>
              <a:gd name="connsiteX8601" fmla="*/ 3702041 w 6753100"/>
              <a:gd name="connsiteY8601" fmla="*/ 401242 h 3313224"/>
              <a:gd name="connsiteX8602" fmla="*/ 6265914 w 6753100"/>
              <a:gd name="connsiteY8602" fmla="*/ 399106 h 3313224"/>
              <a:gd name="connsiteX8603" fmla="*/ 6280475 w 6753100"/>
              <a:gd name="connsiteY8603" fmla="*/ 413667 h 3313224"/>
              <a:gd name="connsiteX8604" fmla="*/ 6273939 w 6753100"/>
              <a:gd name="connsiteY8604" fmla="*/ 425834 h 3313224"/>
              <a:gd name="connsiteX8605" fmla="*/ 6274198 w 6753100"/>
              <a:gd name="connsiteY8605" fmla="*/ 426222 h 3313224"/>
              <a:gd name="connsiteX8606" fmla="*/ 6311151 w 6753100"/>
              <a:gd name="connsiteY8606" fmla="*/ 510354 h 3313224"/>
              <a:gd name="connsiteX8607" fmla="*/ 6312251 w 6753100"/>
              <a:gd name="connsiteY8607" fmla="*/ 510224 h 3313224"/>
              <a:gd name="connsiteX8608" fmla="*/ 6326813 w 6753100"/>
              <a:gd name="connsiteY8608" fmla="*/ 524785 h 3313224"/>
              <a:gd name="connsiteX8609" fmla="*/ 6312251 w 6753100"/>
              <a:gd name="connsiteY8609" fmla="*/ 539347 h 3313224"/>
              <a:gd name="connsiteX8610" fmla="*/ 6297690 w 6753100"/>
              <a:gd name="connsiteY8610" fmla="*/ 524785 h 3313224"/>
              <a:gd name="connsiteX8611" fmla="*/ 6304938 w 6753100"/>
              <a:gd name="connsiteY8611" fmla="*/ 512295 h 3313224"/>
              <a:gd name="connsiteX8612" fmla="*/ 6268309 w 6753100"/>
              <a:gd name="connsiteY8612" fmla="*/ 428940 h 3313224"/>
              <a:gd name="connsiteX8613" fmla="*/ 6268115 w 6753100"/>
              <a:gd name="connsiteY8613" fmla="*/ 428034 h 3313224"/>
              <a:gd name="connsiteX8614" fmla="*/ 6265914 w 6753100"/>
              <a:gd name="connsiteY8614" fmla="*/ 428228 h 3313224"/>
              <a:gd name="connsiteX8615" fmla="*/ 6251353 w 6753100"/>
              <a:gd name="connsiteY8615" fmla="*/ 413667 h 3313224"/>
              <a:gd name="connsiteX8616" fmla="*/ 6265914 w 6753100"/>
              <a:gd name="connsiteY8616" fmla="*/ 399106 h 3313224"/>
              <a:gd name="connsiteX8617" fmla="*/ 1994626 w 6753100"/>
              <a:gd name="connsiteY8617" fmla="*/ 398524 h 3313224"/>
              <a:gd name="connsiteX8618" fmla="*/ 2009188 w 6753100"/>
              <a:gd name="connsiteY8618" fmla="*/ 413085 h 3313224"/>
              <a:gd name="connsiteX8619" fmla="*/ 1994626 w 6753100"/>
              <a:gd name="connsiteY8619" fmla="*/ 427646 h 3313224"/>
              <a:gd name="connsiteX8620" fmla="*/ 1988478 w 6753100"/>
              <a:gd name="connsiteY8620" fmla="*/ 426223 h 3313224"/>
              <a:gd name="connsiteX8621" fmla="*/ 1861764 w 6753100"/>
              <a:gd name="connsiteY8621" fmla="*/ 606005 h 3313224"/>
              <a:gd name="connsiteX8622" fmla="*/ 1866811 w 6753100"/>
              <a:gd name="connsiteY8622" fmla="*/ 616942 h 3313224"/>
              <a:gd name="connsiteX8623" fmla="*/ 1852250 w 6753100"/>
              <a:gd name="connsiteY8623" fmla="*/ 631503 h 3313224"/>
              <a:gd name="connsiteX8624" fmla="*/ 1837689 w 6753100"/>
              <a:gd name="connsiteY8624" fmla="*/ 616942 h 3313224"/>
              <a:gd name="connsiteX8625" fmla="*/ 1852250 w 6753100"/>
              <a:gd name="connsiteY8625" fmla="*/ 602381 h 3313224"/>
              <a:gd name="connsiteX8626" fmla="*/ 1856004 w 6753100"/>
              <a:gd name="connsiteY8626" fmla="*/ 602963 h 3313224"/>
              <a:gd name="connsiteX8627" fmla="*/ 1983366 w 6753100"/>
              <a:gd name="connsiteY8627" fmla="*/ 422210 h 3313224"/>
              <a:gd name="connsiteX8628" fmla="*/ 1980065 w 6753100"/>
              <a:gd name="connsiteY8628" fmla="*/ 413085 h 3313224"/>
              <a:gd name="connsiteX8629" fmla="*/ 1994626 w 6753100"/>
              <a:gd name="connsiteY8629" fmla="*/ 398524 h 3313224"/>
              <a:gd name="connsiteX8630" fmla="*/ 151307 w 6753100"/>
              <a:gd name="connsiteY8630" fmla="*/ 398006 h 3313224"/>
              <a:gd name="connsiteX8631" fmla="*/ 143218 w 6753100"/>
              <a:gd name="connsiteY8631" fmla="*/ 406095 h 3313224"/>
              <a:gd name="connsiteX8632" fmla="*/ 151307 w 6753100"/>
              <a:gd name="connsiteY8632" fmla="*/ 414185 h 3313224"/>
              <a:gd name="connsiteX8633" fmla="*/ 159397 w 6753100"/>
              <a:gd name="connsiteY8633" fmla="*/ 406095 h 3313224"/>
              <a:gd name="connsiteX8634" fmla="*/ 151307 w 6753100"/>
              <a:gd name="connsiteY8634" fmla="*/ 398006 h 3313224"/>
              <a:gd name="connsiteX8635" fmla="*/ 4047498 w 6753100"/>
              <a:gd name="connsiteY8635" fmla="*/ 395158 h 3313224"/>
              <a:gd name="connsiteX8636" fmla="*/ 4060636 w 6753100"/>
              <a:gd name="connsiteY8636" fmla="*/ 408295 h 3313224"/>
              <a:gd name="connsiteX8637" fmla="*/ 4060506 w 6753100"/>
              <a:gd name="connsiteY8637" fmla="*/ 409525 h 3313224"/>
              <a:gd name="connsiteX8638" fmla="*/ 4335681 w 6753100"/>
              <a:gd name="connsiteY8638" fmla="*/ 558567 h 3313224"/>
              <a:gd name="connsiteX8639" fmla="*/ 4341958 w 6753100"/>
              <a:gd name="connsiteY8639" fmla="*/ 556949 h 3313224"/>
              <a:gd name="connsiteX8640" fmla="*/ 4355096 w 6753100"/>
              <a:gd name="connsiteY8640" fmla="*/ 570087 h 3313224"/>
              <a:gd name="connsiteX8641" fmla="*/ 4341958 w 6753100"/>
              <a:gd name="connsiteY8641" fmla="*/ 583224 h 3313224"/>
              <a:gd name="connsiteX8642" fmla="*/ 4341893 w 6753100"/>
              <a:gd name="connsiteY8642" fmla="*/ 583159 h 3313224"/>
              <a:gd name="connsiteX8643" fmla="*/ 4328756 w 6753100"/>
              <a:gd name="connsiteY8643" fmla="*/ 570022 h 3313224"/>
              <a:gd name="connsiteX8644" fmla="*/ 4330827 w 6753100"/>
              <a:gd name="connsiteY8644" fmla="*/ 563033 h 3313224"/>
              <a:gd name="connsiteX8645" fmla="*/ 4058435 w 6753100"/>
              <a:gd name="connsiteY8645" fmla="*/ 415608 h 3313224"/>
              <a:gd name="connsiteX8646" fmla="*/ 4047498 w 6753100"/>
              <a:gd name="connsiteY8646" fmla="*/ 421433 h 3313224"/>
              <a:gd name="connsiteX8647" fmla="*/ 4034361 w 6753100"/>
              <a:gd name="connsiteY8647" fmla="*/ 408295 h 3313224"/>
              <a:gd name="connsiteX8648" fmla="*/ 4047498 w 6753100"/>
              <a:gd name="connsiteY8648" fmla="*/ 395158 h 3313224"/>
              <a:gd name="connsiteX8649" fmla="*/ 198227 w 6753100"/>
              <a:gd name="connsiteY8649" fmla="*/ 394770 h 3313224"/>
              <a:gd name="connsiteX8650" fmla="*/ 190137 w 6753100"/>
              <a:gd name="connsiteY8650" fmla="*/ 402859 h 3313224"/>
              <a:gd name="connsiteX8651" fmla="*/ 198227 w 6753100"/>
              <a:gd name="connsiteY8651" fmla="*/ 410949 h 3313224"/>
              <a:gd name="connsiteX8652" fmla="*/ 206316 w 6753100"/>
              <a:gd name="connsiteY8652" fmla="*/ 402859 h 3313224"/>
              <a:gd name="connsiteX8653" fmla="*/ 198227 w 6753100"/>
              <a:gd name="connsiteY8653" fmla="*/ 394770 h 3313224"/>
              <a:gd name="connsiteX8654" fmla="*/ 6155896 w 6753100"/>
              <a:gd name="connsiteY8654" fmla="*/ 392635 h 3313224"/>
              <a:gd name="connsiteX8655" fmla="*/ 6147806 w 6753100"/>
              <a:gd name="connsiteY8655" fmla="*/ 400724 h 3313224"/>
              <a:gd name="connsiteX8656" fmla="*/ 6155896 w 6753100"/>
              <a:gd name="connsiteY8656" fmla="*/ 408814 h 3313224"/>
              <a:gd name="connsiteX8657" fmla="*/ 6163985 w 6753100"/>
              <a:gd name="connsiteY8657" fmla="*/ 400724 h 3313224"/>
              <a:gd name="connsiteX8658" fmla="*/ 6155896 w 6753100"/>
              <a:gd name="connsiteY8658" fmla="*/ 392635 h 3313224"/>
              <a:gd name="connsiteX8659" fmla="*/ 803132 w 6753100"/>
              <a:gd name="connsiteY8659" fmla="*/ 388945 h 3313224"/>
              <a:gd name="connsiteX8660" fmla="*/ 816270 w 6753100"/>
              <a:gd name="connsiteY8660" fmla="*/ 402082 h 3313224"/>
              <a:gd name="connsiteX8661" fmla="*/ 803132 w 6753100"/>
              <a:gd name="connsiteY8661" fmla="*/ 415220 h 3313224"/>
              <a:gd name="connsiteX8662" fmla="*/ 803003 w 6753100"/>
              <a:gd name="connsiteY8662" fmla="*/ 415220 h 3313224"/>
              <a:gd name="connsiteX8663" fmla="*/ 711688 w 6753100"/>
              <a:gd name="connsiteY8663" fmla="*/ 638621 h 3313224"/>
              <a:gd name="connsiteX8664" fmla="*/ 718612 w 6753100"/>
              <a:gd name="connsiteY8664" fmla="*/ 650917 h 3313224"/>
              <a:gd name="connsiteX8665" fmla="*/ 718612 w 6753100"/>
              <a:gd name="connsiteY8665" fmla="*/ 650982 h 3313224"/>
              <a:gd name="connsiteX8666" fmla="*/ 704051 w 6753100"/>
              <a:gd name="connsiteY8666" fmla="*/ 665543 h 3313224"/>
              <a:gd name="connsiteX8667" fmla="*/ 689490 w 6753100"/>
              <a:gd name="connsiteY8667" fmla="*/ 650982 h 3313224"/>
              <a:gd name="connsiteX8668" fmla="*/ 704051 w 6753100"/>
              <a:gd name="connsiteY8668" fmla="*/ 636421 h 3313224"/>
              <a:gd name="connsiteX8669" fmla="*/ 705604 w 6753100"/>
              <a:gd name="connsiteY8669" fmla="*/ 636550 h 3313224"/>
              <a:gd name="connsiteX8670" fmla="*/ 796725 w 6753100"/>
              <a:gd name="connsiteY8670" fmla="*/ 413473 h 3313224"/>
              <a:gd name="connsiteX8671" fmla="*/ 789995 w 6753100"/>
              <a:gd name="connsiteY8671" fmla="*/ 402082 h 3313224"/>
              <a:gd name="connsiteX8672" fmla="*/ 803132 w 6753100"/>
              <a:gd name="connsiteY8672" fmla="*/ 388945 h 3313224"/>
              <a:gd name="connsiteX8673" fmla="*/ 251035 w 6753100"/>
              <a:gd name="connsiteY8673" fmla="*/ 388816 h 3313224"/>
              <a:gd name="connsiteX8674" fmla="*/ 242946 w 6753100"/>
              <a:gd name="connsiteY8674" fmla="*/ 396905 h 3313224"/>
              <a:gd name="connsiteX8675" fmla="*/ 251035 w 6753100"/>
              <a:gd name="connsiteY8675" fmla="*/ 404995 h 3313224"/>
              <a:gd name="connsiteX8676" fmla="*/ 259125 w 6753100"/>
              <a:gd name="connsiteY8676" fmla="*/ 396905 h 3313224"/>
              <a:gd name="connsiteX8677" fmla="*/ 251035 w 6753100"/>
              <a:gd name="connsiteY8677" fmla="*/ 388816 h 3313224"/>
              <a:gd name="connsiteX8678" fmla="*/ 5283000 w 6753100"/>
              <a:gd name="connsiteY8678" fmla="*/ 388622 h 3313224"/>
              <a:gd name="connsiteX8679" fmla="*/ 5285200 w 6753100"/>
              <a:gd name="connsiteY8679" fmla="*/ 391664 h 3313224"/>
              <a:gd name="connsiteX8680" fmla="*/ 5350370 w 6753100"/>
              <a:gd name="connsiteY8680" fmla="*/ 485114 h 3313224"/>
              <a:gd name="connsiteX8681" fmla="*/ 5350435 w 6753100"/>
              <a:gd name="connsiteY8681" fmla="*/ 485114 h 3313224"/>
              <a:gd name="connsiteX8682" fmla="*/ 5351858 w 6753100"/>
              <a:gd name="connsiteY8682" fmla="*/ 487315 h 3313224"/>
              <a:gd name="connsiteX8683" fmla="*/ 5318076 w 6753100"/>
              <a:gd name="connsiteY8683" fmla="*/ 521097 h 3313224"/>
              <a:gd name="connsiteX8684" fmla="*/ 5444144 w 6753100"/>
              <a:gd name="connsiteY8684" fmla="*/ 742815 h 3313224"/>
              <a:gd name="connsiteX8685" fmla="*/ 5531964 w 6753100"/>
              <a:gd name="connsiteY8685" fmla="*/ 948614 h 3313224"/>
              <a:gd name="connsiteX8686" fmla="*/ 5543743 w 6753100"/>
              <a:gd name="connsiteY8686" fmla="*/ 961622 h 3313224"/>
              <a:gd name="connsiteX8687" fmla="*/ 5530605 w 6753100"/>
              <a:gd name="connsiteY8687" fmla="*/ 974759 h 3313224"/>
              <a:gd name="connsiteX8688" fmla="*/ 5517468 w 6753100"/>
              <a:gd name="connsiteY8688" fmla="*/ 961622 h 3313224"/>
              <a:gd name="connsiteX8689" fmla="*/ 5525428 w 6753100"/>
              <a:gd name="connsiteY8689" fmla="*/ 949520 h 3313224"/>
              <a:gd name="connsiteX8690" fmla="*/ 5438320 w 6753100"/>
              <a:gd name="connsiteY8690" fmla="*/ 745663 h 3313224"/>
              <a:gd name="connsiteX8691" fmla="*/ 5311152 w 6753100"/>
              <a:gd name="connsiteY8691" fmla="*/ 522456 h 3313224"/>
              <a:gd name="connsiteX8692" fmla="*/ 5309728 w 6753100"/>
              <a:gd name="connsiteY8692" fmla="*/ 520255 h 3313224"/>
              <a:gd name="connsiteX8693" fmla="*/ 5343510 w 6753100"/>
              <a:gd name="connsiteY8693" fmla="*/ 486473 h 3313224"/>
              <a:gd name="connsiteX8694" fmla="*/ 5282223 w 6753100"/>
              <a:gd name="connsiteY8694" fmla="*/ 398524 h 3313224"/>
              <a:gd name="connsiteX8695" fmla="*/ 5253360 w 6753100"/>
              <a:gd name="connsiteY8695" fmla="*/ 427387 h 3313224"/>
              <a:gd name="connsiteX8696" fmla="*/ 5290960 w 6753100"/>
              <a:gd name="connsiteY8696" fmla="*/ 480519 h 3313224"/>
              <a:gd name="connsiteX8697" fmla="*/ 5296590 w 6753100"/>
              <a:gd name="connsiteY8697" fmla="*/ 479225 h 3313224"/>
              <a:gd name="connsiteX8698" fmla="*/ 5309728 w 6753100"/>
              <a:gd name="connsiteY8698" fmla="*/ 492363 h 3313224"/>
              <a:gd name="connsiteX8699" fmla="*/ 5296590 w 6753100"/>
              <a:gd name="connsiteY8699" fmla="*/ 505500 h 3313224"/>
              <a:gd name="connsiteX8700" fmla="*/ 5283453 w 6753100"/>
              <a:gd name="connsiteY8700" fmla="*/ 492363 h 3313224"/>
              <a:gd name="connsiteX8701" fmla="*/ 5285977 w 6753100"/>
              <a:gd name="connsiteY8701" fmla="*/ 484661 h 3313224"/>
              <a:gd name="connsiteX8702" fmla="*/ 5246500 w 6753100"/>
              <a:gd name="connsiteY8702" fmla="*/ 429005 h 3313224"/>
              <a:gd name="connsiteX8703" fmla="*/ 5244882 w 6753100"/>
              <a:gd name="connsiteY8703" fmla="*/ 426740 h 3313224"/>
              <a:gd name="connsiteX8704" fmla="*/ 5170717 w 6753100"/>
              <a:gd name="connsiteY8704" fmla="*/ 386227 h 3313224"/>
              <a:gd name="connsiteX8705" fmla="*/ 5183855 w 6753100"/>
              <a:gd name="connsiteY8705" fmla="*/ 399364 h 3313224"/>
              <a:gd name="connsiteX8706" fmla="*/ 5180554 w 6753100"/>
              <a:gd name="connsiteY8706" fmla="*/ 407972 h 3313224"/>
              <a:gd name="connsiteX8707" fmla="*/ 5402402 w 6753100"/>
              <a:gd name="connsiteY8707" fmla="*/ 763265 h 3313224"/>
              <a:gd name="connsiteX8708" fmla="*/ 5568077 w 6753100"/>
              <a:gd name="connsiteY8708" fmla="*/ 1240355 h 3313224"/>
              <a:gd name="connsiteX8709" fmla="*/ 5568918 w 6753100"/>
              <a:gd name="connsiteY8709" fmla="*/ 1244238 h 3313224"/>
              <a:gd name="connsiteX8710" fmla="*/ 5514621 w 6753100"/>
              <a:gd name="connsiteY8710" fmla="*/ 1244238 h 3313224"/>
              <a:gd name="connsiteX8711" fmla="*/ 5514038 w 6753100"/>
              <a:gd name="connsiteY8711" fmla="*/ 1241714 h 3313224"/>
              <a:gd name="connsiteX8712" fmla="*/ 5514103 w 6753100"/>
              <a:gd name="connsiteY8712" fmla="*/ 1241714 h 3313224"/>
              <a:gd name="connsiteX8713" fmla="*/ 5436573 w 6753100"/>
              <a:gd name="connsiteY8713" fmla="*/ 977218 h 3313224"/>
              <a:gd name="connsiteX8714" fmla="*/ 5431201 w 6753100"/>
              <a:gd name="connsiteY8714" fmla="*/ 978253 h 3313224"/>
              <a:gd name="connsiteX8715" fmla="*/ 5416640 w 6753100"/>
              <a:gd name="connsiteY8715" fmla="*/ 963692 h 3313224"/>
              <a:gd name="connsiteX8716" fmla="*/ 5431201 w 6753100"/>
              <a:gd name="connsiteY8716" fmla="*/ 949131 h 3313224"/>
              <a:gd name="connsiteX8717" fmla="*/ 5445762 w 6753100"/>
              <a:gd name="connsiteY8717" fmla="*/ 963692 h 3313224"/>
              <a:gd name="connsiteX8718" fmla="*/ 5442073 w 6753100"/>
              <a:gd name="connsiteY8718" fmla="*/ 973270 h 3313224"/>
              <a:gd name="connsiteX8719" fmla="*/ 5519927 w 6753100"/>
              <a:gd name="connsiteY8719" fmla="*/ 1237766 h 3313224"/>
              <a:gd name="connsiteX8720" fmla="*/ 5560958 w 6753100"/>
              <a:gd name="connsiteY8720" fmla="*/ 1237766 h 3313224"/>
              <a:gd name="connsiteX8721" fmla="*/ 5396643 w 6753100"/>
              <a:gd name="connsiteY8721" fmla="*/ 766113 h 3313224"/>
              <a:gd name="connsiteX8722" fmla="*/ 5175247 w 6753100"/>
              <a:gd name="connsiteY8722" fmla="*/ 411661 h 3313224"/>
              <a:gd name="connsiteX8723" fmla="*/ 5170717 w 6753100"/>
              <a:gd name="connsiteY8723" fmla="*/ 412502 h 3313224"/>
              <a:gd name="connsiteX8724" fmla="*/ 5157580 w 6753100"/>
              <a:gd name="connsiteY8724" fmla="*/ 399364 h 3313224"/>
              <a:gd name="connsiteX8725" fmla="*/ 5170717 w 6753100"/>
              <a:gd name="connsiteY8725" fmla="*/ 386227 h 3313224"/>
              <a:gd name="connsiteX8726" fmla="*/ 1839954 w 6753100"/>
              <a:gd name="connsiteY8726" fmla="*/ 380015 h 3313224"/>
              <a:gd name="connsiteX8727" fmla="*/ 1877814 w 6753100"/>
              <a:gd name="connsiteY8727" fmla="*/ 417874 h 3313224"/>
              <a:gd name="connsiteX8728" fmla="*/ 1876131 w 6753100"/>
              <a:gd name="connsiteY8728" fmla="*/ 420139 h 3313224"/>
              <a:gd name="connsiteX8729" fmla="*/ 1836007 w 6753100"/>
              <a:gd name="connsiteY8729" fmla="*/ 476184 h 3313224"/>
              <a:gd name="connsiteX8730" fmla="*/ 1864741 w 6753100"/>
              <a:gd name="connsiteY8730" fmla="*/ 504918 h 3313224"/>
              <a:gd name="connsiteX8731" fmla="*/ 1925639 w 6753100"/>
              <a:gd name="connsiteY8731" fmla="*/ 421175 h 3313224"/>
              <a:gd name="connsiteX8732" fmla="*/ 1921885 w 6753100"/>
              <a:gd name="connsiteY8732" fmla="*/ 411985 h 3313224"/>
              <a:gd name="connsiteX8733" fmla="*/ 1935023 w 6753100"/>
              <a:gd name="connsiteY8733" fmla="*/ 398847 h 3313224"/>
              <a:gd name="connsiteX8734" fmla="*/ 1948160 w 6753100"/>
              <a:gd name="connsiteY8734" fmla="*/ 411985 h 3313224"/>
              <a:gd name="connsiteX8735" fmla="*/ 1935023 w 6753100"/>
              <a:gd name="connsiteY8735" fmla="*/ 425122 h 3313224"/>
              <a:gd name="connsiteX8736" fmla="*/ 1931205 w 6753100"/>
              <a:gd name="connsiteY8736" fmla="*/ 424475 h 3313224"/>
              <a:gd name="connsiteX8737" fmla="*/ 1867847 w 6753100"/>
              <a:gd name="connsiteY8737" fmla="*/ 511778 h 3313224"/>
              <a:gd name="connsiteX8738" fmla="*/ 1865647 w 6753100"/>
              <a:gd name="connsiteY8738" fmla="*/ 515014 h 3313224"/>
              <a:gd name="connsiteX8739" fmla="*/ 1827593 w 6753100"/>
              <a:gd name="connsiteY8739" fmla="*/ 476960 h 3313224"/>
              <a:gd name="connsiteX8740" fmla="*/ 1829147 w 6753100"/>
              <a:gd name="connsiteY8740" fmla="*/ 474760 h 3313224"/>
              <a:gd name="connsiteX8741" fmla="*/ 1869271 w 6753100"/>
              <a:gd name="connsiteY8741" fmla="*/ 418521 h 3313224"/>
              <a:gd name="connsiteX8742" fmla="*/ 1840602 w 6753100"/>
              <a:gd name="connsiteY8742" fmla="*/ 389852 h 3313224"/>
              <a:gd name="connsiteX8743" fmla="*/ 1623931 w 6753100"/>
              <a:gd name="connsiteY8743" fmla="*/ 748964 h 3313224"/>
              <a:gd name="connsiteX8744" fmla="*/ 1654024 w 6753100"/>
              <a:gd name="connsiteY8744" fmla="*/ 779057 h 3313224"/>
              <a:gd name="connsiteX8745" fmla="*/ 1725406 w 6753100"/>
              <a:gd name="connsiteY8745" fmla="*/ 640499 h 3313224"/>
              <a:gd name="connsiteX8746" fmla="*/ 1727477 w 6753100"/>
              <a:gd name="connsiteY8746" fmla="*/ 636810 h 3313224"/>
              <a:gd name="connsiteX8747" fmla="*/ 1766372 w 6753100"/>
              <a:gd name="connsiteY8747" fmla="*/ 675705 h 3313224"/>
              <a:gd name="connsiteX8748" fmla="*/ 1765207 w 6753100"/>
              <a:gd name="connsiteY8748" fmla="*/ 677840 h 3313224"/>
              <a:gd name="connsiteX8749" fmla="*/ 1728124 w 6753100"/>
              <a:gd name="connsiteY8749" fmla="*/ 747993 h 3313224"/>
              <a:gd name="connsiteX8750" fmla="*/ 1733043 w 6753100"/>
              <a:gd name="connsiteY8750" fmla="*/ 758153 h 3313224"/>
              <a:gd name="connsiteX8751" fmla="*/ 1719905 w 6753100"/>
              <a:gd name="connsiteY8751" fmla="*/ 771291 h 3313224"/>
              <a:gd name="connsiteX8752" fmla="*/ 1706768 w 6753100"/>
              <a:gd name="connsiteY8752" fmla="*/ 758153 h 3313224"/>
              <a:gd name="connsiteX8753" fmla="*/ 1719905 w 6753100"/>
              <a:gd name="connsiteY8753" fmla="*/ 745016 h 3313224"/>
              <a:gd name="connsiteX8754" fmla="*/ 1722300 w 6753100"/>
              <a:gd name="connsiteY8754" fmla="*/ 745275 h 3313224"/>
              <a:gd name="connsiteX8755" fmla="*/ 1758412 w 6753100"/>
              <a:gd name="connsiteY8755" fmla="*/ 676869 h 3313224"/>
              <a:gd name="connsiteX8756" fmla="*/ 1728966 w 6753100"/>
              <a:gd name="connsiteY8756" fmla="*/ 647423 h 3313224"/>
              <a:gd name="connsiteX8757" fmla="*/ 1657907 w 6753100"/>
              <a:gd name="connsiteY8757" fmla="*/ 786046 h 3313224"/>
              <a:gd name="connsiteX8758" fmla="*/ 1655965 w 6753100"/>
              <a:gd name="connsiteY8758" fmla="*/ 790253 h 3313224"/>
              <a:gd name="connsiteX8759" fmla="*/ 1616100 w 6753100"/>
              <a:gd name="connsiteY8759" fmla="*/ 750387 h 3313224"/>
              <a:gd name="connsiteX8760" fmla="*/ 1617071 w 6753100"/>
              <a:gd name="connsiteY8760" fmla="*/ 748316 h 3313224"/>
              <a:gd name="connsiteX8761" fmla="*/ 1837624 w 6753100"/>
              <a:gd name="connsiteY8761" fmla="*/ 383057 h 3313224"/>
              <a:gd name="connsiteX8762" fmla="*/ 1837689 w 6753100"/>
              <a:gd name="connsiteY8762" fmla="*/ 382992 h 3313224"/>
              <a:gd name="connsiteX8763" fmla="*/ 3131501 w 6753100"/>
              <a:gd name="connsiteY8763" fmla="*/ 379691 h 3313224"/>
              <a:gd name="connsiteX8764" fmla="*/ 3123411 w 6753100"/>
              <a:gd name="connsiteY8764" fmla="*/ 387781 h 3313224"/>
              <a:gd name="connsiteX8765" fmla="*/ 3131501 w 6753100"/>
              <a:gd name="connsiteY8765" fmla="*/ 395870 h 3313224"/>
              <a:gd name="connsiteX8766" fmla="*/ 3139590 w 6753100"/>
              <a:gd name="connsiteY8766" fmla="*/ 387781 h 3313224"/>
              <a:gd name="connsiteX8767" fmla="*/ 3131501 w 6753100"/>
              <a:gd name="connsiteY8767" fmla="*/ 379691 h 3313224"/>
              <a:gd name="connsiteX8768" fmla="*/ 6405054 w 6753100"/>
              <a:gd name="connsiteY8768" fmla="*/ 374320 h 3313224"/>
              <a:gd name="connsiteX8769" fmla="*/ 6402336 w 6753100"/>
              <a:gd name="connsiteY8769" fmla="*/ 374838 h 3313224"/>
              <a:gd name="connsiteX8770" fmla="*/ 6401236 w 6753100"/>
              <a:gd name="connsiteY8770" fmla="*/ 375679 h 3313224"/>
              <a:gd name="connsiteX8771" fmla="*/ 6400589 w 6753100"/>
              <a:gd name="connsiteY8771" fmla="*/ 375808 h 3313224"/>
              <a:gd name="connsiteX8772" fmla="*/ 6396964 w 6753100"/>
              <a:gd name="connsiteY8772" fmla="*/ 382345 h 3313224"/>
              <a:gd name="connsiteX8773" fmla="*/ 6405054 w 6753100"/>
              <a:gd name="connsiteY8773" fmla="*/ 390434 h 3313224"/>
              <a:gd name="connsiteX8774" fmla="*/ 6413112 w 6753100"/>
              <a:gd name="connsiteY8774" fmla="*/ 382378 h 3313224"/>
              <a:gd name="connsiteX8775" fmla="*/ 6413144 w 6753100"/>
              <a:gd name="connsiteY8775" fmla="*/ 382410 h 3313224"/>
              <a:gd name="connsiteX8776" fmla="*/ 6413144 w 6753100"/>
              <a:gd name="connsiteY8776" fmla="*/ 382345 h 3313224"/>
              <a:gd name="connsiteX8777" fmla="*/ 6413112 w 6753100"/>
              <a:gd name="connsiteY8777" fmla="*/ 382378 h 3313224"/>
              <a:gd name="connsiteX8778" fmla="*/ 5216407 w 6753100"/>
              <a:gd name="connsiteY8778" fmla="*/ 374319 h 3313224"/>
              <a:gd name="connsiteX8779" fmla="*/ 5211812 w 6753100"/>
              <a:gd name="connsiteY8779" fmla="*/ 375937 h 3313224"/>
              <a:gd name="connsiteX8780" fmla="*/ 5211035 w 6753100"/>
              <a:gd name="connsiteY8780" fmla="*/ 376779 h 3313224"/>
              <a:gd name="connsiteX8781" fmla="*/ 5210453 w 6753100"/>
              <a:gd name="connsiteY8781" fmla="*/ 376973 h 3313224"/>
              <a:gd name="connsiteX8782" fmla="*/ 5208317 w 6753100"/>
              <a:gd name="connsiteY8782" fmla="*/ 382344 h 3313224"/>
              <a:gd name="connsiteX8783" fmla="*/ 5216407 w 6753100"/>
              <a:gd name="connsiteY8783" fmla="*/ 390434 h 3313224"/>
              <a:gd name="connsiteX8784" fmla="*/ 5224463 w 6753100"/>
              <a:gd name="connsiteY8784" fmla="*/ 382377 h 3313224"/>
              <a:gd name="connsiteX8785" fmla="*/ 5224496 w 6753100"/>
              <a:gd name="connsiteY8785" fmla="*/ 382409 h 3313224"/>
              <a:gd name="connsiteX8786" fmla="*/ 5224496 w 6753100"/>
              <a:gd name="connsiteY8786" fmla="*/ 382344 h 3313224"/>
              <a:gd name="connsiteX8787" fmla="*/ 5224463 w 6753100"/>
              <a:gd name="connsiteY8787" fmla="*/ 382377 h 3313224"/>
              <a:gd name="connsiteX8788" fmla="*/ 4553451 w 6753100"/>
              <a:gd name="connsiteY8788" fmla="*/ 371407 h 3313224"/>
              <a:gd name="connsiteX8789" fmla="*/ 4555717 w 6753100"/>
              <a:gd name="connsiteY8789" fmla="*/ 373154 h 3313224"/>
              <a:gd name="connsiteX8790" fmla="*/ 4694145 w 6753100"/>
              <a:gd name="connsiteY8790" fmla="*/ 492686 h 3313224"/>
              <a:gd name="connsiteX8791" fmla="*/ 4703529 w 6753100"/>
              <a:gd name="connsiteY8791" fmla="*/ 489126 h 3313224"/>
              <a:gd name="connsiteX8792" fmla="*/ 4718090 w 6753100"/>
              <a:gd name="connsiteY8792" fmla="*/ 503687 h 3313224"/>
              <a:gd name="connsiteX8793" fmla="*/ 4703529 w 6753100"/>
              <a:gd name="connsiteY8793" fmla="*/ 518249 h 3313224"/>
              <a:gd name="connsiteX8794" fmla="*/ 4688968 w 6753100"/>
              <a:gd name="connsiteY8794" fmla="*/ 503687 h 3313224"/>
              <a:gd name="connsiteX8795" fmla="*/ 4690197 w 6753100"/>
              <a:gd name="connsiteY8795" fmla="*/ 497863 h 3313224"/>
              <a:gd name="connsiteX8796" fmla="*/ 4553969 w 6753100"/>
              <a:gd name="connsiteY8796" fmla="*/ 380014 h 3313224"/>
              <a:gd name="connsiteX8797" fmla="*/ 4525429 w 6753100"/>
              <a:gd name="connsiteY8797" fmla="*/ 408554 h 3313224"/>
              <a:gd name="connsiteX8798" fmla="*/ 4704823 w 6753100"/>
              <a:gd name="connsiteY8798" fmla="*/ 569375 h 3313224"/>
              <a:gd name="connsiteX8799" fmla="*/ 4737828 w 6753100"/>
              <a:gd name="connsiteY8799" fmla="*/ 536434 h 3313224"/>
              <a:gd name="connsiteX8800" fmla="*/ 4740094 w 6753100"/>
              <a:gd name="connsiteY8800" fmla="*/ 538829 h 3313224"/>
              <a:gd name="connsiteX8801" fmla="*/ 5034295 w 6753100"/>
              <a:gd name="connsiteY8801" fmla="*/ 964404 h 3313224"/>
              <a:gd name="connsiteX8802" fmla="*/ 5035265 w 6753100"/>
              <a:gd name="connsiteY8802" fmla="*/ 966475 h 3313224"/>
              <a:gd name="connsiteX8803" fmla="*/ 4995400 w 6753100"/>
              <a:gd name="connsiteY8803" fmla="*/ 1006340 h 3313224"/>
              <a:gd name="connsiteX8804" fmla="*/ 4995335 w 6753100"/>
              <a:gd name="connsiteY8804" fmla="*/ 1006405 h 3313224"/>
              <a:gd name="connsiteX8805" fmla="*/ 4993394 w 6753100"/>
              <a:gd name="connsiteY8805" fmla="*/ 1002198 h 3313224"/>
              <a:gd name="connsiteX8806" fmla="*/ 4743523 w 6753100"/>
              <a:gd name="connsiteY8806" fmla="*/ 621148 h 3313224"/>
              <a:gd name="connsiteX8807" fmla="*/ 4736664 w 6753100"/>
              <a:gd name="connsiteY8807" fmla="*/ 623089 h 3313224"/>
              <a:gd name="connsiteX8808" fmla="*/ 4723526 w 6753100"/>
              <a:gd name="connsiteY8808" fmla="*/ 609952 h 3313224"/>
              <a:gd name="connsiteX8809" fmla="*/ 4736664 w 6753100"/>
              <a:gd name="connsiteY8809" fmla="*/ 596814 h 3313224"/>
              <a:gd name="connsiteX8810" fmla="*/ 4749801 w 6753100"/>
              <a:gd name="connsiteY8810" fmla="*/ 609952 h 3313224"/>
              <a:gd name="connsiteX8811" fmla="*/ 4747989 w 6753100"/>
              <a:gd name="connsiteY8811" fmla="*/ 616488 h 3313224"/>
              <a:gd name="connsiteX8812" fmla="*/ 4997277 w 6753100"/>
              <a:gd name="connsiteY8812" fmla="*/ 995274 h 3313224"/>
              <a:gd name="connsiteX8813" fmla="*/ 5027370 w 6753100"/>
              <a:gd name="connsiteY8813" fmla="*/ 965181 h 3313224"/>
              <a:gd name="connsiteX8814" fmla="*/ 4737634 w 6753100"/>
              <a:gd name="connsiteY8814" fmla="*/ 545753 h 3313224"/>
              <a:gd name="connsiteX8815" fmla="*/ 4704694 w 6753100"/>
              <a:gd name="connsiteY8815" fmla="*/ 578694 h 3313224"/>
              <a:gd name="connsiteX8816" fmla="*/ 4702429 w 6753100"/>
              <a:gd name="connsiteY8816" fmla="*/ 576299 h 3313224"/>
              <a:gd name="connsiteX8817" fmla="*/ 4518569 w 6753100"/>
              <a:gd name="connsiteY8817" fmla="*/ 411467 h 3313224"/>
              <a:gd name="connsiteX8818" fmla="*/ 4515657 w 6753100"/>
              <a:gd name="connsiteY8818" fmla="*/ 409201 h 3313224"/>
              <a:gd name="connsiteX8819" fmla="*/ 3371987 w 6753100"/>
              <a:gd name="connsiteY8819" fmla="*/ 364353 h 3313224"/>
              <a:gd name="connsiteX8820" fmla="*/ 3385125 w 6753100"/>
              <a:gd name="connsiteY8820" fmla="*/ 377490 h 3313224"/>
              <a:gd name="connsiteX8821" fmla="*/ 3371987 w 6753100"/>
              <a:gd name="connsiteY8821" fmla="*/ 390628 h 3313224"/>
              <a:gd name="connsiteX8822" fmla="*/ 3359432 w 6753100"/>
              <a:gd name="connsiteY8822" fmla="*/ 381244 h 3313224"/>
              <a:gd name="connsiteX8823" fmla="*/ 3202042 w 6753100"/>
              <a:gd name="connsiteY8823" fmla="*/ 415414 h 3313224"/>
              <a:gd name="connsiteX8824" fmla="*/ 3187545 w 6753100"/>
              <a:gd name="connsiteY8824" fmla="*/ 429264 h 3313224"/>
              <a:gd name="connsiteX8825" fmla="*/ 3172984 w 6753100"/>
              <a:gd name="connsiteY8825" fmla="*/ 414702 h 3313224"/>
              <a:gd name="connsiteX8826" fmla="*/ 3187545 w 6753100"/>
              <a:gd name="connsiteY8826" fmla="*/ 400141 h 3313224"/>
              <a:gd name="connsiteX8827" fmla="*/ 3200942 w 6753100"/>
              <a:gd name="connsiteY8827" fmla="*/ 409007 h 3313224"/>
              <a:gd name="connsiteX8828" fmla="*/ 3359109 w 6753100"/>
              <a:gd name="connsiteY8828" fmla="*/ 374772 h 3313224"/>
              <a:gd name="connsiteX8829" fmla="*/ 3371987 w 6753100"/>
              <a:gd name="connsiteY8829" fmla="*/ 364353 h 3313224"/>
              <a:gd name="connsiteX8830" fmla="*/ 3452365 w 6753100"/>
              <a:gd name="connsiteY8830" fmla="*/ 360793 h 3313224"/>
              <a:gd name="connsiteX8831" fmla="*/ 3444276 w 6753100"/>
              <a:gd name="connsiteY8831" fmla="*/ 368883 h 3313224"/>
              <a:gd name="connsiteX8832" fmla="*/ 3452365 w 6753100"/>
              <a:gd name="connsiteY8832" fmla="*/ 376972 h 3313224"/>
              <a:gd name="connsiteX8833" fmla="*/ 3460455 w 6753100"/>
              <a:gd name="connsiteY8833" fmla="*/ 368883 h 3313224"/>
              <a:gd name="connsiteX8834" fmla="*/ 3452365 w 6753100"/>
              <a:gd name="connsiteY8834" fmla="*/ 360793 h 3313224"/>
              <a:gd name="connsiteX8835" fmla="*/ 6447120 w 6753100"/>
              <a:gd name="connsiteY8835" fmla="*/ 358076 h 3313224"/>
              <a:gd name="connsiteX8836" fmla="*/ 6445179 w 6753100"/>
              <a:gd name="connsiteY8836" fmla="*/ 358464 h 3313224"/>
              <a:gd name="connsiteX8837" fmla="*/ 6444790 w 6753100"/>
              <a:gd name="connsiteY8837" fmla="*/ 358788 h 3313224"/>
              <a:gd name="connsiteX8838" fmla="*/ 6443496 w 6753100"/>
              <a:gd name="connsiteY8838" fmla="*/ 359047 h 3313224"/>
              <a:gd name="connsiteX8839" fmla="*/ 6439030 w 6753100"/>
              <a:gd name="connsiteY8839" fmla="*/ 366166 h 3313224"/>
              <a:gd name="connsiteX8840" fmla="*/ 6447120 w 6753100"/>
              <a:gd name="connsiteY8840" fmla="*/ 374255 h 3313224"/>
              <a:gd name="connsiteX8841" fmla="*/ 6455210 w 6753100"/>
              <a:gd name="connsiteY8841" fmla="*/ 366166 h 3313224"/>
              <a:gd name="connsiteX8842" fmla="*/ 6447120 w 6753100"/>
              <a:gd name="connsiteY8842" fmla="*/ 358076 h 3313224"/>
              <a:gd name="connsiteX8843" fmla="*/ 5078366 w 6753100"/>
              <a:gd name="connsiteY8843" fmla="*/ 355940 h 3313224"/>
              <a:gd name="connsiteX8844" fmla="*/ 5070277 w 6753100"/>
              <a:gd name="connsiteY8844" fmla="*/ 364029 h 3313224"/>
              <a:gd name="connsiteX8845" fmla="*/ 5078366 w 6753100"/>
              <a:gd name="connsiteY8845" fmla="*/ 372119 h 3313224"/>
              <a:gd name="connsiteX8846" fmla="*/ 5086456 w 6753100"/>
              <a:gd name="connsiteY8846" fmla="*/ 364029 h 3313224"/>
              <a:gd name="connsiteX8847" fmla="*/ 5078366 w 6753100"/>
              <a:gd name="connsiteY8847" fmla="*/ 355940 h 3313224"/>
              <a:gd name="connsiteX8848" fmla="*/ 6238927 w 6753100"/>
              <a:gd name="connsiteY8848" fmla="*/ 350568 h 3313224"/>
              <a:gd name="connsiteX8849" fmla="*/ 6230838 w 6753100"/>
              <a:gd name="connsiteY8849" fmla="*/ 358658 h 3313224"/>
              <a:gd name="connsiteX8850" fmla="*/ 6238927 w 6753100"/>
              <a:gd name="connsiteY8850" fmla="*/ 366747 h 3313224"/>
              <a:gd name="connsiteX8851" fmla="*/ 6247017 w 6753100"/>
              <a:gd name="connsiteY8851" fmla="*/ 358658 h 3313224"/>
              <a:gd name="connsiteX8852" fmla="*/ 6238927 w 6753100"/>
              <a:gd name="connsiteY8852" fmla="*/ 350568 h 3313224"/>
              <a:gd name="connsiteX8853" fmla="*/ 3500385 w 6753100"/>
              <a:gd name="connsiteY8853" fmla="*/ 350374 h 3313224"/>
              <a:gd name="connsiteX8854" fmla="*/ 3513522 w 6753100"/>
              <a:gd name="connsiteY8854" fmla="*/ 363511 h 3313224"/>
              <a:gd name="connsiteX8855" fmla="*/ 3500385 w 6753100"/>
              <a:gd name="connsiteY8855" fmla="*/ 376649 h 3313224"/>
              <a:gd name="connsiteX8856" fmla="*/ 3488089 w 6753100"/>
              <a:gd name="connsiteY8856" fmla="*/ 368106 h 3313224"/>
              <a:gd name="connsiteX8857" fmla="*/ 3466862 w 6753100"/>
              <a:gd name="connsiteY8857" fmla="*/ 369336 h 3313224"/>
              <a:gd name="connsiteX8858" fmla="*/ 3452365 w 6753100"/>
              <a:gd name="connsiteY8858" fmla="*/ 383444 h 3313224"/>
              <a:gd name="connsiteX8859" fmla="*/ 3452365 w 6753100"/>
              <a:gd name="connsiteY8859" fmla="*/ 383509 h 3313224"/>
              <a:gd name="connsiteX8860" fmla="*/ 3437804 w 6753100"/>
              <a:gd name="connsiteY8860" fmla="*/ 368948 h 3313224"/>
              <a:gd name="connsiteX8861" fmla="*/ 3452365 w 6753100"/>
              <a:gd name="connsiteY8861" fmla="*/ 354386 h 3313224"/>
              <a:gd name="connsiteX8862" fmla="*/ 3465632 w 6753100"/>
              <a:gd name="connsiteY8862" fmla="*/ 362994 h 3313224"/>
              <a:gd name="connsiteX8863" fmla="*/ 3487377 w 6753100"/>
              <a:gd name="connsiteY8863" fmla="*/ 361764 h 3313224"/>
              <a:gd name="connsiteX8864" fmla="*/ 3500385 w 6753100"/>
              <a:gd name="connsiteY8864" fmla="*/ 350374 h 3313224"/>
              <a:gd name="connsiteX8865" fmla="*/ 6187154 w 6753100"/>
              <a:gd name="connsiteY8865" fmla="*/ 349469 h 3313224"/>
              <a:gd name="connsiteX8866" fmla="*/ 6179064 w 6753100"/>
              <a:gd name="connsiteY8866" fmla="*/ 357558 h 3313224"/>
              <a:gd name="connsiteX8867" fmla="*/ 6187154 w 6753100"/>
              <a:gd name="connsiteY8867" fmla="*/ 365648 h 3313224"/>
              <a:gd name="connsiteX8868" fmla="*/ 6195244 w 6753100"/>
              <a:gd name="connsiteY8868" fmla="*/ 357558 h 3313224"/>
              <a:gd name="connsiteX8869" fmla="*/ 6187154 w 6753100"/>
              <a:gd name="connsiteY8869" fmla="*/ 349469 h 3313224"/>
              <a:gd name="connsiteX8870" fmla="*/ 5486598 w 6753100"/>
              <a:gd name="connsiteY8870" fmla="*/ 345456 h 3313224"/>
              <a:gd name="connsiteX8871" fmla="*/ 5499736 w 6753100"/>
              <a:gd name="connsiteY8871" fmla="*/ 358593 h 3313224"/>
              <a:gd name="connsiteX8872" fmla="*/ 5495982 w 6753100"/>
              <a:gd name="connsiteY8872" fmla="*/ 367783 h 3313224"/>
              <a:gd name="connsiteX8873" fmla="*/ 5536300 w 6753100"/>
              <a:gd name="connsiteY8873" fmla="*/ 429976 h 3313224"/>
              <a:gd name="connsiteX8874" fmla="*/ 5543225 w 6753100"/>
              <a:gd name="connsiteY8874" fmla="*/ 428164 h 3313224"/>
              <a:gd name="connsiteX8875" fmla="*/ 5557786 w 6753100"/>
              <a:gd name="connsiteY8875" fmla="*/ 442725 h 3313224"/>
              <a:gd name="connsiteX8876" fmla="*/ 5543225 w 6753100"/>
              <a:gd name="connsiteY8876" fmla="*/ 457286 h 3313224"/>
              <a:gd name="connsiteX8877" fmla="*/ 5543225 w 6753100"/>
              <a:gd name="connsiteY8877" fmla="*/ 457221 h 3313224"/>
              <a:gd name="connsiteX8878" fmla="*/ 5528664 w 6753100"/>
              <a:gd name="connsiteY8878" fmla="*/ 442660 h 3313224"/>
              <a:gd name="connsiteX8879" fmla="*/ 5531382 w 6753100"/>
              <a:gd name="connsiteY8879" fmla="*/ 434247 h 3313224"/>
              <a:gd name="connsiteX8880" fmla="*/ 5490417 w 6753100"/>
              <a:gd name="connsiteY8880" fmla="*/ 371084 h 3313224"/>
              <a:gd name="connsiteX8881" fmla="*/ 5486598 w 6753100"/>
              <a:gd name="connsiteY8881" fmla="*/ 371731 h 3313224"/>
              <a:gd name="connsiteX8882" fmla="*/ 5473461 w 6753100"/>
              <a:gd name="connsiteY8882" fmla="*/ 358593 h 3313224"/>
              <a:gd name="connsiteX8883" fmla="*/ 5486598 w 6753100"/>
              <a:gd name="connsiteY8883" fmla="*/ 345456 h 3313224"/>
              <a:gd name="connsiteX8884" fmla="*/ 6494557 w 6753100"/>
              <a:gd name="connsiteY8884" fmla="*/ 342997 h 3313224"/>
              <a:gd name="connsiteX8885" fmla="*/ 6486467 w 6753100"/>
              <a:gd name="connsiteY8885" fmla="*/ 351087 h 3313224"/>
              <a:gd name="connsiteX8886" fmla="*/ 6494557 w 6753100"/>
              <a:gd name="connsiteY8886" fmla="*/ 359176 h 3313224"/>
              <a:gd name="connsiteX8887" fmla="*/ 6502647 w 6753100"/>
              <a:gd name="connsiteY8887" fmla="*/ 351087 h 3313224"/>
              <a:gd name="connsiteX8888" fmla="*/ 6494557 w 6753100"/>
              <a:gd name="connsiteY8888" fmla="*/ 342997 h 3313224"/>
              <a:gd name="connsiteX8889" fmla="*/ 1357105 w 6753100"/>
              <a:gd name="connsiteY8889" fmla="*/ 340926 h 3313224"/>
              <a:gd name="connsiteX8890" fmla="*/ 1370242 w 6753100"/>
              <a:gd name="connsiteY8890" fmla="*/ 354063 h 3313224"/>
              <a:gd name="connsiteX8891" fmla="*/ 1357105 w 6753100"/>
              <a:gd name="connsiteY8891" fmla="*/ 367201 h 3313224"/>
              <a:gd name="connsiteX8892" fmla="*/ 1353416 w 6753100"/>
              <a:gd name="connsiteY8892" fmla="*/ 366618 h 3313224"/>
              <a:gd name="connsiteX8893" fmla="*/ 1247863 w 6753100"/>
              <a:gd name="connsiteY8893" fmla="*/ 564910 h 3313224"/>
              <a:gd name="connsiteX8894" fmla="*/ 1245922 w 6753100"/>
              <a:gd name="connsiteY8894" fmla="*/ 569052 h 3313224"/>
              <a:gd name="connsiteX8895" fmla="*/ 1210846 w 6753100"/>
              <a:gd name="connsiteY8895" fmla="*/ 533975 h 3313224"/>
              <a:gd name="connsiteX8896" fmla="*/ 1136810 w 6753100"/>
              <a:gd name="connsiteY8896" fmla="*/ 702109 h 3313224"/>
              <a:gd name="connsiteX8897" fmla="*/ 1134998 w 6753100"/>
              <a:gd name="connsiteY8897" fmla="*/ 706703 h 3313224"/>
              <a:gd name="connsiteX8898" fmla="*/ 1094485 w 6753100"/>
              <a:gd name="connsiteY8898" fmla="*/ 666191 h 3313224"/>
              <a:gd name="connsiteX8899" fmla="*/ 1095327 w 6753100"/>
              <a:gd name="connsiteY8899" fmla="*/ 664185 h 3313224"/>
              <a:gd name="connsiteX8900" fmla="*/ 1166968 w 6753100"/>
              <a:gd name="connsiteY8900" fmla="*/ 503817 h 3313224"/>
              <a:gd name="connsiteX8901" fmla="*/ 1162244 w 6753100"/>
              <a:gd name="connsiteY8901" fmla="*/ 493786 h 3313224"/>
              <a:gd name="connsiteX8902" fmla="*/ 1175381 w 6753100"/>
              <a:gd name="connsiteY8902" fmla="*/ 480649 h 3313224"/>
              <a:gd name="connsiteX8903" fmla="*/ 1188518 w 6753100"/>
              <a:gd name="connsiteY8903" fmla="*/ 493786 h 3313224"/>
              <a:gd name="connsiteX8904" fmla="*/ 1175381 w 6753100"/>
              <a:gd name="connsiteY8904" fmla="*/ 506924 h 3313224"/>
              <a:gd name="connsiteX8905" fmla="*/ 1172728 w 6753100"/>
              <a:gd name="connsiteY8905" fmla="*/ 506665 h 3313224"/>
              <a:gd name="connsiteX8906" fmla="*/ 1102057 w 6753100"/>
              <a:gd name="connsiteY8906" fmla="*/ 664573 h 3313224"/>
              <a:gd name="connsiteX8907" fmla="*/ 1132668 w 6753100"/>
              <a:gd name="connsiteY8907" fmla="*/ 695184 h 3313224"/>
              <a:gd name="connsiteX8908" fmla="*/ 1207027 w 6753100"/>
              <a:gd name="connsiteY8908" fmla="*/ 527115 h 3313224"/>
              <a:gd name="connsiteX8909" fmla="*/ 1209034 w 6753100"/>
              <a:gd name="connsiteY8909" fmla="*/ 523038 h 3313224"/>
              <a:gd name="connsiteX8910" fmla="*/ 1244045 w 6753100"/>
              <a:gd name="connsiteY8910" fmla="*/ 558050 h 3313224"/>
              <a:gd name="connsiteX8911" fmla="*/ 1347850 w 6753100"/>
              <a:gd name="connsiteY8911" fmla="*/ 363383 h 3313224"/>
              <a:gd name="connsiteX8912" fmla="*/ 1343967 w 6753100"/>
              <a:gd name="connsiteY8912" fmla="*/ 354063 h 3313224"/>
              <a:gd name="connsiteX8913" fmla="*/ 1357105 w 6753100"/>
              <a:gd name="connsiteY8913" fmla="*/ 340926 h 3313224"/>
              <a:gd name="connsiteX8914" fmla="*/ 169493 w 6753100"/>
              <a:gd name="connsiteY8914" fmla="*/ 333807 h 3313224"/>
              <a:gd name="connsiteX8915" fmla="*/ 182630 w 6753100"/>
              <a:gd name="connsiteY8915" fmla="*/ 346944 h 3313224"/>
              <a:gd name="connsiteX8916" fmla="*/ 169493 w 6753100"/>
              <a:gd name="connsiteY8916" fmla="*/ 360082 h 3313224"/>
              <a:gd name="connsiteX8917" fmla="*/ 169169 w 6753100"/>
              <a:gd name="connsiteY8917" fmla="*/ 360082 h 3313224"/>
              <a:gd name="connsiteX8918" fmla="*/ 156808 w 6753100"/>
              <a:gd name="connsiteY8918" fmla="*/ 392570 h 3313224"/>
              <a:gd name="connsiteX8919" fmla="*/ 165868 w 6753100"/>
              <a:gd name="connsiteY8919" fmla="*/ 406031 h 3313224"/>
              <a:gd name="connsiteX8920" fmla="*/ 151307 w 6753100"/>
              <a:gd name="connsiteY8920" fmla="*/ 420592 h 3313224"/>
              <a:gd name="connsiteX8921" fmla="*/ 136746 w 6753100"/>
              <a:gd name="connsiteY8921" fmla="*/ 406031 h 3313224"/>
              <a:gd name="connsiteX8922" fmla="*/ 150272 w 6753100"/>
              <a:gd name="connsiteY8922" fmla="*/ 391599 h 3313224"/>
              <a:gd name="connsiteX8923" fmla="*/ 162956 w 6753100"/>
              <a:gd name="connsiteY8923" fmla="*/ 358335 h 3313224"/>
              <a:gd name="connsiteX8924" fmla="*/ 156355 w 6753100"/>
              <a:gd name="connsiteY8924" fmla="*/ 347009 h 3313224"/>
              <a:gd name="connsiteX8925" fmla="*/ 169493 w 6753100"/>
              <a:gd name="connsiteY8925" fmla="*/ 333872 h 3313224"/>
              <a:gd name="connsiteX8926" fmla="*/ 6332960 w 6753100"/>
              <a:gd name="connsiteY8926" fmla="*/ 332513 h 3313224"/>
              <a:gd name="connsiteX8927" fmla="*/ 6334966 w 6753100"/>
              <a:gd name="connsiteY8927" fmla="*/ 336655 h 3313224"/>
              <a:gd name="connsiteX8928" fmla="*/ 6355028 w 6753100"/>
              <a:gd name="connsiteY8928" fmla="*/ 379044 h 3313224"/>
              <a:gd name="connsiteX8929" fmla="*/ 6355934 w 6753100"/>
              <a:gd name="connsiteY8929" fmla="*/ 378979 h 3313224"/>
              <a:gd name="connsiteX8930" fmla="*/ 6369072 w 6753100"/>
              <a:gd name="connsiteY8930" fmla="*/ 392117 h 3313224"/>
              <a:gd name="connsiteX8931" fmla="*/ 6355934 w 6753100"/>
              <a:gd name="connsiteY8931" fmla="*/ 405254 h 3313224"/>
              <a:gd name="connsiteX8932" fmla="*/ 6342797 w 6753100"/>
              <a:gd name="connsiteY8932" fmla="*/ 392117 h 3313224"/>
              <a:gd name="connsiteX8933" fmla="*/ 6348880 w 6753100"/>
              <a:gd name="connsiteY8933" fmla="*/ 381050 h 3313224"/>
              <a:gd name="connsiteX8934" fmla="*/ 6331148 w 6753100"/>
              <a:gd name="connsiteY8934" fmla="*/ 343580 h 3313224"/>
              <a:gd name="connsiteX8935" fmla="*/ 6301119 w 6753100"/>
              <a:gd name="connsiteY8935" fmla="*/ 373608 h 3313224"/>
              <a:gd name="connsiteX8936" fmla="*/ 6384927 w 6753100"/>
              <a:gd name="connsiteY8936" fmla="*/ 568146 h 3313224"/>
              <a:gd name="connsiteX8937" fmla="*/ 6387257 w 6753100"/>
              <a:gd name="connsiteY8937" fmla="*/ 567887 h 3313224"/>
              <a:gd name="connsiteX8938" fmla="*/ 6387192 w 6753100"/>
              <a:gd name="connsiteY8938" fmla="*/ 567952 h 3313224"/>
              <a:gd name="connsiteX8939" fmla="*/ 6401754 w 6753100"/>
              <a:gd name="connsiteY8939" fmla="*/ 582513 h 3313224"/>
              <a:gd name="connsiteX8940" fmla="*/ 6387192 w 6753100"/>
              <a:gd name="connsiteY8940" fmla="*/ 597074 h 3313224"/>
              <a:gd name="connsiteX8941" fmla="*/ 6372631 w 6753100"/>
              <a:gd name="connsiteY8941" fmla="*/ 582513 h 3313224"/>
              <a:gd name="connsiteX8942" fmla="*/ 6378844 w 6753100"/>
              <a:gd name="connsiteY8942" fmla="*/ 570605 h 3313224"/>
              <a:gd name="connsiteX8943" fmla="*/ 6294195 w 6753100"/>
              <a:gd name="connsiteY8943" fmla="*/ 374320 h 3313224"/>
              <a:gd name="connsiteX8944" fmla="*/ 6293224 w 6753100"/>
              <a:gd name="connsiteY8944" fmla="*/ 372249 h 3313224"/>
              <a:gd name="connsiteX8945" fmla="*/ 3807789 w 6753100"/>
              <a:gd name="connsiteY8945" fmla="*/ 330054 h 3313224"/>
              <a:gd name="connsiteX8946" fmla="*/ 3799699 w 6753100"/>
              <a:gd name="connsiteY8946" fmla="*/ 338143 h 3313224"/>
              <a:gd name="connsiteX8947" fmla="*/ 3807789 w 6753100"/>
              <a:gd name="connsiteY8947" fmla="*/ 346233 h 3313224"/>
              <a:gd name="connsiteX8948" fmla="*/ 3815878 w 6753100"/>
              <a:gd name="connsiteY8948" fmla="*/ 338143 h 3313224"/>
              <a:gd name="connsiteX8949" fmla="*/ 3807789 w 6753100"/>
              <a:gd name="connsiteY8949" fmla="*/ 330054 h 3313224"/>
              <a:gd name="connsiteX8950" fmla="*/ 6122437 w 6753100"/>
              <a:gd name="connsiteY8950" fmla="*/ 328954 h 3313224"/>
              <a:gd name="connsiteX8951" fmla="*/ 6114348 w 6753100"/>
              <a:gd name="connsiteY8951" fmla="*/ 337043 h 3313224"/>
              <a:gd name="connsiteX8952" fmla="*/ 6122437 w 6753100"/>
              <a:gd name="connsiteY8952" fmla="*/ 345133 h 3313224"/>
              <a:gd name="connsiteX8953" fmla="*/ 6130527 w 6753100"/>
              <a:gd name="connsiteY8953" fmla="*/ 337043 h 3313224"/>
              <a:gd name="connsiteX8954" fmla="*/ 6122437 w 6753100"/>
              <a:gd name="connsiteY8954" fmla="*/ 328954 h 3313224"/>
              <a:gd name="connsiteX8955" fmla="*/ 3807724 w 6753100"/>
              <a:gd name="connsiteY8955" fmla="*/ 323647 h 3313224"/>
              <a:gd name="connsiteX8956" fmla="*/ 3822285 w 6753100"/>
              <a:gd name="connsiteY8956" fmla="*/ 338208 h 3313224"/>
              <a:gd name="connsiteX8957" fmla="*/ 3822220 w 6753100"/>
              <a:gd name="connsiteY8957" fmla="*/ 338920 h 3313224"/>
              <a:gd name="connsiteX8958" fmla="*/ 4006080 w 6753100"/>
              <a:gd name="connsiteY8958" fmla="*/ 388946 h 3313224"/>
              <a:gd name="connsiteX8959" fmla="*/ 4010934 w 6753100"/>
              <a:gd name="connsiteY8959" fmla="*/ 390629 h 3313224"/>
              <a:gd name="connsiteX8960" fmla="*/ 3969127 w 6753100"/>
              <a:gd name="connsiteY8960" fmla="*/ 432435 h 3313224"/>
              <a:gd name="connsiteX8961" fmla="*/ 3967250 w 6753100"/>
              <a:gd name="connsiteY8961" fmla="*/ 431788 h 3313224"/>
              <a:gd name="connsiteX8962" fmla="*/ 3558048 w 6753100"/>
              <a:gd name="connsiteY8962" fmla="*/ 366166 h 3313224"/>
              <a:gd name="connsiteX8963" fmla="*/ 3535397 w 6753100"/>
              <a:gd name="connsiteY8963" fmla="*/ 366360 h 3313224"/>
              <a:gd name="connsiteX8964" fmla="*/ 3535397 w 6753100"/>
              <a:gd name="connsiteY8964" fmla="*/ 406484 h 3313224"/>
              <a:gd name="connsiteX8965" fmla="*/ 3653181 w 6753100"/>
              <a:gd name="connsiteY8965" fmla="*/ 409979 h 3313224"/>
              <a:gd name="connsiteX8966" fmla="*/ 3656158 w 6753100"/>
              <a:gd name="connsiteY8966" fmla="*/ 410173 h 3313224"/>
              <a:gd name="connsiteX8967" fmla="*/ 3656158 w 6753100"/>
              <a:gd name="connsiteY8967" fmla="*/ 463240 h 3313224"/>
              <a:gd name="connsiteX8968" fmla="*/ 3652663 w 6753100"/>
              <a:gd name="connsiteY8968" fmla="*/ 462982 h 3313224"/>
              <a:gd name="connsiteX8969" fmla="*/ 3479223 w 6753100"/>
              <a:gd name="connsiteY8969" fmla="*/ 461881 h 3313224"/>
              <a:gd name="connsiteX8970" fmla="*/ 3466150 w 6753100"/>
              <a:gd name="connsiteY8970" fmla="*/ 474242 h 3313224"/>
              <a:gd name="connsiteX8971" fmla="*/ 3453013 w 6753100"/>
              <a:gd name="connsiteY8971" fmla="*/ 461105 h 3313224"/>
              <a:gd name="connsiteX8972" fmla="*/ 3466150 w 6753100"/>
              <a:gd name="connsiteY8972" fmla="*/ 447967 h 3313224"/>
              <a:gd name="connsiteX8973" fmla="*/ 3478058 w 6753100"/>
              <a:gd name="connsiteY8973" fmla="*/ 455539 h 3313224"/>
              <a:gd name="connsiteX8974" fmla="*/ 3649686 w 6753100"/>
              <a:gd name="connsiteY8974" fmla="*/ 456316 h 3313224"/>
              <a:gd name="connsiteX8975" fmla="*/ 3649686 w 6753100"/>
              <a:gd name="connsiteY8975" fmla="*/ 416256 h 3313224"/>
              <a:gd name="connsiteX8976" fmla="*/ 3532226 w 6753100"/>
              <a:gd name="connsiteY8976" fmla="*/ 413150 h 3313224"/>
              <a:gd name="connsiteX8977" fmla="*/ 3528925 w 6753100"/>
              <a:gd name="connsiteY8977" fmla="*/ 413150 h 3313224"/>
              <a:gd name="connsiteX8978" fmla="*/ 3528925 w 6753100"/>
              <a:gd name="connsiteY8978" fmla="*/ 360018 h 3313224"/>
              <a:gd name="connsiteX8979" fmla="*/ 3532096 w 6753100"/>
              <a:gd name="connsiteY8979" fmla="*/ 360018 h 3313224"/>
              <a:gd name="connsiteX8980" fmla="*/ 3558048 w 6753100"/>
              <a:gd name="connsiteY8980" fmla="*/ 359759 h 3313224"/>
              <a:gd name="connsiteX8981" fmla="*/ 3967379 w 6753100"/>
              <a:gd name="connsiteY8981" fmla="*/ 425058 h 3313224"/>
              <a:gd name="connsiteX8982" fmla="*/ 3999091 w 6753100"/>
              <a:gd name="connsiteY8982" fmla="*/ 393347 h 3313224"/>
              <a:gd name="connsiteX8983" fmla="*/ 3820667 w 6753100"/>
              <a:gd name="connsiteY8983" fmla="*/ 345198 h 3313224"/>
              <a:gd name="connsiteX8984" fmla="*/ 3820473 w 6753100"/>
              <a:gd name="connsiteY8984" fmla="*/ 345133 h 3313224"/>
              <a:gd name="connsiteX8985" fmla="*/ 3807724 w 6753100"/>
              <a:gd name="connsiteY8985" fmla="*/ 352769 h 3313224"/>
              <a:gd name="connsiteX8986" fmla="*/ 3793163 w 6753100"/>
              <a:gd name="connsiteY8986" fmla="*/ 338208 h 3313224"/>
              <a:gd name="connsiteX8987" fmla="*/ 3807724 w 6753100"/>
              <a:gd name="connsiteY8987" fmla="*/ 323647 h 3313224"/>
              <a:gd name="connsiteX8988" fmla="*/ 6122437 w 6753100"/>
              <a:gd name="connsiteY8988" fmla="*/ 322482 h 3313224"/>
              <a:gd name="connsiteX8989" fmla="*/ 6136998 w 6753100"/>
              <a:gd name="connsiteY8989" fmla="*/ 337043 h 3313224"/>
              <a:gd name="connsiteX8990" fmla="*/ 6132404 w 6753100"/>
              <a:gd name="connsiteY8990" fmla="*/ 347592 h 3313224"/>
              <a:gd name="connsiteX8991" fmla="*/ 6152142 w 6753100"/>
              <a:gd name="connsiteY8991" fmla="*/ 386681 h 3313224"/>
              <a:gd name="connsiteX8992" fmla="*/ 6155896 w 6753100"/>
              <a:gd name="connsiteY8992" fmla="*/ 386098 h 3313224"/>
              <a:gd name="connsiteX8993" fmla="*/ 6170457 w 6753100"/>
              <a:gd name="connsiteY8993" fmla="*/ 400659 h 3313224"/>
              <a:gd name="connsiteX8994" fmla="*/ 6155896 w 6753100"/>
              <a:gd name="connsiteY8994" fmla="*/ 415221 h 3313224"/>
              <a:gd name="connsiteX8995" fmla="*/ 6141334 w 6753100"/>
              <a:gd name="connsiteY8995" fmla="*/ 400659 h 3313224"/>
              <a:gd name="connsiteX8996" fmla="*/ 6146382 w 6753100"/>
              <a:gd name="connsiteY8996" fmla="*/ 389722 h 3313224"/>
              <a:gd name="connsiteX8997" fmla="*/ 6126773 w 6753100"/>
              <a:gd name="connsiteY8997" fmla="*/ 350893 h 3313224"/>
              <a:gd name="connsiteX8998" fmla="*/ 6122437 w 6753100"/>
              <a:gd name="connsiteY8998" fmla="*/ 351604 h 3313224"/>
              <a:gd name="connsiteX8999" fmla="*/ 6107876 w 6753100"/>
              <a:gd name="connsiteY8999" fmla="*/ 337043 h 3313224"/>
              <a:gd name="connsiteX9000" fmla="*/ 6122437 w 6753100"/>
              <a:gd name="connsiteY9000" fmla="*/ 322482 h 3313224"/>
              <a:gd name="connsiteX9001" fmla="*/ 5961229 w 6753100"/>
              <a:gd name="connsiteY9001" fmla="*/ 319569 h 3313224"/>
              <a:gd name="connsiteX9002" fmla="*/ 5974366 w 6753100"/>
              <a:gd name="connsiteY9002" fmla="*/ 332706 h 3313224"/>
              <a:gd name="connsiteX9003" fmla="*/ 5970807 w 6753100"/>
              <a:gd name="connsiteY9003" fmla="*/ 341702 h 3313224"/>
              <a:gd name="connsiteX9004" fmla="*/ 6002647 w 6753100"/>
              <a:gd name="connsiteY9004" fmla="*/ 400918 h 3313224"/>
              <a:gd name="connsiteX9005" fmla="*/ 6007048 w 6753100"/>
              <a:gd name="connsiteY9005" fmla="*/ 400141 h 3313224"/>
              <a:gd name="connsiteX9006" fmla="*/ 6021609 w 6753100"/>
              <a:gd name="connsiteY9006" fmla="*/ 414702 h 3313224"/>
              <a:gd name="connsiteX9007" fmla="*/ 6007048 w 6753100"/>
              <a:gd name="connsiteY9007" fmla="*/ 429263 h 3313224"/>
              <a:gd name="connsiteX9008" fmla="*/ 5992486 w 6753100"/>
              <a:gd name="connsiteY9008" fmla="*/ 414702 h 3313224"/>
              <a:gd name="connsiteX9009" fmla="*/ 5992551 w 6753100"/>
              <a:gd name="connsiteY9009" fmla="*/ 414637 h 3313224"/>
              <a:gd name="connsiteX9010" fmla="*/ 5997081 w 6753100"/>
              <a:gd name="connsiteY9010" fmla="*/ 404153 h 3313224"/>
              <a:gd name="connsiteX9011" fmla="*/ 5965371 w 6753100"/>
              <a:gd name="connsiteY9011" fmla="*/ 345132 h 3313224"/>
              <a:gd name="connsiteX9012" fmla="*/ 5961229 w 6753100"/>
              <a:gd name="connsiteY9012" fmla="*/ 345844 h 3313224"/>
              <a:gd name="connsiteX9013" fmla="*/ 5948091 w 6753100"/>
              <a:gd name="connsiteY9013" fmla="*/ 332706 h 3313224"/>
              <a:gd name="connsiteX9014" fmla="*/ 5961229 w 6753100"/>
              <a:gd name="connsiteY9014" fmla="*/ 319569 h 3313224"/>
              <a:gd name="connsiteX9015" fmla="*/ 1825846 w 6753100"/>
              <a:gd name="connsiteY9015" fmla="*/ 319247 h 3313224"/>
              <a:gd name="connsiteX9016" fmla="*/ 1817757 w 6753100"/>
              <a:gd name="connsiteY9016" fmla="*/ 327335 h 3313224"/>
              <a:gd name="connsiteX9017" fmla="*/ 1825846 w 6753100"/>
              <a:gd name="connsiteY9017" fmla="*/ 335425 h 3313224"/>
              <a:gd name="connsiteX9018" fmla="*/ 1833936 w 6753100"/>
              <a:gd name="connsiteY9018" fmla="*/ 327335 h 3313224"/>
              <a:gd name="connsiteX9019" fmla="*/ 1825846 w 6753100"/>
              <a:gd name="connsiteY9019" fmla="*/ 319247 h 3313224"/>
              <a:gd name="connsiteX9020" fmla="*/ 5685601 w 6753100"/>
              <a:gd name="connsiteY9020" fmla="*/ 318211 h 3313224"/>
              <a:gd name="connsiteX9021" fmla="*/ 5677511 w 6753100"/>
              <a:gd name="connsiteY9021" fmla="*/ 326300 h 3313224"/>
              <a:gd name="connsiteX9022" fmla="*/ 5685601 w 6753100"/>
              <a:gd name="connsiteY9022" fmla="*/ 334390 h 3313224"/>
              <a:gd name="connsiteX9023" fmla="*/ 5693691 w 6753100"/>
              <a:gd name="connsiteY9023" fmla="*/ 326300 h 3313224"/>
              <a:gd name="connsiteX9024" fmla="*/ 5685601 w 6753100"/>
              <a:gd name="connsiteY9024" fmla="*/ 318211 h 3313224"/>
              <a:gd name="connsiteX9025" fmla="*/ 277893 w 6753100"/>
              <a:gd name="connsiteY9025" fmla="*/ 317110 h 3313224"/>
              <a:gd name="connsiteX9026" fmla="*/ 277958 w 6753100"/>
              <a:gd name="connsiteY9026" fmla="*/ 317175 h 3313224"/>
              <a:gd name="connsiteX9027" fmla="*/ 291095 w 6753100"/>
              <a:gd name="connsiteY9027" fmla="*/ 330312 h 3313224"/>
              <a:gd name="connsiteX9028" fmla="*/ 277958 w 6753100"/>
              <a:gd name="connsiteY9028" fmla="*/ 343450 h 3313224"/>
              <a:gd name="connsiteX9029" fmla="*/ 276145 w 6753100"/>
              <a:gd name="connsiteY9029" fmla="*/ 343255 h 3313224"/>
              <a:gd name="connsiteX9030" fmla="*/ 259513 w 6753100"/>
              <a:gd name="connsiteY9030" fmla="*/ 384998 h 3313224"/>
              <a:gd name="connsiteX9031" fmla="*/ 265661 w 6753100"/>
              <a:gd name="connsiteY9031" fmla="*/ 396841 h 3313224"/>
              <a:gd name="connsiteX9032" fmla="*/ 251100 w 6753100"/>
              <a:gd name="connsiteY9032" fmla="*/ 411402 h 3313224"/>
              <a:gd name="connsiteX9033" fmla="*/ 236539 w 6753100"/>
              <a:gd name="connsiteY9033" fmla="*/ 396841 h 3313224"/>
              <a:gd name="connsiteX9034" fmla="*/ 251100 w 6753100"/>
              <a:gd name="connsiteY9034" fmla="*/ 382279 h 3313224"/>
              <a:gd name="connsiteX9035" fmla="*/ 253495 w 6753100"/>
              <a:gd name="connsiteY9035" fmla="*/ 382538 h 3313224"/>
              <a:gd name="connsiteX9036" fmla="*/ 270127 w 6753100"/>
              <a:gd name="connsiteY9036" fmla="*/ 340796 h 3313224"/>
              <a:gd name="connsiteX9037" fmla="*/ 264755 w 6753100"/>
              <a:gd name="connsiteY9037" fmla="*/ 330247 h 3313224"/>
              <a:gd name="connsiteX9038" fmla="*/ 277893 w 6753100"/>
              <a:gd name="connsiteY9038" fmla="*/ 317110 h 3313224"/>
              <a:gd name="connsiteX9039" fmla="*/ 3397356 w 6753100"/>
              <a:gd name="connsiteY9039" fmla="*/ 316592 h 3313224"/>
              <a:gd name="connsiteX9040" fmla="*/ 3389267 w 6753100"/>
              <a:gd name="connsiteY9040" fmla="*/ 324682 h 3313224"/>
              <a:gd name="connsiteX9041" fmla="*/ 3397356 w 6753100"/>
              <a:gd name="connsiteY9041" fmla="*/ 332771 h 3313224"/>
              <a:gd name="connsiteX9042" fmla="*/ 3405446 w 6753100"/>
              <a:gd name="connsiteY9042" fmla="*/ 324682 h 3313224"/>
              <a:gd name="connsiteX9043" fmla="*/ 3397356 w 6753100"/>
              <a:gd name="connsiteY9043" fmla="*/ 316592 h 3313224"/>
              <a:gd name="connsiteX9044" fmla="*/ 1266566 w 6753100"/>
              <a:gd name="connsiteY9044" fmla="*/ 316592 h 3313224"/>
              <a:gd name="connsiteX9045" fmla="*/ 1258477 w 6753100"/>
              <a:gd name="connsiteY9045" fmla="*/ 324682 h 3313224"/>
              <a:gd name="connsiteX9046" fmla="*/ 1266566 w 6753100"/>
              <a:gd name="connsiteY9046" fmla="*/ 332772 h 3313224"/>
              <a:gd name="connsiteX9047" fmla="*/ 1274656 w 6753100"/>
              <a:gd name="connsiteY9047" fmla="*/ 324682 h 3313224"/>
              <a:gd name="connsiteX9048" fmla="*/ 1266566 w 6753100"/>
              <a:gd name="connsiteY9048" fmla="*/ 316592 h 3313224"/>
              <a:gd name="connsiteX9049" fmla="*/ 4982392 w 6753100"/>
              <a:gd name="connsiteY9049" fmla="*/ 314976 h 3313224"/>
              <a:gd name="connsiteX9050" fmla="*/ 4974303 w 6753100"/>
              <a:gd name="connsiteY9050" fmla="*/ 323064 h 3313224"/>
              <a:gd name="connsiteX9051" fmla="*/ 4982392 w 6753100"/>
              <a:gd name="connsiteY9051" fmla="*/ 331154 h 3313224"/>
              <a:gd name="connsiteX9052" fmla="*/ 4990482 w 6753100"/>
              <a:gd name="connsiteY9052" fmla="*/ 323064 h 3313224"/>
              <a:gd name="connsiteX9053" fmla="*/ 29964 w 6753100"/>
              <a:gd name="connsiteY9053" fmla="*/ 313293 h 3313224"/>
              <a:gd name="connsiteX9054" fmla="*/ 21874 w 6753100"/>
              <a:gd name="connsiteY9054" fmla="*/ 321382 h 3313224"/>
              <a:gd name="connsiteX9055" fmla="*/ 29964 w 6753100"/>
              <a:gd name="connsiteY9055" fmla="*/ 329471 h 3313224"/>
              <a:gd name="connsiteX9056" fmla="*/ 38053 w 6753100"/>
              <a:gd name="connsiteY9056" fmla="*/ 321382 h 3313224"/>
              <a:gd name="connsiteX9057" fmla="*/ 29964 w 6753100"/>
              <a:gd name="connsiteY9057" fmla="*/ 313293 h 3313224"/>
              <a:gd name="connsiteX9058" fmla="*/ 1825781 w 6753100"/>
              <a:gd name="connsiteY9058" fmla="*/ 312775 h 3313224"/>
              <a:gd name="connsiteX9059" fmla="*/ 1840343 w 6753100"/>
              <a:gd name="connsiteY9059" fmla="*/ 327335 h 3313224"/>
              <a:gd name="connsiteX9060" fmla="*/ 1825781 w 6753100"/>
              <a:gd name="connsiteY9060" fmla="*/ 341896 h 3313224"/>
              <a:gd name="connsiteX9061" fmla="*/ 1819569 w 6753100"/>
              <a:gd name="connsiteY9061" fmla="*/ 340473 h 3313224"/>
              <a:gd name="connsiteX9062" fmla="*/ 1712851 w 6753100"/>
              <a:gd name="connsiteY9062" fmla="*/ 493203 h 3313224"/>
              <a:gd name="connsiteX9063" fmla="*/ 1716863 w 6753100"/>
              <a:gd name="connsiteY9063" fmla="*/ 502652 h 3313224"/>
              <a:gd name="connsiteX9064" fmla="*/ 1703726 w 6753100"/>
              <a:gd name="connsiteY9064" fmla="*/ 515790 h 3313224"/>
              <a:gd name="connsiteX9065" fmla="*/ 1703661 w 6753100"/>
              <a:gd name="connsiteY9065" fmla="*/ 515725 h 3313224"/>
              <a:gd name="connsiteX9066" fmla="*/ 1690524 w 6753100"/>
              <a:gd name="connsiteY9066" fmla="*/ 502587 h 3313224"/>
              <a:gd name="connsiteX9067" fmla="*/ 1703661 w 6753100"/>
              <a:gd name="connsiteY9067" fmla="*/ 489450 h 3313224"/>
              <a:gd name="connsiteX9068" fmla="*/ 1707156 w 6753100"/>
              <a:gd name="connsiteY9068" fmla="*/ 489968 h 3313224"/>
              <a:gd name="connsiteX9069" fmla="*/ 1814456 w 6753100"/>
              <a:gd name="connsiteY9069" fmla="*/ 336395 h 3313224"/>
              <a:gd name="connsiteX9070" fmla="*/ 1811220 w 6753100"/>
              <a:gd name="connsiteY9070" fmla="*/ 327335 h 3313224"/>
              <a:gd name="connsiteX9071" fmla="*/ 1825781 w 6753100"/>
              <a:gd name="connsiteY9071" fmla="*/ 312775 h 3313224"/>
              <a:gd name="connsiteX9072" fmla="*/ 1487120 w 6753100"/>
              <a:gd name="connsiteY9072" fmla="*/ 312257 h 3313224"/>
              <a:gd name="connsiteX9073" fmla="*/ 1479031 w 6753100"/>
              <a:gd name="connsiteY9073" fmla="*/ 320346 h 3313224"/>
              <a:gd name="connsiteX9074" fmla="*/ 1487120 w 6753100"/>
              <a:gd name="connsiteY9074" fmla="*/ 328436 h 3313224"/>
              <a:gd name="connsiteX9075" fmla="*/ 1495210 w 6753100"/>
              <a:gd name="connsiteY9075" fmla="*/ 320346 h 3313224"/>
              <a:gd name="connsiteX9076" fmla="*/ 3452365 w 6753100"/>
              <a:gd name="connsiteY9076" fmla="*/ 312257 h 3313224"/>
              <a:gd name="connsiteX9077" fmla="*/ 3444276 w 6753100"/>
              <a:gd name="connsiteY9077" fmla="*/ 320346 h 3313224"/>
              <a:gd name="connsiteX9078" fmla="*/ 3452365 w 6753100"/>
              <a:gd name="connsiteY9078" fmla="*/ 328436 h 3313224"/>
              <a:gd name="connsiteX9079" fmla="*/ 3460455 w 6753100"/>
              <a:gd name="connsiteY9079" fmla="*/ 320346 h 3313224"/>
              <a:gd name="connsiteX9080" fmla="*/ 3268442 w 6753100"/>
              <a:gd name="connsiteY9080" fmla="*/ 311933 h 3313224"/>
              <a:gd name="connsiteX9081" fmla="*/ 3268442 w 6753100"/>
              <a:gd name="connsiteY9081" fmla="*/ 311933 h 3313224"/>
              <a:gd name="connsiteX9082" fmla="*/ 3268441 w 6753100"/>
              <a:gd name="connsiteY9082" fmla="*/ 311933 h 3313224"/>
              <a:gd name="connsiteX9083" fmla="*/ 5685536 w 6753100"/>
              <a:gd name="connsiteY9083" fmla="*/ 311739 h 3313224"/>
              <a:gd name="connsiteX9084" fmla="*/ 5700097 w 6753100"/>
              <a:gd name="connsiteY9084" fmla="*/ 326300 h 3313224"/>
              <a:gd name="connsiteX9085" fmla="*/ 5696732 w 6753100"/>
              <a:gd name="connsiteY9085" fmla="*/ 335490 h 3313224"/>
              <a:gd name="connsiteX9086" fmla="*/ 5750835 w 6753100"/>
              <a:gd name="connsiteY9086" fmla="*/ 426611 h 3313224"/>
              <a:gd name="connsiteX9087" fmla="*/ 5752971 w 6753100"/>
              <a:gd name="connsiteY9087" fmla="*/ 426417 h 3313224"/>
              <a:gd name="connsiteX9088" fmla="*/ 5766108 w 6753100"/>
              <a:gd name="connsiteY9088" fmla="*/ 439554 h 3313224"/>
              <a:gd name="connsiteX9089" fmla="*/ 5752971 w 6753100"/>
              <a:gd name="connsiteY9089" fmla="*/ 452691 h 3313224"/>
              <a:gd name="connsiteX9090" fmla="*/ 5739833 w 6753100"/>
              <a:gd name="connsiteY9090" fmla="*/ 439554 h 3313224"/>
              <a:gd name="connsiteX9091" fmla="*/ 5739769 w 6753100"/>
              <a:gd name="connsiteY9091" fmla="*/ 439619 h 3313224"/>
              <a:gd name="connsiteX9092" fmla="*/ 5744882 w 6753100"/>
              <a:gd name="connsiteY9092" fmla="*/ 429264 h 3313224"/>
              <a:gd name="connsiteX9093" fmla="*/ 5691620 w 6753100"/>
              <a:gd name="connsiteY9093" fmla="*/ 339502 h 3313224"/>
              <a:gd name="connsiteX9094" fmla="*/ 5685536 w 6753100"/>
              <a:gd name="connsiteY9094" fmla="*/ 340861 h 3313224"/>
              <a:gd name="connsiteX9095" fmla="*/ 5670975 w 6753100"/>
              <a:gd name="connsiteY9095" fmla="*/ 326300 h 3313224"/>
              <a:gd name="connsiteX9096" fmla="*/ 5685536 w 6753100"/>
              <a:gd name="connsiteY9096" fmla="*/ 311739 h 3313224"/>
              <a:gd name="connsiteX9097" fmla="*/ 4849011 w 6753100"/>
              <a:gd name="connsiteY9097" fmla="*/ 310897 h 3313224"/>
              <a:gd name="connsiteX9098" fmla="*/ 4862149 w 6753100"/>
              <a:gd name="connsiteY9098" fmla="*/ 324034 h 3313224"/>
              <a:gd name="connsiteX9099" fmla="*/ 4861049 w 6753100"/>
              <a:gd name="connsiteY9099" fmla="*/ 329341 h 3313224"/>
              <a:gd name="connsiteX9100" fmla="*/ 5038695 w 6753100"/>
              <a:gd name="connsiteY9100" fmla="*/ 528862 h 3313224"/>
              <a:gd name="connsiteX9101" fmla="*/ 5067300 w 6753100"/>
              <a:gd name="connsiteY9101" fmla="*/ 500257 h 3313224"/>
              <a:gd name="connsiteX9102" fmla="*/ 5017209 w 6753100"/>
              <a:gd name="connsiteY9102" fmla="*/ 438259 h 3313224"/>
              <a:gd name="connsiteX9103" fmla="*/ 5010479 w 6753100"/>
              <a:gd name="connsiteY9103" fmla="*/ 439942 h 3313224"/>
              <a:gd name="connsiteX9104" fmla="*/ 4995918 w 6753100"/>
              <a:gd name="connsiteY9104" fmla="*/ 425380 h 3313224"/>
              <a:gd name="connsiteX9105" fmla="*/ 5010479 w 6753100"/>
              <a:gd name="connsiteY9105" fmla="*/ 410819 h 3313224"/>
              <a:gd name="connsiteX9106" fmla="*/ 5025040 w 6753100"/>
              <a:gd name="connsiteY9106" fmla="*/ 425380 h 3313224"/>
              <a:gd name="connsiteX9107" fmla="*/ 5022128 w 6753100"/>
              <a:gd name="connsiteY9107" fmla="*/ 434052 h 3313224"/>
              <a:gd name="connsiteX9108" fmla="*/ 5074160 w 6753100"/>
              <a:gd name="connsiteY9108" fmla="*/ 498510 h 3313224"/>
              <a:gd name="connsiteX9109" fmla="*/ 5075907 w 6753100"/>
              <a:gd name="connsiteY9109" fmla="*/ 500775 h 3313224"/>
              <a:gd name="connsiteX9110" fmla="*/ 5038048 w 6753100"/>
              <a:gd name="connsiteY9110" fmla="*/ 538634 h 3313224"/>
              <a:gd name="connsiteX9111" fmla="*/ 5035783 w 6753100"/>
              <a:gd name="connsiteY9111" fmla="*/ 535722 h 3313224"/>
              <a:gd name="connsiteX9112" fmla="*/ 4856971 w 6753100"/>
              <a:gd name="connsiteY9112" fmla="*/ 334454 h 3313224"/>
              <a:gd name="connsiteX9113" fmla="*/ 4848947 w 6753100"/>
              <a:gd name="connsiteY9113" fmla="*/ 337237 h 3313224"/>
              <a:gd name="connsiteX9114" fmla="*/ 4835809 w 6753100"/>
              <a:gd name="connsiteY9114" fmla="*/ 324099 h 3313224"/>
              <a:gd name="connsiteX9115" fmla="*/ 4848947 w 6753100"/>
              <a:gd name="connsiteY9115" fmla="*/ 310962 h 3313224"/>
              <a:gd name="connsiteX9116" fmla="*/ 3397356 w 6753100"/>
              <a:gd name="connsiteY9116" fmla="*/ 309991 h 3313224"/>
              <a:gd name="connsiteX9117" fmla="*/ 3411917 w 6753100"/>
              <a:gd name="connsiteY9117" fmla="*/ 324552 h 3313224"/>
              <a:gd name="connsiteX9118" fmla="*/ 3397356 w 6753100"/>
              <a:gd name="connsiteY9118" fmla="*/ 339113 h 3313224"/>
              <a:gd name="connsiteX9119" fmla="*/ 3384154 w 6753100"/>
              <a:gd name="connsiteY9119" fmla="*/ 330636 h 3313224"/>
              <a:gd name="connsiteX9120" fmla="*/ 3308760 w 6753100"/>
              <a:gd name="connsiteY9120" fmla="*/ 342543 h 3313224"/>
              <a:gd name="connsiteX9121" fmla="*/ 3295751 w 6753100"/>
              <a:gd name="connsiteY9121" fmla="*/ 354451 h 3313224"/>
              <a:gd name="connsiteX9122" fmla="*/ 3282614 w 6753100"/>
              <a:gd name="connsiteY9122" fmla="*/ 341314 h 3313224"/>
              <a:gd name="connsiteX9123" fmla="*/ 3295751 w 6753100"/>
              <a:gd name="connsiteY9123" fmla="*/ 328176 h 3313224"/>
              <a:gd name="connsiteX9124" fmla="*/ 3307854 w 6753100"/>
              <a:gd name="connsiteY9124" fmla="*/ 336201 h 3313224"/>
              <a:gd name="connsiteX9125" fmla="*/ 3382860 w 6753100"/>
              <a:gd name="connsiteY9125" fmla="*/ 324358 h 3313224"/>
              <a:gd name="connsiteX9126" fmla="*/ 3397356 w 6753100"/>
              <a:gd name="connsiteY9126" fmla="*/ 310120 h 3313224"/>
              <a:gd name="connsiteX9127" fmla="*/ 1890562 w 6753100"/>
              <a:gd name="connsiteY9127" fmla="*/ 309540 h 3313224"/>
              <a:gd name="connsiteX9128" fmla="*/ 1882473 w 6753100"/>
              <a:gd name="connsiteY9128" fmla="*/ 317628 h 3313224"/>
              <a:gd name="connsiteX9129" fmla="*/ 1890562 w 6753100"/>
              <a:gd name="connsiteY9129" fmla="*/ 325718 h 3313224"/>
              <a:gd name="connsiteX9130" fmla="*/ 1898652 w 6753100"/>
              <a:gd name="connsiteY9130" fmla="*/ 317628 h 3313224"/>
              <a:gd name="connsiteX9131" fmla="*/ 1897098 w 6753100"/>
              <a:gd name="connsiteY9131" fmla="*/ 313098 h 3313224"/>
              <a:gd name="connsiteX9132" fmla="*/ 1896257 w 6753100"/>
              <a:gd name="connsiteY9132" fmla="*/ 312645 h 3313224"/>
              <a:gd name="connsiteX9133" fmla="*/ 1895351 w 6753100"/>
              <a:gd name="connsiteY9133" fmla="*/ 311286 h 3313224"/>
              <a:gd name="connsiteX9134" fmla="*/ 1890562 w 6753100"/>
              <a:gd name="connsiteY9134" fmla="*/ 309540 h 3313224"/>
              <a:gd name="connsiteX9135" fmla="*/ 29964 w 6753100"/>
              <a:gd name="connsiteY9135" fmla="*/ 306885 h 3313224"/>
              <a:gd name="connsiteX9136" fmla="*/ 29964 w 6753100"/>
              <a:gd name="connsiteY9136" fmla="*/ 306950 h 3313224"/>
              <a:gd name="connsiteX9137" fmla="*/ 44525 w 6753100"/>
              <a:gd name="connsiteY9137" fmla="*/ 321511 h 3313224"/>
              <a:gd name="connsiteX9138" fmla="*/ 29964 w 6753100"/>
              <a:gd name="connsiteY9138" fmla="*/ 336072 h 3313224"/>
              <a:gd name="connsiteX9139" fmla="*/ 28799 w 6753100"/>
              <a:gd name="connsiteY9139" fmla="*/ 335943 h 3313224"/>
              <a:gd name="connsiteX9140" fmla="*/ 19933 w 6753100"/>
              <a:gd name="connsiteY9140" fmla="*/ 359629 h 3313224"/>
              <a:gd name="connsiteX9141" fmla="*/ 26275 w 6753100"/>
              <a:gd name="connsiteY9141" fmla="*/ 370825 h 3313224"/>
              <a:gd name="connsiteX9142" fmla="*/ 13137 w 6753100"/>
              <a:gd name="connsiteY9142" fmla="*/ 383962 h 3313224"/>
              <a:gd name="connsiteX9143" fmla="*/ 0 w 6753100"/>
              <a:gd name="connsiteY9143" fmla="*/ 370825 h 3313224"/>
              <a:gd name="connsiteX9144" fmla="*/ 13137 w 6753100"/>
              <a:gd name="connsiteY9144" fmla="*/ 357687 h 3313224"/>
              <a:gd name="connsiteX9145" fmla="*/ 13785 w 6753100"/>
              <a:gd name="connsiteY9145" fmla="*/ 357687 h 3313224"/>
              <a:gd name="connsiteX9146" fmla="*/ 22651 w 6753100"/>
              <a:gd name="connsiteY9146" fmla="*/ 333936 h 3313224"/>
              <a:gd name="connsiteX9147" fmla="*/ 15403 w 6753100"/>
              <a:gd name="connsiteY9147" fmla="*/ 321446 h 3313224"/>
              <a:gd name="connsiteX9148" fmla="*/ 29964 w 6753100"/>
              <a:gd name="connsiteY9148" fmla="*/ 306885 h 3313224"/>
              <a:gd name="connsiteX9149" fmla="*/ 3222816 w 6753100"/>
              <a:gd name="connsiteY9149" fmla="*/ 306885 h 3313224"/>
              <a:gd name="connsiteX9150" fmla="*/ 3266952 w 6753100"/>
              <a:gd name="connsiteY9150" fmla="*/ 351022 h 3313224"/>
              <a:gd name="connsiteX9151" fmla="*/ 3261193 w 6753100"/>
              <a:gd name="connsiteY9151" fmla="*/ 352316 h 3313224"/>
              <a:gd name="connsiteX9152" fmla="*/ 3145479 w 6753100"/>
              <a:gd name="connsiteY9152" fmla="*/ 383833 h 3313224"/>
              <a:gd name="connsiteX9153" fmla="*/ 3146062 w 6753100"/>
              <a:gd name="connsiteY9153" fmla="*/ 387716 h 3313224"/>
              <a:gd name="connsiteX9154" fmla="*/ 3131501 w 6753100"/>
              <a:gd name="connsiteY9154" fmla="*/ 402277 h 3313224"/>
              <a:gd name="connsiteX9155" fmla="*/ 3131630 w 6753100"/>
              <a:gd name="connsiteY9155" fmla="*/ 402212 h 3313224"/>
              <a:gd name="connsiteX9156" fmla="*/ 3117069 w 6753100"/>
              <a:gd name="connsiteY9156" fmla="*/ 387651 h 3313224"/>
              <a:gd name="connsiteX9157" fmla="*/ 3131630 w 6753100"/>
              <a:gd name="connsiteY9157" fmla="*/ 373090 h 3313224"/>
              <a:gd name="connsiteX9158" fmla="*/ 3142438 w 6753100"/>
              <a:gd name="connsiteY9158" fmla="*/ 378008 h 3313224"/>
              <a:gd name="connsiteX9159" fmla="*/ 3254138 w 6753100"/>
              <a:gd name="connsiteY9159" fmla="*/ 347268 h 3313224"/>
              <a:gd name="connsiteX9160" fmla="*/ 3220874 w 6753100"/>
              <a:gd name="connsiteY9160" fmla="*/ 314004 h 3313224"/>
              <a:gd name="connsiteX9161" fmla="*/ 3155446 w 6753100"/>
              <a:gd name="connsiteY9161" fmla="*/ 331995 h 3313224"/>
              <a:gd name="connsiteX9162" fmla="*/ 3142373 w 6753100"/>
              <a:gd name="connsiteY9162" fmla="*/ 344226 h 3313224"/>
              <a:gd name="connsiteX9163" fmla="*/ 3129236 w 6753100"/>
              <a:gd name="connsiteY9163" fmla="*/ 331089 h 3313224"/>
              <a:gd name="connsiteX9164" fmla="*/ 3142373 w 6753100"/>
              <a:gd name="connsiteY9164" fmla="*/ 317952 h 3313224"/>
              <a:gd name="connsiteX9165" fmla="*/ 3154346 w 6753100"/>
              <a:gd name="connsiteY9165" fmla="*/ 325653 h 3313224"/>
              <a:gd name="connsiteX9166" fmla="*/ 3221068 w 6753100"/>
              <a:gd name="connsiteY9166" fmla="*/ 307338 h 3313224"/>
              <a:gd name="connsiteX9167" fmla="*/ 486992 w 6753100"/>
              <a:gd name="connsiteY9167" fmla="*/ 306432 h 3313224"/>
              <a:gd name="connsiteX9168" fmla="*/ 527310 w 6753100"/>
              <a:gd name="connsiteY9168" fmla="*/ 346750 h 3313224"/>
              <a:gd name="connsiteX9169" fmla="*/ 526404 w 6753100"/>
              <a:gd name="connsiteY9169" fmla="*/ 348757 h 3313224"/>
              <a:gd name="connsiteX9170" fmla="*/ 473660 w 6753100"/>
              <a:gd name="connsiteY9170" fmla="*/ 476960 h 3313224"/>
              <a:gd name="connsiteX9171" fmla="*/ 480261 w 6753100"/>
              <a:gd name="connsiteY9171" fmla="*/ 489127 h 3313224"/>
              <a:gd name="connsiteX9172" fmla="*/ 465700 w 6753100"/>
              <a:gd name="connsiteY9172" fmla="*/ 503688 h 3313224"/>
              <a:gd name="connsiteX9173" fmla="*/ 451139 w 6753100"/>
              <a:gd name="connsiteY9173" fmla="*/ 489127 h 3313224"/>
              <a:gd name="connsiteX9174" fmla="*/ 465700 w 6753100"/>
              <a:gd name="connsiteY9174" fmla="*/ 474565 h 3313224"/>
              <a:gd name="connsiteX9175" fmla="*/ 465635 w 6753100"/>
              <a:gd name="connsiteY9175" fmla="*/ 474436 h 3313224"/>
              <a:gd name="connsiteX9176" fmla="*/ 467512 w 6753100"/>
              <a:gd name="connsiteY9176" fmla="*/ 474630 h 3313224"/>
              <a:gd name="connsiteX9177" fmla="*/ 519544 w 6753100"/>
              <a:gd name="connsiteY9177" fmla="*/ 348109 h 3313224"/>
              <a:gd name="connsiteX9178" fmla="*/ 489062 w 6753100"/>
              <a:gd name="connsiteY9178" fmla="*/ 317628 h 3313224"/>
              <a:gd name="connsiteX9179" fmla="*/ 455863 w 6753100"/>
              <a:gd name="connsiteY9179" fmla="*/ 395805 h 3313224"/>
              <a:gd name="connsiteX9180" fmla="*/ 459293 w 6753100"/>
              <a:gd name="connsiteY9180" fmla="*/ 404607 h 3313224"/>
              <a:gd name="connsiteX9181" fmla="*/ 446155 w 6753100"/>
              <a:gd name="connsiteY9181" fmla="*/ 417744 h 3313224"/>
              <a:gd name="connsiteX9182" fmla="*/ 433018 w 6753100"/>
              <a:gd name="connsiteY9182" fmla="*/ 404607 h 3313224"/>
              <a:gd name="connsiteX9183" fmla="*/ 446155 w 6753100"/>
              <a:gd name="connsiteY9183" fmla="*/ 391469 h 3313224"/>
              <a:gd name="connsiteX9184" fmla="*/ 450362 w 6753100"/>
              <a:gd name="connsiteY9184" fmla="*/ 392246 h 3313224"/>
              <a:gd name="connsiteX9185" fmla="*/ 485115 w 6753100"/>
              <a:gd name="connsiteY9185" fmla="*/ 310768 h 3313224"/>
              <a:gd name="connsiteX9186" fmla="*/ 4698157 w 6753100"/>
              <a:gd name="connsiteY9186" fmla="*/ 304685 h 3313224"/>
              <a:gd name="connsiteX9187" fmla="*/ 4690068 w 6753100"/>
              <a:gd name="connsiteY9187" fmla="*/ 312775 h 3313224"/>
              <a:gd name="connsiteX9188" fmla="*/ 4698157 w 6753100"/>
              <a:gd name="connsiteY9188" fmla="*/ 320864 h 3313224"/>
              <a:gd name="connsiteX9189" fmla="*/ 4706247 w 6753100"/>
              <a:gd name="connsiteY9189" fmla="*/ 312775 h 3313224"/>
              <a:gd name="connsiteX9190" fmla="*/ 4698157 w 6753100"/>
              <a:gd name="connsiteY9190" fmla="*/ 304685 h 3313224"/>
              <a:gd name="connsiteX9191" fmla="*/ 4181331 w 6753100"/>
              <a:gd name="connsiteY9191" fmla="*/ 298019 h 3313224"/>
              <a:gd name="connsiteX9192" fmla="*/ 4194469 w 6753100"/>
              <a:gd name="connsiteY9192" fmla="*/ 311156 h 3313224"/>
              <a:gd name="connsiteX9193" fmla="*/ 4194469 w 6753100"/>
              <a:gd name="connsiteY9193" fmla="*/ 311156 h 3313224"/>
              <a:gd name="connsiteX9194" fmla="*/ 4193821 w 6753100"/>
              <a:gd name="connsiteY9194" fmla="*/ 314975 h 3313224"/>
              <a:gd name="connsiteX9195" fmla="*/ 4193951 w 6753100"/>
              <a:gd name="connsiteY9195" fmla="*/ 314910 h 3313224"/>
              <a:gd name="connsiteX9196" fmla="*/ 4465502 w 6753100"/>
              <a:gd name="connsiteY9196" fmla="*/ 479872 h 3313224"/>
              <a:gd name="connsiteX9197" fmla="*/ 4468413 w 6753100"/>
              <a:gd name="connsiteY9197" fmla="*/ 482137 h 3313224"/>
              <a:gd name="connsiteX9198" fmla="*/ 4430554 w 6753100"/>
              <a:gd name="connsiteY9198" fmla="*/ 519996 h 3313224"/>
              <a:gd name="connsiteX9199" fmla="*/ 4428290 w 6753100"/>
              <a:gd name="connsiteY9199" fmla="*/ 518314 h 3313224"/>
              <a:gd name="connsiteX9200" fmla="*/ 4299504 w 6753100"/>
              <a:gd name="connsiteY9200" fmla="*/ 431400 h 3313224"/>
              <a:gd name="connsiteX9201" fmla="*/ 4289214 w 6753100"/>
              <a:gd name="connsiteY9201" fmla="*/ 436448 h 3313224"/>
              <a:gd name="connsiteX9202" fmla="*/ 4276076 w 6753100"/>
              <a:gd name="connsiteY9202" fmla="*/ 423310 h 3313224"/>
              <a:gd name="connsiteX9203" fmla="*/ 4289214 w 6753100"/>
              <a:gd name="connsiteY9203" fmla="*/ 410173 h 3313224"/>
              <a:gd name="connsiteX9204" fmla="*/ 4302351 w 6753100"/>
              <a:gd name="connsiteY9204" fmla="*/ 423310 h 3313224"/>
              <a:gd name="connsiteX9205" fmla="*/ 4302157 w 6753100"/>
              <a:gd name="connsiteY9205" fmla="*/ 425446 h 3313224"/>
              <a:gd name="connsiteX9206" fmla="*/ 4429907 w 6753100"/>
              <a:gd name="connsiteY9206" fmla="*/ 511454 h 3313224"/>
              <a:gd name="connsiteX9207" fmla="*/ 4458577 w 6753100"/>
              <a:gd name="connsiteY9207" fmla="*/ 482785 h 3313224"/>
              <a:gd name="connsiteX9208" fmla="*/ 4190521 w 6753100"/>
              <a:gd name="connsiteY9208" fmla="*/ 320540 h 3313224"/>
              <a:gd name="connsiteX9209" fmla="*/ 4181331 w 6753100"/>
              <a:gd name="connsiteY9209" fmla="*/ 324294 h 3313224"/>
              <a:gd name="connsiteX9210" fmla="*/ 4168194 w 6753100"/>
              <a:gd name="connsiteY9210" fmla="*/ 311156 h 3313224"/>
              <a:gd name="connsiteX9211" fmla="*/ 4168194 w 6753100"/>
              <a:gd name="connsiteY9211" fmla="*/ 311156 h 3313224"/>
              <a:gd name="connsiteX9212" fmla="*/ 4181331 w 6753100"/>
              <a:gd name="connsiteY9212" fmla="*/ 298019 h 3313224"/>
              <a:gd name="connsiteX9213" fmla="*/ 5330760 w 6753100"/>
              <a:gd name="connsiteY9213" fmla="*/ 294459 h 3313224"/>
              <a:gd name="connsiteX9214" fmla="*/ 5322671 w 6753100"/>
              <a:gd name="connsiteY9214" fmla="*/ 302549 h 3313224"/>
              <a:gd name="connsiteX9215" fmla="*/ 5330760 w 6753100"/>
              <a:gd name="connsiteY9215" fmla="*/ 310638 h 3313224"/>
              <a:gd name="connsiteX9216" fmla="*/ 5338850 w 6753100"/>
              <a:gd name="connsiteY9216" fmla="*/ 302549 h 3313224"/>
              <a:gd name="connsiteX9217" fmla="*/ 85361 w 6753100"/>
              <a:gd name="connsiteY9217" fmla="*/ 294006 h 3313224"/>
              <a:gd name="connsiteX9218" fmla="*/ 98498 w 6753100"/>
              <a:gd name="connsiteY9218" fmla="*/ 307143 h 3313224"/>
              <a:gd name="connsiteX9219" fmla="*/ 85361 w 6753100"/>
              <a:gd name="connsiteY9219" fmla="*/ 320281 h 3313224"/>
              <a:gd name="connsiteX9220" fmla="*/ 85361 w 6753100"/>
              <a:gd name="connsiteY9220" fmla="*/ 320216 h 3313224"/>
              <a:gd name="connsiteX9221" fmla="*/ 84714 w 6753100"/>
              <a:gd name="connsiteY9221" fmla="*/ 320151 h 3313224"/>
              <a:gd name="connsiteX9222" fmla="*/ 66075 w 6753100"/>
              <a:gd name="connsiteY9222" fmla="*/ 369142 h 3313224"/>
              <a:gd name="connsiteX9223" fmla="*/ 70994 w 6753100"/>
              <a:gd name="connsiteY9223" fmla="*/ 379367 h 3313224"/>
              <a:gd name="connsiteX9224" fmla="*/ 57856 w 6753100"/>
              <a:gd name="connsiteY9224" fmla="*/ 392504 h 3313224"/>
              <a:gd name="connsiteX9225" fmla="*/ 44719 w 6753100"/>
              <a:gd name="connsiteY9225" fmla="*/ 379367 h 3313224"/>
              <a:gd name="connsiteX9226" fmla="*/ 57856 w 6753100"/>
              <a:gd name="connsiteY9226" fmla="*/ 366230 h 3313224"/>
              <a:gd name="connsiteX9227" fmla="*/ 60186 w 6753100"/>
              <a:gd name="connsiteY9227" fmla="*/ 366488 h 3313224"/>
              <a:gd name="connsiteX9228" fmla="*/ 78501 w 6753100"/>
              <a:gd name="connsiteY9228" fmla="*/ 318339 h 3313224"/>
              <a:gd name="connsiteX9229" fmla="*/ 72224 w 6753100"/>
              <a:gd name="connsiteY9229" fmla="*/ 307143 h 3313224"/>
              <a:gd name="connsiteX9230" fmla="*/ 85361 w 6753100"/>
              <a:gd name="connsiteY9230" fmla="*/ 294006 h 3313224"/>
              <a:gd name="connsiteX9231" fmla="*/ 1618171 w 6753100"/>
              <a:gd name="connsiteY9231" fmla="*/ 289605 h 3313224"/>
              <a:gd name="connsiteX9232" fmla="*/ 1610081 w 6753100"/>
              <a:gd name="connsiteY9232" fmla="*/ 297695 h 3313224"/>
              <a:gd name="connsiteX9233" fmla="*/ 1618171 w 6753100"/>
              <a:gd name="connsiteY9233" fmla="*/ 305785 h 3313224"/>
              <a:gd name="connsiteX9234" fmla="*/ 1618171 w 6753100"/>
              <a:gd name="connsiteY9234" fmla="*/ 305849 h 3313224"/>
              <a:gd name="connsiteX9235" fmla="*/ 1626260 w 6753100"/>
              <a:gd name="connsiteY9235" fmla="*/ 297760 h 3313224"/>
              <a:gd name="connsiteX9236" fmla="*/ 1621795 w 6753100"/>
              <a:gd name="connsiteY9236" fmla="*/ 290641 h 3313224"/>
              <a:gd name="connsiteX9237" fmla="*/ 1620694 w 6753100"/>
              <a:gd name="connsiteY9237" fmla="*/ 290254 h 3313224"/>
              <a:gd name="connsiteX9238" fmla="*/ 1620565 w 6753100"/>
              <a:gd name="connsiteY9238" fmla="*/ 290123 h 3313224"/>
              <a:gd name="connsiteX9239" fmla="*/ 1618171 w 6753100"/>
              <a:gd name="connsiteY9239" fmla="*/ 289605 h 3313224"/>
              <a:gd name="connsiteX9240" fmla="*/ 6365707 w 6753100"/>
              <a:gd name="connsiteY9240" fmla="*/ 289412 h 3313224"/>
              <a:gd name="connsiteX9241" fmla="*/ 6378844 w 6753100"/>
              <a:gd name="connsiteY9241" fmla="*/ 302549 h 3313224"/>
              <a:gd name="connsiteX9242" fmla="*/ 6374831 w 6753100"/>
              <a:gd name="connsiteY9242" fmla="*/ 311998 h 3313224"/>
              <a:gd name="connsiteX9243" fmla="*/ 6401430 w 6753100"/>
              <a:gd name="connsiteY9243" fmla="*/ 368366 h 3313224"/>
              <a:gd name="connsiteX9244" fmla="*/ 6405054 w 6753100"/>
              <a:gd name="connsiteY9244" fmla="*/ 367848 h 3313224"/>
              <a:gd name="connsiteX9245" fmla="*/ 6419615 w 6753100"/>
              <a:gd name="connsiteY9245" fmla="*/ 382410 h 3313224"/>
              <a:gd name="connsiteX9246" fmla="*/ 6405054 w 6753100"/>
              <a:gd name="connsiteY9246" fmla="*/ 396971 h 3313224"/>
              <a:gd name="connsiteX9247" fmla="*/ 6390493 w 6753100"/>
              <a:gd name="connsiteY9247" fmla="*/ 382410 h 3313224"/>
              <a:gd name="connsiteX9248" fmla="*/ 6395670 w 6753100"/>
              <a:gd name="connsiteY9248" fmla="*/ 371343 h 3313224"/>
              <a:gd name="connsiteX9249" fmla="*/ 6369201 w 6753100"/>
              <a:gd name="connsiteY9249" fmla="*/ 315169 h 3313224"/>
              <a:gd name="connsiteX9250" fmla="*/ 6365707 w 6753100"/>
              <a:gd name="connsiteY9250" fmla="*/ 315687 h 3313224"/>
              <a:gd name="connsiteX9251" fmla="*/ 6352569 w 6753100"/>
              <a:gd name="connsiteY9251" fmla="*/ 302549 h 3313224"/>
              <a:gd name="connsiteX9252" fmla="*/ 6365707 w 6753100"/>
              <a:gd name="connsiteY9252" fmla="*/ 289412 h 3313224"/>
              <a:gd name="connsiteX9253" fmla="*/ 6159714 w 6753100"/>
              <a:gd name="connsiteY9253" fmla="*/ 289412 h 3313224"/>
              <a:gd name="connsiteX9254" fmla="*/ 6172852 w 6753100"/>
              <a:gd name="connsiteY9254" fmla="*/ 302549 h 3313224"/>
              <a:gd name="connsiteX9255" fmla="*/ 6172916 w 6753100"/>
              <a:gd name="connsiteY9255" fmla="*/ 302485 h 3313224"/>
              <a:gd name="connsiteX9256" fmla="*/ 6167221 w 6753100"/>
              <a:gd name="connsiteY9256" fmla="*/ 313357 h 3313224"/>
              <a:gd name="connsiteX9257" fmla="*/ 6182883 w 6753100"/>
              <a:gd name="connsiteY9257" fmla="*/ 343709 h 3313224"/>
              <a:gd name="connsiteX9258" fmla="*/ 6187284 w 6753100"/>
              <a:gd name="connsiteY9258" fmla="*/ 342933 h 3313224"/>
              <a:gd name="connsiteX9259" fmla="*/ 6201845 w 6753100"/>
              <a:gd name="connsiteY9259" fmla="*/ 357494 h 3313224"/>
              <a:gd name="connsiteX9260" fmla="*/ 6187284 w 6753100"/>
              <a:gd name="connsiteY9260" fmla="*/ 372055 h 3313224"/>
              <a:gd name="connsiteX9261" fmla="*/ 6172722 w 6753100"/>
              <a:gd name="connsiteY9261" fmla="*/ 357494 h 3313224"/>
              <a:gd name="connsiteX9262" fmla="*/ 6177317 w 6753100"/>
              <a:gd name="connsiteY9262" fmla="*/ 346945 h 3313224"/>
              <a:gd name="connsiteX9263" fmla="*/ 6177123 w 6753100"/>
              <a:gd name="connsiteY9263" fmla="*/ 346751 h 3313224"/>
              <a:gd name="connsiteX9264" fmla="*/ 6161009 w 6753100"/>
              <a:gd name="connsiteY9264" fmla="*/ 315557 h 3313224"/>
              <a:gd name="connsiteX9265" fmla="*/ 6159714 w 6753100"/>
              <a:gd name="connsiteY9265" fmla="*/ 315687 h 3313224"/>
              <a:gd name="connsiteX9266" fmla="*/ 6146577 w 6753100"/>
              <a:gd name="connsiteY9266" fmla="*/ 302549 h 3313224"/>
              <a:gd name="connsiteX9267" fmla="*/ 6159714 w 6753100"/>
              <a:gd name="connsiteY9267" fmla="*/ 289412 h 3313224"/>
              <a:gd name="connsiteX9268" fmla="*/ 4517987 w 6753100"/>
              <a:gd name="connsiteY9268" fmla="*/ 284234 h 3313224"/>
              <a:gd name="connsiteX9269" fmla="*/ 4509898 w 6753100"/>
              <a:gd name="connsiteY9269" fmla="*/ 292324 h 3313224"/>
              <a:gd name="connsiteX9270" fmla="*/ 4517987 w 6753100"/>
              <a:gd name="connsiteY9270" fmla="*/ 300413 h 3313224"/>
              <a:gd name="connsiteX9271" fmla="*/ 4526077 w 6753100"/>
              <a:gd name="connsiteY9271" fmla="*/ 292324 h 3313224"/>
              <a:gd name="connsiteX9272" fmla="*/ 4517987 w 6753100"/>
              <a:gd name="connsiteY9272" fmla="*/ 284234 h 3313224"/>
              <a:gd name="connsiteX9273" fmla="*/ 1228772 w 6753100"/>
              <a:gd name="connsiteY9273" fmla="*/ 282940 h 3313224"/>
              <a:gd name="connsiteX9274" fmla="*/ 1241909 w 6753100"/>
              <a:gd name="connsiteY9274" fmla="*/ 296077 h 3313224"/>
              <a:gd name="connsiteX9275" fmla="*/ 1228772 w 6753100"/>
              <a:gd name="connsiteY9275" fmla="*/ 309216 h 3313224"/>
              <a:gd name="connsiteX9276" fmla="*/ 1225083 w 6753100"/>
              <a:gd name="connsiteY9276" fmla="*/ 308633 h 3313224"/>
              <a:gd name="connsiteX9277" fmla="*/ 1146776 w 6753100"/>
              <a:gd name="connsiteY9277" fmla="*/ 452691 h 3313224"/>
              <a:gd name="connsiteX9278" fmla="*/ 1151759 w 6753100"/>
              <a:gd name="connsiteY9278" fmla="*/ 462916 h 3313224"/>
              <a:gd name="connsiteX9279" fmla="*/ 1138621 w 6753100"/>
              <a:gd name="connsiteY9279" fmla="*/ 476054 h 3313224"/>
              <a:gd name="connsiteX9280" fmla="*/ 1125484 w 6753100"/>
              <a:gd name="connsiteY9280" fmla="*/ 462916 h 3313224"/>
              <a:gd name="connsiteX9281" fmla="*/ 1138621 w 6753100"/>
              <a:gd name="connsiteY9281" fmla="*/ 449779 h 3313224"/>
              <a:gd name="connsiteX9282" fmla="*/ 1140887 w 6753100"/>
              <a:gd name="connsiteY9282" fmla="*/ 450038 h 3313224"/>
              <a:gd name="connsiteX9283" fmla="*/ 1219517 w 6753100"/>
              <a:gd name="connsiteY9283" fmla="*/ 305398 h 3313224"/>
              <a:gd name="connsiteX9284" fmla="*/ 1215634 w 6753100"/>
              <a:gd name="connsiteY9284" fmla="*/ 296077 h 3313224"/>
              <a:gd name="connsiteX9285" fmla="*/ 1228772 w 6753100"/>
              <a:gd name="connsiteY9285" fmla="*/ 282940 h 3313224"/>
              <a:gd name="connsiteX9286" fmla="*/ 5775169 w 6753100"/>
              <a:gd name="connsiteY9286" fmla="*/ 282616 h 3313224"/>
              <a:gd name="connsiteX9287" fmla="*/ 5767080 w 6753100"/>
              <a:gd name="connsiteY9287" fmla="*/ 290705 h 3313224"/>
              <a:gd name="connsiteX9288" fmla="*/ 5775169 w 6753100"/>
              <a:gd name="connsiteY9288" fmla="*/ 298796 h 3313224"/>
              <a:gd name="connsiteX9289" fmla="*/ 5783259 w 6753100"/>
              <a:gd name="connsiteY9289" fmla="*/ 290705 h 3313224"/>
              <a:gd name="connsiteX9290" fmla="*/ 5775169 w 6753100"/>
              <a:gd name="connsiteY9290" fmla="*/ 282616 h 3313224"/>
              <a:gd name="connsiteX9291" fmla="*/ 242881 w 6753100"/>
              <a:gd name="connsiteY9291" fmla="*/ 280545 h 3313224"/>
              <a:gd name="connsiteX9292" fmla="*/ 256019 w 6753100"/>
              <a:gd name="connsiteY9292" fmla="*/ 293682 h 3313224"/>
              <a:gd name="connsiteX9293" fmla="*/ 242881 w 6753100"/>
              <a:gd name="connsiteY9293" fmla="*/ 306820 h 3313224"/>
              <a:gd name="connsiteX9294" fmla="*/ 240810 w 6753100"/>
              <a:gd name="connsiteY9294" fmla="*/ 306626 h 3313224"/>
              <a:gd name="connsiteX9295" fmla="*/ 207093 w 6753100"/>
              <a:gd name="connsiteY9295" fmla="*/ 391404 h 3313224"/>
              <a:gd name="connsiteX9296" fmla="*/ 207222 w 6753100"/>
              <a:gd name="connsiteY9296" fmla="*/ 391404 h 3313224"/>
              <a:gd name="connsiteX9297" fmla="*/ 212917 w 6753100"/>
              <a:gd name="connsiteY9297" fmla="*/ 402859 h 3313224"/>
              <a:gd name="connsiteX9298" fmla="*/ 198356 w 6753100"/>
              <a:gd name="connsiteY9298" fmla="*/ 417420 h 3313224"/>
              <a:gd name="connsiteX9299" fmla="*/ 183795 w 6753100"/>
              <a:gd name="connsiteY9299" fmla="*/ 402859 h 3313224"/>
              <a:gd name="connsiteX9300" fmla="*/ 198356 w 6753100"/>
              <a:gd name="connsiteY9300" fmla="*/ 388298 h 3313224"/>
              <a:gd name="connsiteX9301" fmla="*/ 201333 w 6753100"/>
              <a:gd name="connsiteY9301" fmla="*/ 388622 h 3313224"/>
              <a:gd name="connsiteX9302" fmla="*/ 234921 w 6753100"/>
              <a:gd name="connsiteY9302" fmla="*/ 304037 h 3313224"/>
              <a:gd name="connsiteX9303" fmla="*/ 229744 w 6753100"/>
              <a:gd name="connsiteY9303" fmla="*/ 293682 h 3313224"/>
              <a:gd name="connsiteX9304" fmla="*/ 242881 w 6753100"/>
              <a:gd name="connsiteY9304" fmla="*/ 280545 h 3313224"/>
              <a:gd name="connsiteX9305" fmla="*/ 5775169 w 6753100"/>
              <a:gd name="connsiteY9305" fmla="*/ 276209 h 3313224"/>
              <a:gd name="connsiteX9306" fmla="*/ 5789730 w 6753100"/>
              <a:gd name="connsiteY9306" fmla="*/ 290770 h 3313224"/>
              <a:gd name="connsiteX9307" fmla="*/ 5785265 w 6753100"/>
              <a:gd name="connsiteY9307" fmla="*/ 301254 h 3313224"/>
              <a:gd name="connsiteX9308" fmla="*/ 5878716 w 6753100"/>
              <a:gd name="connsiteY9308" fmla="*/ 466993 h 3313224"/>
              <a:gd name="connsiteX9309" fmla="*/ 5882469 w 6753100"/>
              <a:gd name="connsiteY9309" fmla="*/ 466346 h 3313224"/>
              <a:gd name="connsiteX9310" fmla="*/ 5895606 w 6753100"/>
              <a:gd name="connsiteY9310" fmla="*/ 479483 h 3313224"/>
              <a:gd name="connsiteX9311" fmla="*/ 5882469 w 6753100"/>
              <a:gd name="connsiteY9311" fmla="*/ 492621 h 3313224"/>
              <a:gd name="connsiteX9312" fmla="*/ 5882469 w 6753100"/>
              <a:gd name="connsiteY9312" fmla="*/ 492686 h 3313224"/>
              <a:gd name="connsiteX9313" fmla="*/ 5869332 w 6753100"/>
              <a:gd name="connsiteY9313" fmla="*/ 479548 h 3313224"/>
              <a:gd name="connsiteX9314" fmla="*/ 5873150 w 6753100"/>
              <a:gd name="connsiteY9314" fmla="*/ 470294 h 3313224"/>
              <a:gd name="connsiteX9315" fmla="*/ 5779699 w 6753100"/>
              <a:gd name="connsiteY9315" fmla="*/ 304555 h 3313224"/>
              <a:gd name="connsiteX9316" fmla="*/ 5775169 w 6753100"/>
              <a:gd name="connsiteY9316" fmla="*/ 305331 h 3313224"/>
              <a:gd name="connsiteX9317" fmla="*/ 5760608 w 6753100"/>
              <a:gd name="connsiteY9317" fmla="*/ 290770 h 3313224"/>
              <a:gd name="connsiteX9318" fmla="*/ 5775169 w 6753100"/>
              <a:gd name="connsiteY9318" fmla="*/ 276209 h 3313224"/>
              <a:gd name="connsiteX9319" fmla="*/ 402084 w 6753100"/>
              <a:gd name="connsiteY9319" fmla="*/ 272327 h 3313224"/>
              <a:gd name="connsiteX9320" fmla="*/ 393996 w 6753100"/>
              <a:gd name="connsiteY9320" fmla="*/ 280416 h 3313224"/>
              <a:gd name="connsiteX9321" fmla="*/ 402084 w 6753100"/>
              <a:gd name="connsiteY9321" fmla="*/ 288506 h 3313224"/>
              <a:gd name="connsiteX9322" fmla="*/ 410174 w 6753100"/>
              <a:gd name="connsiteY9322" fmla="*/ 280416 h 3313224"/>
              <a:gd name="connsiteX9323" fmla="*/ 3720938 w 6753100"/>
              <a:gd name="connsiteY9323" fmla="*/ 271291 h 3313224"/>
              <a:gd name="connsiteX9324" fmla="*/ 3712849 w 6753100"/>
              <a:gd name="connsiteY9324" fmla="*/ 279381 h 3313224"/>
              <a:gd name="connsiteX9325" fmla="*/ 3720938 w 6753100"/>
              <a:gd name="connsiteY9325" fmla="*/ 287470 h 3313224"/>
              <a:gd name="connsiteX9326" fmla="*/ 3729028 w 6753100"/>
              <a:gd name="connsiteY9326" fmla="*/ 279381 h 3313224"/>
              <a:gd name="connsiteX9327" fmla="*/ 3720938 w 6753100"/>
              <a:gd name="connsiteY9327" fmla="*/ 271291 h 3313224"/>
              <a:gd name="connsiteX9328" fmla="*/ 503429 w 6753100"/>
              <a:gd name="connsiteY9328" fmla="*/ 270191 h 3313224"/>
              <a:gd name="connsiteX9329" fmla="*/ 495340 w 6753100"/>
              <a:gd name="connsiteY9329" fmla="*/ 278281 h 3313224"/>
              <a:gd name="connsiteX9330" fmla="*/ 503429 w 6753100"/>
              <a:gd name="connsiteY9330" fmla="*/ 286370 h 3313224"/>
              <a:gd name="connsiteX9331" fmla="*/ 511519 w 6753100"/>
              <a:gd name="connsiteY9331" fmla="*/ 278281 h 3313224"/>
              <a:gd name="connsiteX9332" fmla="*/ 503429 w 6753100"/>
              <a:gd name="connsiteY9332" fmla="*/ 270191 h 3313224"/>
              <a:gd name="connsiteX9333" fmla="*/ 919104 w 6753100"/>
              <a:gd name="connsiteY9333" fmla="*/ 270191 h 3313224"/>
              <a:gd name="connsiteX9334" fmla="*/ 958322 w 6753100"/>
              <a:gd name="connsiteY9334" fmla="*/ 309409 h 3313224"/>
              <a:gd name="connsiteX9335" fmla="*/ 958322 w 6753100"/>
              <a:gd name="connsiteY9335" fmla="*/ 309409 h 3313224"/>
              <a:gd name="connsiteX9336" fmla="*/ 958322 w 6753100"/>
              <a:gd name="connsiteY9336" fmla="*/ 309410 h 3313224"/>
              <a:gd name="connsiteX9337" fmla="*/ 957222 w 6753100"/>
              <a:gd name="connsiteY9337" fmla="*/ 311545 h 3313224"/>
              <a:gd name="connsiteX9338" fmla="*/ 829601 w 6753100"/>
              <a:gd name="connsiteY9338" fmla="*/ 590408 h 3313224"/>
              <a:gd name="connsiteX9339" fmla="*/ 827789 w 6753100"/>
              <a:gd name="connsiteY9339" fmla="*/ 595003 h 3313224"/>
              <a:gd name="connsiteX9340" fmla="*/ 827789 w 6753100"/>
              <a:gd name="connsiteY9340" fmla="*/ 594938 h 3313224"/>
              <a:gd name="connsiteX9341" fmla="*/ 791871 w 6753100"/>
              <a:gd name="connsiteY9341" fmla="*/ 559021 h 3313224"/>
              <a:gd name="connsiteX9342" fmla="*/ 718936 w 6753100"/>
              <a:gd name="connsiteY9342" fmla="*/ 762036 h 3313224"/>
              <a:gd name="connsiteX9343" fmla="*/ 724113 w 6753100"/>
              <a:gd name="connsiteY9343" fmla="*/ 772456 h 3313224"/>
              <a:gd name="connsiteX9344" fmla="*/ 710975 w 6753100"/>
              <a:gd name="connsiteY9344" fmla="*/ 785593 h 3313224"/>
              <a:gd name="connsiteX9345" fmla="*/ 697838 w 6753100"/>
              <a:gd name="connsiteY9345" fmla="*/ 772456 h 3313224"/>
              <a:gd name="connsiteX9346" fmla="*/ 710975 w 6753100"/>
              <a:gd name="connsiteY9346" fmla="*/ 759318 h 3313224"/>
              <a:gd name="connsiteX9347" fmla="*/ 712982 w 6753100"/>
              <a:gd name="connsiteY9347" fmla="*/ 759512 h 3313224"/>
              <a:gd name="connsiteX9348" fmla="*/ 787665 w 6753100"/>
              <a:gd name="connsiteY9348" fmla="*/ 552096 h 3313224"/>
              <a:gd name="connsiteX9349" fmla="*/ 789477 w 6753100"/>
              <a:gd name="connsiteY9349" fmla="*/ 547566 h 3313224"/>
              <a:gd name="connsiteX9350" fmla="*/ 825329 w 6753100"/>
              <a:gd name="connsiteY9350" fmla="*/ 583419 h 3313224"/>
              <a:gd name="connsiteX9351" fmla="*/ 950297 w 6753100"/>
              <a:gd name="connsiteY9351" fmla="*/ 310639 h 3313224"/>
              <a:gd name="connsiteX9352" fmla="*/ 920657 w 6753100"/>
              <a:gd name="connsiteY9352" fmla="*/ 280999 h 3313224"/>
              <a:gd name="connsiteX9353" fmla="*/ 816010 w 6753100"/>
              <a:gd name="connsiteY9353" fmla="*/ 500646 h 3313224"/>
              <a:gd name="connsiteX9354" fmla="*/ 822676 w 6753100"/>
              <a:gd name="connsiteY9354" fmla="*/ 512813 h 3313224"/>
              <a:gd name="connsiteX9355" fmla="*/ 808115 w 6753100"/>
              <a:gd name="connsiteY9355" fmla="*/ 527374 h 3313224"/>
              <a:gd name="connsiteX9356" fmla="*/ 793554 w 6753100"/>
              <a:gd name="connsiteY9356" fmla="*/ 512813 h 3313224"/>
              <a:gd name="connsiteX9357" fmla="*/ 808115 w 6753100"/>
              <a:gd name="connsiteY9357" fmla="*/ 498252 h 3313224"/>
              <a:gd name="connsiteX9358" fmla="*/ 809927 w 6753100"/>
              <a:gd name="connsiteY9358" fmla="*/ 498446 h 3313224"/>
              <a:gd name="connsiteX9359" fmla="*/ 917033 w 6753100"/>
              <a:gd name="connsiteY9359" fmla="*/ 274074 h 3313224"/>
              <a:gd name="connsiteX9360" fmla="*/ 4874769 w 6753100"/>
              <a:gd name="connsiteY9360" fmla="*/ 269026 h 3313224"/>
              <a:gd name="connsiteX9361" fmla="*/ 4887906 w 6753100"/>
              <a:gd name="connsiteY9361" fmla="*/ 282163 h 3313224"/>
              <a:gd name="connsiteX9362" fmla="*/ 4887906 w 6753100"/>
              <a:gd name="connsiteY9362" fmla="*/ 282163 h 3313224"/>
              <a:gd name="connsiteX9363" fmla="*/ 4885964 w 6753100"/>
              <a:gd name="connsiteY9363" fmla="*/ 289023 h 3313224"/>
              <a:gd name="connsiteX9364" fmla="*/ 4982133 w 6753100"/>
              <a:gd name="connsiteY9364" fmla="*/ 388428 h 3313224"/>
              <a:gd name="connsiteX9365" fmla="*/ 5015203 w 6753100"/>
              <a:gd name="connsiteY9365" fmla="*/ 355358 h 3313224"/>
              <a:gd name="connsiteX9366" fmla="*/ 5017468 w 6753100"/>
              <a:gd name="connsiteY9366" fmla="*/ 357882 h 3313224"/>
              <a:gd name="connsiteX9367" fmla="*/ 5199063 w 6753100"/>
              <a:gd name="connsiteY9367" fmla="*/ 594485 h 3313224"/>
              <a:gd name="connsiteX9368" fmla="*/ 5203787 w 6753100"/>
              <a:gd name="connsiteY9368" fmla="*/ 593579 h 3313224"/>
              <a:gd name="connsiteX9369" fmla="*/ 5216925 w 6753100"/>
              <a:gd name="connsiteY9369" fmla="*/ 606717 h 3313224"/>
              <a:gd name="connsiteX9370" fmla="*/ 5203787 w 6753100"/>
              <a:gd name="connsiteY9370" fmla="*/ 619854 h 3313224"/>
              <a:gd name="connsiteX9371" fmla="*/ 5190650 w 6753100"/>
              <a:gd name="connsiteY9371" fmla="*/ 606717 h 3313224"/>
              <a:gd name="connsiteX9372" fmla="*/ 5190585 w 6753100"/>
              <a:gd name="connsiteY9372" fmla="*/ 606717 h 3313224"/>
              <a:gd name="connsiteX9373" fmla="*/ 5193756 w 6753100"/>
              <a:gd name="connsiteY9373" fmla="*/ 598239 h 3313224"/>
              <a:gd name="connsiteX9374" fmla="*/ 5014880 w 6753100"/>
              <a:gd name="connsiteY9374" fmla="*/ 364742 h 3313224"/>
              <a:gd name="connsiteX9375" fmla="*/ 4981810 w 6753100"/>
              <a:gd name="connsiteY9375" fmla="*/ 397812 h 3313224"/>
              <a:gd name="connsiteX9376" fmla="*/ 4979545 w 6753100"/>
              <a:gd name="connsiteY9376" fmla="*/ 395288 h 3313224"/>
              <a:gd name="connsiteX9377" fmla="*/ 4881305 w 6753100"/>
              <a:gd name="connsiteY9377" fmla="*/ 293489 h 3313224"/>
              <a:gd name="connsiteX9378" fmla="*/ 4874769 w 6753100"/>
              <a:gd name="connsiteY9378" fmla="*/ 295302 h 3313224"/>
              <a:gd name="connsiteX9379" fmla="*/ 4861631 w 6753100"/>
              <a:gd name="connsiteY9379" fmla="*/ 282163 h 3313224"/>
              <a:gd name="connsiteX9380" fmla="*/ 4861631 w 6753100"/>
              <a:gd name="connsiteY9380" fmla="*/ 282163 h 3313224"/>
              <a:gd name="connsiteX9381" fmla="*/ 4874769 w 6753100"/>
              <a:gd name="connsiteY9381" fmla="*/ 269026 h 3313224"/>
              <a:gd name="connsiteX9382" fmla="*/ 4211425 w 6753100"/>
              <a:gd name="connsiteY9382" fmla="*/ 265726 h 3313224"/>
              <a:gd name="connsiteX9383" fmla="*/ 4224497 w 6753100"/>
              <a:gd name="connsiteY9383" fmla="*/ 278021 h 3313224"/>
              <a:gd name="connsiteX9384" fmla="*/ 4829273 w 6753100"/>
              <a:gd name="connsiteY9384" fmla="*/ 795818 h 3313224"/>
              <a:gd name="connsiteX9385" fmla="*/ 4832703 w 6753100"/>
              <a:gd name="connsiteY9385" fmla="*/ 795300 h 3313224"/>
              <a:gd name="connsiteX9386" fmla="*/ 4845840 w 6753100"/>
              <a:gd name="connsiteY9386" fmla="*/ 808437 h 3313224"/>
              <a:gd name="connsiteX9387" fmla="*/ 4832703 w 6753100"/>
              <a:gd name="connsiteY9387" fmla="*/ 821575 h 3313224"/>
              <a:gd name="connsiteX9388" fmla="*/ 4823416 w 6753100"/>
              <a:gd name="connsiteY9388" fmla="*/ 817725 h 3313224"/>
              <a:gd name="connsiteX9389" fmla="*/ 4819579 w 6753100"/>
              <a:gd name="connsiteY9389" fmla="*/ 808470 h 3313224"/>
              <a:gd name="connsiteX9390" fmla="*/ 4823642 w 6753100"/>
              <a:gd name="connsiteY9390" fmla="*/ 798989 h 3313224"/>
              <a:gd name="connsiteX9391" fmla="*/ 4223268 w 6753100"/>
              <a:gd name="connsiteY9391" fmla="*/ 284557 h 3313224"/>
              <a:gd name="connsiteX9392" fmla="*/ 4211425 w 6753100"/>
              <a:gd name="connsiteY9392" fmla="*/ 292000 h 3313224"/>
              <a:gd name="connsiteX9393" fmla="*/ 4198287 w 6753100"/>
              <a:gd name="connsiteY9393" fmla="*/ 278863 h 3313224"/>
              <a:gd name="connsiteX9394" fmla="*/ 4211425 w 6753100"/>
              <a:gd name="connsiteY9394" fmla="*/ 265726 h 3313224"/>
              <a:gd name="connsiteX9395" fmla="*/ 6560374 w 6753100"/>
              <a:gd name="connsiteY9395" fmla="*/ 265338 h 3313224"/>
              <a:gd name="connsiteX9396" fmla="*/ 6552285 w 6753100"/>
              <a:gd name="connsiteY9396" fmla="*/ 273427 h 3313224"/>
              <a:gd name="connsiteX9397" fmla="*/ 6560374 w 6753100"/>
              <a:gd name="connsiteY9397" fmla="*/ 281516 h 3313224"/>
              <a:gd name="connsiteX9398" fmla="*/ 6568464 w 6753100"/>
              <a:gd name="connsiteY9398" fmla="*/ 273427 h 3313224"/>
              <a:gd name="connsiteX9399" fmla="*/ 6560374 w 6753100"/>
              <a:gd name="connsiteY9399" fmla="*/ 265338 h 3313224"/>
              <a:gd name="connsiteX9400" fmla="*/ 3938580 w 6753100"/>
              <a:gd name="connsiteY9400" fmla="*/ 263525 h 3313224"/>
              <a:gd name="connsiteX9401" fmla="*/ 3951523 w 6753100"/>
              <a:gd name="connsiteY9401" fmla="*/ 274203 h 3313224"/>
              <a:gd name="connsiteX9402" fmla="*/ 4239836 w 6753100"/>
              <a:gd name="connsiteY9402" fmla="*/ 390110 h 3313224"/>
              <a:gd name="connsiteX9403" fmla="*/ 4243654 w 6753100"/>
              <a:gd name="connsiteY9403" fmla="*/ 392181 h 3313224"/>
              <a:gd name="connsiteX9404" fmla="*/ 4204371 w 6753100"/>
              <a:gd name="connsiteY9404" fmla="*/ 431464 h 3313224"/>
              <a:gd name="connsiteX9405" fmla="*/ 4202235 w 6753100"/>
              <a:gd name="connsiteY9405" fmla="*/ 430364 h 3313224"/>
              <a:gd name="connsiteX9406" fmla="*/ 3765334 w 6753100"/>
              <a:gd name="connsiteY9406" fmla="*/ 288376 h 3313224"/>
              <a:gd name="connsiteX9407" fmla="*/ 3765334 w 6753100"/>
              <a:gd name="connsiteY9407" fmla="*/ 335490 h 3313224"/>
              <a:gd name="connsiteX9408" fmla="*/ 3761581 w 6753100"/>
              <a:gd name="connsiteY9408" fmla="*/ 334907 h 3313224"/>
              <a:gd name="connsiteX9409" fmla="*/ 3466668 w 6753100"/>
              <a:gd name="connsiteY9409" fmla="*/ 322677 h 3313224"/>
              <a:gd name="connsiteX9410" fmla="*/ 3452365 w 6753100"/>
              <a:gd name="connsiteY9410" fmla="*/ 334907 h 3313224"/>
              <a:gd name="connsiteX9411" fmla="*/ 3437804 w 6753100"/>
              <a:gd name="connsiteY9411" fmla="*/ 320346 h 3313224"/>
              <a:gd name="connsiteX9412" fmla="*/ 3437804 w 6753100"/>
              <a:gd name="connsiteY9412" fmla="*/ 320346 h 3313224"/>
              <a:gd name="connsiteX9413" fmla="*/ 3452365 w 6753100"/>
              <a:gd name="connsiteY9413" fmla="*/ 305785 h 3313224"/>
              <a:gd name="connsiteX9414" fmla="*/ 3466214 w 6753100"/>
              <a:gd name="connsiteY9414" fmla="*/ 316203 h 3313224"/>
              <a:gd name="connsiteX9415" fmla="*/ 3466214 w 6753100"/>
              <a:gd name="connsiteY9415" fmla="*/ 316203 h 3313224"/>
              <a:gd name="connsiteX9416" fmla="*/ 3466214 w 6753100"/>
              <a:gd name="connsiteY9416" fmla="*/ 316203 h 3313224"/>
              <a:gd name="connsiteX9417" fmla="*/ 3466213 w 6753100"/>
              <a:gd name="connsiteY9417" fmla="*/ 316203 h 3313224"/>
              <a:gd name="connsiteX9418" fmla="*/ 3466214 w 6753100"/>
              <a:gd name="connsiteY9418" fmla="*/ 316204 h 3313224"/>
              <a:gd name="connsiteX9419" fmla="*/ 3466201 w 6753100"/>
              <a:gd name="connsiteY9419" fmla="*/ 316204 h 3313224"/>
              <a:gd name="connsiteX9420" fmla="*/ 3466214 w 6753100"/>
              <a:gd name="connsiteY9420" fmla="*/ 316204 h 3313224"/>
              <a:gd name="connsiteX9421" fmla="*/ 3466214 w 6753100"/>
              <a:gd name="connsiteY9421" fmla="*/ 316204 h 3313224"/>
              <a:gd name="connsiteX9422" fmla="*/ 3466215 w 6753100"/>
              <a:gd name="connsiteY9422" fmla="*/ 316204 h 3313224"/>
              <a:gd name="connsiteX9423" fmla="*/ 3466214 w 6753100"/>
              <a:gd name="connsiteY9423" fmla="*/ 316203 h 3313224"/>
              <a:gd name="connsiteX9424" fmla="*/ 3466215 w 6753100"/>
              <a:gd name="connsiteY9424" fmla="*/ 316203 h 3313224"/>
              <a:gd name="connsiteX9425" fmla="*/ 3466214 w 6753100"/>
              <a:gd name="connsiteY9425" fmla="*/ 316203 h 3313224"/>
              <a:gd name="connsiteX9426" fmla="*/ 3612814 w 6753100"/>
              <a:gd name="connsiteY9426" fmla="*/ 314271 h 3313224"/>
              <a:gd name="connsiteX9427" fmla="*/ 3758798 w 6753100"/>
              <a:gd name="connsiteY9427" fmla="*/ 327918 h 3313224"/>
              <a:gd name="connsiteX9428" fmla="*/ 3758798 w 6753100"/>
              <a:gd name="connsiteY9428" fmla="*/ 280804 h 3313224"/>
              <a:gd name="connsiteX9429" fmla="*/ 3762487 w 6753100"/>
              <a:gd name="connsiteY9429" fmla="*/ 281322 h 3313224"/>
              <a:gd name="connsiteX9430" fmla="*/ 4203076 w 6753100"/>
              <a:gd name="connsiteY9430" fmla="*/ 423439 h 3313224"/>
              <a:gd name="connsiteX9431" fmla="*/ 4232846 w 6753100"/>
              <a:gd name="connsiteY9431" fmla="*/ 393670 h 3313224"/>
              <a:gd name="connsiteX9432" fmla="*/ 3951006 w 6753100"/>
              <a:gd name="connsiteY9432" fmla="*/ 280741 h 3313224"/>
              <a:gd name="connsiteX9433" fmla="*/ 3938580 w 6753100"/>
              <a:gd name="connsiteY9433" fmla="*/ 289801 h 3313224"/>
              <a:gd name="connsiteX9434" fmla="*/ 3925443 w 6753100"/>
              <a:gd name="connsiteY9434" fmla="*/ 276662 h 3313224"/>
              <a:gd name="connsiteX9435" fmla="*/ 3938580 w 6753100"/>
              <a:gd name="connsiteY9435" fmla="*/ 263525 h 3313224"/>
              <a:gd name="connsiteX9436" fmla="*/ 5537853 w 6753100"/>
              <a:gd name="connsiteY9436" fmla="*/ 263203 h 3313224"/>
              <a:gd name="connsiteX9437" fmla="*/ 5529764 w 6753100"/>
              <a:gd name="connsiteY9437" fmla="*/ 271291 h 3313224"/>
              <a:gd name="connsiteX9438" fmla="*/ 5537853 w 6753100"/>
              <a:gd name="connsiteY9438" fmla="*/ 279381 h 3313224"/>
              <a:gd name="connsiteX9439" fmla="*/ 5545943 w 6753100"/>
              <a:gd name="connsiteY9439" fmla="*/ 271291 h 3313224"/>
              <a:gd name="connsiteX9440" fmla="*/ 5537853 w 6753100"/>
              <a:gd name="connsiteY9440" fmla="*/ 263203 h 3313224"/>
              <a:gd name="connsiteX9441" fmla="*/ 3511645 w 6753100"/>
              <a:gd name="connsiteY9441" fmla="*/ 260484 h 3313224"/>
              <a:gd name="connsiteX9442" fmla="*/ 3503556 w 6753100"/>
              <a:gd name="connsiteY9442" fmla="*/ 268573 h 3313224"/>
              <a:gd name="connsiteX9443" fmla="*/ 3511645 w 6753100"/>
              <a:gd name="connsiteY9443" fmla="*/ 276662 h 3313224"/>
              <a:gd name="connsiteX9444" fmla="*/ 3519735 w 6753100"/>
              <a:gd name="connsiteY9444" fmla="*/ 268573 h 3313224"/>
              <a:gd name="connsiteX9445" fmla="*/ 5537821 w 6753100"/>
              <a:gd name="connsiteY9445" fmla="*/ 256743 h 3313224"/>
              <a:gd name="connsiteX9446" fmla="*/ 5548079 w 6753100"/>
              <a:gd name="connsiteY9446" fmla="*/ 261001 h 3313224"/>
              <a:gd name="connsiteX9447" fmla="*/ 5552350 w 6753100"/>
              <a:gd name="connsiteY9447" fmla="*/ 271291 h 3313224"/>
              <a:gd name="connsiteX9448" fmla="*/ 5549114 w 6753100"/>
              <a:gd name="connsiteY9448" fmla="*/ 280287 h 3313224"/>
              <a:gd name="connsiteX9449" fmla="*/ 5549243 w 6753100"/>
              <a:gd name="connsiteY9449" fmla="*/ 280416 h 3313224"/>
              <a:gd name="connsiteX9450" fmla="*/ 5736727 w 6753100"/>
              <a:gd name="connsiteY9450" fmla="*/ 599015 h 3313224"/>
              <a:gd name="connsiteX9451" fmla="*/ 5777045 w 6753100"/>
              <a:gd name="connsiteY9451" fmla="*/ 685412 h 3313224"/>
              <a:gd name="connsiteX9452" fmla="*/ 5778599 w 6753100"/>
              <a:gd name="connsiteY9452" fmla="*/ 685282 h 3313224"/>
              <a:gd name="connsiteX9453" fmla="*/ 5791736 w 6753100"/>
              <a:gd name="connsiteY9453" fmla="*/ 698420 h 3313224"/>
              <a:gd name="connsiteX9454" fmla="*/ 5778599 w 6753100"/>
              <a:gd name="connsiteY9454" fmla="*/ 711557 h 3313224"/>
              <a:gd name="connsiteX9455" fmla="*/ 5765461 w 6753100"/>
              <a:gd name="connsiteY9455" fmla="*/ 698420 h 3313224"/>
              <a:gd name="connsiteX9456" fmla="*/ 5771027 w 6753100"/>
              <a:gd name="connsiteY9456" fmla="*/ 687742 h 3313224"/>
              <a:gd name="connsiteX9457" fmla="*/ 5730967 w 6753100"/>
              <a:gd name="connsiteY9457" fmla="*/ 601928 h 3313224"/>
              <a:gd name="connsiteX9458" fmla="*/ 5544131 w 6753100"/>
              <a:gd name="connsiteY9458" fmla="*/ 284364 h 3313224"/>
              <a:gd name="connsiteX9459" fmla="*/ 5537853 w 6753100"/>
              <a:gd name="connsiteY9459" fmla="*/ 285852 h 3313224"/>
              <a:gd name="connsiteX9460" fmla="*/ 5523292 w 6753100"/>
              <a:gd name="connsiteY9460" fmla="*/ 271291 h 3313224"/>
              <a:gd name="connsiteX9461" fmla="*/ 5527563 w 6753100"/>
              <a:gd name="connsiteY9461" fmla="*/ 261002 h 3313224"/>
              <a:gd name="connsiteX9462" fmla="*/ 5527563 w 6753100"/>
              <a:gd name="connsiteY9462" fmla="*/ 261002 h 3313224"/>
              <a:gd name="connsiteX9463" fmla="*/ 5527563 w 6753100"/>
              <a:gd name="connsiteY9463" fmla="*/ 261001 h 3313224"/>
              <a:gd name="connsiteX9464" fmla="*/ 5537789 w 6753100"/>
              <a:gd name="connsiteY9464" fmla="*/ 256730 h 3313224"/>
              <a:gd name="connsiteX9465" fmla="*/ 5537853 w 6753100"/>
              <a:gd name="connsiteY9465" fmla="*/ 256730 h 3313224"/>
              <a:gd name="connsiteX9466" fmla="*/ 5537852 w 6753100"/>
              <a:gd name="connsiteY9466" fmla="*/ 256730 h 3313224"/>
              <a:gd name="connsiteX9467" fmla="*/ 5537853 w 6753100"/>
              <a:gd name="connsiteY9467" fmla="*/ 256730 h 3313224"/>
              <a:gd name="connsiteX9468" fmla="*/ 5537852 w 6753100"/>
              <a:gd name="connsiteY9468" fmla="*/ 256731 h 3313224"/>
              <a:gd name="connsiteX9469" fmla="*/ 5537853 w 6753100"/>
              <a:gd name="connsiteY9469" fmla="*/ 256731 h 3313224"/>
              <a:gd name="connsiteX9470" fmla="*/ 5537821 w 6753100"/>
              <a:gd name="connsiteY9470" fmla="*/ 256743 h 3313224"/>
              <a:gd name="connsiteX9471" fmla="*/ 5537789 w 6753100"/>
              <a:gd name="connsiteY9471" fmla="*/ 256731 h 3313224"/>
              <a:gd name="connsiteX9472" fmla="*/ 5537790 w 6753100"/>
              <a:gd name="connsiteY9472" fmla="*/ 256731 h 3313224"/>
              <a:gd name="connsiteX9473" fmla="*/ 5537789 w 6753100"/>
              <a:gd name="connsiteY9473" fmla="*/ 256730 h 3313224"/>
              <a:gd name="connsiteX9474" fmla="*/ 5537790 w 6753100"/>
              <a:gd name="connsiteY9474" fmla="*/ 256730 h 3313224"/>
              <a:gd name="connsiteX9475" fmla="*/ 3594482 w 6753100"/>
              <a:gd name="connsiteY9475" fmla="*/ 255954 h 3313224"/>
              <a:gd name="connsiteX9476" fmla="*/ 3607490 w 6753100"/>
              <a:gd name="connsiteY9476" fmla="*/ 267473 h 3313224"/>
              <a:gd name="connsiteX9477" fmla="*/ 3707283 w 6753100"/>
              <a:gd name="connsiteY9477" fmla="*/ 274398 h 3313224"/>
              <a:gd name="connsiteX9478" fmla="*/ 3720938 w 6753100"/>
              <a:gd name="connsiteY9478" fmla="*/ 264820 h 3313224"/>
              <a:gd name="connsiteX9479" fmla="*/ 3735499 w 6753100"/>
              <a:gd name="connsiteY9479" fmla="*/ 279381 h 3313224"/>
              <a:gd name="connsiteX9480" fmla="*/ 3720938 w 6753100"/>
              <a:gd name="connsiteY9480" fmla="*/ 293942 h 3313224"/>
              <a:gd name="connsiteX9481" fmla="*/ 3706506 w 6753100"/>
              <a:gd name="connsiteY9481" fmla="*/ 280869 h 3313224"/>
              <a:gd name="connsiteX9482" fmla="*/ 3606714 w 6753100"/>
              <a:gd name="connsiteY9482" fmla="*/ 273944 h 3313224"/>
              <a:gd name="connsiteX9483" fmla="*/ 3606714 w 6753100"/>
              <a:gd name="connsiteY9483" fmla="*/ 273879 h 3313224"/>
              <a:gd name="connsiteX9484" fmla="*/ 3594482 w 6753100"/>
              <a:gd name="connsiteY9484" fmla="*/ 282228 h 3313224"/>
              <a:gd name="connsiteX9485" fmla="*/ 3581345 w 6753100"/>
              <a:gd name="connsiteY9485" fmla="*/ 269091 h 3313224"/>
              <a:gd name="connsiteX9486" fmla="*/ 3594482 w 6753100"/>
              <a:gd name="connsiteY9486" fmla="*/ 255954 h 3313224"/>
              <a:gd name="connsiteX9487" fmla="*/ 5359106 w 6753100"/>
              <a:gd name="connsiteY9487" fmla="*/ 251618 h 3313224"/>
              <a:gd name="connsiteX9488" fmla="*/ 5359171 w 6753100"/>
              <a:gd name="connsiteY9488" fmla="*/ 251618 h 3313224"/>
              <a:gd name="connsiteX9489" fmla="*/ 5372309 w 6753100"/>
              <a:gd name="connsiteY9489" fmla="*/ 264755 h 3313224"/>
              <a:gd name="connsiteX9490" fmla="*/ 5370173 w 6753100"/>
              <a:gd name="connsiteY9490" fmla="*/ 271873 h 3313224"/>
              <a:gd name="connsiteX9491" fmla="*/ 5402919 w 6753100"/>
              <a:gd name="connsiteY9491" fmla="*/ 315557 h 3313224"/>
              <a:gd name="connsiteX9492" fmla="*/ 5408744 w 6753100"/>
              <a:gd name="connsiteY9492" fmla="*/ 314133 h 3313224"/>
              <a:gd name="connsiteX9493" fmla="*/ 5421881 w 6753100"/>
              <a:gd name="connsiteY9493" fmla="*/ 327271 h 3313224"/>
              <a:gd name="connsiteX9494" fmla="*/ 5408744 w 6753100"/>
              <a:gd name="connsiteY9494" fmla="*/ 340408 h 3313224"/>
              <a:gd name="connsiteX9495" fmla="*/ 5395606 w 6753100"/>
              <a:gd name="connsiteY9495" fmla="*/ 327271 h 3313224"/>
              <a:gd name="connsiteX9496" fmla="*/ 5398001 w 6753100"/>
              <a:gd name="connsiteY9496" fmla="*/ 319763 h 3313224"/>
              <a:gd name="connsiteX9497" fmla="*/ 5365384 w 6753100"/>
              <a:gd name="connsiteY9497" fmla="*/ 276274 h 3313224"/>
              <a:gd name="connsiteX9498" fmla="*/ 5359106 w 6753100"/>
              <a:gd name="connsiteY9498" fmla="*/ 277892 h 3313224"/>
              <a:gd name="connsiteX9499" fmla="*/ 5345969 w 6753100"/>
              <a:gd name="connsiteY9499" fmla="*/ 264755 h 3313224"/>
              <a:gd name="connsiteX9500" fmla="*/ 5359106 w 6753100"/>
              <a:gd name="connsiteY9500" fmla="*/ 251618 h 3313224"/>
              <a:gd name="connsiteX9501" fmla="*/ 561545 w 6753100"/>
              <a:gd name="connsiteY9501" fmla="*/ 249223 h 3313224"/>
              <a:gd name="connsiteX9502" fmla="*/ 574683 w 6753100"/>
              <a:gd name="connsiteY9502" fmla="*/ 262360 h 3313224"/>
              <a:gd name="connsiteX9503" fmla="*/ 561545 w 6753100"/>
              <a:gd name="connsiteY9503" fmla="*/ 275498 h 3313224"/>
              <a:gd name="connsiteX9504" fmla="*/ 559604 w 6753100"/>
              <a:gd name="connsiteY9504" fmla="*/ 275304 h 3313224"/>
              <a:gd name="connsiteX9505" fmla="*/ 549508 w 6753100"/>
              <a:gd name="connsiteY9505" fmla="*/ 296984 h 3313224"/>
              <a:gd name="connsiteX9506" fmla="*/ 553650 w 6753100"/>
              <a:gd name="connsiteY9506" fmla="*/ 306562 h 3313224"/>
              <a:gd name="connsiteX9507" fmla="*/ 540512 w 6753100"/>
              <a:gd name="connsiteY9507" fmla="*/ 319699 h 3313224"/>
              <a:gd name="connsiteX9508" fmla="*/ 527375 w 6753100"/>
              <a:gd name="connsiteY9508" fmla="*/ 306562 h 3313224"/>
              <a:gd name="connsiteX9509" fmla="*/ 540512 w 6753100"/>
              <a:gd name="connsiteY9509" fmla="*/ 293424 h 3313224"/>
              <a:gd name="connsiteX9510" fmla="*/ 540577 w 6753100"/>
              <a:gd name="connsiteY9510" fmla="*/ 293424 h 3313224"/>
              <a:gd name="connsiteX9511" fmla="*/ 543878 w 6753100"/>
              <a:gd name="connsiteY9511" fmla="*/ 293877 h 3313224"/>
              <a:gd name="connsiteX9512" fmla="*/ 553650 w 6753100"/>
              <a:gd name="connsiteY9512" fmla="*/ 272780 h 3313224"/>
              <a:gd name="connsiteX9513" fmla="*/ 548408 w 6753100"/>
              <a:gd name="connsiteY9513" fmla="*/ 262360 h 3313224"/>
              <a:gd name="connsiteX9514" fmla="*/ 561545 w 6753100"/>
              <a:gd name="connsiteY9514" fmla="*/ 249223 h 3313224"/>
              <a:gd name="connsiteX9515" fmla="*/ 5233687 w 6753100"/>
              <a:gd name="connsiteY9515" fmla="*/ 248057 h 3313224"/>
              <a:gd name="connsiteX9516" fmla="*/ 5225597 w 6753100"/>
              <a:gd name="connsiteY9516" fmla="*/ 256147 h 3313224"/>
              <a:gd name="connsiteX9517" fmla="*/ 5233687 w 6753100"/>
              <a:gd name="connsiteY9517" fmla="*/ 264237 h 3313224"/>
              <a:gd name="connsiteX9518" fmla="*/ 5241776 w 6753100"/>
              <a:gd name="connsiteY9518" fmla="*/ 256147 h 3313224"/>
              <a:gd name="connsiteX9519" fmla="*/ 5037983 w 6753100"/>
              <a:gd name="connsiteY9519" fmla="*/ 242880 h 3313224"/>
              <a:gd name="connsiteX9520" fmla="*/ 5040249 w 6753100"/>
              <a:gd name="connsiteY9520" fmla="*/ 245275 h 3313224"/>
              <a:gd name="connsiteX9521" fmla="*/ 5145866 w 6753100"/>
              <a:gd name="connsiteY9521" fmla="*/ 364288 h 3313224"/>
              <a:gd name="connsiteX9522" fmla="*/ 5147743 w 6753100"/>
              <a:gd name="connsiteY9522" fmla="*/ 366553 h 3313224"/>
              <a:gd name="connsiteX9523" fmla="*/ 5114673 w 6753100"/>
              <a:gd name="connsiteY9523" fmla="*/ 399623 h 3313224"/>
              <a:gd name="connsiteX9524" fmla="*/ 5231486 w 6753100"/>
              <a:gd name="connsiteY9524" fmla="*/ 559085 h 3313224"/>
              <a:gd name="connsiteX9525" fmla="*/ 5232974 w 6753100"/>
              <a:gd name="connsiteY9525" fmla="*/ 558955 h 3313224"/>
              <a:gd name="connsiteX9526" fmla="*/ 5246112 w 6753100"/>
              <a:gd name="connsiteY9526" fmla="*/ 572093 h 3313224"/>
              <a:gd name="connsiteX9527" fmla="*/ 5232974 w 6753100"/>
              <a:gd name="connsiteY9527" fmla="*/ 585230 h 3313224"/>
              <a:gd name="connsiteX9528" fmla="*/ 5219837 w 6753100"/>
              <a:gd name="connsiteY9528" fmla="*/ 572093 h 3313224"/>
              <a:gd name="connsiteX9529" fmla="*/ 5225338 w 6753100"/>
              <a:gd name="connsiteY9529" fmla="*/ 561414 h 3313224"/>
              <a:gd name="connsiteX9530" fmla="*/ 5107878 w 6753100"/>
              <a:gd name="connsiteY9530" fmla="*/ 401435 h 3313224"/>
              <a:gd name="connsiteX9531" fmla="*/ 5106001 w 6753100"/>
              <a:gd name="connsiteY9531" fmla="*/ 399170 h 3313224"/>
              <a:gd name="connsiteX9532" fmla="*/ 5139071 w 6753100"/>
              <a:gd name="connsiteY9532" fmla="*/ 366100 h 3313224"/>
              <a:gd name="connsiteX9533" fmla="*/ 5037919 w 6753100"/>
              <a:gd name="connsiteY9533" fmla="*/ 252134 h 3313224"/>
              <a:gd name="connsiteX9534" fmla="*/ 5009508 w 6753100"/>
              <a:gd name="connsiteY9534" fmla="*/ 280545 h 3313224"/>
              <a:gd name="connsiteX9535" fmla="*/ 5073254 w 6753100"/>
              <a:gd name="connsiteY9535" fmla="*/ 350374 h 3313224"/>
              <a:gd name="connsiteX9536" fmla="*/ 5078431 w 6753100"/>
              <a:gd name="connsiteY9536" fmla="*/ 349403 h 3313224"/>
              <a:gd name="connsiteX9537" fmla="*/ 5092992 w 6753100"/>
              <a:gd name="connsiteY9537" fmla="*/ 363965 h 3313224"/>
              <a:gd name="connsiteX9538" fmla="*/ 5078431 w 6753100"/>
              <a:gd name="connsiteY9538" fmla="*/ 378526 h 3313224"/>
              <a:gd name="connsiteX9539" fmla="*/ 5063870 w 6753100"/>
              <a:gd name="connsiteY9539" fmla="*/ 363965 h 3313224"/>
              <a:gd name="connsiteX9540" fmla="*/ 5067818 w 6753100"/>
              <a:gd name="connsiteY9540" fmla="*/ 354063 h 3313224"/>
              <a:gd name="connsiteX9541" fmla="*/ 5002649 w 6753100"/>
              <a:gd name="connsiteY9541" fmla="*/ 282810 h 3313224"/>
              <a:gd name="connsiteX9542" fmla="*/ 5000448 w 6753100"/>
              <a:gd name="connsiteY9542" fmla="*/ 280545 h 3313224"/>
              <a:gd name="connsiteX9543" fmla="*/ 5037983 w 6753100"/>
              <a:gd name="connsiteY9543" fmla="*/ 243009 h 3313224"/>
              <a:gd name="connsiteX9544" fmla="*/ 466800 w 6753100"/>
              <a:gd name="connsiteY9544" fmla="*/ 242686 h 3313224"/>
              <a:gd name="connsiteX9545" fmla="*/ 458711 w 6753100"/>
              <a:gd name="connsiteY9545" fmla="*/ 250775 h 3313224"/>
              <a:gd name="connsiteX9546" fmla="*/ 466800 w 6753100"/>
              <a:gd name="connsiteY9546" fmla="*/ 258865 h 3313224"/>
              <a:gd name="connsiteX9547" fmla="*/ 474890 w 6753100"/>
              <a:gd name="connsiteY9547" fmla="*/ 250775 h 3313224"/>
              <a:gd name="connsiteX9548" fmla="*/ 466800 w 6753100"/>
              <a:gd name="connsiteY9548" fmla="*/ 242686 h 3313224"/>
              <a:gd name="connsiteX9549" fmla="*/ 4364867 w 6753100"/>
              <a:gd name="connsiteY9549" fmla="*/ 242169 h 3313224"/>
              <a:gd name="connsiteX9550" fmla="*/ 4356778 w 6753100"/>
              <a:gd name="connsiteY9550" fmla="*/ 250258 h 3313224"/>
              <a:gd name="connsiteX9551" fmla="*/ 4364867 w 6753100"/>
              <a:gd name="connsiteY9551" fmla="*/ 258348 h 3313224"/>
              <a:gd name="connsiteX9552" fmla="*/ 4372957 w 6753100"/>
              <a:gd name="connsiteY9552" fmla="*/ 250258 h 3313224"/>
              <a:gd name="connsiteX9553" fmla="*/ 4364867 w 6753100"/>
              <a:gd name="connsiteY9553" fmla="*/ 242169 h 3313224"/>
              <a:gd name="connsiteX9554" fmla="*/ 1710909 w 6753100"/>
              <a:gd name="connsiteY9554" fmla="*/ 241587 h 3313224"/>
              <a:gd name="connsiteX9555" fmla="*/ 1702821 w 6753100"/>
              <a:gd name="connsiteY9555" fmla="*/ 249675 h 3313224"/>
              <a:gd name="connsiteX9556" fmla="*/ 1710909 w 6753100"/>
              <a:gd name="connsiteY9556" fmla="*/ 257765 h 3313224"/>
              <a:gd name="connsiteX9557" fmla="*/ 1718999 w 6753100"/>
              <a:gd name="connsiteY9557" fmla="*/ 249675 h 3313224"/>
              <a:gd name="connsiteX9558" fmla="*/ 4455212 w 6753100"/>
              <a:gd name="connsiteY9558" fmla="*/ 237704 h 3313224"/>
              <a:gd name="connsiteX9559" fmla="*/ 4468350 w 6753100"/>
              <a:gd name="connsiteY9559" fmla="*/ 250841 h 3313224"/>
              <a:gd name="connsiteX9560" fmla="*/ 4467832 w 6753100"/>
              <a:gd name="connsiteY9560" fmla="*/ 254335 h 3313224"/>
              <a:gd name="connsiteX9561" fmla="*/ 4508668 w 6753100"/>
              <a:gd name="connsiteY9561" fmla="*/ 281257 h 3313224"/>
              <a:gd name="connsiteX9562" fmla="*/ 4517987 w 6753100"/>
              <a:gd name="connsiteY9562" fmla="*/ 277762 h 3313224"/>
              <a:gd name="connsiteX9563" fmla="*/ 4532549 w 6753100"/>
              <a:gd name="connsiteY9563" fmla="*/ 292324 h 3313224"/>
              <a:gd name="connsiteX9564" fmla="*/ 4517987 w 6753100"/>
              <a:gd name="connsiteY9564" fmla="*/ 306885 h 3313224"/>
              <a:gd name="connsiteX9565" fmla="*/ 4503426 w 6753100"/>
              <a:gd name="connsiteY9565" fmla="*/ 292324 h 3313224"/>
              <a:gd name="connsiteX9566" fmla="*/ 4504721 w 6753100"/>
              <a:gd name="connsiteY9566" fmla="*/ 286370 h 3313224"/>
              <a:gd name="connsiteX9567" fmla="*/ 4464661 w 6753100"/>
              <a:gd name="connsiteY9567" fmla="*/ 259966 h 3313224"/>
              <a:gd name="connsiteX9568" fmla="*/ 4455212 w 6753100"/>
              <a:gd name="connsiteY9568" fmla="*/ 263978 h 3313224"/>
              <a:gd name="connsiteX9569" fmla="*/ 4442075 w 6753100"/>
              <a:gd name="connsiteY9569" fmla="*/ 250841 h 3313224"/>
              <a:gd name="connsiteX9570" fmla="*/ 4455212 w 6753100"/>
              <a:gd name="connsiteY9570" fmla="*/ 237704 h 3313224"/>
              <a:gd name="connsiteX9571" fmla="*/ 5803773 w 6753100"/>
              <a:gd name="connsiteY9571" fmla="*/ 233302 h 3313224"/>
              <a:gd name="connsiteX9572" fmla="*/ 5816911 w 6753100"/>
              <a:gd name="connsiteY9572" fmla="*/ 246439 h 3313224"/>
              <a:gd name="connsiteX9573" fmla="*/ 5816975 w 6753100"/>
              <a:gd name="connsiteY9573" fmla="*/ 246376 h 3313224"/>
              <a:gd name="connsiteX9574" fmla="*/ 5812316 w 6753100"/>
              <a:gd name="connsiteY9574" fmla="*/ 256341 h 3313224"/>
              <a:gd name="connsiteX9575" fmla="*/ 5910944 w 6753100"/>
              <a:gd name="connsiteY9575" fmla="*/ 427516 h 3313224"/>
              <a:gd name="connsiteX9576" fmla="*/ 5914374 w 6753100"/>
              <a:gd name="connsiteY9576" fmla="*/ 427063 h 3313224"/>
              <a:gd name="connsiteX9577" fmla="*/ 5928935 w 6753100"/>
              <a:gd name="connsiteY9577" fmla="*/ 441624 h 3313224"/>
              <a:gd name="connsiteX9578" fmla="*/ 5914374 w 6753100"/>
              <a:gd name="connsiteY9578" fmla="*/ 456186 h 3313224"/>
              <a:gd name="connsiteX9579" fmla="*/ 5899813 w 6753100"/>
              <a:gd name="connsiteY9579" fmla="*/ 441624 h 3313224"/>
              <a:gd name="connsiteX9580" fmla="*/ 5905119 w 6753100"/>
              <a:gd name="connsiteY9580" fmla="*/ 430493 h 3313224"/>
              <a:gd name="connsiteX9581" fmla="*/ 5806491 w 6753100"/>
              <a:gd name="connsiteY9581" fmla="*/ 259319 h 3313224"/>
              <a:gd name="connsiteX9582" fmla="*/ 5803773 w 6753100"/>
              <a:gd name="connsiteY9582" fmla="*/ 259578 h 3313224"/>
              <a:gd name="connsiteX9583" fmla="*/ 5790636 w 6753100"/>
              <a:gd name="connsiteY9583" fmla="*/ 246439 h 3313224"/>
              <a:gd name="connsiteX9584" fmla="*/ 5803773 w 6753100"/>
              <a:gd name="connsiteY9584" fmla="*/ 233302 h 3313224"/>
              <a:gd name="connsiteX9585" fmla="*/ 3769475 w 6753100"/>
              <a:gd name="connsiteY9585" fmla="*/ 230261 h 3313224"/>
              <a:gd name="connsiteX9586" fmla="*/ 3761386 w 6753100"/>
              <a:gd name="connsiteY9586" fmla="*/ 238351 h 3313224"/>
              <a:gd name="connsiteX9587" fmla="*/ 3769475 w 6753100"/>
              <a:gd name="connsiteY9587" fmla="*/ 246440 h 3313224"/>
              <a:gd name="connsiteX9588" fmla="*/ 3777565 w 6753100"/>
              <a:gd name="connsiteY9588" fmla="*/ 238351 h 3313224"/>
              <a:gd name="connsiteX9589" fmla="*/ 731037 w 6753100"/>
              <a:gd name="connsiteY9589" fmla="*/ 229743 h 3313224"/>
              <a:gd name="connsiteX9590" fmla="*/ 722948 w 6753100"/>
              <a:gd name="connsiteY9590" fmla="*/ 237834 h 3313224"/>
              <a:gd name="connsiteX9591" fmla="*/ 731005 w 6753100"/>
              <a:gd name="connsiteY9591" fmla="*/ 245891 h 3313224"/>
              <a:gd name="connsiteX9592" fmla="*/ 730972 w 6753100"/>
              <a:gd name="connsiteY9592" fmla="*/ 245923 h 3313224"/>
              <a:gd name="connsiteX9593" fmla="*/ 731037 w 6753100"/>
              <a:gd name="connsiteY9593" fmla="*/ 245923 h 3313224"/>
              <a:gd name="connsiteX9594" fmla="*/ 731005 w 6753100"/>
              <a:gd name="connsiteY9594" fmla="*/ 245891 h 3313224"/>
              <a:gd name="connsiteX9595" fmla="*/ 739062 w 6753100"/>
              <a:gd name="connsiteY9595" fmla="*/ 237834 h 3313224"/>
              <a:gd name="connsiteX9596" fmla="*/ 734208 w 6753100"/>
              <a:gd name="connsiteY9596" fmla="*/ 230455 h 3313224"/>
              <a:gd name="connsiteX9597" fmla="*/ 733432 w 6753100"/>
              <a:gd name="connsiteY9597" fmla="*/ 230261 h 3313224"/>
              <a:gd name="connsiteX9598" fmla="*/ 731037 w 6753100"/>
              <a:gd name="connsiteY9598" fmla="*/ 229743 h 3313224"/>
              <a:gd name="connsiteX9599" fmla="*/ 4596811 w 6753100"/>
              <a:gd name="connsiteY9599" fmla="*/ 222495 h 3313224"/>
              <a:gd name="connsiteX9600" fmla="*/ 4609949 w 6753100"/>
              <a:gd name="connsiteY9600" fmla="*/ 235632 h 3313224"/>
              <a:gd name="connsiteX9601" fmla="*/ 4609431 w 6753100"/>
              <a:gd name="connsiteY9601" fmla="*/ 239127 h 3313224"/>
              <a:gd name="connsiteX9602" fmla="*/ 4689291 w 6753100"/>
              <a:gd name="connsiteY9602" fmla="*/ 301321 h 3313224"/>
              <a:gd name="connsiteX9603" fmla="*/ 4698157 w 6753100"/>
              <a:gd name="connsiteY9603" fmla="*/ 298213 h 3313224"/>
              <a:gd name="connsiteX9604" fmla="*/ 4712718 w 6753100"/>
              <a:gd name="connsiteY9604" fmla="*/ 312775 h 3313224"/>
              <a:gd name="connsiteX9605" fmla="*/ 4698157 w 6753100"/>
              <a:gd name="connsiteY9605" fmla="*/ 327336 h 3313224"/>
              <a:gd name="connsiteX9606" fmla="*/ 4698287 w 6753100"/>
              <a:gd name="connsiteY9606" fmla="*/ 327271 h 3313224"/>
              <a:gd name="connsiteX9607" fmla="*/ 4683725 w 6753100"/>
              <a:gd name="connsiteY9607" fmla="*/ 312710 h 3313224"/>
              <a:gd name="connsiteX9608" fmla="*/ 4685279 w 6753100"/>
              <a:gd name="connsiteY9608" fmla="*/ 306238 h 3313224"/>
              <a:gd name="connsiteX9609" fmla="*/ 4606260 w 6753100"/>
              <a:gd name="connsiteY9609" fmla="*/ 244757 h 3313224"/>
              <a:gd name="connsiteX9610" fmla="*/ 4596811 w 6753100"/>
              <a:gd name="connsiteY9610" fmla="*/ 248770 h 3313224"/>
              <a:gd name="connsiteX9611" fmla="*/ 4583674 w 6753100"/>
              <a:gd name="connsiteY9611" fmla="*/ 235632 h 3313224"/>
              <a:gd name="connsiteX9612" fmla="*/ 4596811 w 6753100"/>
              <a:gd name="connsiteY9612" fmla="*/ 222495 h 3313224"/>
              <a:gd name="connsiteX9613" fmla="*/ 1902406 w 6753100"/>
              <a:gd name="connsiteY9613" fmla="*/ 222172 h 3313224"/>
              <a:gd name="connsiteX9614" fmla="*/ 1894317 w 6753100"/>
              <a:gd name="connsiteY9614" fmla="*/ 230261 h 3313224"/>
              <a:gd name="connsiteX9615" fmla="*/ 1902406 w 6753100"/>
              <a:gd name="connsiteY9615" fmla="*/ 238350 h 3313224"/>
              <a:gd name="connsiteX9616" fmla="*/ 1910496 w 6753100"/>
              <a:gd name="connsiteY9616" fmla="*/ 230261 h 3313224"/>
              <a:gd name="connsiteX9617" fmla="*/ 1902406 w 6753100"/>
              <a:gd name="connsiteY9617" fmla="*/ 222172 h 3313224"/>
              <a:gd name="connsiteX9618" fmla="*/ 3558112 w 6753100"/>
              <a:gd name="connsiteY9618" fmla="*/ 219906 h 3313224"/>
              <a:gd name="connsiteX9619" fmla="*/ 3561348 w 6753100"/>
              <a:gd name="connsiteY9619" fmla="*/ 219906 h 3313224"/>
              <a:gd name="connsiteX9620" fmla="*/ 3561348 w 6753100"/>
              <a:gd name="connsiteY9620" fmla="*/ 272974 h 3313224"/>
              <a:gd name="connsiteX9621" fmla="*/ 3558112 w 6753100"/>
              <a:gd name="connsiteY9621" fmla="*/ 272974 h 3313224"/>
              <a:gd name="connsiteX9622" fmla="*/ 3525753 w 6753100"/>
              <a:gd name="connsiteY9622" fmla="*/ 273362 h 3313224"/>
              <a:gd name="connsiteX9623" fmla="*/ 3525430 w 6753100"/>
              <a:gd name="connsiteY9623" fmla="*/ 273362 h 3313224"/>
              <a:gd name="connsiteX9624" fmla="*/ 3511710 w 6753100"/>
              <a:gd name="connsiteY9624" fmla="*/ 283134 h 3313224"/>
              <a:gd name="connsiteX9625" fmla="*/ 3497149 w 6753100"/>
              <a:gd name="connsiteY9625" fmla="*/ 268573 h 3313224"/>
              <a:gd name="connsiteX9626" fmla="*/ 3497149 w 6753100"/>
              <a:gd name="connsiteY9626" fmla="*/ 268573 h 3313224"/>
              <a:gd name="connsiteX9627" fmla="*/ 3511710 w 6753100"/>
              <a:gd name="connsiteY9627" fmla="*/ 254012 h 3313224"/>
              <a:gd name="connsiteX9628" fmla="*/ 3526077 w 6753100"/>
              <a:gd name="connsiteY9628" fmla="*/ 266890 h 3313224"/>
              <a:gd name="connsiteX9629" fmla="*/ 3554811 w 6753100"/>
              <a:gd name="connsiteY9629" fmla="*/ 266502 h 3313224"/>
              <a:gd name="connsiteX9630" fmla="*/ 3554811 w 6753100"/>
              <a:gd name="connsiteY9630" fmla="*/ 226378 h 3313224"/>
              <a:gd name="connsiteX9631" fmla="*/ 3446411 w 6753100"/>
              <a:gd name="connsiteY9631" fmla="*/ 230714 h 3313224"/>
              <a:gd name="connsiteX9632" fmla="*/ 3446411 w 6753100"/>
              <a:gd name="connsiteY9632" fmla="*/ 277374 h 3313224"/>
              <a:gd name="connsiteX9633" fmla="*/ 3443434 w 6753100"/>
              <a:gd name="connsiteY9633" fmla="*/ 277633 h 3313224"/>
              <a:gd name="connsiteX9634" fmla="*/ 3281449 w 6753100"/>
              <a:gd name="connsiteY9634" fmla="*/ 300607 h 3313224"/>
              <a:gd name="connsiteX9635" fmla="*/ 3268442 w 6753100"/>
              <a:gd name="connsiteY9635" fmla="*/ 311933 h 3313224"/>
              <a:gd name="connsiteX9636" fmla="*/ 3268441 w 6753100"/>
              <a:gd name="connsiteY9636" fmla="*/ 311933 h 3313224"/>
              <a:gd name="connsiteX9637" fmla="*/ 3268505 w 6753100"/>
              <a:gd name="connsiteY9637" fmla="*/ 311868 h 3313224"/>
              <a:gd name="connsiteX9638" fmla="*/ 3259219 w 6753100"/>
              <a:gd name="connsiteY9638" fmla="*/ 308018 h 3313224"/>
              <a:gd name="connsiteX9639" fmla="*/ 3255368 w 6753100"/>
              <a:gd name="connsiteY9639" fmla="*/ 298731 h 3313224"/>
              <a:gd name="connsiteX9640" fmla="*/ 3255368 w 6753100"/>
              <a:gd name="connsiteY9640" fmla="*/ 298731 h 3313224"/>
              <a:gd name="connsiteX9641" fmla="*/ 3255368 w 6753100"/>
              <a:gd name="connsiteY9641" fmla="*/ 298731 h 3313224"/>
              <a:gd name="connsiteX9642" fmla="*/ 3255368 w 6753100"/>
              <a:gd name="connsiteY9642" fmla="*/ 298731 h 3313224"/>
              <a:gd name="connsiteX9643" fmla="*/ 3268505 w 6753100"/>
              <a:gd name="connsiteY9643" fmla="*/ 285593 h 3313224"/>
              <a:gd name="connsiteX9644" fmla="*/ 3280802 w 6753100"/>
              <a:gd name="connsiteY9644" fmla="*/ 294136 h 3313224"/>
              <a:gd name="connsiteX9645" fmla="*/ 3440004 w 6753100"/>
              <a:gd name="connsiteY9645" fmla="*/ 271420 h 3313224"/>
              <a:gd name="connsiteX9646" fmla="*/ 3440004 w 6753100"/>
              <a:gd name="connsiteY9646" fmla="*/ 224760 h 3313224"/>
              <a:gd name="connsiteX9647" fmla="*/ 3442981 w 6753100"/>
              <a:gd name="connsiteY9647" fmla="*/ 224501 h 3313224"/>
              <a:gd name="connsiteX9648" fmla="*/ 3558112 w 6753100"/>
              <a:gd name="connsiteY9648" fmla="*/ 219906 h 3313224"/>
              <a:gd name="connsiteX9649" fmla="*/ 3402534 w 6753100"/>
              <a:gd name="connsiteY9649" fmla="*/ 219388 h 3313224"/>
              <a:gd name="connsiteX9650" fmla="*/ 3415671 w 6753100"/>
              <a:gd name="connsiteY9650" fmla="*/ 232525 h 3313224"/>
              <a:gd name="connsiteX9651" fmla="*/ 3402534 w 6753100"/>
              <a:gd name="connsiteY9651" fmla="*/ 245664 h 3313224"/>
              <a:gd name="connsiteX9652" fmla="*/ 3389979 w 6753100"/>
              <a:gd name="connsiteY9652" fmla="*/ 236345 h 3313224"/>
              <a:gd name="connsiteX9653" fmla="*/ 3283002 w 6753100"/>
              <a:gd name="connsiteY9653" fmla="*/ 252782 h 3313224"/>
              <a:gd name="connsiteX9654" fmla="*/ 3283002 w 6753100"/>
              <a:gd name="connsiteY9654" fmla="*/ 252976 h 3313224"/>
              <a:gd name="connsiteX9655" fmla="*/ 3269865 w 6753100"/>
              <a:gd name="connsiteY9655" fmla="*/ 266113 h 3313224"/>
              <a:gd name="connsiteX9656" fmla="*/ 3269929 w 6753100"/>
              <a:gd name="connsiteY9656" fmla="*/ 266178 h 3313224"/>
              <a:gd name="connsiteX9657" fmla="*/ 3256792 w 6753100"/>
              <a:gd name="connsiteY9657" fmla="*/ 253041 h 3313224"/>
              <a:gd name="connsiteX9658" fmla="*/ 3269929 w 6753100"/>
              <a:gd name="connsiteY9658" fmla="*/ 239903 h 3313224"/>
              <a:gd name="connsiteX9659" fmla="*/ 3281320 w 6753100"/>
              <a:gd name="connsiteY9659" fmla="*/ 246570 h 3313224"/>
              <a:gd name="connsiteX9660" fmla="*/ 3389655 w 6753100"/>
              <a:gd name="connsiteY9660" fmla="*/ 229937 h 3313224"/>
              <a:gd name="connsiteX9661" fmla="*/ 3402534 w 6753100"/>
              <a:gd name="connsiteY9661" fmla="*/ 219388 h 3313224"/>
              <a:gd name="connsiteX9662" fmla="*/ 6587361 w 6753100"/>
              <a:gd name="connsiteY9662" fmla="*/ 216800 h 3313224"/>
              <a:gd name="connsiteX9663" fmla="*/ 6579271 w 6753100"/>
              <a:gd name="connsiteY9663" fmla="*/ 224889 h 3313224"/>
              <a:gd name="connsiteX9664" fmla="*/ 6587361 w 6753100"/>
              <a:gd name="connsiteY9664" fmla="*/ 232980 h 3313224"/>
              <a:gd name="connsiteX9665" fmla="*/ 6595451 w 6753100"/>
              <a:gd name="connsiteY9665" fmla="*/ 224889 h 3313224"/>
              <a:gd name="connsiteX9666" fmla="*/ 6587361 w 6753100"/>
              <a:gd name="connsiteY9666" fmla="*/ 216800 h 3313224"/>
              <a:gd name="connsiteX9667" fmla="*/ 1902406 w 6753100"/>
              <a:gd name="connsiteY9667" fmla="*/ 215699 h 3313224"/>
              <a:gd name="connsiteX9668" fmla="*/ 1916967 w 6753100"/>
              <a:gd name="connsiteY9668" fmla="*/ 230261 h 3313224"/>
              <a:gd name="connsiteX9669" fmla="*/ 1902406 w 6753100"/>
              <a:gd name="connsiteY9669" fmla="*/ 244822 h 3313224"/>
              <a:gd name="connsiteX9670" fmla="*/ 1897811 w 6753100"/>
              <a:gd name="connsiteY9670" fmla="*/ 243980 h 3313224"/>
              <a:gd name="connsiteX9671" fmla="*/ 1872054 w 6753100"/>
              <a:gd name="connsiteY9671" fmla="*/ 274526 h 3313224"/>
              <a:gd name="connsiteX9672" fmla="*/ 1874837 w 6753100"/>
              <a:gd name="connsiteY9672" fmla="*/ 282551 h 3313224"/>
              <a:gd name="connsiteX9673" fmla="*/ 1861699 w 6753100"/>
              <a:gd name="connsiteY9673" fmla="*/ 295689 h 3313224"/>
              <a:gd name="connsiteX9674" fmla="*/ 1848562 w 6753100"/>
              <a:gd name="connsiteY9674" fmla="*/ 282551 h 3313224"/>
              <a:gd name="connsiteX9675" fmla="*/ 1861699 w 6753100"/>
              <a:gd name="connsiteY9675" fmla="*/ 269415 h 3313224"/>
              <a:gd name="connsiteX9676" fmla="*/ 1867006 w 6753100"/>
              <a:gd name="connsiteY9676" fmla="*/ 270514 h 3313224"/>
              <a:gd name="connsiteX9677" fmla="*/ 1892181 w 6753100"/>
              <a:gd name="connsiteY9677" fmla="*/ 240615 h 3313224"/>
              <a:gd name="connsiteX9678" fmla="*/ 1887845 w 6753100"/>
              <a:gd name="connsiteY9678" fmla="*/ 230261 h 3313224"/>
              <a:gd name="connsiteX9679" fmla="*/ 1902406 w 6753100"/>
              <a:gd name="connsiteY9679" fmla="*/ 215699 h 3313224"/>
              <a:gd name="connsiteX9680" fmla="*/ 2105162 w 6753100"/>
              <a:gd name="connsiteY9680" fmla="*/ 211428 h 3313224"/>
              <a:gd name="connsiteX9681" fmla="*/ 2097073 w 6753100"/>
              <a:gd name="connsiteY9681" fmla="*/ 219518 h 3313224"/>
              <a:gd name="connsiteX9682" fmla="*/ 2105162 w 6753100"/>
              <a:gd name="connsiteY9682" fmla="*/ 227607 h 3313224"/>
              <a:gd name="connsiteX9683" fmla="*/ 2113252 w 6753100"/>
              <a:gd name="connsiteY9683" fmla="*/ 219518 h 3313224"/>
              <a:gd name="connsiteX9684" fmla="*/ 2105162 w 6753100"/>
              <a:gd name="connsiteY9684" fmla="*/ 211428 h 3313224"/>
              <a:gd name="connsiteX9685" fmla="*/ 6587296 w 6753100"/>
              <a:gd name="connsiteY9685" fmla="*/ 210393 h 3313224"/>
              <a:gd name="connsiteX9686" fmla="*/ 6601857 w 6753100"/>
              <a:gd name="connsiteY9686" fmla="*/ 224954 h 3313224"/>
              <a:gd name="connsiteX9687" fmla="*/ 6596745 w 6753100"/>
              <a:gd name="connsiteY9687" fmla="*/ 235956 h 3313224"/>
              <a:gd name="connsiteX9688" fmla="*/ 6611694 w 6753100"/>
              <a:gd name="connsiteY9688" fmla="*/ 267991 h 3313224"/>
              <a:gd name="connsiteX9689" fmla="*/ 6611953 w 6753100"/>
              <a:gd name="connsiteY9689" fmla="*/ 269156 h 3313224"/>
              <a:gd name="connsiteX9690" fmla="*/ 6613765 w 6753100"/>
              <a:gd name="connsiteY9690" fmla="*/ 268961 h 3313224"/>
              <a:gd name="connsiteX9691" fmla="*/ 6626903 w 6753100"/>
              <a:gd name="connsiteY9691" fmla="*/ 282099 h 3313224"/>
              <a:gd name="connsiteX9692" fmla="*/ 6613765 w 6753100"/>
              <a:gd name="connsiteY9692" fmla="*/ 295236 h 3313224"/>
              <a:gd name="connsiteX9693" fmla="*/ 6600628 w 6753100"/>
              <a:gd name="connsiteY9693" fmla="*/ 282099 h 3313224"/>
              <a:gd name="connsiteX9694" fmla="*/ 6606323 w 6753100"/>
              <a:gd name="connsiteY9694" fmla="*/ 271226 h 3313224"/>
              <a:gd name="connsiteX9695" fmla="*/ 6605805 w 6753100"/>
              <a:gd name="connsiteY9695" fmla="*/ 270645 h 3313224"/>
              <a:gd name="connsiteX9696" fmla="*/ 6591050 w 6753100"/>
              <a:gd name="connsiteY9696" fmla="*/ 238933 h 3313224"/>
              <a:gd name="connsiteX9697" fmla="*/ 6587361 w 6753100"/>
              <a:gd name="connsiteY9697" fmla="*/ 239451 h 3313224"/>
              <a:gd name="connsiteX9698" fmla="*/ 6587296 w 6753100"/>
              <a:gd name="connsiteY9698" fmla="*/ 239515 h 3313224"/>
              <a:gd name="connsiteX9699" fmla="*/ 6572735 w 6753100"/>
              <a:gd name="connsiteY9699" fmla="*/ 224954 h 3313224"/>
              <a:gd name="connsiteX9700" fmla="*/ 6587296 w 6753100"/>
              <a:gd name="connsiteY9700" fmla="*/ 210393 h 3313224"/>
              <a:gd name="connsiteX9701" fmla="*/ 1672532 w 6753100"/>
              <a:gd name="connsiteY9701" fmla="*/ 207092 h 3313224"/>
              <a:gd name="connsiteX9702" fmla="*/ 1672597 w 6753100"/>
              <a:gd name="connsiteY9702" fmla="*/ 207222 h 3313224"/>
              <a:gd name="connsiteX9703" fmla="*/ 1685734 w 6753100"/>
              <a:gd name="connsiteY9703" fmla="*/ 220359 h 3313224"/>
              <a:gd name="connsiteX9704" fmla="*/ 1672597 w 6753100"/>
              <a:gd name="connsiteY9704" fmla="*/ 233496 h 3313224"/>
              <a:gd name="connsiteX9705" fmla="*/ 1667355 w 6753100"/>
              <a:gd name="connsiteY9705" fmla="*/ 232396 h 3313224"/>
              <a:gd name="connsiteX9706" fmla="*/ 1627425 w 6753100"/>
              <a:gd name="connsiteY9706" fmla="*/ 286499 h 3313224"/>
              <a:gd name="connsiteX9707" fmla="*/ 1632796 w 6753100"/>
              <a:gd name="connsiteY9707" fmla="*/ 297695 h 3313224"/>
              <a:gd name="connsiteX9708" fmla="*/ 1618235 w 6753100"/>
              <a:gd name="connsiteY9708" fmla="*/ 312257 h 3313224"/>
              <a:gd name="connsiteX9709" fmla="*/ 1603674 w 6753100"/>
              <a:gd name="connsiteY9709" fmla="*/ 297695 h 3313224"/>
              <a:gd name="connsiteX9710" fmla="*/ 1618235 w 6753100"/>
              <a:gd name="connsiteY9710" fmla="*/ 283134 h 3313224"/>
              <a:gd name="connsiteX9711" fmla="*/ 1621536 w 6753100"/>
              <a:gd name="connsiteY9711" fmla="*/ 283523 h 3313224"/>
              <a:gd name="connsiteX9712" fmla="*/ 1662242 w 6753100"/>
              <a:gd name="connsiteY9712" fmla="*/ 228319 h 3313224"/>
              <a:gd name="connsiteX9713" fmla="*/ 1659395 w 6753100"/>
              <a:gd name="connsiteY9713" fmla="*/ 220229 h 3313224"/>
              <a:gd name="connsiteX9714" fmla="*/ 1672532 w 6753100"/>
              <a:gd name="connsiteY9714" fmla="*/ 207092 h 3313224"/>
              <a:gd name="connsiteX9715" fmla="*/ 6478507 w 6753100"/>
              <a:gd name="connsiteY9715" fmla="*/ 206057 h 3313224"/>
              <a:gd name="connsiteX9716" fmla="*/ 6480514 w 6753100"/>
              <a:gd name="connsiteY9716" fmla="*/ 210069 h 3313224"/>
              <a:gd name="connsiteX9717" fmla="*/ 6505753 w 6753100"/>
              <a:gd name="connsiteY9717" fmla="*/ 261713 h 3313224"/>
              <a:gd name="connsiteX9718" fmla="*/ 6505882 w 6753100"/>
              <a:gd name="connsiteY9718" fmla="*/ 262166 h 3313224"/>
              <a:gd name="connsiteX9719" fmla="*/ 6510154 w 6753100"/>
              <a:gd name="connsiteY9719" fmla="*/ 261390 h 3313224"/>
              <a:gd name="connsiteX9720" fmla="*/ 6523291 w 6753100"/>
              <a:gd name="connsiteY9720" fmla="*/ 274527 h 3313224"/>
              <a:gd name="connsiteX9721" fmla="*/ 6523291 w 6753100"/>
              <a:gd name="connsiteY9721" fmla="*/ 274527 h 3313224"/>
              <a:gd name="connsiteX9722" fmla="*/ 6510154 w 6753100"/>
              <a:gd name="connsiteY9722" fmla="*/ 287664 h 3313224"/>
              <a:gd name="connsiteX9723" fmla="*/ 6497016 w 6753100"/>
              <a:gd name="connsiteY9723" fmla="*/ 274527 h 3313224"/>
              <a:gd name="connsiteX9724" fmla="*/ 6497016 w 6753100"/>
              <a:gd name="connsiteY9724" fmla="*/ 274527 h 3313224"/>
              <a:gd name="connsiteX9725" fmla="*/ 6500705 w 6753100"/>
              <a:gd name="connsiteY9725" fmla="*/ 265467 h 3313224"/>
              <a:gd name="connsiteX9726" fmla="*/ 6499993 w 6753100"/>
              <a:gd name="connsiteY9726" fmla="*/ 264496 h 3313224"/>
              <a:gd name="connsiteX9727" fmla="*/ 6476760 w 6753100"/>
              <a:gd name="connsiteY9727" fmla="*/ 216994 h 3313224"/>
              <a:gd name="connsiteX9728" fmla="*/ 6446796 w 6753100"/>
              <a:gd name="connsiteY9728" fmla="*/ 246958 h 3313224"/>
              <a:gd name="connsiteX9729" fmla="*/ 6489703 w 6753100"/>
              <a:gd name="connsiteY9729" fmla="*/ 337431 h 3313224"/>
              <a:gd name="connsiteX9730" fmla="*/ 6494557 w 6753100"/>
              <a:gd name="connsiteY9730" fmla="*/ 336525 h 3313224"/>
              <a:gd name="connsiteX9731" fmla="*/ 6509118 w 6753100"/>
              <a:gd name="connsiteY9731" fmla="*/ 351087 h 3313224"/>
              <a:gd name="connsiteX9732" fmla="*/ 6494557 w 6753100"/>
              <a:gd name="connsiteY9732" fmla="*/ 365648 h 3313224"/>
              <a:gd name="connsiteX9733" fmla="*/ 6479996 w 6753100"/>
              <a:gd name="connsiteY9733" fmla="*/ 351087 h 3313224"/>
              <a:gd name="connsiteX9734" fmla="*/ 6484189 w 6753100"/>
              <a:gd name="connsiteY9734" fmla="*/ 340896 h 3313224"/>
              <a:gd name="connsiteX9735" fmla="*/ 6484203 w 6753100"/>
              <a:gd name="connsiteY9735" fmla="*/ 340926 h 3313224"/>
              <a:gd name="connsiteX9736" fmla="*/ 6484203 w 6753100"/>
              <a:gd name="connsiteY9736" fmla="*/ 340861 h 3313224"/>
              <a:gd name="connsiteX9737" fmla="*/ 6484189 w 6753100"/>
              <a:gd name="connsiteY9737" fmla="*/ 340896 h 3313224"/>
              <a:gd name="connsiteX9738" fmla="*/ 6439936 w 6753100"/>
              <a:gd name="connsiteY9738" fmla="*/ 247734 h 3313224"/>
              <a:gd name="connsiteX9739" fmla="*/ 6438901 w 6753100"/>
              <a:gd name="connsiteY9739" fmla="*/ 245664 h 3313224"/>
              <a:gd name="connsiteX9740" fmla="*/ 6438901 w 6753100"/>
              <a:gd name="connsiteY9740" fmla="*/ 245663 h 3313224"/>
              <a:gd name="connsiteX9741" fmla="*/ 6438901 w 6753100"/>
              <a:gd name="connsiteY9741" fmla="*/ 245663 h 3313224"/>
              <a:gd name="connsiteX9742" fmla="*/ 2105162 w 6753100"/>
              <a:gd name="connsiteY9742" fmla="*/ 204892 h 3313224"/>
              <a:gd name="connsiteX9743" fmla="*/ 2119724 w 6753100"/>
              <a:gd name="connsiteY9743" fmla="*/ 219453 h 3313224"/>
              <a:gd name="connsiteX9744" fmla="*/ 2105162 w 6753100"/>
              <a:gd name="connsiteY9744" fmla="*/ 234014 h 3313224"/>
              <a:gd name="connsiteX9745" fmla="*/ 2097850 w 6753100"/>
              <a:gd name="connsiteY9745" fmla="*/ 231944 h 3313224"/>
              <a:gd name="connsiteX9746" fmla="*/ 2074681 w 6753100"/>
              <a:gd name="connsiteY9746" fmla="*/ 255954 h 3313224"/>
              <a:gd name="connsiteX9747" fmla="*/ 2077658 w 6753100"/>
              <a:gd name="connsiteY9747" fmla="*/ 264237 h 3313224"/>
              <a:gd name="connsiteX9748" fmla="*/ 2064520 w 6753100"/>
              <a:gd name="connsiteY9748" fmla="*/ 277374 h 3313224"/>
              <a:gd name="connsiteX9749" fmla="*/ 2051383 w 6753100"/>
              <a:gd name="connsiteY9749" fmla="*/ 264237 h 3313224"/>
              <a:gd name="connsiteX9750" fmla="*/ 2064520 w 6753100"/>
              <a:gd name="connsiteY9750" fmla="*/ 251100 h 3313224"/>
              <a:gd name="connsiteX9751" fmla="*/ 2069504 w 6753100"/>
              <a:gd name="connsiteY9751" fmla="*/ 252070 h 3313224"/>
              <a:gd name="connsiteX9752" fmla="*/ 2093125 w 6753100"/>
              <a:gd name="connsiteY9752" fmla="*/ 227607 h 3313224"/>
              <a:gd name="connsiteX9753" fmla="*/ 2093060 w 6753100"/>
              <a:gd name="connsiteY9753" fmla="*/ 227607 h 3313224"/>
              <a:gd name="connsiteX9754" fmla="*/ 2090601 w 6753100"/>
              <a:gd name="connsiteY9754" fmla="*/ 219453 h 3313224"/>
              <a:gd name="connsiteX9755" fmla="*/ 2105162 w 6753100"/>
              <a:gd name="connsiteY9755" fmla="*/ 204892 h 3313224"/>
              <a:gd name="connsiteX9756" fmla="*/ 6363557 w 6753100"/>
              <a:gd name="connsiteY9756" fmla="*/ 202427 h 3313224"/>
              <a:gd name="connsiteX9757" fmla="*/ 6363571 w 6753100"/>
              <a:gd name="connsiteY9757" fmla="*/ 202433 h 3313224"/>
              <a:gd name="connsiteX9758" fmla="*/ 6363506 w 6753100"/>
              <a:gd name="connsiteY9758" fmla="*/ 202433 h 3313224"/>
              <a:gd name="connsiteX9759" fmla="*/ 5067882 w 6753100"/>
              <a:gd name="connsiteY9759" fmla="*/ 199779 h 3313224"/>
              <a:gd name="connsiteX9760" fmla="*/ 5081020 w 6753100"/>
              <a:gd name="connsiteY9760" fmla="*/ 212916 h 3313224"/>
              <a:gd name="connsiteX9761" fmla="*/ 5079402 w 6753100"/>
              <a:gd name="connsiteY9761" fmla="*/ 219194 h 3313224"/>
              <a:gd name="connsiteX9762" fmla="*/ 5209482 w 6753100"/>
              <a:gd name="connsiteY9762" fmla="*/ 369530 h 3313224"/>
              <a:gd name="connsiteX9763" fmla="*/ 5216407 w 6753100"/>
              <a:gd name="connsiteY9763" fmla="*/ 367718 h 3313224"/>
              <a:gd name="connsiteX9764" fmla="*/ 5230968 w 6753100"/>
              <a:gd name="connsiteY9764" fmla="*/ 382279 h 3313224"/>
              <a:gd name="connsiteX9765" fmla="*/ 5216407 w 6753100"/>
              <a:gd name="connsiteY9765" fmla="*/ 396841 h 3313224"/>
              <a:gd name="connsiteX9766" fmla="*/ 5201845 w 6753100"/>
              <a:gd name="connsiteY9766" fmla="*/ 382279 h 3313224"/>
              <a:gd name="connsiteX9767" fmla="*/ 5204628 w 6753100"/>
              <a:gd name="connsiteY9767" fmla="*/ 373802 h 3313224"/>
              <a:gd name="connsiteX9768" fmla="*/ 5075001 w 6753100"/>
              <a:gd name="connsiteY9768" fmla="*/ 223983 h 3313224"/>
              <a:gd name="connsiteX9769" fmla="*/ 5067882 w 6753100"/>
              <a:gd name="connsiteY9769" fmla="*/ 226119 h 3313224"/>
              <a:gd name="connsiteX9770" fmla="*/ 5054745 w 6753100"/>
              <a:gd name="connsiteY9770" fmla="*/ 212982 h 3313224"/>
              <a:gd name="connsiteX9771" fmla="*/ 5067882 w 6753100"/>
              <a:gd name="connsiteY9771" fmla="*/ 199844 h 3313224"/>
              <a:gd name="connsiteX9772" fmla="*/ 227867 w 6753100"/>
              <a:gd name="connsiteY9772" fmla="*/ 199521 h 3313224"/>
              <a:gd name="connsiteX9773" fmla="*/ 219779 w 6753100"/>
              <a:gd name="connsiteY9773" fmla="*/ 207610 h 3313224"/>
              <a:gd name="connsiteX9774" fmla="*/ 227867 w 6753100"/>
              <a:gd name="connsiteY9774" fmla="*/ 215700 h 3313224"/>
              <a:gd name="connsiteX9775" fmla="*/ 235957 w 6753100"/>
              <a:gd name="connsiteY9775" fmla="*/ 207610 h 3313224"/>
              <a:gd name="connsiteX9776" fmla="*/ 6524780 w 6753100"/>
              <a:gd name="connsiteY9776" fmla="*/ 198485 h 3313224"/>
              <a:gd name="connsiteX9777" fmla="*/ 6516691 w 6753100"/>
              <a:gd name="connsiteY9777" fmla="*/ 206574 h 3313224"/>
              <a:gd name="connsiteX9778" fmla="*/ 6524780 w 6753100"/>
              <a:gd name="connsiteY9778" fmla="*/ 214664 h 3313224"/>
              <a:gd name="connsiteX9779" fmla="*/ 6532870 w 6753100"/>
              <a:gd name="connsiteY9779" fmla="*/ 206574 h 3313224"/>
              <a:gd name="connsiteX9780" fmla="*/ 6524780 w 6753100"/>
              <a:gd name="connsiteY9780" fmla="*/ 198485 h 3313224"/>
              <a:gd name="connsiteX9781" fmla="*/ 227867 w 6753100"/>
              <a:gd name="connsiteY9781" fmla="*/ 193049 h 3313224"/>
              <a:gd name="connsiteX9782" fmla="*/ 238158 w 6753100"/>
              <a:gd name="connsiteY9782" fmla="*/ 197320 h 3313224"/>
              <a:gd name="connsiteX9783" fmla="*/ 240274 w 6753100"/>
              <a:gd name="connsiteY9783" fmla="*/ 202419 h 3313224"/>
              <a:gd name="connsiteX9784" fmla="*/ 242429 w 6753100"/>
              <a:gd name="connsiteY9784" fmla="*/ 207610 h 3313224"/>
              <a:gd name="connsiteX9785" fmla="*/ 242429 w 6753100"/>
              <a:gd name="connsiteY9785" fmla="*/ 207610 h 3313224"/>
              <a:gd name="connsiteX9786" fmla="*/ 242429 w 6753100"/>
              <a:gd name="connsiteY9786" fmla="*/ 207610 h 3313224"/>
              <a:gd name="connsiteX9787" fmla="*/ 227867 w 6753100"/>
              <a:gd name="connsiteY9787" fmla="*/ 222171 h 3313224"/>
              <a:gd name="connsiteX9788" fmla="*/ 225861 w 6753100"/>
              <a:gd name="connsiteY9788" fmla="*/ 221977 h 3313224"/>
              <a:gd name="connsiteX9789" fmla="*/ 185996 w 6753100"/>
              <a:gd name="connsiteY9789" fmla="*/ 317305 h 3313224"/>
              <a:gd name="connsiteX9790" fmla="*/ 184184 w 6753100"/>
              <a:gd name="connsiteY9790" fmla="*/ 321835 h 3313224"/>
              <a:gd name="connsiteX9791" fmla="*/ 148396 w 6753100"/>
              <a:gd name="connsiteY9791" fmla="*/ 286047 h 3313224"/>
              <a:gd name="connsiteX9792" fmla="*/ 110472 w 6753100"/>
              <a:gd name="connsiteY9792" fmla="*/ 383510 h 3313224"/>
              <a:gd name="connsiteX9793" fmla="*/ 110342 w 6753100"/>
              <a:gd name="connsiteY9793" fmla="*/ 383445 h 3313224"/>
              <a:gd name="connsiteX9794" fmla="*/ 117267 w 6753100"/>
              <a:gd name="connsiteY9794" fmla="*/ 394964 h 3313224"/>
              <a:gd name="connsiteX9795" fmla="*/ 104129 w 6753100"/>
              <a:gd name="connsiteY9795" fmla="*/ 408102 h 3313224"/>
              <a:gd name="connsiteX9796" fmla="*/ 90992 w 6753100"/>
              <a:gd name="connsiteY9796" fmla="*/ 394964 h 3313224"/>
              <a:gd name="connsiteX9797" fmla="*/ 104129 w 6753100"/>
              <a:gd name="connsiteY9797" fmla="*/ 381827 h 3313224"/>
              <a:gd name="connsiteX9798" fmla="*/ 144189 w 6753100"/>
              <a:gd name="connsiteY9798" fmla="*/ 279057 h 3313224"/>
              <a:gd name="connsiteX9799" fmla="*/ 146001 w 6753100"/>
              <a:gd name="connsiteY9799" fmla="*/ 274527 h 3313224"/>
              <a:gd name="connsiteX9800" fmla="*/ 181789 w 6753100"/>
              <a:gd name="connsiteY9800" fmla="*/ 310315 h 3313224"/>
              <a:gd name="connsiteX9801" fmla="*/ 219778 w 6753100"/>
              <a:gd name="connsiteY9801" fmla="*/ 219712 h 3313224"/>
              <a:gd name="connsiteX9802" fmla="*/ 213306 w 6753100"/>
              <a:gd name="connsiteY9802" fmla="*/ 207610 h 3313224"/>
              <a:gd name="connsiteX9803" fmla="*/ 213306 w 6753100"/>
              <a:gd name="connsiteY9803" fmla="*/ 207610 h 3313224"/>
              <a:gd name="connsiteX9804" fmla="*/ 213306 w 6753100"/>
              <a:gd name="connsiteY9804" fmla="*/ 207610 h 3313224"/>
              <a:gd name="connsiteX9805" fmla="*/ 217578 w 6753100"/>
              <a:gd name="connsiteY9805" fmla="*/ 197320 h 3313224"/>
              <a:gd name="connsiteX9806" fmla="*/ 227867 w 6753100"/>
              <a:gd name="connsiteY9806" fmla="*/ 193049 h 3313224"/>
              <a:gd name="connsiteX9807" fmla="*/ 6524780 w 6753100"/>
              <a:gd name="connsiteY9807" fmla="*/ 192013 h 3313224"/>
              <a:gd name="connsiteX9808" fmla="*/ 6539341 w 6753100"/>
              <a:gd name="connsiteY9808" fmla="*/ 206574 h 3313224"/>
              <a:gd name="connsiteX9809" fmla="*/ 6535588 w 6753100"/>
              <a:gd name="connsiteY9809" fmla="*/ 216217 h 3313224"/>
              <a:gd name="connsiteX9810" fmla="*/ 6556362 w 6753100"/>
              <a:gd name="connsiteY9810" fmla="*/ 259513 h 3313224"/>
              <a:gd name="connsiteX9811" fmla="*/ 6560374 w 6753100"/>
              <a:gd name="connsiteY9811" fmla="*/ 258865 h 3313224"/>
              <a:gd name="connsiteX9812" fmla="*/ 6574935 w 6753100"/>
              <a:gd name="connsiteY9812" fmla="*/ 273427 h 3313224"/>
              <a:gd name="connsiteX9813" fmla="*/ 6560374 w 6753100"/>
              <a:gd name="connsiteY9813" fmla="*/ 287988 h 3313224"/>
              <a:gd name="connsiteX9814" fmla="*/ 6545813 w 6753100"/>
              <a:gd name="connsiteY9814" fmla="*/ 273427 h 3313224"/>
              <a:gd name="connsiteX9815" fmla="*/ 6550667 w 6753100"/>
              <a:gd name="connsiteY9815" fmla="*/ 262619 h 3313224"/>
              <a:gd name="connsiteX9816" fmla="*/ 6530217 w 6753100"/>
              <a:gd name="connsiteY9816" fmla="*/ 219971 h 3313224"/>
              <a:gd name="connsiteX9817" fmla="*/ 6524780 w 6753100"/>
              <a:gd name="connsiteY9817" fmla="*/ 221071 h 3313224"/>
              <a:gd name="connsiteX9818" fmla="*/ 6524780 w 6753100"/>
              <a:gd name="connsiteY9818" fmla="*/ 221136 h 3313224"/>
              <a:gd name="connsiteX9819" fmla="*/ 6510219 w 6753100"/>
              <a:gd name="connsiteY9819" fmla="*/ 206574 h 3313224"/>
              <a:gd name="connsiteX9820" fmla="*/ 6524780 w 6753100"/>
              <a:gd name="connsiteY9820" fmla="*/ 192013 h 3313224"/>
              <a:gd name="connsiteX9821" fmla="*/ 4013781 w 6753100"/>
              <a:gd name="connsiteY9821" fmla="*/ 190913 h 3313224"/>
              <a:gd name="connsiteX9822" fmla="*/ 4005691 w 6753100"/>
              <a:gd name="connsiteY9822" fmla="*/ 199003 h 3313224"/>
              <a:gd name="connsiteX9823" fmla="*/ 4013781 w 6753100"/>
              <a:gd name="connsiteY9823" fmla="*/ 207092 h 3313224"/>
              <a:gd name="connsiteX9824" fmla="*/ 4021870 w 6753100"/>
              <a:gd name="connsiteY9824" fmla="*/ 199003 h 3313224"/>
              <a:gd name="connsiteX9825" fmla="*/ 5179972 w 6753100"/>
              <a:gd name="connsiteY9825" fmla="*/ 190395 h 3313224"/>
              <a:gd name="connsiteX9826" fmla="*/ 5182237 w 6753100"/>
              <a:gd name="connsiteY9826" fmla="*/ 192919 h 3313224"/>
              <a:gd name="connsiteX9827" fmla="*/ 5226827 w 6753100"/>
              <a:gd name="connsiteY9827" fmla="*/ 243398 h 3313224"/>
              <a:gd name="connsiteX9828" fmla="*/ 5233687 w 6753100"/>
              <a:gd name="connsiteY9828" fmla="*/ 241586 h 3313224"/>
              <a:gd name="connsiteX9829" fmla="*/ 5248248 w 6753100"/>
              <a:gd name="connsiteY9829" fmla="*/ 256147 h 3313224"/>
              <a:gd name="connsiteX9830" fmla="*/ 5248248 w 6753100"/>
              <a:gd name="connsiteY9830" fmla="*/ 256147 h 3313224"/>
              <a:gd name="connsiteX9831" fmla="*/ 5248248 w 6753100"/>
              <a:gd name="connsiteY9831" fmla="*/ 256148 h 3313224"/>
              <a:gd name="connsiteX9832" fmla="*/ 5243977 w 6753100"/>
              <a:gd name="connsiteY9832" fmla="*/ 266437 h 3313224"/>
              <a:gd name="connsiteX9833" fmla="*/ 5233720 w 6753100"/>
              <a:gd name="connsiteY9833" fmla="*/ 270695 h 3313224"/>
              <a:gd name="connsiteX9834" fmla="*/ 5233751 w 6753100"/>
              <a:gd name="connsiteY9834" fmla="*/ 270708 h 3313224"/>
              <a:gd name="connsiteX9835" fmla="*/ 5233687 w 6753100"/>
              <a:gd name="connsiteY9835" fmla="*/ 270708 h 3313224"/>
              <a:gd name="connsiteX9836" fmla="*/ 5233718 w 6753100"/>
              <a:gd name="connsiteY9836" fmla="*/ 270695 h 3313224"/>
              <a:gd name="connsiteX9837" fmla="*/ 5226622 w 6753100"/>
              <a:gd name="connsiteY9837" fmla="*/ 267749 h 3313224"/>
              <a:gd name="connsiteX9838" fmla="*/ 5223462 w 6753100"/>
              <a:gd name="connsiteY9838" fmla="*/ 266437 h 3313224"/>
              <a:gd name="connsiteX9839" fmla="*/ 5219946 w 6753100"/>
              <a:gd name="connsiteY9839" fmla="*/ 257968 h 3313224"/>
              <a:gd name="connsiteX9840" fmla="*/ 5219190 w 6753100"/>
              <a:gd name="connsiteY9840" fmla="*/ 256148 h 3313224"/>
              <a:gd name="connsiteX9841" fmla="*/ 5219190 w 6753100"/>
              <a:gd name="connsiteY9841" fmla="*/ 256147 h 3313224"/>
              <a:gd name="connsiteX9842" fmla="*/ 5219190 w 6753100"/>
              <a:gd name="connsiteY9842" fmla="*/ 256147 h 3313224"/>
              <a:gd name="connsiteX9843" fmla="*/ 5221973 w 6753100"/>
              <a:gd name="connsiteY9843" fmla="*/ 247604 h 3313224"/>
              <a:gd name="connsiteX9844" fmla="*/ 5179778 w 6753100"/>
              <a:gd name="connsiteY9844" fmla="*/ 199779 h 3313224"/>
              <a:gd name="connsiteX9845" fmla="*/ 5151497 w 6753100"/>
              <a:gd name="connsiteY9845" fmla="*/ 228060 h 3313224"/>
              <a:gd name="connsiteX9846" fmla="*/ 5246759 w 6753100"/>
              <a:gd name="connsiteY9846" fmla="*/ 341314 h 3313224"/>
              <a:gd name="connsiteX9847" fmla="*/ 5252325 w 6753100"/>
              <a:gd name="connsiteY9847" fmla="*/ 340019 h 3313224"/>
              <a:gd name="connsiteX9848" fmla="*/ 5265463 w 6753100"/>
              <a:gd name="connsiteY9848" fmla="*/ 353157 h 3313224"/>
              <a:gd name="connsiteX9849" fmla="*/ 5252325 w 6753100"/>
              <a:gd name="connsiteY9849" fmla="*/ 366294 h 3313224"/>
              <a:gd name="connsiteX9850" fmla="*/ 5239188 w 6753100"/>
              <a:gd name="connsiteY9850" fmla="*/ 353157 h 3313224"/>
              <a:gd name="connsiteX9851" fmla="*/ 5241776 w 6753100"/>
              <a:gd name="connsiteY9851" fmla="*/ 345391 h 3313224"/>
              <a:gd name="connsiteX9852" fmla="*/ 5144637 w 6753100"/>
              <a:gd name="connsiteY9852" fmla="*/ 230066 h 3313224"/>
              <a:gd name="connsiteX9853" fmla="*/ 5142566 w 6753100"/>
              <a:gd name="connsiteY9853" fmla="*/ 227801 h 3313224"/>
              <a:gd name="connsiteX9854" fmla="*/ 3318078 w 6753100"/>
              <a:gd name="connsiteY9854" fmla="*/ 188778 h 3313224"/>
              <a:gd name="connsiteX9855" fmla="*/ 3309989 w 6753100"/>
              <a:gd name="connsiteY9855" fmla="*/ 196867 h 3313224"/>
              <a:gd name="connsiteX9856" fmla="*/ 3318078 w 6753100"/>
              <a:gd name="connsiteY9856" fmla="*/ 204957 h 3313224"/>
              <a:gd name="connsiteX9857" fmla="*/ 3326168 w 6753100"/>
              <a:gd name="connsiteY9857" fmla="*/ 196867 h 3313224"/>
              <a:gd name="connsiteX9858" fmla="*/ 3318078 w 6753100"/>
              <a:gd name="connsiteY9858" fmla="*/ 188778 h 3313224"/>
              <a:gd name="connsiteX9859" fmla="*/ 4013781 w 6753100"/>
              <a:gd name="connsiteY9859" fmla="*/ 184377 h 3313224"/>
              <a:gd name="connsiteX9860" fmla="*/ 4028342 w 6753100"/>
              <a:gd name="connsiteY9860" fmla="*/ 198938 h 3313224"/>
              <a:gd name="connsiteX9861" fmla="*/ 4028342 w 6753100"/>
              <a:gd name="connsiteY9861" fmla="*/ 198938 h 3313224"/>
              <a:gd name="connsiteX9862" fmla="*/ 4028342 w 6753100"/>
              <a:gd name="connsiteY9862" fmla="*/ 198939 h 3313224"/>
              <a:gd name="connsiteX9863" fmla="*/ 4028277 w 6753100"/>
              <a:gd name="connsiteY9863" fmla="*/ 199780 h 3313224"/>
              <a:gd name="connsiteX9864" fmla="*/ 4176931 w 6753100"/>
              <a:gd name="connsiteY9864" fmla="*/ 256018 h 3313224"/>
              <a:gd name="connsiteX9865" fmla="*/ 4181267 w 6753100"/>
              <a:gd name="connsiteY9865" fmla="*/ 257895 h 3313224"/>
              <a:gd name="connsiteX9866" fmla="*/ 4140949 w 6753100"/>
              <a:gd name="connsiteY9866" fmla="*/ 298213 h 3313224"/>
              <a:gd name="connsiteX9867" fmla="*/ 4138942 w 6753100"/>
              <a:gd name="connsiteY9867" fmla="*/ 297372 h 3313224"/>
              <a:gd name="connsiteX9868" fmla="*/ 3910040 w 6753100"/>
              <a:gd name="connsiteY9868" fmla="*/ 221654 h 3313224"/>
              <a:gd name="connsiteX9869" fmla="*/ 3910040 w 6753100"/>
              <a:gd name="connsiteY9869" fmla="*/ 269673 h 3313224"/>
              <a:gd name="connsiteX9870" fmla="*/ 3910040 w 6753100"/>
              <a:gd name="connsiteY9870" fmla="*/ 269673 h 3313224"/>
              <a:gd name="connsiteX9871" fmla="*/ 3910040 w 6753100"/>
              <a:gd name="connsiteY9871" fmla="*/ 269674 h 3313224"/>
              <a:gd name="connsiteX9872" fmla="*/ 3906028 w 6753100"/>
              <a:gd name="connsiteY9872" fmla="*/ 268703 h 3313224"/>
              <a:gd name="connsiteX9873" fmla="*/ 3838140 w 6753100"/>
              <a:gd name="connsiteY9873" fmla="*/ 253753 h 3313224"/>
              <a:gd name="connsiteX9874" fmla="*/ 3825326 w 6753100"/>
              <a:gd name="connsiteY9874" fmla="*/ 263914 h 3313224"/>
              <a:gd name="connsiteX9875" fmla="*/ 3825326 w 6753100"/>
              <a:gd name="connsiteY9875" fmla="*/ 263849 h 3313224"/>
              <a:gd name="connsiteX9876" fmla="*/ 3812189 w 6753100"/>
              <a:gd name="connsiteY9876" fmla="*/ 250711 h 3313224"/>
              <a:gd name="connsiteX9877" fmla="*/ 3812189 w 6753100"/>
              <a:gd name="connsiteY9877" fmla="*/ 250711 h 3313224"/>
              <a:gd name="connsiteX9878" fmla="*/ 3812189 w 6753100"/>
              <a:gd name="connsiteY9878" fmla="*/ 250711 h 3313224"/>
              <a:gd name="connsiteX9879" fmla="*/ 3812189 w 6753100"/>
              <a:gd name="connsiteY9879" fmla="*/ 250711 h 3313224"/>
              <a:gd name="connsiteX9880" fmla="*/ 3825326 w 6753100"/>
              <a:gd name="connsiteY9880" fmla="*/ 237574 h 3313224"/>
              <a:gd name="connsiteX9881" fmla="*/ 3837946 w 6753100"/>
              <a:gd name="connsiteY9881" fmla="*/ 247087 h 3313224"/>
              <a:gd name="connsiteX9882" fmla="*/ 3903569 w 6753100"/>
              <a:gd name="connsiteY9882" fmla="*/ 261390 h 3313224"/>
              <a:gd name="connsiteX9883" fmla="*/ 3903569 w 6753100"/>
              <a:gd name="connsiteY9883" fmla="*/ 213435 h 3313224"/>
              <a:gd name="connsiteX9884" fmla="*/ 3903569 w 6753100"/>
              <a:gd name="connsiteY9884" fmla="*/ 213435 h 3313224"/>
              <a:gd name="connsiteX9885" fmla="*/ 3903569 w 6753100"/>
              <a:gd name="connsiteY9885" fmla="*/ 213435 h 3313224"/>
              <a:gd name="connsiteX9886" fmla="*/ 3907581 w 6753100"/>
              <a:gd name="connsiteY9886" fmla="*/ 214405 h 3313224"/>
              <a:gd name="connsiteX9887" fmla="*/ 4139460 w 6753100"/>
              <a:gd name="connsiteY9887" fmla="*/ 290577 h 3313224"/>
              <a:gd name="connsiteX9888" fmla="*/ 4170006 w 6753100"/>
              <a:gd name="connsiteY9888" fmla="*/ 260031 h 3313224"/>
              <a:gd name="connsiteX9889" fmla="*/ 4026465 w 6753100"/>
              <a:gd name="connsiteY9889" fmla="*/ 205992 h 3313224"/>
              <a:gd name="connsiteX9890" fmla="*/ 4013781 w 6753100"/>
              <a:gd name="connsiteY9890" fmla="*/ 213500 h 3313224"/>
              <a:gd name="connsiteX9891" fmla="*/ 3999219 w 6753100"/>
              <a:gd name="connsiteY9891" fmla="*/ 198939 h 3313224"/>
              <a:gd name="connsiteX9892" fmla="*/ 3999219 w 6753100"/>
              <a:gd name="connsiteY9892" fmla="*/ 198938 h 3313224"/>
              <a:gd name="connsiteX9893" fmla="*/ 3999219 w 6753100"/>
              <a:gd name="connsiteY9893" fmla="*/ 198938 h 3313224"/>
              <a:gd name="connsiteX9894" fmla="*/ 4013781 w 6753100"/>
              <a:gd name="connsiteY9894" fmla="*/ 184377 h 3313224"/>
              <a:gd name="connsiteX9895" fmla="*/ 1464470 w 6753100"/>
              <a:gd name="connsiteY9895" fmla="*/ 181725 h 3313224"/>
              <a:gd name="connsiteX9896" fmla="*/ 1456381 w 6753100"/>
              <a:gd name="connsiteY9896" fmla="*/ 189814 h 3313224"/>
              <a:gd name="connsiteX9897" fmla="*/ 1464470 w 6753100"/>
              <a:gd name="connsiteY9897" fmla="*/ 197903 h 3313224"/>
              <a:gd name="connsiteX9898" fmla="*/ 1472559 w 6753100"/>
              <a:gd name="connsiteY9898" fmla="*/ 189813 h 3313224"/>
              <a:gd name="connsiteX9899" fmla="*/ 4123798 w 6753100"/>
              <a:gd name="connsiteY9899" fmla="*/ 179070 h 3313224"/>
              <a:gd name="connsiteX9900" fmla="*/ 4115709 w 6753100"/>
              <a:gd name="connsiteY9900" fmla="*/ 187160 h 3313224"/>
              <a:gd name="connsiteX9901" fmla="*/ 4123798 w 6753100"/>
              <a:gd name="connsiteY9901" fmla="*/ 195249 h 3313224"/>
              <a:gd name="connsiteX9902" fmla="*/ 4131888 w 6753100"/>
              <a:gd name="connsiteY9902" fmla="*/ 187160 h 3313224"/>
              <a:gd name="connsiteX9903" fmla="*/ 4123798 w 6753100"/>
              <a:gd name="connsiteY9903" fmla="*/ 179070 h 3313224"/>
              <a:gd name="connsiteX9904" fmla="*/ 4245983 w 6753100"/>
              <a:gd name="connsiteY9904" fmla="*/ 177258 h 3313224"/>
              <a:gd name="connsiteX9905" fmla="*/ 4259121 w 6753100"/>
              <a:gd name="connsiteY9905" fmla="*/ 190395 h 3313224"/>
              <a:gd name="connsiteX9906" fmla="*/ 4259056 w 6753100"/>
              <a:gd name="connsiteY9906" fmla="*/ 191172 h 3313224"/>
              <a:gd name="connsiteX9907" fmla="*/ 4354319 w 6753100"/>
              <a:gd name="connsiteY9907" fmla="*/ 240292 h 3313224"/>
              <a:gd name="connsiteX9908" fmla="*/ 4364867 w 6753100"/>
              <a:gd name="connsiteY9908" fmla="*/ 235697 h 3313224"/>
              <a:gd name="connsiteX9909" fmla="*/ 4379429 w 6753100"/>
              <a:gd name="connsiteY9909" fmla="*/ 250258 h 3313224"/>
              <a:gd name="connsiteX9910" fmla="*/ 4364867 w 6753100"/>
              <a:gd name="connsiteY9910" fmla="*/ 264820 h 3313224"/>
              <a:gd name="connsiteX9911" fmla="*/ 4350306 w 6753100"/>
              <a:gd name="connsiteY9911" fmla="*/ 250258 h 3313224"/>
              <a:gd name="connsiteX9912" fmla="*/ 4351083 w 6753100"/>
              <a:gd name="connsiteY9912" fmla="*/ 245858 h 3313224"/>
              <a:gd name="connsiteX9913" fmla="*/ 4257115 w 6753100"/>
              <a:gd name="connsiteY9913" fmla="*/ 197385 h 3313224"/>
              <a:gd name="connsiteX9914" fmla="*/ 4245983 w 6753100"/>
              <a:gd name="connsiteY9914" fmla="*/ 203533 h 3313224"/>
              <a:gd name="connsiteX9915" fmla="*/ 4232846 w 6753100"/>
              <a:gd name="connsiteY9915" fmla="*/ 190395 h 3313224"/>
              <a:gd name="connsiteX9916" fmla="*/ 4245983 w 6753100"/>
              <a:gd name="connsiteY9916" fmla="*/ 177258 h 3313224"/>
              <a:gd name="connsiteX9917" fmla="*/ 6363571 w 6753100"/>
              <a:gd name="connsiteY9917" fmla="*/ 176159 h 3313224"/>
              <a:gd name="connsiteX9918" fmla="*/ 6376709 w 6753100"/>
              <a:gd name="connsiteY9918" fmla="*/ 189296 h 3313224"/>
              <a:gd name="connsiteX9919" fmla="*/ 6370819 w 6753100"/>
              <a:gd name="connsiteY9919" fmla="*/ 200233 h 3313224"/>
              <a:gd name="connsiteX9920" fmla="*/ 6445114 w 6753100"/>
              <a:gd name="connsiteY9920" fmla="*/ 351799 h 3313224"/>
              <a:gd name="connsiteX9921" fmla="*/ 6447120 w 6753100"/>
              <a:gd name="connsiteY9921" fmla="*/ 351604 h 3313224"/>
              <a:gd name="connsiteX9922" fmla="*/ 6461681 w 6753100"/>
              <a:gd name="connsiteY9922" fmla="*/ 366166 h 3313224"/>
              <a:gd name="connsiteX9923" fmla="*/ 6447120 w 6753100"/>
              <a:gd name="connsiteY9923" fmla="*/ 380727 h 3313224"/>
              <a:gd name="connsiteX9924" fmla="*/ 6432559 w 6753100"/>
              <a:gd name="connsiteY9924" fmla="*/ 366166 h 3313224"/>
              <a:gd name="connsiteX9925" fmla="*/ 6439030 w 6753100"/>
              <a:gd name="connsiteY9925" fmla="*/ 354064 h 3313224"/>
              <a:gd name="connsiteX9926" fmla="*/ 6364607 w 6753100"/>
              <a:gd name="connsiteY9926" fmla="*/ 202303 h 3313224"/>
              <a:gd name="connsiteX9927" fmla="*/ 6363557 w 6753100"/>
              <a:gd name="connsiteY9927" fmla="*/ 202427 h 3313224"/>
              <a:gd name="connsiteX9928" fmla="*/ 6354285 w 6753100"/>
              <a:gd name="connsiteY9928" fmla="*/ 198583 h 3313224"/>
              <a:gd name="connsiteX9929" fmla="*/ 6350434 w 6753100"/>
              <a:gd name="connsiteY9929" fmla="*/ 189296 h 3313224"/>
              <a:gd name="connsiteX9930" fmla="*/ 6363571 w 6753100"/>
              <a:gd name="connsiteY9930" fmla="*/ 176159 h 3313224"/>
              <a:gd name="connsiteX9931" fmla="*/ 1464728 w 6753100"/>
              <a:gd name="connsiteY9931" fmla="*/ 175511 h 3313224"/>
              <a:gd name="connsiteX9932" fmla="*/ 1479290 w 6753100"/>
              <a:gd name="connsiteY9932" fmla="*/ 190072 h 3313224"/>
              <a:gd name="connsiteX9933" fmla="*/ 1479290 w 6753100"/>
              <a:gd name="connsiteY9933" fmla="*/ 190072 h 3313224"/>
              <a:gd name="connsiteX9934" fmla="*/ 1479290 w 6753100"/>
              <a:gd name="connsiteY9934" fmla="*/ 190073 h 3313224"/>
              <a:gd name="connsiteX9935" fmla="*/ 1464728 w 6753100"/>
              <a:gd name="connsiteY9935" fmla="*/ 204634 h 3313224"/>
              <a:gd name="connsiteX9936" fmla="*/ 1458451 w 6753100"/>
              <a:gd name="connsiteY9936" fmla="*/ 203145 h 3313224"/>
              <a:gd name="connsiteX9937" fmla="*/ 1383768 w 6753100"/>
              <a:gd name="connsiteY9937" fmla="*/ 316658 h 3313224"/>
              <a:gd name="connsiteX9938" fmla="*/ 1412891 w 6753100"/>
              <a:gd name="connsiteY9938" fmla="*/ 345780 h 3313224"/>
              <a:gd name="connsiteX9939" fmla="*/ 1415997 w 6753100"/>
              <a:gd name="connsiteY9939" fmla="*/ 340862 h 3313224"/>
              <a:gd name="connsiteX9940" fmla="*/ 1419362 w 6753100"/>
              <a:gd name="connsiteY9940" fmla="*/ 335555 h 3313224"/>
              <a:gd name="connsiteX9941" fmla="*/ 1419556 w 6753100"/>
              <a:gd name="connsiteY9941" fmla="*/ 335296 h 3313224"/>
              <a:gd name="connsiteX9942" fmla="*/ 1517408 w 6753100"/>
              <a:gd name="connsiteY9942" fmla="*/ 189425 h 3313224"/>
              <a:gd name="connsiteX9943" fmla="*/ 1518508 w 6753100"/>
              <a:gd name="connsiteY9943" fmla="*/ 188454 h 3313224"/>
              <a:gd name="connsiteX9944" fmla="*/ 1521097 w 6753100"/>
              <a:gd name="connsiteY9944" fmla="*/ 184830 h 3313224"/>
              <a:gd name="connsiteX9945" fmla="*/ 1523297 w 6753100"/>
              <a:gd name="connsiteY9945" fmla="*/ 181788 h 3313224"/>
              <a:gd name="connsiteX9946" fmla="*/ 1561027 w 6753100"/>
              <a:gd name="connsiteY9946" fmla="*/ 219518 h 3313224"/>
              <a:gd name="connsiteX9947" fmla="*/ 1559409 w 6753100"/>
              <a:gd name="connsiteY9947" fmla="*/ 221783 h 3313224"/>
              <a:gd name="connsiteX9948" fmla="*/ 1497993 w 6753100"/>
              <a:gd name="connsiteY9948" fmla="*/ 310768 h 3313224"/>
              <a:gd name="connsiteX9949" fmla="*/ 1501811 w 6753100"/>
              <a:gd name="connsiteY9949" fmla="*/ 320541 h 3313224"/>
              <a:gd name="connsiteX9950" fmla="*/ 1501811 w 6753100"/>
              <a:gd name="connsiteY9950" fmla="*/ 320541 h 3313224"/>
              <a:gd name="connsiteX9951" fmla="*/ 1487250 w 6753100"/>
              <a:gd name="connsiteY9951" fmla="*/ 335102 h 3313224"/>
              <a:gd name="connsiteX9952" fmla="*/ 1472689 w 6753100"/>
              <a:gd name="connsiteY9952" fmla="*/ 320541 h 3313224"/>
              <a:gd name="connsiteX9953" fmla="*/ 1472689 w 6753100"/>
              <a:gd name="connsiteY9953" fmla="*/ 320541 h 3313224"/>
              <a:gd name="connsiteX9954" fmla="*/ 1487250 w 6753100"/>
              <a:gd name="connsiteY9954" fmla="*/ 305979 h 3313224"/>
              <a:gd name="connsiteX9955" fmla="*/ 1492621 w 6753100"/>
              <a:gd name="connsiteY9955" fmla="*/ 307015 h 3313224"/>
              <a:gd name="connsiteX9956" fmla="*/ 1552484 w 6753100"/>
              <a:gd name="connsiteY9956" fmla="*/ 220165 h 3313224"/>
              <a:gd name="connsiteX9957" fmla="*/ 1523944 w 6753100"/>
              <a:gd name="connsiteY9957" fmla="*/ 191625 h 3313224"/>
              <a:gd name="connsiteX9958" fmla="*/ 1424669 w 6753100"/>
              <a:gd name="connsiteY9958" fmla="*/ 338855 h 3313224"/>
              <a:gd name="connsiteX9959" fmla="*/ 1424345 w 6753100"/>
              <a:gd name="connsiteY9959" fmla="*/ 339308 h 3313224"/>
              <a:gd name="connsiteX9960" fmla="*/ 1421045 w 6753100"/>
              <a:gd name="connsiteY9960" fmla="*/ 344550 h 3313224"/>
              <a:gd name="connsiteX9961" fmla="*/ 1416062 w 6753100"/>
              <a:gd name="connsiteY9961" fmla="*/ 352511 h 3313224"/>
              <a:gd name="connsiteX9962" fmla="*/ 1413926 w 6753100"/>
              <a:gd name="connsiteY9962" fmla="*/ 356005 h 3313224"/>
              <a:gd name="connsiteX9963" fmla="*/ 1375355 w 6753100"/>
              <a:gd name="connsiteY9963" fmla="*/ 317434 h 3313224"/>
              <a:gd name="connsiteX9964" fmla="*/ 1375355 w 6753100"/>
              <a:gd name="connsiteY9964" fmla="*/ 317434 h 3313224"/>
              <a:gd name="connsiteX9965" fmla="*/ 1376714 w 6753100"/>
              <a:gd name="connsiteY9965" fmla="*/ 315234 h 3313224"/>
              <a:gd name="connsiteX9966" fmla="*/ 1376908 w 6753100"/>
              <a:gd name="connsiteY9966" fmla="*/ 315428 h 3313224"/>
              <a:gd name="connsiteX9967" fmla="*/ 1453403 w 6753100"/>
              <a:gd name="connsiteY9967" fmla="*/ 199068 h 3313224"/>
              <a:gd name="connsiteX9968" fmla="*/ 1450167 w 6753100"/>
              <a:gd name="connsiteY9968" fmla="*/ 190073 h 3313224"/>
              <a:gd name="connsiteX9969" fmla="*/ 1450167 w 6753100"/>
              <a:gd name="connsiteY9969" fmla="*/ 190072 h 3313224"/>
              <a:gd name="connsiteX9970" fmla="*/ 1450167 w 6753100"/>
              <a:gd name="connsiteY9970" fmla="*/ 190072 h 3313224"/>
              <a:gd name="connsiteX9971" fmla="*/ 1464728 w 6753100"/>
              <a:gd name="connsiteY9971" fmla="*/ 175511 h 3313224"/>
              <a:gd name="connsiteX9972" fmla="*/ 1887844 w 6753100"/>
              <a:gd name="connsiteY9972" fmla="*/ 173634 h 3313224"/>
              <a:gd name="connsiteX9973" fmla="*/ 1879755 w 6753100"/>
              <a:gd name="connsiteY9973" fmla="*/ 181723 h 3313224"/>
              <a:gd name="connsiteX9974" fmla="*/ 1887844 w 6753100"/>
              <a:gd name="connsiteY9974" fmla="*/ 189813 h 3313224"/>
              <a:gd name="connsiteX9975" fmla="*/ 1895934 w 6753100"/>
              <a:gd name="connsiteY9975" fmla="*/ 181723 h 3313224"/>
              <a:gd name="connsiteX9976" fmla="*/ 1887844 w 6753100"/>
              <a:gd name="connsiteY9976" fmla="*/ 173634 h 3313224"/>
              <a:gd name="connsiteX9977" fmla="*/ 2078241 w 6753100"/>
              <a:gd name="connsiteY9977" fmla="*/ 173634 h 3313224"/>
              <a:gd name="connsiteX9978" fmla="*/ 2070151 w 6753100"/>
              <a:gd name="connsiteY9978" fmla="*/ 181723 h 3313224"/>
              <a:gd name="connsiteX9979" fmla="*/ 2078241 w 6753100"/>
              <a:gd name="connsiteY9979" fmla="*/ 189812 h 3313224"/>
              <a:gd name="connsiteX9980" fmla="*/ 2086330 w 6753100"/>
              <a:gd name="connsiteY9980" fmla="*/ 181723 h 3313224"/>
              <a:gd name="connsiteX9981" fmla="*/ 2078241 w 6753100"/>
              <a:gd name="connsiteY9981" fmla="*/ 173634 h 3313224"/>
              <a:gd name="connsiteX9982" fmla="*/ 3558112 w 6753100"/>
              <a:gd name="connsiteY9982" fmla="*/ 173440 h 3313224"/>
              <a:gd name="connsiteX9983" fmla="*/ 3604643 w 6753100"/>
              <a:gd name="connsiteY9983" fmla="*/ 174217 h 3313224"/>
              <a:gd name="connsiteX9984" fmla="*/ 3607749 w 6753100"/>
              <a:gd name="connsiteY9984" fmla="*/ 174346 h 3313224"/>
              <a:gd name="connsiteX9985" fmla="*/ 3607749 w 6753100"/>
              <a:gd name="connsiteY9985" fmla="*/ 174346 h 3313224"/>
              <a:gd name="connsiteX9986" fmla="*/ 3607749 w 6753100"/>
              <a:gd name="connsiteY9986" fmla="*/ 220877 h 3313224"/>
              <a:gd name="connsiteX9987" fmla="*/ 3755885 w 6753100"/>
              <a:gd name="connsiteY9987" fmla="*/ 233432 h 3313224"/>
              <a:gd name="connsiteX9988" fmla="*/ 3769475 w 6753100"/>
              <a:gd name="connsiteY9988" fmla="*/ 223854 h 3313224"/>
              <a:gd name="connsiteX9989" fmla="*/ 3784037 w 6753100"/>
              <a:gd name="connsiteY9989" fmla="*/ 238415 h 3313224"/>
              <a:gd name="connsiteX9990" fmla="*/ 3769475 w 6753100"/>
              <a:gd name="connsiteY9990" fmla="*/ 252978 h 3313224"/>
              <a:gd name="connsiteX9991" fmla="*/ 3755044 w 6753100"/>
              <a:gd name="connsiteY9991" fmla="*/ 239839 h 3313224"/>
              <a:gd name="connsiteX9992" fmla="*/ 3604384 w 6753100"/>
              <a:gd name="connsiteY9992" fmla="*/ 227220 h 3313224"/>
              <a:gd name="connsiteX9993" fmla="*/ 3601277 w 6753100"/>
              <a:gd name="connsiteY9993" fmla="*/ 227090 h 3313224"/>
              <a:gd name="connsiteX9994" fmla="*/ 3601277 w 6753100"/>
              <a:gd name="connsiteY9994" fmla="*/ 227090 h 3313224"/>
              <a:gd name="connsiteX9995" fmla="*/ 3601277 w 6753100"/>
              <a:gd name="connsiteY9995" fmla="*/ 227090 h 3313224"/>
              <a:gd name="connsiteX9996" fmla="*/ 3601277 w 6753100"/>
              <a:gd name="connsiteY9996" fmla="*/ 180559 h 3313224"/>
              <a:gd name="connsiteX9997" fmla="*/ 3558112 w 6753100"/>
              <a:gd name="connsiteY9997" fmla="*/ 179847 h 3313224"/>
              <a:gd name="connsiteX9998" fmla="*/ 3332639 w 6753100"/>
              <a:gd name="connsiteY9998" fmla="*/ 196803 h 3313224"/>
              <a:gd name="connsiteX9999" fmla="*/ 3318078 w 6753100"/>
              <a:gd name="connsiteY9999" fmla="*/ 211364 h 3313224"/>
              <a:gd name="connsiteX10000" fmla="*/ 3318078 w 6753100"/>
              <a:gd name="connsiteY10000" fmla="*/ 211493 h 3313224"/>
              <a:gd name="connsiteX10001" fmla="*/ 3303517 w 6753100"/>
              <a:gd name="connsiteY10001" fmla="*/ 196932 h 3313224"/>
              <a:gd name="connsiteX10002" fmla="*/ 3318078 w 6753100"/>
              <a:gd name="connsiteY10002" fmla="*/ 182371 h 3313224"/>
              <a:gd name="connsiteX10003" fmla="*/ 3331151 w 6753100"/>
              <a:gd name="connsiteY10003" fmla="*/ 190590 h 3313224"/>
              <a:gd name="connsiteX10004" fmla="*/ 3558112 w 6753100"/>
              <a:gd name="connsiteY10004" fmla="*/ 173440 h 3313224"/>
              <a:gd name="connsiteX10005" fmla="*/ 4123798 w 6753100"/>
              <a:gd name="connsiteY10005" fmla="*/ 172534 h 3313224"/>
              <a:gd name="connsiteX10006" fmla="*/ 4138359 w 6753100"/>
              <a:gd name="connsiteY10006" fmla="*/ 187095 h 3313224"/>
              <a:gd name="connsiteX10007" fmla="*/ 4138101 w 6753100"/>
              <a:gd name="connsiteY10007" fmla="*/ 189425 h 3313224"/>
              <a:gd name="connsiteX10008" fmla="*/ 4310748 w 6753100"/>
              <a:gd name="connsiteY10008" fmla="*/ 269536 h 3313224"/>
              <a:gd name="connsiteX10009" fmla="*/ 4472815 w 6753100"/>
              <a:gd name="connsiteY10009" fmla="*/ 369984 h 3313224"/>
              <a:gd name="connsiteX10010" fmla="*/ 4481098 w 6753100"/>
              <a:gd name="connsiteY10010" fmla="*/ 367007 h 3313224"/>
              <a:gd name="connsiteX10011" fmla="*/ 4494236 w 6753100"/>
              <a:gd name="connsiteY10011" fmla="*/ 380144 h 3313224"/>
              <a:gd name="connsiteX10012" fmla="*/ 4481098 w 6753100"/>
              <a:gd name="connsiteY10012" fmla="*/ 393282 h 3313224"/>
              <a:gd name="connsiteX10013" fmla="*/ 4467961 w 6753100"/>
              <a:gd name="connsiteY10013" fmla="*/ 380144 h 3313224"/>
              <a:gd name="connsiteX10014" fmla="*/ 4468931 w 6753100"/>
              <a:gd name="connsiteY10014" fmla="*/ 375161 h 3313224"/>
              <a:gd name="connsiteX10015" fmla="*/ 4135706 w 6753100"/>
              <a:gd name="connsiteY10015" fmla="*/ 195444 h 3313224"/>
              <a:gd name="connsiteX10016" fmla="*/ 4123798 w 6753100"/>
              <a:gd name="connsiteY10016" fmla="*/ 201656 h 3313224"/>
              <a:gd name="connsiteX10017" fmla="*/ 4109237 w 6753100"/>
              <a:gd name="connsiteY10017" fmla="*/ 187095 h 3313224"/>
              <a:gd name="connsiteX10018" fmla="*/ 4123798 w 6753100"/>
              <a:gd name="connsiteY10018" fmla="*/ 172534 h 3313224"/>
              <a:gd name="connsiteX10019" fmla="*/ 5913776 w 6753100"/>
              <a:gd name="connsiteY10019" fmla="*/ 172269 h 3313224"/>
              <a:gd name="connsiteX10020" fmla="*/ 5913791 w 6753100"/>
              <a:gd name="connsiteY10020" fmla="*/ 172275 h 3313224"/>
              <a:gd name="connsiteX10021" fmla="*/ 5913726 w 6753100"/>
              <a:gd name="connsiteY10021" fmla="*/ 172275 h 3313224"/>
              <a:gd name="connsiteX10022" fmla="*/ 3688580 w 6753100"/>
              <a:gd name="connsiteY10022" fmla="*/ 172016 h 3313224"/>
              <a:gd name="connsiteX10023" fmla="*/ 3680491 w 6753100"/>
              <a:gd name="connsiteY10023" fmla="*/ 180106 h 3313224"/>
              <a:gd name="connsiteX10024" fmla="*/ 3688580 w 6753100"/>
              <a:gd name="connsiteY10024" fmla="*/ 188195 h 3313224"/>
              <a:gd name="connsiteX10025" fmla="*/ 3696670 w 6753100"/>
              <a:gd name="connsiteY10025" fmla="*/ 180106 h 3313224"/>
              <a:gd name="connsiteX10026" fmla="*/ 3688580 w 6753100"/>
              <a:gd name="connsiteY10026" fmla="*/ 172016 h 3313224"/>
              <a:gd name="connsiteX10027" fmla="*/ 1078694 w 6753100"/>
              <a:gd name="connsiteY10027" fmla="*/ 170010 h 3313224"/>
              <a:gd name="connsiteX10028" fmla="*/ 1091832 w 6753100"/>
              <a:gd name="connsiteY10028" fmla="*/ 183147 h 3313224"/>
              <a:gd name="connsiteX10029" fmla="*/ 1091832 w 6753100"/>
              <a:gd name="connsiteY10029" fmla="*/ 183147 h 3313224"/>
              <a:gd name="connsiteX10030" fmla="*/ 1078694 w 6753100"/>
              <a:gd name="connsiteY10030" fmla="*/ 196285 h 3313224"/>
              <a:gd name="connsiteX10031" fmla="*/ 1075200 w 6753100"/>
              <a:gd name="connsiteY10031" fmla="*/ 195767 h 3313224"/>
              <a:gd name="connsiteX10032" fmla="*/ 935606 w 6753100"/>
              <a:gd name="connsiteY10032" fmla="*/ 460911 h 3313224"/>
              <a:gd name="connsiteX10033" fmla="*/ 965829 w 6753100"/>
              <a:gd name="connsiteY10033" fmla="*/ 491133 h 3313224"/>
              <a:gd name="connsiteX10034" fmla="*/ 1065881 w 6753100"/>
              <a:gd name="connsiteY10034" fmla="*/ 292454 h 3313224"/>
              <a:gd name="connsiteX10035" fmla="*/ 1067951 w 6753100"/>
              <a:gd name="connsiteY10035" fmla="*/ 288700 h 3313224"/>
              <a:gd name="connsiteX10036" fmla="*/ 1107040 w 6753100"/>
              <a:gd name="connsiteY10036" fmla="*/ 327789 h 3313224"/>
              <a:gd name="connsiteX10037" fmla="*/ 1105875 w 6753100"/>
              <a:gd name="connsiteY10037" fmla="*/ 329924 h 3313224"/>
              <a:gd name="connsiteX10038" fmla="*/ 1025368 w 6753100"/>
              <a:gd name="connsiteY10038" fmla="*/ 488997 h 3313224"/>
              <a:gd name="connsiteX10039" fmla="*/ 1060380 w 6753100"/>
              <a:gd name="connsiteY10039" fmla="*/ 524009 h 3313224"/>
              <a:gd name="connsiteX10040" fmla="*/ 1059474 w 6753100"/>
              <a:gd name="connsiteY10040" fmla="*/ 526080 h 3313224"/>
              <a:gd name="connsiteX10041" fmla="*/ 974242 w 6753100"/>
              <a:gd name="connsiteY10041" fmla="*/ 734338 h 3313224"/>
              <a:gd name="connsiteX10042" fmla="*/ 972495 w 6753100"/>
              <a:gd name="connsiteY10042" fmla="*/ 739127 h 3313224"/>
              <a:gd name="connsiteX10043" fmla="*/ 931270 w 6753100"/>
              <a:gd name="connsiteY10043" fmla="*/ 697902 h 3313224"/>
              <a:gd name="connsiteX10044" fmla="*/ 931982 w 6753100"/>
              <a:gd name="connsiteY10044" fmla="*/ 695961 h 3313224"/>
              <a:gd name="connsiteX10045" fmla="*/ 994239 w 6753100"/>
              <a:gd name="connsiteY10045" fmla="*/ 542065 h 3313224"/>
              <a:gd name="connsiteX10046" fmla="*/ 989321 w 6753100"/>
              <a:gd name="connsiteY10046" fmla="*/ 531193 h 3313224"/>
              <a:gd name="connsiteX10047" fmla="*/ 1003882 w 6753100"/>
              <a:gd name="connsiteY10047" fmla="*/ 516631 h 3313224"/>
              <a:gd name="connsiteX10048" fmla="*/ 1018443 w 6753100"/>
              <a:gd name="connsiteY10048" fmla="*/ 531193 h 3313224"/>
              <a:gd name="connsiteX10049" fmla="*/ 1003882 w 6753100"/>
              <a:gd name="connsiteY10049" fmla="*/ 545754 h 3313224"/>
              <a:gd name="connsiteX10050" fmla="*/ 999999 w 6753100"/>
              <a:gd name="connsiteY10050" fmla="*/ 545171 h 3313224"/>
              <a:gd name="connsiteX10051" fmla="*/ 938842 w 6753100"/>
              <a:gd name="connsiteY10051" fmla="*/ 696220 h 3313224"/>
              <a:gd name="connsiteX10052" fmla="*/ 969906 w 6753100"/>
              <a:gd name="connsiteY10052" fmla="*/ 727283 h 3313224"/>
              <a:gd name="connsiteX10053" fmla="*/ 1052678 w 6753100"/>
              <a:gd name="connsiteY10053" fmla="*/ 525368 h 3313224"/>
              <a:gd name="connsiteX10054" fmla="*/ 1017667 w 6753100"/>
              <a:gd name="connsiteY10054" fmla="*/ 490356 h 3313224"/>
              <a:gd name="connsiteX10055" fmla="*/ 1018638 w 6753100"/>
              <a:gd name="connsiteY10055" fmla="*/ 488286 h 3313224"/>
              <a:gd name="connsiteX10056" fmla="*/ 1099145 w 6753100"/>
              <a:gd name="connsiteY10056" fmla="*/ 328954 h 3313224"/>
              <a:gd name="connsiteX10057" fmla="*/ 1069569 w 6753100"/>
              <a:gd name="connsiteY10057" fmla="*/ 299378 h 3313224"/>
              <a:gd name="connsiteX10058" fmla="*/ 969906 w 6753100"/>
              <a:gd name="connsiteY10058" fmla="*/ 498058 h 3313224"/>
              <a:gd name="connsiteX10059" fmla="*/ 967965 w 6753100"/>
              <a:gd name="connsiteY10059" fmla="*/ 502329 h 3313224"/>
              <a:gd name="connsiteX10060" fmla="*/ 927905 w 6753100"/>
              <a:gd name="connsiteY10060" fmla="*/ 462270 h 3313224"/>
              <a:gd name="connsiteX10061" fmla="*/ 928876 w 6753100"/>
              <a:gd name="connsiteY10061" fmla="*/ 460199 h 3313224"/>
              <a:gd name="connsiteX10062" fmla="*/ 1069619 w 6753100"/>
              <a:gd name="connsiteY10062" fmla="*/ 192560 h 3313224"/>
              <a:gd name="connsiteX10063" fmla="*/ 1069634 w 6753100"/>
              <a:gd name="connsiteY10063" fmla="*/ 192596 h 3313224"/>
              <a:gd name="connsiteX10064" fmla="*/ 1069634 w 6753100"/>
              <a:gd name="connsiteY10064" fmla="*/ 192531 h 3313224"/>
              <a:gd name="connsiteX10065" fmla="*/ 1069619 w 6753100"/>
              <a:gd name="connsiteY10065" fmla="*/ 192560 h 3313224"/>
              <a:gd name="connsiteX10066" fmla="*/ 1065557 w 6753100"/>
              <a:gd name="connsiteY10066" fmla="*/ 183147 h 3313224"/>
              <a:gd name="connsiteX10067" fmla="*/ 1065557 w 6753100"/>
              <a:gd name="connsiteY10067" fmla="*/ 183147 h 3313224"/>
              <a:gd name="connsiteX10068" fmla="*/ 1078694 w 6753100"/>
              <a:gd name="connsiteY10068" fmla="*/ 170010 h 3313224"/>
              <a:gd name="connsiteX10069" fmla="*/ 2078176 w 6753100"/>
              <a:gd name="connsiteY10069" fmla="*/ 167097 h 3313224"/>
              <a:gd name="connsiteX10070" fmla="*/ 2092737 w 6753100"/>
              <a:gd name="connsiteY10070" fmla="*/ 181658 h 3313224"/>
              <a:gd name="connsiteX10071" fmla="*/ 2078176 w 6753100"/>
              <a:gd name="connsiteY10071" fmla="*/ 196219 h 3313224"/>
              <a:gd name="connsiteX10072" fmla="*/ 2070086 w 6753100"/>
              <a:gd name="connsiteY10072" fmla="*/ 193760 h 3313224"/>
              <a:gd name="connsiteX10073" fmla="*/ 1956121 w 6753100"/>
              <a:gd name="connsiteY10073" fmla="*/ 318598 h 3313224"/>
              <a:gd name="connsiteX10074" fmla="*/ 1959033 w 6753100"/>
              <a:gd name="connsiteY10074" fmla="*/ 326753 h 3313224"/>
              <a:gd name="connsiteX10075" fmla="*/ 1945895 w 6753100"/>
              <a:gd name="connsiteY10075" fmla="*/ 339890 h 3313224"/>
              <a:gd name="connsiteX10076" fmla="*/ 1932758 w 6753100"/>
              <a:gd name="connsiteY10076" fmla="*/ 326753 h 3313224"/>
              <a:gd name="connsiteX10077" fmla="*/ 1945895 w 6753100"/>
              <a:gd name="connsiteY10077" fmla="*/ 313615 h 3313224"/>
              <a:gd name="connsiteX10078" fmla="*/ 1951008 w 6753100"/>
              <a:gd name="connsiteY10078" fmla="*/ 314651 h 3313224"/>
              <a:gd name="connsiteX10079" fmla="*/ 1950943 w 6753100"/>
              <a:gd name="connsiteY10079" fmla="*/ 314586 h 3313224"/>
              <a:gd name="connsiteX10080" fmla="*/ 2065686 w 6753100"/>
              <a:gd name="connsiteY10080" fmla="*/ 188971 h 3313224"/>
              <a:gd name="connsiteX10081" fmla="*/ 2063615 w 6753100"/>
              <a:gd name="connsiteY10081" fmla="*/ 181658 h 3313224"/>
              <a:gd name="connsiteX10082" fmla="*/ 2078176 w 6753100"/>
              <a:gd name="connsiteY10082" fmla="*/ 167097 h 3313224"/>
              <a:gd name="connsiteX10083" fmla="*/ 1143087 w 6753100"/>
              <a:gd name="connsiteY10083" fmla="*/ 163408 h 3313224"/>
              <a:gd name="connsiteX10084" fmla="*/ 1134997 w 6753100"/>
              <a:gd name="connsiteY10084" fmla="*/ 171498 h 3313224"/>
              <a:gd name="connsiteX10085" fmla="*/ 1143087 w 6753100"/>
              <a:gd name="connsiteY10085" fmla="*/ 179587 h 3313224"/>
              <a:gd name="connsiteX10086" fmla="*/ 1151176 w 6753100"/>
              <a:gd name="connsiteY10086" fmla="*/ 171498 h 3313224"/>
              <a:gd name="connsiteX10087" fmla="*/ 1143087 w 6753100"/>
              <a:gd name="connsiteY10087" fmla="*/ 163408 h 3313224"/>
              <a:gd name="connsiteX10088" fmla="*/ 3629042 w 6753100"/>
              <a:gd name="connsiteY10088" fmla="*/ 163150 h 3313224"/>
              <a:gd name="connsiteX10089" fmla="*/ 3642179 w 6753100"/>
              <a:gd name="connsiteY10089" fmla="*/ 175770 h 3313224"/>
              <a:gd name="connsiteX10090" fmla="*/ 3674278 w 6753100"/>
              <a:gd name="connsiteY10090" fmla="*/ 177841 h 3313224"/>
              <a:gd name="connsiteX10091" fmla="*/ 3688580 w 6753100"/>
              <a:gd name="connsiteY10091" fmla="*/ 165545 h 3313224"/>
              <a:gd name="connsiteX10092" fmla="*/ 3703142 w 6753100"/>
              <a:gd name="connsiteY10092" fmla="*/ 180106 h 3313224"/>
              <a:gd name="connsiteX10093" fmla="*/ 3688580 w 6753100"/>
              <a:gd name="connsiteY10093" fmla="*/ 194668 h 3313224"/>
              <a:gd name="connsiteX10094" fmla="*/ 3674731 w 6753100"/>
              <a:gd name="connsiteY10094" fmla="*/ 184377 h 3313224"/>
              <a:gd name="connsiteX10095" fmla="*/ 3640755 w 6753100"/>
              <a:gd name="connsiteY10095" fmla="*/ 182177 h 3313224"/>
              <a:gd name="connsiteX10096" fmla="*/ 3629042 w 6753100"/>
              <a:gd name="connsiteY10096" fmla="*/ 189490 h 3313224"/>
              <a:gd name="connsiteX10097" fmla="*/ 3629042 w 6753100"/>
              <a:gd name="connsiteY10097" fmla="*/ 189425 h 3313224"/>
              <a:gd name="connsiteX10098" fmla="*/ 3615904 w 6753100"/>
              <a:gd name="connsiteY10098" fmla="*/ 176287 h 3313224"/>
              <a:gd name="connsiteX10099" fmla="*/ 3629042 w 6753100"/>
              <a:gd name="connsiteY10099" fmla="*/ 163150 h 3313224"/>
              <a:gd name="connsiteX10100" fmla="*/ 760613 w 6753100"/>
              <a:gd name="connsiteY10100" fmla="*/ 162956 h 3313224"/>
              <a:gd name="connsiteX10101" fmla="*/ 773750 w 6753100"/>
              <a:gd name="connsiteY10101" fmla="*/ 176093 h 3313224"/>
              <a:gd name="connsiteX10102" fmla="*/ 760613 w 6753100"/>
              <a:gd name="connsiteY10102" fmla="*/ 189231 h 3313224"/>
              <a:gd name="connsiteX10103" fmla="*/ 758477 w 6753100"/>
              <a:gd name="connsiteY10103" fmla="*/ 189037 h 3313224"/>
              <a:gd name="connsiteX10104" fmla="*/ 739321 w 6753100"/>
              <a:gd name="connsiteY10104" fmla="*/ 225925 h 3313224"/>
              <a:gd name="connsiteX10105" fmla="*/ 745598 w 6753100"/>
              <a:gd name="connsiteY10105" fmla="*/ 237834 h 3313224"/>
              <a:gd name="connsiteX10106" fmla="*/ 731037 w 6753100"/>
              <a:gd name="connsiteY10106" fmla="*/ 252395 h 3313224"/>
              <a:gd name="connsiteX10107" fmla="*/ 716476 w 6753100"/>
              <a:gd name="connsiteY10107" fmla="*/ 237834 h 3313224"/>
              <a:gd name="connsiteX10108" fmla="*/ 731037 w 6753100"/>
              <a:gd name="connsiteY10108" fmla="*/ 223272 h 3313224"/>
              <a:gd name="connsiteX10109" fmla="*/ 731102 w 6753100"/>
              <a:gd name="connsiteY10109" fmla="*/ 223272 h 3313224"/>
              <a:gd name="connsiteX10110" fmla="*/ 733367 w 6753100"/>
              <a:gd name="connsiteY10110" fmla="*/ 223531 h 3313224"/>
              <a:gd name="connsiteX10111" fmla="*/ 752588 w 6753100"/>
              <a:gd name="connsiteY10111" fmla="*/ 186449 h 3313224"/>
              <a:gd name="connsiteX10112" fmla="*/ 747475 w 6753100"/>
              <a:gd name="connsiteY10112" fmla="*/ 176093 h 3313224"/>
              <a:gd name="connsiteX10113" fmla="*/ 760613 w 6753100"/>
              <a:gd name="connsiteY10113" fmla="*/ 162956 h 3313224"/>
              <a:gd name="connsiteX10114" fmla="*/ 1653247 w 6753100"/>
              <a:gd name="connsiteY10114" fmla="*/ 161790 h 3313224"/>
              <a:gd name="connsiteX10115" fmla="*/ 1645157 w 6753100"/>
              <a:gd name="connsiteY10115" fmla="*/ 169881 h 3313224"/>
              <a:gd name="connsiteX10116" fmla="*/ 1653247 w 6753100"/>
              <a:gd name="connsiteY10116" fmla="*/ 177970 h 3313224"/>
              <a:gd name="connsiteX10117" fmla="*/ 1661337 w 6753100"/>
              <a:gd name="connsiteY10117" fmla="*/ 169881 h 3313224"/>
              <a:gd name="connsiteX10118" fmla="*/ 1653247 w 6753100"/>
              <a:gd name="connsiteY10118" fmla="*/ 161790 h 3313224"/>
              <a:gd name="connsiteX10119" fmla="*/ 5850174 w 6753100"/>
              <a:gd name="connsiteY10119" fmla="*/ 161532 h 3313224"/>
              <a:gd name="connsiteX10120" fmla="*/ 5850175 w 6753100"/>
              <a:gd name="connsiteY10120" fmla="*/ 161532 h 3313224"/>
              <a:gd name="connsiteX10121" fmla="*/ 5850175 w 6753100"/>
              <a:gd name="connsiteY10121" fmla="*/ 161532 h 3313224"/>
              <a:gd name="connsiteX10122" fmla="*/ 923051 w 6753100"/>
              <a:gd name="connsiteY10122" fmla="*/ 158102 h 3313224"/>
              <a:gd name="connsiteX10123" fmla="*/ 936189 w 6753100"/>
              <a:gd name="connsiteY10123" fmla="*/ 171239 h 3313224"/>
              <a:gd name="connsiteX10124" fmla="*/ 923051 w 6753100"/>
              <a:gd name="connsiteY10124" fmla="*/ 184377 h 3313224"/>
              <a:gd name="connsiteX10125" fmla="*/ 920657 w 6753100"/>
              <a:gd name="connsiteY10125" fmla="*/ 184118 h 3313224"/>
              <a:gd name="connsiteX10126" fmla="*/ 824812 w 6753100"/>
              <a:gd name="connsiteY10126" fmla="*/ 368366 h 3313224"/>
              <a:gd name="connsiteX10127" fmla="*/ 822870 w 6753100"/>
              <a:gd name="connsiteY10127" fmla="*/ 372508 h 3313224"/>
              <a:gd name="connsiteX10128" fmla="*/ 783134 w 6753100"/>
              <a:gd name="connsiteY10128" fmla="*/ 332772 h 3313224"/>
              <a:gd name="connsiteX10129" fmla="*/ 784105 w 6753100"/>
              <a:gd name="connsiteY10129" fmla="*/ 330701 h 3313224"/>
              <a:gd name="connsiteX10130" fmla="*/ 842738 w 6753100"/>
              <a:gd name="connsiteY10130" fmla="*/ 215700 h 3313224"/>
              <a:gd name="connsiteX10131" fmla="*/ 813033 w 6753100"/>
              <a:gd name="connsiteY10131" fmla="*/ 185996 h 3313224"/>
              <a:gd name="connsiteX10132" fmla="*/ 638946 w 6753100"/>
              <a:gd name="connsiteY10132" fmla="*/ 566722 h 3313224"/>
              <a:gd name="connsiteX10133" fmla="*/ 670204 w 6753100"/>
              <a:gd name="connsiteY10133" fmla="*/ 597980 h 3313224"/>
              <a:gd name="connsiteX10134" fmla="*/ 755435 w 6753100"/>
              <a:gd name="connsiteY10134" fmla="*/ 391987 h 3313224"/>
              <a:gd name="connsiteX10135" fmla="*/ 749611 w 6753100"/>
              <a:gd name="connsiteY10135" fmla="*/ 381050 h 3313224"/>
              <a:gd name="connsiteX10136" fmla="*/ 762748 w 6753100"/>
              <a:gd name="connsiteY10136" fmla="*/ 367913 h 3313224"/>
              <a:gd name="connsiteX10137" fmla="*/ 775886 w 6753100"/>
              <a:gd name="connsiteY10137" fmla="*/ 381050 h 3313224"/>
              <a:gd name="connsiteX10138" fmla="*/ 762748 w 6753100"/>
              <a:gd name="connsiteY10138" fmla="*/ 394188 h 3313224"/>
              <a:gd name="connsiteX10139" fmla="*/ 761584 w 6753100"/>
              <a:gd name="connsiteY10139" fmla="*/ 394058 h 3313224"/>
              <a:gd name="connsiteX10140" fmla="*/ 674475 w 6753100"/>
              <a:gd name="connsiteY10140" fmla="*/ 604969 h 3313224"/>
              <a:gd name="connsiteX10141" fmla="*/ 672728 w 6753100"/>
              <a:gd name="connsiteY10141" fmla="*/ 609693 h 3313224"/>
              <a:gd name="connsiteX10142" fmla="*/ 631374 w 6753100"/>
              <a:gd name="connsiteY10142" fmla="*/ 568340 h 3313224"/>
              <a:gd name="connsiteX10143" fmla="*/ 631568 w 6753100"/>
              <a:gd name="connsiteY10143" fmla="*/ 568340 h 3313224"/>
              <a:gd name="connsiteX10144" fmla="*/ 632280 w 6753100"/>
              <a:gd name="connsiteY10144" fmla="*/ 566398 h 3313224"/>
              <a:gd name="connsiteX10145" fmla="*/ 809538 w 6753100"/>
              <a:gd name="connsiteY10145" fmla="*/ 179135 h 3313224"/>
              <a:gd name="connsiteX10146" fmla="*/ 811609 w 6753100"/>
              <a:gd name="connsiteY10146" fmla="*/ 175317 h 3313224"/>
              <a:gd name="connsiteX10147" fmla="*/ 850828 w 6753100"/>
              <a:gd name="connsiteY10147" fmla="*/ 214535 h 3313224"/>
              <a:gd name="connsiteX10148" fmla="*/ 850828 w 6753100"/>
              <a:gd name="connsiteY10148" fmla="*/ 214535 h 3313224"/>
              <a:gd name="connsiteX10149" fmla="*/ 850828 w 6753100"/>
              <a:gd name="connsiteY10149" fmla="*/ 214536 h 3313224"/>
              <a:gd name="connsiteX10150" fmla="*/ 849663 w 6753100"/>
              <a:gd name="connsiteY10150" fmla="*/ 216670 h 3313224"/>
              <a:gd name="connsiteX10151" fmla="*/ 791030 w 6753100"/>
              <a:gd name="connsiteY10151" fmla="*/ 331477 h 3313224"/>
              <a:gd name="connsiteX10152" fmla="*/ 820993 w 6753100"/>
              <a:gd name="connsiteY10152" fmla="*/ 361441 h 3313224"/>
              <a:gd name="connsiteX10153" fmla="*/ 914832 w 6753100"/>
              <a:gd name="connsiteY10153" fmla="*/ 181400 h 3313224"/>
              <a:gd name="connsiteX10154" fmla="*/ 909914 w 6753100"/>
              <a:gd name="connsiteY10154" fmla="*/ 171239 h 3313224"/>
              <a:gd name="connsiteX10155" fmla="*/ 923051 w 6753100"/>
              <a:gd name="connsiteY10155" fmla="*/ 158102 h 3313224"/>
              <a:gd name="connsiteX10156" fmla="*/ 1716863 w 6753100"/>
              <a:gd name="connsiteY10156" fmla="*/ 158037 h 3313224"/>
              <a:gd name="connsiteX10157" fmla="*/ 1708774 w 6753100"/>
              <a:gd name="connsiteY10157" fmla="*/ 166126 h 3313224"/>
              <a:gd name="connsiteX10158" fmla="*/ 1716863 w 6753100"/>
              <a:gd name="connsiteY10158" fmla="*/ 174217 h 3313224"/>
              <a:gd name="connsiteX10159" fmla="*/ 1724953 w 6753100"/>
              <a:gd name="connsiteY10159" fmla="*/ 166126 h 3313224"/>
              <a:gd name="connsiteX10160" fmla="*/ 1716863 w 6753100"/>
              <a:gd name="connsiteY10160" fmla="*/ 158037 h 3313224"/>
              <a:gd name="connsiteX10161" fmla="*/ 6083025 w 6753100"/>
              <a:gd name="connsiteY10161" fmla="*/ 157908 h 3313224"/>
              <a:gd name="connsiteX10162" fmla="*/ 6096162 w 6753100"/>
              <a:gd name="connsiteY10162" fmla="*/ 171045 h 3313224"/>
              <a:gd name="connsiteX10163" fmla="*/ 6092862 w 6753100"/>
              <a:gd name="connsiteY10163" fmla="*/ 179653 h 3313224"/>
              <a:gd name="connsiteX10164" fmla="*/ 6143664 w 6753100"/>
              <a:gd name="connsiteY10164" fmla="*/ 269609 h 3313224"/>
              <a:gd name="connsiteX10165" fmla="*/ 6144829 w 6753100"/>
              <a:gd name="connsiteY10165" fmla="*/ 271744 h 3313224"/>
              <a:gd name="connsiteX10166" fmla="*/ 6105676 w 6753100"/>
              <a:gd name="connsiteY10166" fmla="*/ 310898 h 3313224"/>
              <a:gd name="connsiteX10167" fmla="*/ 6103605 w 6753100"/>
              <a:gd name="connsiteY10167" fmla="*/ 307079 h 3313224"/>
              <a:gd name="connsiteX10168" fmla="*/ 6079725 w 6753100"/>
              <a:gd name="connsiteY10168" fmla="*/ 263525 h 3313224"/>
              <a:gd name="connsiteX10169" fmla="*/ 6050343 w 6753100"/>
              <a:gd name="connsiteY10169" fmla="*/ 292907 h 3313224"/>
              <a:gd name="connsiteX10170" fmla="*/ 6104381 w 6753100"/>
              <a:gd name="connsiteY10170" fmla="*/ 395482 h 3313224"/>
              <a:gd name="connsiteX10171" fmla="*/ 6108394 w 6753100"/>
              <a:gd name="connsiteY10171" fmla="*/ 394835 h 3313224"/>
              <a:gd name="connsiteX10172" fmla="*/ 6122955 w 6753100"/>
              <a:gd name="connsiteY10172" fmla="*/ 409396 h 3313224"/>
              <a:gd name="connsiteX10173" fmla="*/ 6108394 w 6753100"/>
              <a:gd name="connsiteY10173" fmla="*/ 423957 h 3313224"/>
              <a:gd name="connsiteX10174" fmla="*/ 6093833 w 6753100"/>
              <a:gd name="connsiteY10174" fmla="*/ 409396 h 3313224"/>
              <a:gd name="connsiteX10175" fmla="*/ 6098751 w 6753100"/>
              <a:gd name="connsiteY10175" fmla="*/ 398589 h 3313224"/>
              <a:gd name="connsiteX10176" fmla="*/ 6043548 w 6753100"/>
              <a:gd name="connsiteY10176" fmla="*/ 293877 h 3313224"/>
              <a:gd name="connsiteX10177" fmla="*/ 6042383 w 6753100"/>
              <a:gd name="connsiteY10177" fmla="*/ 291742 h 3313224"/>
              <a:gd name="connsiteX10178" fmla="*/ 6081278 w 6753100"/>
              <a:gd name="connsiteY10178" fmla="*/ 252847 h 3313224"/>
              <a:gd name="connsiteX10179" fmla="*/ 6083349 w 6753100"/>
              <a:gd name="connsiteY10179" fmla="*/ 256601 h 3313224"/>
              <a:gd name="connsiteX10180" fmla="*/ 6107294 w 6753100"/>
              <a:gd name="connsiteY10180" fmla="*/ 300155 h 3313224"/>
              <a:gd name="connsiteX10181" fmla="*/ 6136934 w 6753100"/>
              <a:gd name="connsiteY10181" fmla="*/ 270515 h 3313224"/>
              <a:gd name="connsiteX10182" fmla="*/ 6087620 w 6753100"/>
              <a:gd name="connsiteY10182" fmla="*/ 183277 h 3313224"/>
              <a:gd name="connsiteX10183" fmla="*/ 6083090 w 6753100"/>
              <a:gd name="connsiteY10183" fmla="*/ 184118 h 3313224"/>
              <a:gd name="connsiteX10184" fmla="*/ 6083025 w 6753100"/>
              <a:gd name="connsiteY10184" fmla="*/ 184183 h 3313224"/>
              <a:gd name="connsiteX10185" fmla="*/ 6069888 w 6753100"/>
              <a:gd name="connsiteY10185" fmla="*/ 171045 h 3313224"/>
              <a:gd name="connsiteX10186" fmla="*/ 6083025 w 6753100"/>
              <a:gd name="connsiteY10186" fmla="*/ 157908 h 3313224"/>
              <a:gd name="connsiteX10187" fmla="*/ 5968218 w 6753100"/>
              <a:gd name="connsiteY10187" fmla="*/ 155319 h 3313224"/>
              <a:gd name="connsiteX10188" fmla="*/ 5960128 w 6753100"/>
              <a:gd name="connsiteY10188" fmla="*/ 163409 h 3313224"/>
              <a:gd name="connsiteX10189" fmla="*/ 5968218 w 6753100"/>
              <a:gd name="connsiteY10189" fmla="*/ 171498 h 3313224"/>
              <a:gd name="connsiteX10190" fmla="*/ 5976307 w 6753100"/>
              <a:gd name="connsiteY10190" fmla="*/ 163409 h 3313224"/>
              <a:gd name="connsiteX10191" fmla="*/ 5968218 w 6753100"/>
              <a:gd name="connsiteY10191" fmla="*/ 155319 h 3313224"/>
              <a:gd name="connsiteX10192" fmla="*/ 1653182 w 6753100"/>
              <a:gd name="connsiteY10192" fmla="*/ 155255 h 3313224"/>
              <a:gd name="connsiteX10193" fmla="*/ 1667743 w 6753100"/>
              <a:gd name="connsiteY10193" fmla="*/ 169816 h 3313224"/>
              <a:gd name="connsiteX10194" fmla="*/ 1653182 w 6753100"/>
              <a:gd name="connsiteY10194" fmla="*/ 184376 h 3313224"/>
              <a:gd name="connsiteX10195" fmla="*/ 1647423 w 6753100"/>
              <a:gd name="connsiteY10195" fmla="*/ 183212 h 3313224"/>
              <a:gd name="connsiteX10196" fmla="*/ 1577788 w 6753100"/>
              <a:gd name="connsiteY10196" fmla="*/ 277439 h 3313224"/>
              <a:gd name="connsiteX10197" fmla="*/ 1582124 w 6753100"/>
              <a:gd name="connsiteY10197" fmla="*/ 287146 h 3313224"/>
              <a:gd name="connsiteX10198" fmla="*/ 1568986 w 6753100"/>
              <a:gd name="connsiteY10198" fmla="*/ 300284 h 3313224"/>
              <a:gd name="connsiteX10199" fmla="*/ 1555849 w 6753100"/>
              <a:gd name="connsiteY10199" fmla="*/ 287146 h 3313224"/>
              <a:gd name="connsiteX10200" fmla="*/ 1555784 w 6753100"/>
              <a:gd name="connsiteY10200" fmla="*/ 287081 h 3313224"/>
              <a:gd name="connsiteX10201" fmla="*/ 1568921 w 6753100"/>
              <a:gd name="connsiteY10201" fmla="*/ 273944 h 3313224"/>
              <a:gd name="connsiteX10202" fmla="*/ 1572028 w 6753100"/>
              <a:gd name="connsiteY10202" fmla="*/ 274333 h 3313224"/>
              <a:gd name="connsiteX10203" fmla="*/ 1642245 w 6753100"/>
              <a:gd name="connsiteY10203" fmla="*/ 179329 h 3313224"/>
              <a:gd name="connsiteX10204" fmla="*/ 1638621 w 6753100"/>
              <a:gd name="connsiteY10204" fmla="*/ 169816 h 3313224"/>
              <a:gd name="connsiteX10205" fmla="*/ 1653182 w 6753100"/>
              <a:gd name="connsiteY10205" fmla="*/ 155255 h 3313224"/>
              <a:gd name="connsiteX10206" fmla="*/ 711493 w 6753100"/>
              <a:gd name="connsiteY10206" fmla="*/ 154219 h 3313224"/>
              <a:gd name="connsiteX10207" fmla="*/ 724631 w 6753100"/>
              <a:gd name="connsiteY10207" fmla="*/ 167356 h 3313224"/>
              <a:gd name="connsiteX10208" fmla="*/ 711493 w 6753100"/>
              <a:gd name="connsiteY10208" fmla="*/ 180494 h 3313224"/>
              <a:gd name="connsiteX10209" fmla="*/ 710328 w 6753100"/>
              <a:gd name="connsiteY10209" fmla="*/ 180364 h 3313224"/>
              <a:gd name="connsiteX10210" fmla="*/ 684895 w 6753100"/>
              <a:gd name="connsiteY10210" fmla="*/ 229808 h 3313224"/>
              <a:gd name="connsiteX10211" fmla="*/ 719712 w 6753100"/>
              <a:gd name="connsiteY10211" fmla="*/ 264690 h 3313224"/>
              <a:gd name="connsiteX10212" fmla="*/ 719712 w 6753100"/>
              <a:gd name="connsiteY10212" fmla="*/ 264690 h 3313224"/>
              <a:gd name="connsiteX10213" fmla="*/ 718677 w 6753100"/>
              <a:gd name="connsiteY10213" fmla="*/ 266762 h 3313224"/>
              <a:gd name="connsiteX10214" fmla="*/ 650983 w 6753100"/>
              <a:gd name="connsiteY10214" fmla="*/ 412826 h 3313224"/>
              <a:gd name="connsiteX10215" fmla="*/ 636681 w 6753100"/>
              <a:gd name="connsiteY10215" fmla="*/ 446479 h 3313224"/>
              <a:gd name="connsiteX10216" fmla="*/ 634804 w 6753100"/>
              <a:gd name="connsiteY10216" fmla="*/ 450944 h 3313224"/>
              <a:gd name="connsiteX10217" fmla="*/ 594162 w 6753100"/>
              <a:gd name="connsiteY10217" fmla="*/ 410302 h 3313224"/>
              <a:gd name="connsiteX10218" fmla="*/ 595003 w 6753100"/>
              <a:gd name="connsiteY10218" fmla="*/ 408296 h 3313224"/>
              <a:gd name="connsiteX10219" fmla="*/ 654931 w 6753100"/>
              <a:gd name="connsiteY10219" fmla="*/ 275951 h 3313224"/>
              <a:gd name="connsiteX10220" fmla="*/ 624967 w 6753100"/>
              <a:gd name="connsiteY10220" fmla="*/ 245987 h 3313224"/>
              <a:gd name="connsiteX10221" fmla="*/ 543295 w 6753100"/>
              <a:gd name="connsiteY10221" fmla="*/ 428099 h 3313224"/>
              <a:gd name="connsiteX10222" fmla="*/ 578954 w 6753100"/>
              <a:gd name="connsiteY10222" fmla="*/ 463758 h 3313224"/>
              <a:gd name="connsiteX10223" fmla="*/ 578177 w 6753100"/>
              <a:gd name="connsiteY10223" fmla="*/ 465764 h 3313224"/>
              <a:gd name="connsiteX10224" fmla="*/ 539088 w 6753100"/>
              <a:gd name="connsiteY10224" fmla="*/ 567434 h 3313224"/>
              <a:gd name="connsiteX10225" fmla="*/ 545948 w 6753100"/>
              <a:gd name="connsiteY10225" fmla="*/ 579730 h 3313224"/>
              <a:gd name="connsiteX10226" fmla="*/ 531387 w 6753100"/>
              <a:gd name="connsiteY10226" fmla="*/ 594291 h 3313224"/>
              <a:gd name="connsiteX10227" fmla="*/ 516826 w 6753100"/>
              <a:gd name="connsiteY10227" fmla="*/ 579730 h 3313224"/>
              <a:gd name="connsiteX10228" fmla="*/ 531387 w 6753100"/>
              <a:gd name="connsiteY10228" fmla="*/ 565169 h 3313224"/>
              <a:gd name="connsiteX10229" fmla="*/ 533005 w 6753100"/>
              <a:gd name="connsiteY10229" fmla="*/ 565298 h 3313224"/>
              <a:gd name="connsiteX10230" fmla="*/ 571382 w 6753100"/>
              <a:gd name="connsiteY10230" fmla="*/ 465311 h 3313224"/>
              <a:gd name="connsiteX10231" fmla="*/ 535723 w 6753100"/>
              <a:gd name="connsiteY10231" fmla="*/ 429652 h 3313224"/>
              <a:gd name="connsiteX10232" fmla="*/ 536564 w 6753100"/>
              <a:gd name="connsiteY10232" fmla="*/ 427646 h 3313224"/>
              <a:gd name="connsiteX10233" fmla="*/ 621214 w 6753100"/>
              <a:gd name="connsiteY10233" fmla="*/ 239127 h 3313224"/>
              <a:gd name="connsiteX10234" fmla="*/ 623220 w 6753100"/>
              <a:gd name="connsiteY10234" fmla="*/ 235050 h 3313224"/>
              <a:gd name="connsiteX10235" fmla="*/ 662891 w 6753100"/>
              <a:gd name="connsiteY10235" fmla="*/ 274721 h 3313224"/>
              <a:gd name="connsiteX10236" fmla="*/ 662891 w 6753100"/>
              <a:gd name="connsiteY10236" fmla="*/ 274721 h 3313224"/>
              <a:gd name="connsiteX10237" fmla="*/ 662891 w 6753100"/>
              <a:gd name="connsiteY10237" fmla="*/ 274721 h 3313224"/>
              <a:gd name="connsiteX10238" fmla="*/ 661920 w 6753100"/>
              <a:gd name="connsiteY10238" fmla="*/ 276792 h 3313224"/>
              <a:gd name="connsiteX10239" fmla="*/ 601928 w 6753100"/>
              <a:gd name="connsiteY10239" fmla="*/ 408878 h 3313224"/>
              <a:gd name="connsiteX10240" fmla="*/ 632668 w 6753100"/>
              <a:gd name="connsiteY10240" fmla="*/ 439619 h 3313224"/>
              <a:gd name="connsiteX10241" fmla="*/ 645094 w 6753100"/>
              <a:gd name="connsiteY10241" fmla="*/ 410367 h 3313224"/>
              <a:gd name="connsiteX10242" fmla="*/ 711881 w 6753100"/>
              <a:gd name="connsiteY10242" fmla="*/ 266114 h 3313224"/>
              <a:gd name="connsiteX10243" fmla="*/ 676999 w 6753100"/>
              <a:gd name="connsiteY10243" fmla="*/ 231232 h 3313224"/>
              <a:gd name="connsiteX10244" fmla="*/ 678035 w 6753100"/>
              <a:gd name="connsiteY10244" fmla="*/ 229161 h 3313224"/>
              <a:gd name="connsiteX10245" fmla="*/ 704115 w 6753100"/>
              <a:gd name="connsiteY10245" fmla="*/ 178358 h 3313224"/>
              <a:gd name="connsiteX10246" fmla="*/ 704180 w 6753100"/>
              <a:gd name="connsiteY10246" fmla="*/ 178294 h 3313224"/>
              <a:gd name="connsiteX10247" fmla="*/ 698356 w 6753100"/>
              <a:gd name="connsiteY10247" fmla="*/ 167356 h 3313224"/>
              <a:gd name="connsiteX10248" fmla="*/ 711493 w 6753100"/>
              <a:gd name="connsiteY10248" fmla="*/ 154219 h 3313224"/>
              <a:gd name="connsiteX10249" fmla="*/ 1036823 w 6753100"/>
              <a:gd name="connsiteY10249" fmla="*/ 153183 h 3313224"/>
              <a:gd name="connsiteX10250" fmla="*/ 1028733 w 6753100"/>
              <a:gd name="connsiteY10250" fmla="*/ 161274 h 3313224"/>
              <a:gd name="connsiteX10251" fmla="*/ 1036823 w 6753100"/>
              <a:gd name="connsiteY10251" fmla="*/ 169363 h 3313224"/>
              <a:gd name="connsiteX10252" fmla="*/ 1044912 w 6753100"/>
              <a:gd name="connsiteY10252" fmla="*/ 161274 h 3313224"/>
              <a:gd name="connsiteX10253" fmla="*/ 1036823 w 6753100"/>
              <a:gd name="connsiteY10253" fmla="*/ 153183 h 3313224"/>
              <a:gd name="connsiteX10254" fmla="*/ 6292901 w 6753100"/>
              <a:gd name="connsiteY10254" fmla="*/ 152083 h 3313224"/>
              <a:gd name="connsiteX10255" fmla="*/ 6284812 w 6753100"/>
              <a:gd name="connsiteY10255" fmla="*/ 160173 h 3313224"/>
              <a:gd name="connsiteX10256" fmla="*/ 6292901 w 6753100"/>
              <a:gd name="connsiteY10256" fmla="*/ 168262 h 3313224"/>
              <a:gd name="connsiteX10257" fmla="*/ 6300991 w 6753100"/>
              <a:gd name="connsiteY10257" fmla="*/ 160173 h 3313224"/>
              <a:gd name="connsiteX10258" fmla="*/ 302032 w 6753100"/>
              <a:gd name="connsiteY10258" fmla="*/ 150725 h 3313224"/>
              <a:gd name="connsiteX10259" fmla="*/ 293942 w 6753100"/>
              <a:gd name="connsiteY10259" fmla="*/ 158814 h 3313224"/>
              <a:gd name="connsiteX10260" fmla="*/ 302032 w 6753100"/>
              <a:gd name="connsiteY10260" fmla="*/ 166904 h 3313224"/>
              <a:gd name="connsiteX10261" fmla="*/ 310121 w 6753100"/>
              <a:gd name="connsiteY10261" fmla="*/ 158814 h 3313224"/>
              <a:gd name="connsiteX10262" fmla="*/ 302032 w 6753100"/>
              <a:gd name="connsiteY10262" fmla="*/ 150725 h 3313224"/>
              <a:gd name="connsiteX10263" fmla="*/ 6019991 w 6753100"/>
              <a:gd name="connsiteY10263" fmla="*/ 149948 h 3313224"/>
              <a:gd name="connsiteX10264" fmla="*/ 6011902 w 6753100"/>
              <a:gd name="connsiteY10264" fmla="*/ 158037 h 3313224"/>
              <a:gd name="connsiteX10265" fmla="*/ 6019991 w 6753100"/>
              <a:gd name="connsiteY10265" fmla="*/ 166128 h 3313224"/>
              <a:gd name="connsiteX10266" fmla="*/ 6028081 w 6753100"/>
              <a:gd name="connsiteY10266" fmla="*/ 158037 h 3313224"/>
              <a:gd name="connsiteX10267" fmla="*/ 6019991 w 6753100"/>
              <a:gd name="connsiteY10267" fmla="*/ 149948 h 3313224"/>
              <a:gd name="connsiteX10268" fmla="*/ 984532 w 6753100"/>
              <a:gd name="connsiteY10268" fmla="*/ 149365 h 3313224"/>
              <a:gd name="connsiteX10269" fmla="*/ 976442 w 6753100"/>
              <a:gd name="connsiteY10269" fmla="*/ 157456 h 3313224"/>
              <a:gd name="connsiteX10270" fmla="*/ 984532 w 6753100"/>
              <a:gd name="connsiteY10270" fmla="*/ 165544 h 3313224"/>
              <a:gd name="connsiteX10271" fmla="*/ 992621 w 6753100"/>
              <a:gd name="connsiteY10271" fmla="*/ 157456 h 3313224"/>
              <a:gd name="connsiteX10272" fmla="*/ 984532 w 6753100"/>
              <a:gd name="connsiteY10272" fmla="*/ 149365 h 3313224"/>
              <a:gd name="connsiteX10273" fmla="*/ 5968153 w 6753100"/>
              <a:gd name="connsiteY10273" fmla="*/ 148977 h 3313224"/>
              <a:gd name="connsiteX10274" fmla="*/ 5982714 w 6753100"/>
              <a:gd name="connsiteY10274" fmla="*/ 163538 h 3313224"/>
              <a:gd name="connsiteX10275" fmla="*/ 5979673 w 6753100"/>
              <a:gd name="connsiteY10275" fmla="*/ 172340 h 3313224"/>
              <a:gd name="connsiteX10276" fmla="*/ 6026657 w 6753100"/>
              <a:gd name="connsiteY10276" fmla="*/ 251165 h 3313224"/>
              <a:gd name="connsiteX10277" fmla="*/ 6030216 w 6753100"/>
              <a:gd name="connsiteY10277" fmla="*/ 250647 h 3313224"/>
              <a:gd name="connsiteX10278" fmla="*/ 6043354 w 6753100"/>
              <a:gd name="connsiteY10278" fmla="*/ 263784 h 3313224"/>
              <a:gd name="connsiteX10279" fmla="*/ 6030216 w 6753100"/>
              <a:gd name="connsiteY10279" fmla="*/ 276921 h 3313224"/>
              <a:gd name="connsiteX10280" fmla="*/ 6017079 w 6753100"/>
              <a:gd name="connsiteY10280" fmla="*/ 263784 h 3313224"/>
              <a:gd name="connsiteX10281" fmla="*/ 6021091 w 6753100"/>
              <a:gd name="connsiteY10281" fmla="*/ 254335 h 3313224"/>
              <a:gd name="connsiteX10282" fmla="*/ 5974689 w 6753100"/>
              <a:gd name="connsiteY10282" fmla="*/ 176418 h 3313224"/>
              <a:gd name="connsiteX10283" fmla="*/ 5968218 w 6753100"/>
              <a:gd name="connsiteY10283" fmla="*/ 177970 h 3313224"/>
              <a:gd name="connsiteX10284" fmla="*/ 5968153 w 6753100"/>
              <a:gd name="connsiteY10284" fmla="*/ 178099 h 3313224"/>
              <a:gd name="connsiteX10285" fmla="*/ 5953592 w 6753100"/>
              <a:gd name="connsiteY10285" fmla="*/ 163538 h 3313224"/>
              <a:gd name="connsiteX10286" fmla="*/ 5968153 w 6753100"/>
              <a:gd name="connsiteY10286" fmla="*/ 148977 h 3313224"/>
              <a:gd name="connsiteX10287" fmla="*/ 6237892 w 6753100"/>
              <a:gd name="connsiteY10287" fmla="*/ 148848 h 3313224"/>
              <a:gd name="connsiteX10288" fmla="*/ 6229802 w 6753100"/>
              <a:gd name="connsiteY10288" fmla="*/ 156938 h 3313224"/>
              <a:gd name="connsiteX10289" fmla="*/ 6237892 w 6753100"/>
              <a:gd name="connsiteY10289" fmla="*/ 165027 h 3313224"/>
              <a:gd name="connsiteX10290" fmla="*/ 6245982 w 6753100"/>
              <a:gd name="connsiteY10290" fmla="*/ 156938 h 3313224"/>
              <a:gd name="connsiteX10291" fmla="*/ 6237892 w 6753100"/>
              <a:gd name="connsiteY10291" fmla="*/ 148848 h 3313224"/>
              <a:gd name="connsiteX10292" fmla="*/ 1036758 w 6753100"/>
              <a:gd name="connsiteY10292" fmla="*/ 146648 h 3313224"/>
              <a:gd name="connsiteX10293" fmla="*/ 1051319 w 6753100"/>
              <a:gd name="connsiteY10293" fmla="*/ 161208 h 3313224"/>
              <a:gd name="connsiteX10294" fmla="*/ 1036758 w 6753100"/>
              <a:gd name="connsiteY10294" fmla="*/ 175769 h 3313224"/>
              <a:gd name="connsiteX10295" fmla="*/ 1033134 w 6753100"/>
              <a:gd name="connsiteY10295" fmla="*/ 175252 h 3313224"/>
              <a:gd name="connsiteX10296" fmla="*/ 986279 w 6753100"/>
              <a:gd name="connsiteY10296" fmla="*/ 257506 h 3313224"/>
              <a:gd name="connsiteX10297" fmla="*/ 989968 w 6753100"/>
              <a:gd name="connsiteY10297" fmla="*/ 266631 h 3313224"/>
              <a:gd name="connsiteX10298" fmla="*/ 976830 w 6753100"/>
              <a:gd name="connsiteY10298" fmla="*/ 279769 h 3313224"/>
              <a:gd name="connsiteX10299" fmla="*/ 963693 w 6753100"/>
              <a:gd name="connsiteY10299" fmla="*/ 266631 h 3313224"/>
              <a:gd name="connsiteX10300" fmla="*/ 976830 w 6753100"/>
              <a:gd name="connsiteY10300" fmla="*/ 253494 h 3313224"/>
              <a:gd name="connsiteX10301" fmla="*/ 980778 w 6753100"/>
              <a:gd name="connsiteY10301" fmla="*/ 254141 h 3313224"/>
              <a:gd name="connsiteX10302" fmla="*/ 1027439 w 6753100"/>
              <a:gd name="connsiteY10302" fmla="*/ 172275 h 3313224"/>
              <a:gd name="connsiteX10303" fmla="*/ 1027374 w 6753100"/>
              <a:gd name="connsiteY10303" fmla="*/ 172275 h 3313224"/>
              <a:gd name="connsiteX10304" fmla="*/ 1022197 w 6753100"/>
              <a:gd name="connsiteY10304" fmla="*/ 161208 h 3313224"/>
              <a:gd name="connsiteX10305" fmla="*/ 1036758 w 6753100"/>
              <a:gd name="connsiteY10305" fmla="*/ 146648 h 3313224"/>
              <a:gd name="connsiteX10306" fmla="*/ 5913791 w 6753100"/>
              <a:gd name="connsiteY10306" fmla="*/ 146000 h 3313224"/>
              <a:gd name="connsiteX10307" fmla="*/ 5926929 w 6753100"/>
              <a:gd name="connsiteY10307" fmla="*/ 159137 h 3313224"/>
              <a:gd name="connsiteX10308" fmla="*/ 5926929 w 6753100"/>
              <a:gd name="connsiteY10308" fmla="*/ 159137 h 3313224"/>
              <a:gd name="connsiteX10309" fmla="*/ 5926929 w 6753100"/>
              <a:gd name="connsiteY10309" fmla="*/ 159137 h 3313224"/>
              <a:gd name="connsiteX10310" fmla="*/ 5922528 w 6753100"/>
              <a:gd name="connsiteY10310" fmla="*/ 168910 h 3313224"/>
              <a:gd name="connsiteX10311" fmla="*/ 6054679 w 6753100"/>
              <a:gd name="connsiteY10311" fmla="*/ 400336 h 3313224"/>
              <a:gd name="connsiteX10312" fmla="*/ 6059339 w 6753100"/>
              <a:gd name="connsiteY10312" fmla="*/ 399430 h 3313224"/>
              <a:gd name="connsiteX10313" fmla="*/ 6072476 w 6753100"/>
              <a:gd name="connsiteY10313" fmla="*/ 412567 h 3313224"/>
              <a:gd name="connsiteX10314" fmla="*/ 6059339 w 6753100"/>
              <a:gd name="connsiteY10314" fmla="*/ 425705 h 3313224"/>
              <a:gd name="connsiteX10315" fmla="*/ 6046201 w 6753100"/>
              <a:gd name="connsiteY10315" fmla="*/ 412567 h 3313224"/>
              <a:gd name="connsiteX10316" fmla="*/ 6049372 w 6753100"/>
              <a:gd name="connsiteY10316" fmla="*/ 404089 h 3313224"/>
              <a:gd name="connsiteX10317" fmla="*/ 5916768 w 6753100"/>
              <a:gd name="connsiteY10317" fmla="*/ 171888 h 3313224"/>
              <a:gd name="connsiteX10318" fmla="*/ 5913776 w 6753100"/>
              <a:gd name="connsiteY10318" fmla="*/ 172269 h 3313224"/>
              <a:gd name="connsiteX10319" fmla="*/ 5913776 w 6753100"/>
              <a:gd name="connsiteY10319" fmla="*/ 172269 h 3313224"/>
              <a:gd name="connsiteX10320" fmla="*/ 5913731 w 6753100"/>
              <a:gd name="connsiteY10320" fmla="*/ 172250 h 3313224"/>
              <a:gd name="connsiteX10321" fmla="*/ 5904504 w 6753100"/>
              <a:gd name="connsiteY10321" fmla="*/ 168425 h 3313224"/>
              <a:gd name="connsiteX10322" fmla="*/ 5900654 w 6753100"/>
              <a:gd name="connsiteY10322" fmla="*/ 159137 h 3313224"/>
              <a:gd name="connsiteX10323" fmla="*/ 5900654 w 6753100"/>
              <a:gd name="connsiteY10323" fmla="*/ 159137 h 3313224"/>
              <a:gd name="connsiteX10324" fmla="*/ 5900654 w 6753100"/>
              <a:gd name="connsiteY10324" fmla="*/ 159137 h 3313224"/>
              <a:gd name="connsiteX10325" fmla="*/ 5913791 w 6753100"/>
              <a:gd name="connsiteY10325" fmla="*/ 146000 h 3313224"/>
              <a:gd name="connsiteX10326" fmla="*/ 6185471 w 6753100"/>
              <a:gd name="connsiteY10326" fmla="*/ 145936 h 3313224"/>
              <a:gd name="connsiteX10327" fmla="*/ 6198609 w 6753100"/>
              <a:gd name="connsiteY10327" fmla="*/ 159073 h 3313224"/>
              <a:gd name="connsiteX10328" fmla="*/ 6194337 w 6753100"/>
              <a:gd name="connsiteY10328" fmla="*/ 168780 h 3313224"/>
              <a:gd name="connsiteX10329" fmla="*/ 6225078 w 6753100"/>
              <a:gd name="connsiteY10329" fmla="*/ 224114 h 3313224"/>
              <a:gd name="connsiteX10330" fmla="*/ 6228637 w 6753100"/>
              <a:gd name="connsiteY10330" fmla="*/ 223596 h 3313224"/>
              <a:gd name="connsiteX10331" fmla="*/ 6241775 w 6753100"/>
              <a:gd name="connsiteY10331" fmla="*/ 236733 h 3313224"/>
              <a:gd name="connsiteX10332" fmla="*/ 6228637 w 6753100"/>
              <a:gd name="connsiteY10332" fmla="*/ 249870 h 3313224"/>
              <a:gd name="connsiteX10333" fmla="*/ 6215500 w 6753100"/>
              <a:gd name="connsiteY10333" fmla="*/ 236733 h 3313224"/>
              <a:gd name="connsiteX10334" fmla="*/ 6219512 w 6753100"/>
              <a:gd name="connsiteY10334" fmla="*/ 227284 h 3313224"/>
              <a:gd name="connsiteX10335" fmla="*/ 6188707 w 6753100"/>
              <a:gd name="connsiteY10335" fmla="*/ 171823 h 3313224"/>
              <a:gd name="connsiteX10336" fmla="*/ 6185536 w 6753100"/>
              <a:gd name="connsiteY10336" fmla="*/ 172275 h 3313224"/>
              <a:gd name="connsiteX10337" fmla="*/ 6185471 w 6753100"/>
              <a:gd name="connsiteY10337" fmla="*/ 172210 h 3313224"/>
              <a:gd name="connsiteX10338" fmla="*/ 6172334 w 6753100"/>
              <a:gd name="connsiteY10338" fmla="*/ 159073 h 3313224"/>
              <a:gd name="connsiteX10339" fmla="*/ 6185471 w 6753100"/>
              <a:gd name="connsiteY10339" fmla="*/ 145936 h 3313224"/>
              <a:gd name="connsiteX10340" fmla="*/ 6292901 w 6753100"/>
              <a:gd name="connsiteY10340" fmla="*/ 145482 h 3313224"/>
              <a:gd name="connsiteX10341" fmla="*/ 6307462 w 6753100"/>
              <a:gd name="connsiteY10341" fmla="*/ 160043 h 3313224"/>
              <a:gd name="connsiteX10342" fmla="*/ 6307462 w 6753100"/>
              <a:gd name="connsiteY10342" fmla="*/ 160043 h 3313224"/>
              <a:gd name="connsiteX10343" fmla="*/ 6307462 w 6753100"/>
              <a:gd name="connsiteY10343" fmla="*/ 160044 h 3313224"/>
              <a:gd name="connsiteX10344" fmla="*/ 6302414 w 6753100"/>
              <a:gd name="connsiteY10344" fmla="*/ 170980 h 3313224"/>
              <a:gd name="connsiteX10345" fmla="*/ 6302738 w 6753100"/>
              <a:gd name="connsiteY10345" fmla="*/ 171369 h 3313224"/>
              <a:gd name="connsiteX10346" fmla="*/ 6353152 w 6753100"/>
              <a:gd name="connsiteY10346" fmla="*/ 267602 h 3313224"/>
              <a:gd name="connsiteX10347" fmla="*/ 6354188 w 6753100"/>
              <a:gd name="connsiteY10347" fmla="*/ 269673 h 3313224"/>
              <a:gd name="connsiteX10348" fmla="*/ 6354188 w 6753100"/>
              <a:gd name="connsiteY10348" fmla="*/ 269673 h 3313224"/>
              <a:gd name="connsiteX10349" fmla="*/ 6354188 w 6753100"/>
              <a:gd name="connsiteY10349" fmla="*/ 269674 h 3313224"/>
              <a:gd name="connsiteX10350" fmla="*/ 6314581 w 6753100"/>
              <a:gd name="connsiteY10350" fmla="*/ 309279 h 3313224"/>
              <a:gd name="connsiteX10351" fmla="*/ 6312575 w 6753100"/>
              <a:gd name="connsiteY10351" fmla="*/ 305267 h 3313224"/>
              <a:gd name="connsiteX10352" fmla="*/ 6276334 w 6753100"/>
              <a:gd name="connsiteY10352" fmla="*/ 234402 h 3313224"/>
              <a:gd name="connsiteX10353" fmla="*/ 6246564 w 6753100"/>
              <a:gd name="connsiteY10353" fmla="*/ 264172 h 3313224"/>
              <a:gd name="connsiteX10354" fmla="*/ 6278081 w 6753100"/>
              <a:gd name="connsiteY10354" fmla="*/ 325976 h 3313224"/>
              <a:gd name="connsiteX10355" fmla="*/ 6278275 w 6753100"/>
              <a:gd name="connsiteY10355" fmla="*/ 325976 h 3313224"/>
              <a:gd name="connsiteX10356" fmla="*/ 6291412 w 6753100"/>
              <a:gd name="connsiteY10356" fmla="*/ 339114 h 3313224"/>
              <a:gd name="connsiteX10357" fmla="*/ 6278275 w 6753100"/>
              <a:gd name="connsiteY10357" fmla="*/ 352251 h 3313224"/>
              <a:gd name="connsiteX10358" fmla="*/ 6265138 w 6753100"/>
              <a:gd name="connsiteY10358" fmla="*/ 339114 h 3313224"/>
              <a:gd name="connsiteX10359" fmla="*/ 6271739 w 6753100"/>
              <a:gd name="connsiteY10359" fmla="*/ 327788 h 3313224"/>
              <a:gd name="connsiteX10360" fmla="*/ 6239704 w 6753100"/>
              <a:gd name="connsiteY10360" fmla="*/ 265143 h 3313224"/>
              <a:gd name="connsiteX10361" fmla="*/ 6238604 w 6753100"/>
              <a:gd name="connsiteY10361" fmla="*/ 263007 h 3313224"/>
              <a:gd name="connsiteX10362" fmla="*/ 6277887 w 6753100"/>
              <a:gd name="connsiteY10362" fmla="*/ 223724 h 3313224"/>
              <a:gd name="connsiteX10363" fmla="*/ 6279958 w 6753100"/>
              <a:gd name="connsiteY10363" fmla="*/ 227607 h 3313224"/>
              <a:gd name="connsiteX10364" fmla="*/ 6280023 w 6753100"/>
              <a:gd name="connsiteY10364" fmla="*/ 227542 h 3313224"/>
              <a:gd name="connsiteX10365" fmla="*/ 6316393 w 6753100"/>
              <a:gd name="connsiteY10365" fmla="*/ 298342 h 3313224"/>
              <a:gd name="connsiteX10366" fmla="*/ 6346292 w 6753100"/>
              <a:gd name="connsiteY10366" fmla="*/ 268443 h 3313224"/>
              <a:gd name="connsiteX10367" fmla="*/ 6296978 w 6753100"/>
              <a:gd name="connsiteY10367" fmla="*/ 174476 h 3313224"/>
              <a:gd name="connsiteX10368" fmla="*/ 6296849 w 6753100"/>
              <a:gd name="connsiteY10368" fmla="*/ 173958 h 3313224"/>
              <a:gd name="connsiteX10369" fmla="*/ 6292901 w 6753100"/>
              <a:gd name="connsiteY10369" fmla="*/ 174604 h 3313224"/>
              <a:gd name="connsiteX10370" fmla="*/ 6278340 w 6753100"/>
              <a:gd name="connsiteY10370" fmla="*/ 160044 h 3313224"/>
              <a:gd name="connsiteX10371" fmla="*/ 6278340 w 6753100"/>
              <a:gd name="connsiteY10371" fmla="*/ 160043 h 3313224"/>
              <a:gd name="connsiteX10372" fmla="*/ 6278340 w 6753100"/>
              <a:gd name="connsiteY10372" fmla="*/ 160043 h 3313224"/>
              <a:gd name="connsiteX10373" fmla="*/ 6292901 w 6753100"/>
              <a:gd name="connsiteY10373" fmla="*/ 145482 h 3313224"/>
              <a:gd name="connsiteX10374" fmla="*/ 406290 w 6753100"/>
              <a:gd name="connsiteY10374" fmla="*/ 143541 h 3313224"/>
              <a:gd name="connsiteX10375" fmla="*/ 419428 w 6753100"/>
              <a:gd name="connsiteY10375" fmla="*/ 156678 h 3313224"/>
              <a:gd name="connsiteX10376" fmla="*/ 406290 w 6753100"/>
              <a:gd name="connsiteY10376" fmla="*/ 169816 h 3313224"/>
              <a:gd name="connsiteX10377" fmla="*/ 403443 w 6753100"/>
              <a:gd name="connsiteY10377" fmla="*/ 169492 h 3313224"/>
              <a:gd name="connsiteX10378" fmla="*/ 318017 w 6753100"/>
              <a:gd name="connsiteY10378" fmla="*/ 363965 h 3313224"/>
              <a:gd name="connsiteX10379" fmla="*/ 318146 w 6753100"/>
              <a:gd name="connsiteY10379" fmla="*/ 363901 h 3313224"/>
              <a:gd name="connsiteX10380" fmla="*/ 323518 w 6753100"/>
              <a:gd name="connsiteY10380" fmla="*/ 374514 h 3313224"/>
              <a:gd name="connsiteX10381" fmla="*/ 310380 w 6753100"/>
              <a:gd name="connsiteY10381" fmla="*/ 387652 h 3313224"/>
              <a:gd name="connsiteX10382" fmla="*/ 297243 w 6753100"/>
              <a:gd name="connsiteY10382" fmla="*/ 374514 h 3313224"/>
              <a:gd name="connsiteX10383" fmla="*/ 310380 w 6753100"/>
              <a:gd name="connsiteY10383" fmla="*/ 361377 h 3313224"/>
              <a:gd name="connsiteX10384" fmla="*/ 312128 w 6753100"/>
              <a:gd name="connsiteY10384" fmla="*/ 361571 h 3313224"/>
              <a:gd name="connsiteX10385" fmla="*/ 397748 w 6753100"/>
              <a:gd name="connsiteY10385" fmla="*/ 166581 h 3313224"/>
              <a:gd name="connsiteX10386" fmla="*/ 393153 w 6753100"/>
              <a:gd name="connsiteY10386" fmla="*/ 156678 h 3313224"/>
              <a:gd name="connsiteX10387" fmla="*/ 406290 w 6753100"/>
              <a:gd name="connsiteY10387" fmla="*/ 143541 h 3313224"/>
              <a:gd name="connsiteX10388" fmla="*/ 6019991 w 6753100"/>
              <a:gd name="connsiteY10388" fmla="*/ 143476 h 3313224"/>
              <a:gd name="connsiteX10389" fmla="*/ 6034552 w 6753100"/>
              <a:gd name="connsiteY10389" fmla="*/ 158037 h 3313224"/>
              <a:gd name="connsiteX10390" fmla="*/ 6030799 w 6753100"/>
              <a:gd name="connsiteY10390" fmla="*/ 167680 h 3313224"/>
              <a:gd name="connsiteX10391" fmla="*/ 6032352 w 6753100"/>
              <a:gd name="connsiteY10391" fmla="*/ 168910 h 3313224"/>
              <a:gd name="connsiteX10392" fmla="*/ 6060375 w 6753100"/>
              <a:gd name="connsiteY10392" fmla="*/ 216217 h 3313224"/>
              <a:gd name="connsiteX10393" fmla="*/ 6062575 w 6753100"/>
              <a:gd name="connsiteY10393" fmla="*/ 216023 h 3313224"/>
              <a:gd name="connsiteX10394" fmla="*/ 6075712 w 6753100"/>
              <a:gd name="connsiteY10394" fmla="*/ 229162 h 3313224"/>
              <a:gd name="connsiteX10395" fmla="*/ 6062575 w 6753100"/>
              <a:gd name="connsiteY10395" fmla="*/ 242299 h 3313224"/>
              <a:gd name="connsiteX10396" fmla="*/ 6049438 w 6753100"/>
              <a:gd name="connsiteY10396" fmla="*/ 229162 h 3313224"/>
              <a:gd name="connsiteX10397" fmla="*/ 6054485 w 6753100"/>
              <a:gd name="connsiteY10397" fmla="*/ 218872 h 3313224"/>
              <a:gd name="connsiteX10398" fmla="*/ 6026852 w 6753100"/>
              <a:gd name="connsiteY10398" fmla="*/ 172275 h 3313224"/>
              <a:gd name="connsiteX10399" fmla="*/ 6026398 w 6753100"/>
              <a:gd name="connsiteY10399" fmla="*/ 170980 h 3313224"/>
              <a:gd name="connsiteX10400" fmla="*/ 6019991 w 6753100"/>
              <a:gd name="connsiteY10400" fmla="*/ 172534 h 3313224"/>
              <a:gd name="connsiteX10401" fmla="*/ 6019991 w 6753100"/>
              <a:gd name="connsiteY10401" fmla="*/ 172598 h 3313224"/>
              <a:gd name="connsiteX10402" fmla="*/ 6005430 w 6753100"/>
              <a:gd name="connsiteY10402" fmla="*/ 158037 h 3313224"/>
              <a:gd name="connsiteX10403" fmla="*/ 6019991 w 6753100"/>
              <a:gd name="connsiteY10403" fmla="*/ 143476 h 3313224"/>
              <a:gd name="connsiteX10404" fmla="*/ 984467 w 6753100"/>
              <a:gd name="connsiteY10404" fmla="*/ 142829 h 3313224"/>
              <a:gd name="connsiteX10405" fmla="*/ 999028 w 6753100"/>
              <a:gd name="connsiteY10405" fmla="*/ 157390 h 3313224"/>
              <a:gd name="connsiteX10406" fmla="*/ 984467 w 6753100"/>
              <a:gd name="connsiteY10406" fmla="*/ 171951 h 3313224"/>
              <a:gd name="connsiteX10407" fmla="*/ 981231 w 6753100"/>
              <a:gd name="connsiteY10407" fmla="*/ 171563 h 3313224"/>
              <a:gd name="connsiteX10408" fmla="*/ 949132 w 6753100"/>
              <a:gd name="connsiteY10408" fmla="*/ 228191 h 3313224"/>
              <a:gd name="connsiteX10409" fmla="*/ 951656 w 6753100"/>
              <a:gd name="connsiteY10409" fmla="*/ 235891 h 3313224"/>
              <a:gd name="connsiteX10410" fmla="*/ 938518 w 6753100"/>
              <a:gd name="connsiteY10410" fmla="*/ 249029 h 3313224"/>
              <a:gd name="connsiteX10411" fmla="*/ 925381 w 6753100"/>
              <a:gd name="connsiteY10411" fmla="*/ 235891 h 3313224"/>
              <a:gd name="connsiteX10412" fmla="*/ 938518 w 6753100"/>
              <a:gd name="connsiteY10412" fmla="*/ 222754 h 3313224"/>
              <a:gd name="connsiteX10413" fmla="*/ 938518 w 6753100"/>
              <a:gd name="connsiteY10413" fmla="*/ 222689 h 3313224"/>
              <a:gd name="connsiteX10414" fmla="*/ 944084 w 6753100"/>
              <a:gd name="connsiteY10414" fmla="*/ 223983 h 3313224"/>
              <a:gd name="connsiteX10415" fmla="*/ 975407 w 6753100"/>
              <a:gd name="connsiteY10415" fmla="*/ 168716 h 3313224"/>
              <a:gd name="connsiteX10416" fmla="*/ 969906 w 6753100"/>
              <a:gd name="connsiteY10416" fmla="*/ 157390 h 3313224"/>
              <a:gd name="connsiteX10417" fmla="*/ 984467 w 6753100"/>
              <a:gd name="connsiteY10417" fmla="*/ 142829 h 3313224"/>
              <a:gd name="connsiteX10418" fmla="*/ 6237827 w 6753100"/>
              <a:gd name="connsiteY10418" fmla="*/ 142377 h 3313224"/>
              <a:gd name="connsiteX10419" fmla="*/ 6252388 w 6753100"/>
              <a:gd name="connsiteY10419" fmla="*/ 156938 h 3313224"/>
              <a:gd name="connsiteX10420" fmla="*/ 6247405 w 6753100"/>
              <a:gd name="connsiteY10420" fmla="*/ 167874 h 3313224"/>
              <a:gd name="connsiteX10421" fmla="*/ 6258277 w 6753100"/>
              <a:gd name="connsiteY10421" fmla="*/ 187613 h 3313224"/>
              <a:gd name="connsiteX10422" fmla="*/ 6262096 w 6753100"/>
              <a:gd name="connsiteY10422" fmla="*/ 186966 h 3313224"/>
              <a:gd name="connsiteX10423" fmla="*/ 6275233 w 6753100"/>
              <a:gd name="connsiteY10423" fmla="*/ 200103 h 3313224"/>
              <a:gd name="connsiteX10424" fmla="*/ 6262096 w 6753100"/>
              <a:gd name="connsiteY10424" fmla="*/ 213241 h 3313224"/>
              <a:gd name="connsiteX10425" fmla="*/ 6248958 w 6753100"/>
              <a:gd name="connsiteY10425" fmla="*/ 200103 h 3313224"/>
              <a:gd name="connsiteX10426" fmla="*/ 6252712 w 6753100"/>
              <a:gd name="connsiteY10426" fmla="*/ 190913 h 3313224"/>
              <a:gd name="connsiteX10427" fmla="*/ 6241710 w 6753100"/>
              <a:gd name="connsiteY10427" fmla="*/ 170917 h 3313224"/>
              <a:gd name="connsiteX10428" fmla="*/ 6237892 w 6753100"/>
              <a:gd name="connsiteY10428" fmla="*/ 171498 h 3313224"/>
              <a:gd name="connsiteX10429" fmla="*/ 6237827 w 6753100"/>
              <a:gd name="connsiteY10429" fmla="*/ 171498 h 3313224"/>
              <a:gd name="connsiteX10430" fmla="*/ 6223266 w 6753100"/>
              <a:gd name="connsiteY10430" fmla="*/ 156938 h 3313224"/>
              <a:gd name="connsiteX10431" fmla="*/ 6237827 w 6753100"/>
              <a:gd name="connsiteY10431" fmla="*/ 142377 h 3313224"/>
              <a:gd name="connsiteX10432" fmla="*/ 6127874 w 6753100"/>
              <a:gd name="connsiteY10432" fmla="*/ 142375 h 3313224"/>
              <a:gd name="connsiteX10433" fmla="*/ 6119784 w 6753100"/>
              <a:gd name="connsiteY10433" fmla="*/ 150466 h 3313224"/>
              <a:gd name="connsiteX10434" fmla="*/ 6127874 w 6753100"/>
              <a:gd name="connsiteY10434" fmla="*/ 158555 h 3313224"/>
              <a:gd name="connsiteX10435" fmla="*/ 6135964 w 6753100"/>
              <a:gd name="connsiteY10435" fmla="*/ 150466 h 3313224"/>
              <a:gd name="connsiteX10436" fmla="*/ 6127874 w 6753100"/>
              <a:gd name="connsiteY10436" fmla="*/ 142375 h 3313224"/>
              <a:gd name="connsiteX10437" fmla="*/ 669556 w 6753100"/>
              <a:gd name="connsiteY10437" fmla="*/ 141859 h 3313224"/>
              <a:gd name="connsiteX10438" fmla="*/ 661467 w 6753100"/>
              <a:gd name="connsiteY10438" fmla="*/ 149948 h 3313224"/>
              <a:gd name="connsiteX10439" fmla="*/ 669556 w 6753100"/>
              <a:gd name="connsiteY10439" fmla="*/ 158037 h 3313224"/>
              <a:gd name="connsiteX10440" fmla="*/ 677646 w 6753100"/>
              <a:gd name="connsiteY10440" fmla="*/ 149948 h 3313224"/>
              <a:gd name="connsiteX10441" fmla="*/ 669556 w 6753100"/>
              <a:gd name="connsiteY10441" fmla="*/ 141859 h 3313224"/>
              <a:gd name="connsiteX10442" fmla="*/ 358400 w 6753100"/>
              <a:gd name="connsiteY10442" fmla="*/ 141859 h 3313224"/>
              <a:gd name="connsiteX10443" fmla="*/ 350310 w 6753100"/>
              <a:gd name="connsiteY10443" fmla="*/ 149948 h 3313224"/>
              <a:gd name="connsiteX10444" fmla="*/ 358400 w 6753100"/>
              <a:gd name="connsiteY10444" fmla="*/ 158037 h 3313224"/>
              <a:gd name="connsiteX10445" fmla="*/ 366489 w 6753100"/>
              <a:gd name="connsiteY10445" fmla="*/ 149948 h 3313224"/>
              <a:gd name="connsiteX10446" fmla="*/ 358400 w 6753100"/>
              <a:gd name="connsiteY10446" fmla="*/ 141859 h 3313224"/>
              <a:gd name="connsiteX10447" fmla="*/ 617265 w 6753100"/>
              <a:gd name="connsiteY10447" fmla="*/ 141276 h 3313224"/>
              <a:gd name="connsiteX10448" fmla="*/ 609176 w 6753100"/>
              <a:gd name="connsiteY10448" fmla="*/ 149365 h 3313224"/>
              <a:gd name="connsiteX10449" fmla="*/ 617265 w 6753100"/>
              <a:gd name="connsiteY10449" fmla="*/ 157455 h 3313224"/>
              <a:gd name="connsiteX10450" fmla="*/ 625355 w 6753100"/>
              <a:gd name="connsiteY10450" fmla="*/ 149365 h 3313224"/>
              <a:gd name="connsiteX10451" fmla="*/ 510937 w 6753100"/>
              <a:gd name="connsiteY10451" fmla="*/ 139269 h 3313224"/>
              <a:gd name="connsiteX10452" fmla="*/ 524074 w 6753100"/>
              <a:gd name="connsiteY10452" fmla="*/ 152406 h 3313224"/>
              <a:gd name="connsiteX10453" fmla="*/ 510937 w 6753100"/>
              <a:gd name="connsiteY10453" fmla="*/ 165544 h 3313224"/>
              <a:gd name="connsiteX10454" fmla="*/ 508995 w 6753100"/>
              <a:gd name="connsiteY10454" fmla="*/ 165351 h 3313224"/>
              <a:gd name="connsiteX10455" fmla="*/ 474113 w 6753100"/>
              <a:gd name="connsiteY10455" fmla="*/ 238285 h 3313224"/>
              <a:gd name="connsiteX10456" fmla="*/ 481361 w 6753100"/>
              <a:gd name="connsiteY10456" fmla="*/ 250775 h 3313224"/>
              <a:gd name="connsiteX10457" fmla="*/ 466800 w 6753100"/>
              <a:gd name="connsiteY10457" fmla="*/ 265337 h 3313224"/>
              <a:gd name="connsiteX10458" fmla="*/ 452239 w 6753100"/>
              <a:gd name="connsiteY10458" fmla="*/ 250775 h 3313224"/>
              <a:gd name="connsiteX10459" fmla="*/ 466800 w 6753100"/>
              <a:gd name="connsiteY10459" fmla="*/ 236215 h 3313224"/>
              <a:gd name="connsiteX10460" fmla="*/ 467836 w 6753100"/>
              <a:gd name="connsiteY10460" fmla="*/ 236344 h 3313224"/>
              <a:gd name="connsiteX10461" fmla="*/ 502977 w 6753100"/>
              <a:gd name="connsiteY10461" fmla="*/ 162826 h 3313224"/>
              <a:gd name="connsiteX10462" fmla="*/ 503041 w 6753100"/>
              <a:gd name="connsiteY10462" fmla="*/ 162891 h 3313224"/>
              <a:gd name="connsiteX10463" fmla="*/ 497799 w 6753100"/>
              <a:gd name="connsiteY10463" fmla="*/ 152406 h 3313224"/>
              <a:gd name="connsiteX10464" fmla="*/ 510937 w 6753100"/>
              <a:gd name="connsiteY10464" fmla="*/ 139269 h 3313224"/>
              <a:gd name="connsiteX10465" fmla="*/ 2041869 w 6753100"/>
              <a:gd name="connsiteY10465" fmla="*/ 137847 h 3313224"/>
              <a:gd name="connsiteX10466" fmla="*/ 2055007 w 6753100"/>
              <a:gd name="connsiteY10466" fmla="*/ 150984 h 3313224"/>
              <a:gd name="connsiteX10467" fmla="*/ 2041869 w 6753100"/>
              <a:gd name="connsiteY10467" fmla="*/ 164121 h 3313224"/>
              <a:gd name="connsiteX10468" fmla="*/ 2035656 w 6753100"/>
              <a:gd name="connsiteY10468" fmla="*/ 162504 h 3313224"/>
              <a:gd name="connsiteX10469" fmla="*/ 1902794 w 6753100"/>
              <a:gd name="connsiteY10469" fmla="*/ 309799 h 3313224"/>
              <a:gd name="connsiteX10470" fmla="*/ 1905123 w 6753100"/>
              <a:gd name="connsiteY10470" fmla="*/ 317628 h 3313224"/>
              <a:gd name="connsiteX10471" fmla="*/ 1890562 w 6753100"/>
              <a:gd name="connsiteY10471" fmla="*/ 332190 h 3313224"/>
              <a:gd name="connsiteX10472" fmla="*/ 1876001 w 6753100"/>
              <a:gd name="connsiteY10472" fmla="*/ 317628 h 3313224"/>
              <a:gd name="connsiteX10473" fmla="*/ 1890562 w 6753100"/>
              <a:gd name="connsiteY10473" fmla="*/ 303067 h 3313224"/>
              <a:gd name="connsiteX10474" fmla="*/ 1898134 w 6753100"/>
              <a:gd name="connsiteY10474" fmla="*/ 305267 h 3313224"/>
              <a:gd name="connsiteX10475" fmla="*/ 1898199 w 6753100"/>
              <a:gd name="connsiteY10475" fmla="*/ 305267 h 3313224"/>
              <a:gd name="connsiteX10476" fmla="*/ 2030867 w 6753100"/>
              <a:gd name="connsiteY10476" fmla="*/ 158167 h 3313224"/>
              <a:gd name="connsiteX10477" fmla="*/ 2028732 w 6753100"/>
              <a:gd name="connsiteY10477" fmla="*/ 150984 h 3313224"/>
              <a:gd name="connsiteX10478" fmla="*/ 2041869 w 6753100"/>
              <a:gd name="connsiteY10478" fmla="*/ 137847 h 3313224"/>
              <a:gd name="connsiteX10479" fmla="*/ 6127809 w 6753100"/>
              <a:gd name="connsiteY10479" fmla="*/ 135840 h 3313224"/>
              <a:gd name="connsiteX10480" fmla="*/ 6142370 w 6753100"/>
              <a:gd name="connsiteY10480" fmla="*/ 150401 h 3313224"/>
              <a:gd name="connsiteX10481" fmla="*/ 6136611 w 6753100"/>
              <a:gd name="connsiteY10481" fmla="*/ 161920 h 3313224"/>
              <a:gd name="connsiteX10482" fmla="*/ 6235238 w 6753100"/>
              <a:gd name="connsiteY10482" fmla="*/ 344550 h 3313224"/>
              <a:gd name="connsiteX10483" fmla="*/ 6238927 w 6753100"/>
              <a:gd name="connsiteY10483" fmla="*/ 344032 h 3313224"/>
              <a:gd name="connsiteX10484" fmla="*/ 6253488 w 6753100"/>
              <a:gd name="connsiteY10484" fmla="*/ 358593 h 3313224"/>
              <a:gd name="connsiteX10485" fmla="*/ 6238927 w 6753100"/>
              <a:gd name="connsiteY10485" fmla="*/ 373154 h 3313224"/>
              <a:gd name="connsiteX10486" fmla="*/ 6224366 w 6753100"/>
              <a:gd name="connsiteY10486" fmla="*/ 358593 h 3313224"/>
              <a:gd name="connsiteX10487" fmla="*/ 6229543 w 6753100"/>
              <a:gd name="connsiteY10487" fmla="*/ 347591 h 3313224"/>
              <a:gd name="connsiteX10488" fmla="*/ 6130786 w 6753100"/>
              <a:gd name="connsiteY10488" fmla="*/ 164703 h 3313224"/>
              <a:gd name="connsiteX10489" fmla="*/ 6127874 w 6753100"/>
              <a:gd name="connsiteY10489" fmla="*/ 165026 h 3313224"/>
              <a:gd name="connsiteX10490" fmla="*/ 6127809 w 6753100"/>
              <a:gd name="connsiteY10490" fmla="*/ 164961 h 3313224"/>
              <a:gd name="connsiteX10491" fmla="*/ 6113248 w 6753100"/>
              <a:gd name="connsiteY10491" fmla="*/ 150401 h 3313224"/>
              <a:gd name="connsiteX10492" fmla="*/ 6127809 w 6753100"/>
              <a:gd name="connsiteY10492" fmla="*/ 135840 h 3313224"/>
              <a:gd name="connsiteX10493" fmla="*/ 669492 w 6753100"/>
              <a:gd name="connsiteY10493" fmla="*/ 135322 h 3313224"/>
              <a:gd name="connsiteX10494" fmla="*/ 684053 w 6753100"/>
              <a:gd name="connsiteY10494" fmla="*/ 149883 h 3313224"/>
              <a:gd name="connsiteX10495" fmla="*/ 669492 w 6753100"/>
              <a:gd name="connsiteY10495" fmla="*/ 164444 h 3313224"/>
              <a:gd name="connsiteX10496" fmla="*/ 666256 w 6753100"/>
              <a:gd name="connsiteY10496" fmla="*/ 164056 h 3313224"/>
              <a:gd name="connsiteX10497" fmla="*/ 648524 w 6753100"/>
              <a:gd name="connsiteY10497" fmla="*/ 198615 h 3313224"/>
              <a:gd name="connsiteX10498" fmla="*/ 652342 w 6753100"/>
              <a:gd name="connsiteY10498" fmla="*/ 207869 h 3313224"/>
              <a:gd name="connsiteX10499" fmla="*/ 639204 w 6753100"/>
              <a:gd name="connsiteY10499" fmla="*/ 221007 h 3313224"/>
              <a:gd name="connsiteX10500" fmla="*/ 626067 w 6753100"/>
              <a:gd name="connsiteY10500" fmla="*/ 207869 h 3313224"/>
              <a:gd name="connsiteX10501" fmla="*/ 639204 w 6753100"/>
              <a:gd name="connsiteY10501" fmla="*/ 194732 h 3313224"/>
              <a:gd name="connsiteX10502" fmla="*/ 639204 w 6753100"/>
              <a:gd name="connsiteY10502" fmla="*/ 194667 h 3313224"/>
              <a:gd name="connsiteX10503" fmla="*/ 642958 w 6753100"/>
              <a:gd name="connsiteY10503" fmla="*/ 195314 h 3313224"/>
              <a:gd name="connsiteX10504" fmla="*/ 660431 w 6753100"/>
              <a:gd name="connsiteY10504" fmla="*/ 161209 h 3313224"/>
              <a:gd name="connsiteX10505" fmla="*/ 654931 w 6753100"/>
              <a:gd name="connsiteY10505" fmla="*/ 149883 h 3313224"/>
              <a:gd name="connsiteX10506" fmla="*/ 669492 w 6753100"/>
              <a:gd name="connsiteY10506" fmla="*/ 135322 h 3313224"/>
              <a:gd name="connsiteX10507" fmla="*/ 358400 w 6753100"/>
              <a:gd name="connsiteY10507" fmla="*/ 135322 h 3313224"/>
              <a:gd name="connsiteX10508" fmla="*/ 372961 w 6753100"/>
              <a:gd name="connsiteY10508" fmla="*/ 149883 h 3313224"/>
              <a:gd name="connsiteX10509" fmla="*/ 358400 w 6753100"/>
              <a:gd name="connsiteY10509" fmla="*/ 164444 h 3313224"/>
              <a:gd name="connsiteX10510" fmla="*/ 354452 w 6753100"/>
              <a:gd name="connsiteY10510" fmla="*/ 163862 h 3313224"/>
              <a:gd name="connsiteX10511" fmla="*/ 354387 w 6753100"/>
              <a:gd name="connsiteY10511" fmla="*/ 163862 h 3313224"/>
              <a:gd name="connsiteX10512" fmla="*/ 297631 w 6753100"/>
              <a:gd name="connsiteY10512" fmla="*/ 291224 h 3313224"/>
              <a:gd name="connsiteX10513" fmla="*/ 295754 w 6753100"/>
              <a:gd name="connsiteY10513" fmla="*/ 295625 h 3313224"/>
              <a:gd name="connsiteX10514" fmla="*/ 255177 w 6753100"/>
              <a:gd name="connsiteY10514" fmla="*/ 255047 h 3313224"/>
              <a:gd name="connsiteX10515" fmla="*/ 255177 w 6753100"/>
              <a:gd name="connsiteY10515" fmla="*/ 255047 h 3313224"/>
              <a:gd name="connsiteX10516" fmla="*/ 255177 w 6753100"/>
              <a:gd name="connsiteY10516" fmla="*/ 255047 h 3313224"/>
              <a:gd name="connsiteX10517" fmla="*/ 256018 w 6753100"/>
              <a:gd name="connsiteY10517" fmla="*/ 253041 h 3313224"/>
              <a:gd name="connsiteX10518" fmla="*/ 292907 w 6753100"/>
              <a:gd name="connsiteY10518" fmla="*/ 170139 h 3313224"/>
              <a:gd name="connsiteX10519" fmla="*/ 287341 w 6753100"/>
              <a:gd name="connsiteY10519" fmla="*/ 158814 h 3313224"/>
              <a:gd name="connsiteX10520" fmla="*/ 301902 w 6753100"/>
              <a:gd name="connsiteY10520" fmla="*/ 144253 h 3313224"/>
              <a:gd name="connsiteX10521" fmla="*/ 316464 w 6753100"/>
              <a:gd name="connsiteY10521" fmla="*/ 158814 h 3313224"/>
              <a:gd name="connsiteX10522" fmla="*/ 301902 w 6753100"/>
              <a:gd name="connsiteY10522" fmla="*/ 173375 h 3313224"/>
              <a:gd name="connsiteX10523" fmla="*/ 298731 w 6753100"/>
              <a:gd name="connsiteY10523" fmla="*/ 172987 h 3313224"/>
              <a:gd name="connsiteX10524" fmla="*/ 262878 w 6753100"/>
              <a:gd name="connsiteY10524" fmla="*/ 253624 h 3313224"/>
              <a:gd name="connsiteX10525" fmla="*/ 293554 w 6753100"/>
              <a:gd name="connsiteY10525" fmla="*/ 284299 h 3313224"/>
              <a:gd name="connsiteX10526" fmla="*/ 348757 w 6753100"/>
              <a:gd name="connsiteY10526" fmla="*/ 160756 h 3313224"/>
              <a:gd name="connsiteX10527" fmla="*/ 343839 w 6753100"/>
              <a:gd name="connsiteY10527" fmla="*/ 149883 h 3313224"/>
              <a:gd name="connsiteX10528" fmla="*/ 358400 w 6753100"/>
              <a:gd name="connsiteY10528" fmla="*/ 135322 h 3313224"/>
              <a:gd name="connsiteX10529" fmla="*/ 5850175 w 6753100"/>
              <a:gd name="connsiteY10529" fmla="*/ 135257 h 3313224"/>
              <a:gd name="connsiteX10530" fmla="*/ 5863313 w 6753100"/>
              <a:gd name="connsiteY10530" fmla="*/ 148394 h 3313224"/>
              <a:gd name="connsiteX10531" fmla="*/ 5863313 w 6753100"/>
              <a:gd name="connsiteY10531" fmla="*/ 148394 h 3313224"/>
              <a:gd name="connsiteX10532" fmla="*/ 5859624 w 6753100"/>
              <a:gd name="connsiteY10532" fmla="*/ 157455 h 3313224"/>
              <a:gd name="connsiteX10533" fmla="*/ 5942008 w 6753100"/>
              <a:gd name="connsiteY10533" fmla="*/ 290641 h 3313224"/>
              <a:gd name="connsiteX10534" fmla="*/ 5943238 w 6753100"/>
              <a:gd name="connsiteY10534" fmla="*/ 292777 h 3313224"/>
              <a:gd name="connsiteX10535" fmla="*/ 5943238 w 6753100"/>
              <a:gd name="connsiteY10535" fmla="*/ 292777 h 3313224"/>
              <a:gd name="connsiteX10536" fmla="*/ 5909197 w 6753100"/>
              <a:gd name="connsiteY10536" fmla="*/ 326818 h 3313224"/>
              <a:gd name="connsiteX10537" fmla="*/ 5948156 w 6753100"/>
              <a:gd name="connsiteY10537" fmla="*/ 397488 h 3313224"/>
              <a:gd name="connsiteX10538" fmla="*/ 5950421 w 6753100"/>
              <a:gd name="connsiteY10538" fmla="*/ 397229 h 3313224"/>
              <a:gd name="connsiteX10539" fmla="*/ 5963559 w 6753100"/>
              <a:gd name="connsiteY10539" fmla="*/ 410367 h 3313224"/>
              <a:gd name="connsiteX10540" fmla="*/ 5950421 w 6753100"/>
              <a:gd name="connsiteY10540" fmla="*/ 423504 h 3313224"/>
              <a:gd name="connsiteX10541" fmla="*/ 5937284 w 6753100"/>
              <a:gd name="connsiteY10541" fmla="*/ 410367 h 3313224"/>
              <a:gd name="connsiteX10542" fmla="*/ 5942267 w 6753100"/>
              <a:gd name="connsiteY10542" fmla="*/ 400142 h 3313224"/>
              <a:gd name="connsiteX10543" fmla="*/ 5902337 w 6753100"/>
              <a:gd name="connsiteY10543" fmla="*/ 327853 h 3313224"/>
              <a:gd name="connsiteX10544" fmla="*/ 5901107 w 6753100"/>
              <a:gd name="connsiteY10544" fmla="*/ 325718 h 3313224"/>
              <a:gd name="connsiteX10545" fmla="*/ 5935148 w 6753100"/>
              <a:gd name="connsiteY10545" fmla="*/ 291677 h 3313224"/>
              <a:gd name="connsiteX10546" fmla="*/ 5854123 w 6753100"/>
              <a:gd name="connsiteY10546" fmla="*/ 160756 h 3313224"/>
              <a:gd name="connsiteX10547" fmla="*/ 5850111 w 6753100"/>
              <a:gd name="connsiteY10547" fmla="*/ 161468 h 3313224"/>
              <a:gd name="connsiteX10548" fmla="*/ 5850114 w 6753100"/>
              <a:gd name="connsiteY10548" fmla="*/ 161471 h 3313224"/>
              <a:gd name="connsiteX10549" fmla="*/ 5850175 w 6753100"/>
              <a:gd name="connsiteY10549" fmla="*/ 161532 h 3313224"/>
              <a:gd name="connsiteX10550" fmla="*/ 5850174 w 6753100"/>
              <a:gd name="connsiteY10550" fmla="*/ 161532 h 3313224"/>
              <a:gd name="connsiteX10551" fmla="*/ 5850174 w 6753100"/>
              <a:gd name="connsiteY10551" fmla="*/ 161532 h 3313224"/>
              <a:gd name="connsiteX10552" fmla="*/ 5850174 w 6753100"/>
              <a:gd name="connsiteY10552" fmla="*/ 161532 h 3313224"/>
              <a:gd name="connsiteX10553" fmla="*/ 5850175 w 6753100"/>
              <a:gd name="connsiteY10553" fmla="*/ 161533 h 3313224"/>
              <a:gd name="connsiteX10554" fmla="*/ 5837038 w 6753100"/>
              <a:gd name="connsiteY10554" fmla="*/ 148394 h 3313224"/>
              <a:gd name="connsiteX10555" fmla="*/ 5837038 w 6753100"/>
              <a:gd name="connsiteY10555" fmla="*/ 148394 h 3313224"/>
              <a:gd name="connsiteX10556" fmla="*/ 5850175 w 6753100"/>
              <a:gd name="connsiteY10556" fmla="*/ 135257 h 3313224"/>
              <a:gd name="connsiteX10557" fmla="*/ 617265 w 6753100"/>
              <a:gd name="connsiteY10557" fmla="*/ 134869 h 3313224"/>
              <a:gd name="connsiteX10558" fmla="*/ 631827 w 6753100"/>
              <a:gd name="connsiteY10558" fmla="*/ 149430 h 3313224"/>
              <a:gd name="connsiteX10559" fmla="*/ 631827 w 6753100"/>
              <a:gd name="connsiteY10559" fmla="*/ 149430 h 3313224"/>
              <a:gd name="connsiteX10560" fmla="*/ 617265 w 6753100"/>
              <a:gd name="connsiteY10560" fmla="*/ 163991 h 3313224"/>
              <a:gd name="connsiteX10561" fmla="*/ 614159 w 6753100"/>
              <a:gd name="connsiteY10561" fmla="*/ 163603 h 3313224"/>
              <a:gd name="connsiteX10562" fmla="*/ 578436 w 6753100"/>
              <a:gd name="connsiteY10562" fmla="*/ 235568 h 3313224"/>
              <a:gd name="connsiteX10563" fmla="*/ 576429 w 6753100"/>
              <a:gd name="connsiteY10563" fmla="*/ 239710 h 3313224"/>
              <a:gd name="connsiteX10564" fmla="*/ 541482 w 6753100"/>
              <a:gd name="connsiteY10564" fmla="*/ 204764 h 3313224"/>
              <a:gd name="connsiteX10565" fmla="*/ 512166 w 6753100"/>
              <a:gd name="connsiteY10565" fmla="*/ 266696 h 3313224"/>
              <a:gd name="connsiteX10566" fmla="*/ 517990 w 6753100"/>
              <a:gd name="connsiteY10566" fmla="*/ 278281 h 3313224"/>
              <a:gd name="connsiteX10567" fmla="*/ 503429 w 6753100"/>
              <a:gd name="connsiteY10567" fmla="*/ 292842 h 3313224"/>
              <a:gd name="connsiteX10568" fmla="*/ 488868 w 6753100"/>
              <a:gd name="connsiteY10568" fmla="*/ 278281 h 3313224"/>
              <a:gd name="connsiteX10569" fmla="*/ 503429 w 6753100"/>
              <a:gd name="connsiteY10569" fmla="*/ 263719 h 3313224"/>
              <a:gd name="connsiteX10570" fmla="*/ 503494 w 6753100"/>
              <a:gd name="connsiteY10570" fmla="*/ 263784 h 3313224"/>
              <a:gd name="connsiteX10571" fmla="*/ 506341 w 6753100"/>
              <a:gd name="connsiteY10571" fmla="*/ 264043 h 3313224"/>
              <a:gd name="connsiteX10572" fmla="*/ 537729 w 6753100"/>
              <a:gd name="connsiteY10572" fmla="*/ 197838 h 3313224"/>
              <a:gd name="connsiteX10573" fmla="*/ 539735 w 6753100"/>
              <a:gd name="connsiteY10573" fmla="*/ 193761 h 3313224"/>
              <a:gd name="connsiteX10574" fmla="*/ 574617 w 6753100"/>
              <a:gd name="connsiteY10574" fmla="*/ 228643 h 3313224"/>
              <a:gd name="connsiteX10575" fmla="*/ 608335 w 6753100"/>
              <a:gd name="connsiteY10575" fmla="*/ 160820 h 3313224"/>
              <a:gd name="connsiteX10576" fmla="*/ 602704 w 6753100"/>
              <a:gd name="connsiteY10576" fmla="*/ 149430 h 3313224"/>
              <a:gd name="connsiteX10577" fmla="*/ 602704 w 6753100"/>
              <a:gd name="connsiteY10577" fmla="*/ 149430 h 3313224"/>
              <a:gd name="connsiteX10578" fmla="*/ 617265 w 6753100"/>
              <a:gd name="connsiteY10578" fmla="*/ 134869 h 3313224"/>
              <a:gd name="connsiteX10579" fmla="*/ 464083 w 6753100"/>
              <a:gd name="connsiteY10579" fmla="*/ 133769 h 3313224"/>
              <a:gd name="connsiteX10580" fmla="*/ 455994 w 6753100"/>
              <a:gd name="connsiteY10580" fmla="*/ 141859 h 3313224"/>
              <a:gd name="connsiteX10581" fmla="*/ 464083 w 6753100"/>
              <a:gd name="connsiteY10581" fmla="*/ 149948 h 3313224"/>
              <a:gd name="connsiteX10582" fmla="*/ 472172 w 6753100"/>
              <a:gd name="connsiteY10582" fmla="*/ 141858 h 3313224"/>
              <a:gd name="connsiteX10583" fmla="*/ 4252649 w 6753100"/>
              <a:gd name="connsiteY10583" fmla="*/ 133186 h 3313224"/>
              <a:gd name="connsiteX10584" fmla="*/ 4244559 w 6753100"/>
              <a:gd name="connsiteY10584" fmla="*/ 141275 h 3313224"/>
              <a:gd name="connsiteX10585" fmla="*/ 4252649 w 6753100"/>
              <a:gd name="connsiteY10585" fmla="*/ 149365 h 3313224"/>
              <a:gd name="connsiteX10586" fmla="*/ 4260739 w 6753100"/>
              <a:gd name="connsiteY10586" fmla="*/ 141275 h 3313224"/>
              <a:gd name="connsiteX10587" fmla="*/ 1108011 w 6753100"/>
              <a:gd name="connsiteY10587" fmla="*/ 129950 h 3313224"/>
              <a:gd name="connsiteX10588" fmla="*/ 1099921 w 6753100"/>
              <a:gd name="connsiteY10588" fmla="*/ 138041 h 3313224"/>
              <a:gd name="connsiteX10589" fmla="*/ 1108011 w 6753100"/>
              <a:gd name="connsiteY10589" fmla="*/ 146130 h 3313224"/>
              <a:gd name="connsiteX10590" fmla="*/ 1116100 w 6753100"/>
              <a:gd name="connsiteY10590" fmla="*/ 138041 h 3313224"/>
              <a:gd name="connsiteX10591" fmla="*/ 1108011 w 6753100"/>
              <a:gd name="connsiteY10591" fmla="*/ 129950 h 3313224"/>
              <a:gd name="connsiteX10592" fmla="*/ 464083 w 6753100"/>
              <a:gd name="connsiteY10592" fmla="*/ 127297 h 3313224"/>
              <a:gd name="connsiteX10593" fmla="*/ 478644 w 6753100"/>
              <a:gd name="connsiteY10593" fmla="*/ 141858 h 3313224"/>
              <a:gd name="connsiteX10594" fmla="*/ 478644 w 6753100"/>
              <a:gd name="connsiteY10594" fmla="*/ 141858 h 3313224"/>
              <a:gd name="connsiteX10595" fmla="*/ 478644 w 6753100"/>
              <a:gd name="connsiteY10595" fmla="*/ 141859 h 3313224"/>
              <a:gd name="connsiteX10596" fmla="*/ 464083 w 6753100"/>
              <a:gd name="connsiteY10596" fmla="*/ 156419 h 3313224"/>
              <a:gd name="connsiteX10597" fmla="*/ 461559 w 6753100"/>
              <a:gd name="connsiteY10597" fmla="*/ 156161 h 3313224"/>
              <a:gd name="connsiteX10598" fmla="*/ 416322 w 6753100"/>
              <a:gd name="connsiteY10598" fmla="*/ 252200 h 3313224"/>
              <a:gd name="connsiteX10599" fmla="*/ 451657 w 6753100"/>
              <a:gd name="connsiteY10599" fmla="*/ 287535 h 3313224"/>
              <a:gd name="connsiteX10600" fmla="*/ 450751 w 6753100"/>
              <a:gd name="connsiteY10600" fmla="*/ 289541 h 3313224"/>
              <a:gd name="connsiteX10601" fmla="*/ 410044 w 6753100"/>
              <a:gd name="connsiteY10601" fmla="*/ 384674 h 3313224"/>
              <a:gd name="connsiteX10602" fmla="*/ 408232 w 6753100"/>
              <a:gd name="connsiteY10602" fmla="*/ 389205 h 3313224"/>
              <a:gd name="connsiteX10603" fmla="*/ 367655 w 6753100"/>
              <a:gd name="connsiteY10603" fmla="*/ 348563 h 3313224"/>
              <a:gd name="connsiteX10604" fmla="*/ 368496 w 6753100"/>
              <a:gd name="connsiteY10604" fmla="*/ 346556 h 3313224"/>
              <a:gd name="connsiteX10605" fmla="*/ 392118 w 6753100"/>
              <a:gd name="connsiteY10605" fmla="*/ 290900 h 3313224"/>
              <a:gd name="connsiteX10606" fmla="*/ 387588 w 6753100"/>
              <a:gd name="connsiteY10606" fmla="*/ 280417 h 3313224"/>
              <a:gd name="connsiteX10607" fmla="*/ 387588 w 6753100"/>
              <a:gd name="connsiteY10607" fmla="*/ 280416 h 3313224"/>
              <a:gd name="connsiteX10608" fmla="*/ 387588 w 6753100"/>
              <a:gd name="connsiteY10608" fmla="*/ 280416 h 3313224"/>
              <a:gd name="connsiteX10609" fmla="*/ 402149 w 6753100"/>
              <a:gd name="connsiteY10609" fmla="*/ 265855 h 3313224"/>
              <a:gd name="connsiteX10610" fmla="*/ 416710 w 6753100"/>
              <a:gd name="connsiteY10610" fmla="*/ 280416 h 3313224"/>
              <a:gd name="connsiteX10611" fmla="*/ 416710 w 6753100"/>
              <a:gd name="connsiteY10611" fmla="*/ 280416 h 3313224"/>
              <a:gd name="connsiteX10612" fmla="*/ 416710 w 6753100"/>
              <a:gd name="connsiteY10612" fmla="*/ 280417 h 3313224"/>
              <a:gd name="connsiteX10613" fmla="*/ 402149 w 6753100"/>
              <a:gd name="connsiteY10613" fmla="*/ 294977 h 3313224"/>
              <a:gd name="connsiteX10614" fmla="*/ 397748 w 6753100"/>
              <a:gd name="connsiteY10614" fmla="*/ 294201 h 3313224"/>
              <a:gd name="connsiteX10615" fmla="*/ 375292 w 6753100"/>
              <a:gd name="connsiteY10615" fmla="*/ 347074 h 3313224"/>
              <a:gd name="connsiteX10616" fmla="*/ 405967 w 6753100"/>
              <a:gd name="connsiteY10616" fmla="*/ 377750 h 3313224"/>
              <a:gd name="connsiteX10617" fmla="*/ 444020 w 6753100"/>
              <a:gd name="connsiteY10617" fmla="*/ 288959 h 3313224"/>
              <a:gd name="connsiteX10618" fmla="*/ 408621 w 6753100"/>
              <a:gd name="connsiteY10618" fmla="*/ 253559 h 3313224"/>
              <a:gd name="connsiteX10619" fmla="*/ 409527 w 6753100"/>
              <a:gd name="connsiteY10619" fmla="*/ 251553 h 3313224"/>
              <a:gd name="connsiteX10620" fmla="*/ 455589 w 6753100"/>
              <a:gd name="connsiteY10620" fmla="*/ 153606 h 3313224"/>
              <a:gd name="connsiteX10621" fmla="*/ 455605 w 6753100"/>
              <a:gd name="connsiteY10621" fmla="*/ 153637 h 3313224"/>
              <a:gd name="connsiteX10622" fmla="*/ 455605 w 6753100"/>
              <a:gd name="connsiteY10622" fmla="*/ 153572 h 3313224"/>
              <a:gd name="connsiteX10623" fmla="*/ 455589 w 6753100"/>
              <a:gd name="connsiteY10623" fmla="*/ 153606 h 3313224"/>
              <a:gd name="connsiteX10624" fmla="*/ 449521 w 6753100"/>
              <a:gd name="connsiteY10624" fmla="*/ 141859 h 3313224"/>
              <a:gd name="connsiteX10625" fmla="*/ 449521 w 6753100"/>
              <a:gd name="connsiteY10625" fmla="*/ 141858 h 3313224"/>
              <a:gd name="connsiteX10626" fmla="*/ 449521 w 6753100"/>
              <a:gd name="connsiteY10626" fmla="*/ 141858 h 3313224"/>
              <a:gd name="connsiteX10627" fmla="*/ 464083 w 6753100"/>
              <a:gd name="connsiteY10627" fmla="*/ 127297 h 3313224"/>
              <a:gd name="connsiteX10628" fmla="*/ 4252584 w 6753100"/>
              <a:gd name="connsiteY10628" fmla="*/ 126779 h 3313224"/>
              <a:gd name="connsiteX10629" fmla="*/ 4267145 w 6753100"/>
              <a:gd name="connsiteY10629" fmla="*/ 141340 h 3313224"/>
              <a:gd name="connsiteX10630" fmla="*/ 4267145 w 6753100"/>
              <a:gd name="connsiteY10630" fmla="*/ 141341 h 3313224"/>
              <a:gd name="connsiteX10631" fmla="*/ 4267145 w 6753100"/>
              <a:gd name="connsiteY10631" fmla="*/ 141341 h 3313224"/>
              <a:gd name="connsiteX10632" fmla="*/ 4266887 w 6753100"/>
              <a:gd name="connsiteY10632" fmla="*/ 143735 h 3313224"/>
              <a:gd name="connsiteX10633" fmla="*/ 4435538 w 6753100"/>
              <a:gd name="connsiteY10633" fmla="*/ 234079 h 3313224"/>
              <a:gd name="connsiteX10634" fmla="*/ 4439032 w 6753100"/>
              <a:gd name="connsiteY10634" fmla="*/ 236215 h 3313224"/>
              <a:gd name="connsiteX10635" fmla="*/ 4405251 w 6753100"/>
              <a:gd name="connsiteY10635" fmla="*/ 269997 h 3313224"/>
              <a:gd name="connsiteX10636" fmla="*/ 4516433 w 6753100"/>
              <a:gd name="connsiteY10636" fmla="*/ 343903 h 3313224"/>
              <a:gd name="connsiteX10637" fmla="*/ 4549957 w 6753100"/>
              <a:gd name="connsiteY10637" fmla="*/ 310380 h 3313224"/>
              <a:gd name="connsiteX10638" fmla="*/ 4552221 w 6753100"/>
              <a:gd name="connsiteY10638" fmla="*/ 311998 h 3313224"/>
              <a:gd name="connsiteX10639" fmla="*/ 4776205 w 6753100"/>
              <a:gd name="connsiteY10639" fmla="*/ 508800 h 3313224"/>
              <a:gd name="connsiteX10640" fmla="*/ 4804680 w 6753100"/>
              <a:gd name="connsiteY10640" fmla="*/ 480325 h 3313224"/>
              <a:gd name="connsiteX10641" fmla="*/ 4729803 w 6753100"/>
              <a:gd name="connsiteY10641" fmla="*/ 406484 h 3313224"/>
              <a:gd name="connsiteX10642" fmla="*/ 4721585 w 6753100"/>
              <a:gd name="connsiteY10642" fmla="*/ 409461 h 3313224"/>
              <a:gd name="connsiteX10643" fmla="*/ 4708447 w 6753100"/>
              <a:gd name="connsiteY10643" fmla="*/ 396323 h 3313224"/>
              <a:gd name="connsiteX10644" fmla="*/ 4721585 w 6753100"/>
              <a:gd name="connsiteY10644" fmla="*/ 383186 h 3313224"/>
              <a:gd name="connsiteX10645" fmla="*/ 4734722 w 6753100"/>
              <a:gd name="connsiteY10645" fmla="*/ 396323 h 3313224"/>
              <a:gd name="connsiteX10646" fmla="*/ 4733751 w 6753100"/>
              <a:gd name="connsiteY10646" fmla="*/ 401371 h 3313224"/>
              <a:gd name="connsiteX10647" fmla="*/ 4811605 w 6753100"/>
              <a:gd name="connsiteY10647" fmla="*/ 478189 h 3313224"/>
              <a:gd name="connsiteX10648" fmla="*/ 4813806 w 6753100"/>
              <a:gd name="connsiteY10648" fmla="*/ 480454 h 3313224"/>
              <a:gd name="connsiteX10649" fmla="*/ 4776141 w 6753100"/>
              <a:gd name="connsiteY10649" fmla="*/ 518119 h 3313224"/>
              <a:gd name="connsiteX10650" fmla="*/ 4773875 w 6753100"/>
              <a:gd name="connsiteY10650" fmla="*/ 515725 h 3313224"/>
              <a:gd name="connsiteX10651" fmla="*/ 4550733 w 6753100"/>
              <a:gd name="connsiteY10651" fmla="*/ 318922 h 3313224"/>
              <a:gd name="connsiteX10652" fmla="*/ 4517275 w 6753100"/>
              <a:gd name="connsiteY10652" fmla="*/ 352381 h 3313224"/>
              <a:gd name="connsiteX10653" fmla="*/ 4515009 w 6753100"/>
              <a:gd name="connsiteY10653" fmla="*/ 350763 h 3313224"/>
              <a:gd name="connsiteX10654" fmla="*/ 4398455 w 6753100"/>
              <a:gd name="connsiteY10654" fmla="*/ 273427 h 3313224"/>
              <a:gd name="connsiteX10655" fmla="*/ 4394896 w 6753100"/>
              <a:gd name="connsiteY10655" fmla="*/ 271291 h 3313224"/>
              <a:gd name="connsiteX10656" fmla="*/ 4428743 w 6753100"/>
              <a:gd name="connsiteY10656" fmla="*/ 237445 h 3313224"/>
              <a:gd name="connsiteX10657" fmla="*/ 4264492 w 6753100"/>
              <a:gd name="connsiteY10657" fmla="*/ 149689 h 3313224"/>
              <a:gd name="connsiteX10658" fmla="*/ 4252649 w 6753100"/>
              <a:gd name="connsiteY10658" fmla="*/ 155837 h 3313224"/>
              <a:gd name="connsiteX10659" fmla="*/ 4252584 w 6753100"/>
              <a:gd name="connsiteY10659" fmla="*/ 155901 h 3313224"/>
              <a:gd name="connsiteX10660" fmla="*/ 4238023 w 6753100"/>
              <a:gd name="connsiteY10660" fmla="*/ 141341 h 3313224"/>
              <a:gd name="connsiteX10661" fmla="*/ 4238023 w 6753100"/>
              <a:gd name="connsiteY10661" fmla="*/ 141341 h 3313224"/>
              <a:gd name="connsiteX10662" fmla="*/ 4238023 w 6753100"/>
              <a:gd name="connsiteY10662" fmla="*/ 141340 h 3313224"/>
              <a:gd name="connsiteX10663" fmla="*/ 4252584 w 6753100"/>
              <a:gd name="connsiteY10663" fmla="*/ 126779 h 3313224"/>
              <a:gd name="connsiteX10664" fmla="*/ 5376322 w 6753100"/>
              <a:gd name="connsiteY10664" fmla="*/ 123349 h 3313224"/>
              <a:gd name="connsiteX10665" fmla="*/ 5389459 w 6753100"/>
              <a:gd name="connsiteY10665" fmla="*/ 136487 h 3313224"/>
              <a:gd name="connsiteX10666" fmla="*/ 5386870 w 6753100"/>
              <a:gd name="connsiteY10666" fmla="*/ 144252 h 3313224"/>
              <a:gd name="connsiteX10667" fmla="*/ 5459547 w 6753100"/>
              <a:gd name="connsiteY10667" fmla="*/ 236215 h 3313224"/>
              <a:gd name="connsiteX10668" fmla="*/ 5463689 w 6753100"/>
              <a:gd name="connsiteY10668" fmla="*/ 235503 h 3313224"/>
              <a:gd name="connsiteX10669" fmla="*/ 5476826 w 6753100"/>
              <a:gd name="connsiteY10669" fmla="*/ 248640 h 3313224"/>
              <a:gd name="connsiteX10670" fmla="*/ 5463689 w 6753100"/>
              <a:gd name="connsiteY10670" fmla="*/ 261779 h 3313224"/>
              <a:gd name="connsiteX10671" fmla="*/ 5450551 w 6753100"/>
              <a:gd name="connsiteY10671" fmla="*/ 248640 h 3313224"/>
              <a:gd name="connsiteX10672" fmla="*/ 5454111 w 6753100"/>
              <a:gd name="connsiteY10672" fmla="*/ 239644 h 3313224"/>
              <a:gd name="connsiteX10673" fmla="*/ 5381952 w 6753100"/>
              <a:gd name="connsiteY10673" fmla="*/ 148330 h 3313224"/>
              <a:gd name="connsiteX10674" fmla="*/ 5376386 w 6753100"/>
              <a:gd name="connsiteY10674" fmla="*/ 149624 h 3313224"/>
              <a:gd name="connsiteX10675" fmla="*/ 5376322 w 6753100"/>
              <a:gd name="connsiteY10675" fmla="*/ 149624 h 3313224"/>
              <a:gd name="connsiteX10676" fmla="*/ 5363184 w 6753100"/>
              <a:gd name="connsiteY10676" fmla="*/ 136487 h 3313224"/>
              <a:gd name="connsiteX10677" fmla="*/ 5376322 w 6753100"/>
              <a:gd name="connsiteY10677" fmla="*/ 123349 h 3313224"/>
              <a:gd name="connsiteX10678" fmla="*/ 5778405 w 6753100"/>
              <a:gd name="connsiteY10678" fmla="*/ 120825 h 3313224"/>
              <a:gd name="connsiteX10679" fmla="*/ 5770315 w 6753100"/>
              <a:gd name="connsiteY10679" fmla="*/ 128914 h 3313224"/>
              <a:gd name="connsiteX10680" fmla="*/ 5778405 w 6753100"/>
              <a:gd name="connsiteY10680" fmla="*/ 137005 h 3313224"/>
              <a:gd name="connsiteX10681" fmla="*/ 5786495 w 6753100"/>
              <a:gd name="connsiteY10681" fmla="*/ 128914 h 3313224"/>
              <a:gd name="connsiteX10682" fmla="*/ 5778405 w 6753100"/>
              <a:gd name="connsiteY10682" fmla="*/ 120825 h 3313224"/>
              <a:gd name="connsiteX10683" fmla="*/ 4332509 w 6753100"/>
              <a:gd name="connsiteY10683" fmla="*/ 117007 h 3313224"/>
              <a:gd name="connsiteX10684" fmla="*/ 4324420 w 6753100"/>
              <a:gd name="connsiteY10684" fmla="*/ 125096 h 3313224"/>
              <a:gd name="connsiteX10685" fmla="*/ 4332509 w 6753100"/>
              <a:gd name="connsiteY10685" fmla="*/ 133186 h 3313224"/>
              <a:gd name="connsiteX10686" fmla="*/ 4340599 w 6753100"/>
              <a:gd name="connsiteY10686" fmla="*/ 125096 h 3313224"/>
              <a:gd name="connsiteX10687" fmla="*/ 4332509 w 6753100"/>
              <a:gd name="connsiteY10687" fmla="*/ 117007 h 3313224"/>
              <a:gd name="connsiteX10688" fmla="*/ 5778340 w 6753100"/>
              <a:gd name="connsiteY10688" fmla="*/ 114353 h 3313224"/>
              <a:gd name="connsiteX10689" fmla="*/ 5792901 w 6753100"/>
              <a:gd name="connsiteY10689" fmla="*/ 128914 h 3313224"/>
              <a:gd name="connsiteX10690" fmla="*/ 5790119 w 6753100"/>
              <a:gd name="connsiteY10690" fmla="*/ 137457 h 3313224"/>
              <a:gd name="connsiteX10691" fmla="*/ 5881240 w 6753100"/>
              <a:gd name="connsiteY10691" fmla="*/ 279446 h 3313224"/>
              <a:gd name="connsiteX10692" fmla="*/ 5885705 w 6753100"/>
              <a:gd name="connsiteY10692" fmla="*/ 278604 h 3313224"/>
              <a:gd name="connsiteX10693" fmla="*/ 5898842 w 6753100"/>
              <a:gd name="connsiteY10693" fmla="*/ 291741 h 3313224"/>
              <a:gd name="connsiteX10694" fmla="*/ 5885705 w 6753100"/>
              <a:gd name="connsiteY10694" fmla="*/ 304878 h 3313224"/>
              <a:gd name="connsiteX10695" fmla="*/ 5872567 w 6753100"/>
              <a:gd name="connsiteY10695" fmla="*/ 291741 h 3313224"/>
              <a:gd name="connsiteX10696" fmla="*/ 5875933 w 6753100"/>
              <a:gd name="connsiteY10696" fmla="*/ 283005 h 3313224"/>
              <a:gd name="connsiteX10697" fmla="*/ 5785200 w 6753100"/>
              <a:gd name="connsiteY10697" fmla="*/ 141663 h 3313224"/>
              <a:gd name="connsiteX10698" fmla="*/ 5778405 w 6753100"/>
              <a:gd name="connsiteY10698" fmla="*/ 143411 h 3313224"/>
              <a:gd name="connsiteX10699" fmla="*/ 5778340 w 6753100"/>
              <a:gd name="connsiteY10699" fmla="*/ 143475 h 3313224"/>
              <a:gd name="connsiteX10700" fmla="*/ 5763779 w 6753100"/>
              <a:gd name="connsiteY10700" fmla="*/ 128914 h 3313224"/>
              <a:gd name="connsiteX10701" fmla="*/ 5778340 w 6753100"/>
              <a:gd name="connsiteY10701" fmla="*/ 114353 h 3313224"/>
              <a:gd name="connsiteX10702" fmla="*/ 4332509 w 6753100"/>
              <a:gd name="connsiteY10702" fmla="*/ 110600 h 3313224"/>
              <a:gd name="connsiteX10703" fmla="*/ 4347070 w 6753100"/>
              <a:gd name="connsiteY10703" fmla="*/ 125161 h 3313224"/>
              <a:gd name="connsiteX10704" fmla="*/ 4346035 w 6753100"/>
              <a:gd name="connsiteY10704" fmla="*/ 130468 h 3313224"/>
              <a:gd name="connsiteX10705" fmla="*/ 4504785 w 6753100"/>
              <a:gd name="connsiteY10705" fmla="*/ 222625 h 3313224"/>
              <a:gd name="connsiteX10706" fmla="*/ 4513457 w 6753100"/>
              <a:gd name="connsiteY10706" fmla="*/ 219259 h 3313224"/>
              <a:gd name="connsiteX10707" fmla="*/ 4526594 w 6753100"/>
              <a:gd name="connsiteY10707" fmla="*/ 232396 h 3313224"/>
              <a:gd name="connsiteX10708" fmla="*/ 4513457 w 6753100"/>
              <a:gd name="connsiteY10708" fmla="*/ 245534 h 3313224"/>
              <a:gd name="connsiteX10709" fmla="*/ 4500319 w 6753100"/>
              <a:gd name="connsiteY10709" fmla="*/ 232396 h 3313224"/>
              <a:gd name="connsiteX10710" fmla="*/ 4501161 w 6753100"/>
              <a:gd name="connsiteY10710" fmla="*/ 227932 h 3313224"/>
              <a:gd name="connsiteX10711" fmla="*/ 4342346 w 6753100"/>
              <a:gd name="connsiteY10711" fmla="*/ 135775 h 3313224"/>
              <a:gd name="connsiteX10712" fmla="*/ 4332509 w 6753100"/>
              <a:gd name="connsiteY10712" fmla="*/ 139658 h 3313224"/>
              <a:gd name="connsiteX10713" fmla="*/ 4332509 w 6753100"/>
              <a:gd name="connsiteY10713" fmla="*/ 139722 h 3313224"/>
              <a:gd name="connsiteX10714" fmla="*/ 4317948 w 6753100"/>
              <a:gd name="connsiteY10714" fmla="*/ 125161 h 3313224"/>
              <a:gd name="connsiteX10715" fmla="*/ 4332509 w 6753100"/>
              <a:gd name="connsiteY10715" fmla="*/ 110600 h 3313224"/>
              <a:gd name="connsiteX10716" fmla="*/ 2002975 w 6753100"/>
              <a:gd name="connsiteY10716" fmla="*/ 109823 h 3313224"/>
              <a:gd name="connsiteX10717" fmla="*/ 2016113 w 6753100"/>
              <a:gd name="connsiteY10717" fmla="*/ 122960 h 3313224"/>
              <a:gd name="connsiteX10718" fmla="*/ 2002975 w 6753100"/>
              <a:gd name="connsiteY10718" fmla="*/ 136099 h 3313224"/>
              <a:gd name="connsiteX10719" fmla="*/ 1997410 w 6753100"/>
              <a:gd name="connsiteY10719" fmla="*/ 134804 h 3313224"/>
              <a:gd name="connsiteX10720" fmla="*/ 1941818 w 6753100"/>
              <a:gd name="connsiteY10720" fmla="*/ 193437 h 3313224"/>
              <a:gd name="connsiteX10721" fmla="*/ 1942789 w 6753100"/>
              <a:gd name="connsiteY10721" fmla="*/ 198421 h 3313224"/>
              <a:gd name="connsiteX10722" fmla="*/ 1929651 w 6753100"/>
              <a:gd name="connsiteY10722" fmla="*/ 211558 h 3313224"/>
              <a:gd name="connsiteX10723" fmla="*/ 1916514 w 6753100"/>
              <a:gd name="connsiteY10723" fmla="*/ 198421 h 3313224"/>
              <a:gd name="connsiteX10724" fmla="*/ 1929651 w 6753100"/>
              <a:gd name="connsiteY10724" fmla="*/ 185282 h 3313224"/>
              <a:gd name="connsiteX10725" fmla="*/ 1937871 w 6753100"/>
              <a:gd name="connsiteY10725" fmla="*/ 188260 h 3313224"/>
              <a:gd name="connsiteX10726" fmla="*/ 1992427 w 6753100"/>
              <a:gd name="connsiteY10726" fmla="*/ 130727 h 3313224"/>
              <a:gd name="connsiteX10727" fmla="*/ 1989838 w 6753100"/>
              <a:gd name="connsiteY10727" fmla="*/ 122960 h 3313224"/>
              <a:gd name="connsiteX10728" fmla="*/ 2002975 w 6753100"/>
              <a:gd name="connsiteY10728" fmla="*/ 109823 h 3313224"/>
              <a:gd name="connsiteX10729" fmla="*/ 1228643 w 6753100"/>
              <a:gd name="connsiteY10729" fmla="*/ 109500 h 3313224"/>
              <a:gd name="connsiteX10730" fmla="*/ 1228707 w 6753100"/>
              <a:gd name="connsiteY10730" fmla="*/ 109500 h 3313224"/>
              <a:gd name="connsiteX10731" fmla="*/ 1228692 w 6753100"/>
              <a:gd name="connsiteY10731" fmla="*/ 109507 h 3313224"/>
              <a:gd name="connsiteX10732" fmla="*/ 5598687 w 6753100"/>
              <a:gd name="connsiteY10732" fmla="*/ 106070 h 3313224"/>
              <a:gd name="connsiteX10733" fmla="*/ 5611825 w 6753100"/>
              <a:gd name="connsiteY10733" fmla="*/ 119207 h 3313224"/>
              <a:gd name="connsiteX10734" fmla="*/ 5609948 w 6753100"/>
              <a:gd name="connsiteY10734" fmla="*/ 125938 h 3313224"/>
              <a:gd name="connsiteX10735" fmla="*/ 5610077 w 6753100"/>
              <a:gd name="connsiteY10735" fmla="*/ 126067 h 3313224"/>
              <a:gd name="connsiteX10736" fmla="*/ 5631110 w 6753100"/>
              <a:gd name="connsiteY10736" fmla="*/ 154672 h 3313224"/>
              <a:gd name="connsiteX10737" fmla="*/ 5636417 w 6753100"/>
              <a:gd name="connsiteY10737" fmla="*/ 153507 h 3313224"/>
              <a:gd name="connsiteX10738" fmla="*/ 5649554 w 6753100"/>
              <a:gd name="connsiteY10738" fmla="*/ 166646 h 3313224"/>
              <a:gd name="connsiteX10739" fmla="*/ 5636417 w 6753100"/>
              <a:gd name="connsiteY10739" fmla="*/ 179783 h 3313224"/>
              <a:gd name="connsiteX10740" fmla="*/ 5623279 w 6753100"/>
              <a:gd name="connsiteY10740" fmla="*/ 166646 h 3313224"/>
              <a:gd name="connsiteX10741" fmla="*/ 5626062 w 6753100"/>
              <a:gd name="connsiteY10741" fmla="*/ 158620 h 3313224"/>
              <a:gd name="connsiteX10742" fmla="*/ 5605353 w 6753100"/>
              <a:gd name="connsiteY10742" fmla="*/ 130468 h 3313224"/>
              <a:gd name="connsiteX10743" fmla="*/ 5598752 w 6753100"/>
              <a:gd name="connsiteY10743" fmla="*/ 132345 h 3313224"/>
              <a:gd name="connsiteX10744" fmla="*/ 5598687 w 6753100"/>
              <a:gd name="connsiteY10744" fmla="*/ 132345 h 3313224"/>
              <a:gd name="connsiteX10745" fmla="*/ 5585550 w 6753100"/>
              <a:gd name="connsiteY10745" fmla="*/ 119207 h 3313224"/>
              <a:gd name="connsiteX10746" fmla="*/ 5598687 w 6753100"/>
              <a:gd name="connsiteY10746" fmla="*/ 106070 h 3313224"/>
              <a:gd name="connsiteX10747" fmla="*/ 5714206 w 6753100"/>
              <a:gd name="connsiteY10747" fmla="*/ 104970 h 3313224"/>
              <a:gd name="connsiteX10748" fmla="*/ 5727343 w 6753100"/>
              <a:gd name="connsiteY10748" fmla="*/ 118107 h 3313224"/>
              <a:gd name="connsiteX10749" fmla="*/ 5727343 w 6753100"/>
              <a:gd name="connsiteY10749" fmla="*/ 118108 h 3313224"/>
              <a:gd name="connsiteX10750" fmla="*/ 5727343 w 6753100"/>
              <a:gd name="connsiteY10750" fmla="*/ 118108 h 3313224"/>
              <a:gd name="connsiteX10751" fmla="*/ 5725078 w 6753100"/>
              <a:gd name="connsiteY10751" fmla="*/ 125485 h 3313224"/>
              <a:gd name="connsiteX10752" fmla="*/ 5783841 w 6753100"/>
              <a:gd name="connsiteY10752" fmla="*/ 211817 h 3313224"/>
              <a:gd name="connsiteX10753" fmla="*/ 5785265 w 6753100"/>
              <a:gd name="connsiteY10753" fmla="*/ 214017 h 3313224"/>
              <a:gd name="connsiteX10754" fmla="*/ 5785265 w 6753100"/>
              <a:gd name="connsiteY10754" fmla="*/ 214018 h 3313224"/>
              <a:gd name="connsiteX10755" fmla="*/ 5746888 w 6753100"/>
              <a:gd name="connsiteY10755" fmla="*/ 252395 h 3313224"/>
              <a:gd name="connsiteX10756" fmla="*/ 5744687 w 6753100"/>
              <a:gd name="connsiteY10756" fmla="*/ 249029 h 3313224"/>
              <a:gd name="connsiteX10757" fmla="*/ 5682948 w 6753100"/>
              <a:gd name="connsiteY10757" fmla="*/ 157974 h 3313224"/>
              <a:gd name="connsiteX10758" fmla="*/ 5654214 w 6753100"/>
              <a:gd name="connsiteY10758" fmla="*/ 186707 h 3313224"/>
              <a:gd name="connsiteX10759" fmla="*/ 5784876 w 6753100"/>
              <a:gd name="connsiteY10759" fmla="*/ 392182 h 3313224"/>
              <a:gd name="connsiteX10760" fmla="*/ 5790701 w 6753100"/>
              <a:gd name="connsiteY10760" fmla="*/ 390758 h 3313224"/>
              <a:gd name="connsiteX10761" fmla="*/ 5803838 w 6753100"/>
              <a:gd name="connsiteY10761" fmla="*/ 403895 h 3313224"/>
              <a:gd name="connsiteX10762" fmla="*/ 5790701 w 6753100"/>
              <a:gd name="connsiteY10762" fmla="*/ 417033 h 3313224"/>
              <a:gd name="connsiteX10763" fmla="*/ 5777563 w 6753100"/>
              <a:gd name="connsiteY10763" fmla="*/ 403895 h 3313224"/>
              <a:gd name="connsiteX10764" fmla="*/ 5779893 w 6753100"/>
              <a:gd name="connsiteY10764" fmla="*/ 396453 h 3313224"/>
              <a:gd name="connsiteX10765" fmla="*/ 5647419 w 6753100"/>
              <a:gd name="connsiteY10765" fmla="*/ 188195 h 3313224"/>
              <a:gd name="connsiteX10766" fmla="*/ 5645865 w 6753100"/>
              <a:gd name="connsiteY10766" fmla="*/ 185996 h 3313224"/>
              <a:gd name="connsiteX10767" fmla="*/ 5645865 w 6753100"/>
              <a:gd name="connsiteY10767" fmla="*/ 185995 h 3313224"/>
              <a:gd name="connsiteX10768" fmla="*/ 5645865 w 6753100"/>
              <a:gd name="connsiteY10768" fmla="*/ 185995 h 3313224"/>
              <a:gd name="connsiteX10769" fmla="*/ 5683854 w 6753100"/>
              <a:gd name="connsiteY10769" fmla="*/ 148006 h 3313224"/>
              <a:gd name="connsiteX10770" fmla="*/ 5686054 w 6753100"/>
              <a:gd name="connsiteY10770" fmla="*/ 151113 h 3313224"/>
              <a:gd name="connsiteX10771" fmla="*/ 5747988 w 6753100"/>
              <a:gd name="connsiteY10771" fmla="*/ 242169 h 3313224"/>
              <a:gd name="connsiteX10772" fmla="*/ 5776981 w 6753100"/>
              <a:gd name="connsiteY10772" fmla="*/ 213176 h 3313224"/>
              <a:gd name="connsiteX10773" fmla="*/ 5720225 w 6753100"/>
              <a:gd name="connsiteY10773" fmla="*/ 129756 h 3313224"/>
              <a:gd name="connsiteX10774" fmla="*/ 5714206 w 6753100"/>
              <a:gd name="connsiteY10774" fmla="*/ 131245 h 3313224"/>
              <a:gd name="connsiteX10775" fmla="*/ 5701068 w 6753100"/>
              <a:gd name="connsiteY10775" fmla="*/ 118108 h 3313224"/>
              <a:gd name="connsiteX10776" fmla="*/ 5701068 w 6753100"/>
              <a:gd name="connsiteY10776" fmla="*/ 118108 h 3313224"/>
              <a:gd name="connsiteX10777" fmla="*/ 5701068 w 6753100"/>
              <a:gd name="connsiteY10777" fmla="*/ 118107 h 3313224"/>
              <a:gd name="connsiteX10778" fmla="*/ 5714206 w 6753100"/>
              <a:gd name="connsiteY10778" fmla="*/ 104970 h 3313224"/>
              <a:gd name="connsiteX10779" fmla="*/ 5535718 w 6753100"/>
              <a:gd name="connsiteY10779" fmla="*/ 104646 h 3313224"/>
              <a:gd name="connsiteX10780" fmla="*/ 5527628 w 6753100"/>
              <a:gd name="connsiteY10780" fmla="*/ 112735 h 3313224"/>
              <a:gd name="connsiteX10781" fmla="*/ 5535718 w 6753100"/>
              <a:gd name="connsiteY10781" fmla="*/ 120825 h 3313224"/>
              <a:gd name="connsiteX10782" fmla="*/ 5543808 w 6753100"/>
              <a:gd name="connsiteY10782" fmla="*/ 112735 h 3313224"/>
              <a:gd name="connsiteX10783" fmla="*/ 4414246 w 6753100"/>
              <a:gd name="connsiteY10783" fmla="*/ 103869 h 3313224"/>
              <a:gd name="connsiteX10784" fmla="*/ 4427384 w 6753100"/>
              <a:gd name="connsiteY10784" fmla="*/ 117006 h 3313224"/>
              <a:gd name="connsiteX10785" fmla="*/ 4426543 w 6753100"/>
              <a:gd name="connsiteY10785" fmla="*/ 121472 h 3313224"/>
              <a:gd name="connsiteX10786" fmla="*/ 4571960 w 6753100"/>
              <a:gd name="connsiteY10786" fmla="*/ 212399 h 3313224"/>
              <a:gd name="connsiteX10787" fmla="*/ 4575132 w 6753100"/>
              <a:gd name="connsiteY10787" fmla="*/ 214599 h 3313224"/>
              <a:gd name="connsiteX10788" fmla="*/ 4542126 w 6753100"/>
              <a:gd name="connsiteY10788" fmla="*/ 247604 h 3313224"/>
              <a:gd name="connsiteX10789" fmla="*/ 4694598 w 6753100"/>
              <a:gd name="connsiteY10789" fmla="*/ 366100 h 3313224"/>
              <a:gd name="connsiteX10790" fmla="*/ 4727086 w 6753100"/>
              <a:gd name="connsiteY10790" fmla="*/ 333612 h 3313224"/>
              <a:gd name="connsiteX10791" fmla="*/ 4729351 w 6753100"/>
              <a:gd name="connsiteY10791" fmla="*/ 335619 h 3313224"/>
              <a:gd name="connsiteX10792" fmla="*/ 4834774 w 6753100"/>
              <a:gd name="connsiteY10792" fmla="*/ 436253 h 3313224"/>
              <a:gd name="connsiteX10793" fmla="*/ 4843705 w 6753100"/>
              <a:gd name="connsiteY10793" fmla="*/ 433146 h 3313224"/>
              <a:gd name="connsiteX10794" fmla="*/ 4858266 w 6753100"/>
              <a:gd name="connsiteY10794" fmla="*/ 447708 h 3313224"/>
              <a:gd name="connsiteX10795" fmla="*/ 4843705 w 6753100"/>
              <a:gd name="connsiteY10795" fmla="*/ 462269 h 3313224"/>
              <a:gd name="connsiteX10796" fmla="*/ 4829144 w 6753100"/>
              <a:gd name="connsiteY10796" fmla="*/ 447708 h 3313224"/>
              <a:gd name="connsiteX10797" fmla="*/ 4830697 w 6753100"/>
              <a:gd name="connsiteY10797" fmla="*/ 441301 h 3313224"/>
              <a:gd name="connsiteX10798" fmla="*/ 4727409 w 6753100"/>
              <a:gd name="connsiteY10798" fmla="*/ 342479 h 3313224"/>
              <a:gd name="connsiteX10799" fmla="*/ 4694922 w 6753100"/>
              <a:gd name="connsiteY10799" fmla="*/ 374966 h 3313224"/>
              <a:gd name="connsiteX10800" fmla="*/ 4692657 w 6753100"/>
              <a:gd name="connsiteY10800" fmla="*/ 372960 h 3313224"/>
              <a:gd name="connsiteX10801" fmla="*/ 4535331 w 6753100"/>
              <a:gd name="connsiteY10801" fmla="*/ 250711 h 3313224"/>
              <a:gd name="connsiteX10802" fmla="*/ 4532095 w 6753100"/>
              <a:gd name="connsiteY10802" fmla="*/ 248510 h 3313224"/>
              <a:gd name="connsiteX10803" fmla="*/ 4532095 w 6753100"/>
              <a:gd name="connsiteY10803" fmla="*/ 248510 h 3313224"/>
              <a:gd name="connsiteX10804" fmla="*/ 4532095 w 6753100"/>
              <a:gd name="connsiteY10804" fmla="*/ 248510 h 3313224"/>
              <a:gd name="connsiteX10805" fmla="*/ 4565100 w 6753100"/>
              <a:gd name="connsiteY10805" fmla="*/ 215505 h 3313224"/>
              <a:gd name="connsiteX10806" fmla="*/ 4422918 w 6753100"/>
              <a:gd name="connsiteY10806" fmla="*/ 126843 h 3313224"/>
              <a:gd name="connsiteX10807" fmla="*/ 4414246 w 6753100"/>
              <a:gd name="connsiteY10807" fmla="*/ 130209 h 3313224"/>
              <a:gd name="connsiteX10808" fmla="*/ 4414246 w 6753100"/>
              <a:gd name="connsiteY10808" fmla="*/ 130144 h 3313224"/>
              <a:gd name="connsiteX10809" fmla="*/ 4401109 w 6753100"/>
              <a:gd name="connsiteY10809" fmla="*/ 117006 h 3313224"/>
              <a:gd name="connsiteX10810" fmla="*/ 4414246 w 6753100"/>
              <a:gd name="connsiteY10810" fmla="*/ 103869 h 3313224"/>
              <a:gd name="connsiteX10811" fmla="*/ 5479608 w 6753100"/>
              <a:gd name="connsiteY10811" fmla="*/ 103547 h 3313224"/>
              <a:gd name="connsiteX10812" fmla="*/ 5471519 w 6753100"/>
              <a:gd name="connsiteY10812" fmla="*/ 111635 h 3313224"/>
              <a:gd name="connsiteX10813" fmla="*/ 5479608 w 6753100"/>
              <a:gd name="connsiteY10813" fmla="*/ 119725 h 3313224"/>
              <a:gd name="connsiteX10814" fmla="*/ 5487698 w 6753100"/>
              <a:gd name="connsiteY10814" fmla="*/ 111635 h 3313224"/>
              <a:gd name="connsiteX10815" fmla="*/ 5479608 w 6753100"/>
              <a:gd name="connsiteY10815" fmla="*/ 103547 h 3313224"/>
              <a:gd name="connsiteX10816" fmla="*/ 5417028 w 6753100"/>
              <a:gd name="connsiteY10816" fmla="*/ 103547 h 3313224"/>
              <a:gd name="connsiteX10817" fmla="*/ 5408939 w 6753100"/>
              <a:gd name="connsiteY10817" fmla="*/ 111636 h 3313224"/>
              <a:gd name="connsiteX10818" fmla="*/ 5417028 w 6753100"/>
              <a:gd name="connsiteY10818" fmla="*/ 119725 h 3313224"/>
              <a:gd name="connsiteX10819" fmla="*/ 5425118 w 6753100"/>
              <a:gd name="connsiteY10819" fmla="*/ 111636 h 3313224"/>
              <a:gd name="connsiteX10820" fmla="*/ 5417028 w 6753100"/>
              <a:gd name="connsiteY10820" fmla="*/ 103547 h 3313224"/>
              <a:gd name="connsiteX10821" fmla="*/ 5148501 w 6753100"/>
              <a:gd name="connsiteY10821" fmla="*/ 103538 h 3313224"/>
              <a:gd name="connsiteX10822" fmla="*/ 5148519 w 6753100"/>
              <a:gd name="connsiteY10822" fmla="*/ 103545 h 3313224"/>
              <a:gd name="connsiteX10823" fmla="*/ 5148519 w 6753100"/>
              <a:gd name="connsiteY10823" fmla="*/ 103545 h 3313224"/>
              <a:gd name="connsiteX10824" fmla="*/ 5148454 w 6753100"/>
              <a:gd name="connsiteY10824" fmla="*/ 103545 h 3313224"/>
              <a:gd name="connsiteX10825" fmla="*/ 5148455 w 6753100"/>
              <a:gd name="connsiteY10825" fmla="*/ 103545 h 3313224"/>
              <a:gd name="connsiteX10826" fmla="*/ 5148454 w 6753100"/>
              <a:gd name="connsiteY10826" fmla="*/ 103545 h 3313224"/>
              <a:gd name="connsiteX10827" fmla="*/ 5535847 w 6753100"/>
              <a:gd name="connsiteY10827" fmla="*/ 98174 h 3313224"/>
              <a:gd name="connsiteX10828" fmla="*/ 5550408 w 6753100"/>
              <a:gd name="connsiteY10828" fmla="*/ 112735 h 3313224"/>
              <a:gd name="connsiteX10829" fmla="*/ 5547820 w 6753100"/>
              <a:gd name="connsiteY10829" fmla="*/ 120954 h 3313224"/>
              <a:gd name="connsiteX10830" fmla="*/ 5668192 w 6753100"/>
              <a:gd name="connsiteY10830" fmla="*/ 290188 h 3313224"/>
              <a:gd name="connsiteX10831" fmla="*/ 5669616 w 6753100"/>
              <a:gd name="connsiteY10831" fmla="*/ 292388 h 3313224"/>
              <a:gd name="connsiteX10832" fmla="*/ 5669616 w 6753100"/>
              <a:gd name="connsiteY10832" fmla="*/ 292388 h 3313224"/>
              <a:gd name="connsiteX10833" fmla="*/ 5669616 w 6753100"/>
              <a:gd name="connsiteY10833" fmla="*/ 292389 h 3313224"/>
              <a:gd name="connsiteX10834" fmla="*/ 5636029 w 6753100"/>
              <a:gd name="connsiteY10834" fmla="*/ 325976 h 3313224"/>
              <a:gd name="connsiteX10835" fmla="*/ 5763520 w 6753100"/>
              <a:gd name="connsiteY10835" fmla="*/ 548018 h 3313224"/>
              <a:gd name="connsiteX10836" fmla="*/ 5793290 w 6753100"/>
              <a:gd name="connsiteY10836" fmla="*/ 518249 h 3313224"/>
              <a:gd name="connsiteX10837" fmla="*/ 5771739 w 6753100"/>
              <a:gd name="connsiteY10837" fmla="*/ 477283 h 3313224"/>
              <a:gd name="connsiteX10838" fmla="*/ 5770574 w 6753100"/>
              <a:gd name="connsiteY10838" fmla="*/ 475147 h 3313224"/>
              <a:gd name="connsiteX10839" fmla="*/ 5809663 w 6753100"/>
              <a:gd name="connsiteY10839" fmla="*/ 436059 h 3313224"/>
              <a:gd name="connsiteX10840" fmla="*/ 5811734 w 6753100"/>
              <a:gd name="connsiteY10840" fmla="*/ 439877 h 3313224"/>
              <a:gd name="connsiteX10841" fmla="*/ 5862342 w 6753100"/>
              <a:gd name="connsiteY10841" fmla="*/ 537469 h 3313224"/>
              <a:gd name="connsiteX10842" fmla="*/ 5899230 w 6753100"/>
              <a:gd name="connsiteY10842" fmla="*/ 615841 h 3313224"/>
              <a:gd name="connsiteX10843" fmla="*/ 5900137 w 6753100"/>
              <a:gd name="connsiteY10843" fmla="*/ 617847 h 3313224"/>
              <a:gd name="connsiteX10844" fmla="*/ 5859947 w 6753100"/>
              <a:gd name="connsiteY10844" fmla="*/ 658036 h 3313224"/>
              <a:gd name="connsiteX10845" fmla="*/ 5858071 w 6753100"/>
              <a:gd name="connsiteY10845" fmla="*/ 653700 h 3313224"/>
              <a:gd name="connsiteX10846" fmla="*/ 5816587 w 6753100"/>
              <a:gd name="connsiteY10846" fmla="*/ 564650 h 3313224"/>
              <a:gd name="connsiteX10847" fmla="*/ 5814387 w 6753100"/>
              <a:gd name="connsiteY10847" fmla="*/ 564844 h 3313224"/>
              <a:gd name="connsiteX10848" fmla="*/ 5801250 w 6753100"/>
              <a:gd name="connsiteY10848" fmla="*/ 551707 h 3313224"/>
              <a:gd name="connsiteX10849" fmla="*/ 5814387 w 6753100"/>
              <a:gd name="connsiteY10849" fmla="*/ 538570 h 3313224"/>
              <a:gd name="connsiteX10850" fmla="*/ 5827524 w 6753100"/>
              <a:gd name="connsiteY10850" fmla="*/ 551707 h 3313224"/>
              <a:gd name="connsiteX10851" fmla="*/ 5822412 w 6753100"/>
              <a:gd name="connsiteY10851" fmla="*/ 562062 h 3313224"/>
              <a:gd name="connsiteX10852" fmla="*/ 5861954 w 6753100"/>
              <a:gd name="connsiteY10852" fmla="*/ 646840 h 3313224"/>
              <a:gd name="connsiteX10853" fmla="*/ 5892306 w 6753100"/>
              <a:gd name="connsiteY10853" fmla="*/ 616488 h 3313224"/>
              <a:gd name="connsiteX10854" fmla="*/ 5856388 w 6753100"/>
              <a:gd name="connsiteY10854" fmla="*/ 540317 h 3313224"/>
              <a:gd name="connsiteX10855" fmla="*/ 5807980 w 6753100"/>
              <a:gd name="connsiteY10855" fmla="*/ 446802 h 3313224"/>
              <a:gd name="connsiteX10856" fmla="*/ 5778405 w 6753100"/>
              <a:gd name="connsiteY10856" fmla="*/ 476377 h 3313224"/>
              <a:gd name="connsiteX10857" fmla="*/ 5799955 w 6753100"/>
              <a:gd name="connsiteY10857" fmla="*/ 517407 h 3313224"/>
              <a:gd name="connsiteX10858" fmla="*/ 5801056 w 6753100"/>
              <a:gd name="connsiteY10858" fmla="*/ 519478 h 3313224"/>
              <a:gd name="connsiteX10859" fmla="*/ 5761643 w 6753100"/>
              <a:gd name="connsiteY10859" fmla="*/ 558891 h 3313224"/>
              <a:gd name="connsiteX10860" fmla="*/ 5759637 w 6753100"/>
              <a:gd name="connsiteY10860" fmla="*/ 554878 h 3313224"/>
              <a:gd name="connsiteX10861" fmla="*/ 5629039 w 6753100"/>
              <a:gd name="connsiteY10861" fmla="*/ 327270 h 3313224"/>
              <a:gd name="connsiteX10862" fmla="*/ 5627616 w 6753100"/>
              <a:gd name="connsiteY10862" fmla="*/ 325070 h 3313224"/>
              <a:gd name="connsiteX10863" fmla="*/ 5661203 w 6753100"/>
              <a:gd name="connsiteY10863" fmla="*/ 291482 h 3313224"/>
              <a:gd name="connsiteX10864" fmla="*/ 5542901 w 6753100"/>
              <a:gd name="connsiteY10864" fmla="*/ 125290 h 3313224"/>
              <a:gd name="connsiteX10865" fmla="*/ 5535719 w 6753100"/>
              <a:gd name="connsiteY10865" fmla="*/ 127233 h 3313224"/>
              <a:gd name="connsiteX10866" fmla="*/ 5535847 w 6753100"/>
              <a:gd name="connsiteY10866" fmla="*/ 127296 h 3313224"/>
              <a:gd name="connsiteX10867" fmla="*/ 5521286 w 6753100"/>
              <a:gd name="connsiteY10867" fmla="*/ 112735 h 3313224"/>
              <a:gd name="connsiteX10868" fmla="*/ 5535847 w 6753100"/>
              <a:gd name="connsiteY10868" fmla="*/ 98174 h 3313224"/>
              <a:gd name="connsiteX10869" fmla="*/ 5416899 w 6753100"/>
              <a:gd name="connsiteY10869" fmla="*/ 97204 h 3313224"/>
              <a:gd name="connsiteX10870" fmla="*/ 5431460 w 6753100"/>
              <a:gd name="connsiteY10870" fmla="*/ 111765 h 3313224"/>
              <a:gd name="connsiteX10871" fmla="*/ 5428095 w 6753100"/>
              <a:gd name="connsiteY10871" fmla="*/ 120955 h 3313224"/>
              <a:gd name="connsiteX10872" fmla="*/ 5524846 w 6753100"/>
              <a:gd name="connsiteY10872" fmla="*/ 246117 h 3313224"/>
              <a:gd name="connsiteX10873" fmla="*/ 5526464 w 6753100"/>
              <a:gd name="connsiteY10873" fmla="*/ 248383 h 3313224"/>
              <a:gd name="connsiteX10874" fmla="*/ 5493005 w 6753100"/>
              <a:gd name="connsiteY10874" fmla="*/ 281840 h 3313224"/>
              <a:gd name="connsiteX10875" fmla="*/ 5577719 w 6753100"/>
              <a:gd name="connsiteY10875" fmla="*/ 408749 h 3313224"/>
              <a:gd name="connsiteX10876" fmla="*/ 5581473 w 6753100"/>
              <a:gd name="connsiteY10876" fmla="*/ 408167 h 3313224"/>
              <a:gd name="connsiteX10877" fmla="*/ 5594610 w 6753100"/>
              <a:gd name="connsiteY10877" fmla="*/ 421304 h 3313224"/>
              <a:gd name="connsiteX10878" fmla="*/ 5581473 w 6753100"/>
              <a:gd name="connsiteY10878" fmla="*/ 434441 h 3313224"/>
              <a:gd name="connsiteX10879" fmla="*/ 5568336 w 6753100"/>
              <a:gd name="connsiteY10879" fmla="*/ 421304 h 3313224"/>
              <a:gd name="connsiteX10880" fmla="*/ 5572219 w 6753100"/>
              <a:gd name="connsiteY10880" fmla="*/ 411985 h 3313224"/>
              <a:gd name="connsiteX10881" fmla="*/ 5486210 w 6753100"/>
              <a:gd name="connsiteY10881" fmla="*/ 283329 h 3313224"/>
              <a:gd name="connsiteX10882" fmla="*/ 5484592 w 6753100"/>
              <a:gd name="connsiteY10882" fmla="*/ 281063 h 3313224"/>
              <a:gd name="connsiteX10883" fmla="*/ 5518051 w 6753100"/>
              <a:gd name="connsiteY10883" fmla="*/ 247606 h 3313224"/>
              <a:gd name="connsiteX10884" fmla="*/ 5423112 w 6753100"/>
              <a:gd name="connsiteY10884" fmla="*/ 124967 h 3313224"/>
              <a:gd name="connsiteX10885" fmla="*/ 5423112 w 6753100"/>
              <a:gd name="connsiteY10885" fmla="*/ 124838 h 3313224"/>
              <a:gd name="connsiteX10886" fmla="*/ 5417028 w 6753100"/>
              <a:gd name="connsiteY10886" fmla="*/ 126197 h 3313224"/>
              <a:gd name="connsiteX10887" fmla="*/ 5416899 w 6753100"/>
              <a:gd name="connsiteY10887" fmla="*/ 126326 h 3313224"/>
              <a:gd name="connsiteX10888" fmla="*/ 5402338 w 6753100"/>
              <a:gd name="connsiteY10888" fmla="*/ 111765 h 3313224"/>
              <a:gd name="connsiteX10889" fmla="*/ 5416899 w 6753100"/>
              <a:gd name="connsiteY10889" fmla="*/ 97204 h 3313224"/>
              <a:gd name="connsiteX10890" fmla="*/ 5479608 w 6753100"/>
              <a:gd name="connsiteY10890" fmla="*/ 97074 h 3313224"/>
              <a:gd name="connsiteX10891" fmla="*/ 5494169 w 6753100"/>
              <a:gd name="connsiteY10891" fmla="*/ 111635 h 3313224"/>
              <a:gd name="connsiteX10892" fmla="*/ 5489445 w 6753100"/>
              <a:gd name="connsiteY10892" fmla="*/ 122313 h 3313224"/>
              <a:gd name="connsiteX10893" fmla="*/ 5605482 w 6753100"/>
              <a:gd name="connsiteY10893" fmla="*/ 280092 h 3313224"/>
              <a:gd name="connsiteX10894" fmla="*/ 5608524 w 6753100"/>
              <a:gd name="connsiteY10894" fmla="*/ 279705 h 3313224"/>
              <a:gd name="connsiteX10895" fmla="*/ 5621661 w 6753100"/>
              <a:gd name="connsiteY10895" fmla="*/ 292842 h 3313224"/>
              <a:gd name="connsiteX10896" fmla="*/ 5608524 w 6753100"/>
              <a:gd name="connsiteY10896" fmla="*/ 305979 h 3313224"/>
              <a:gd name="connsiteX10897" fmla="*/ 5595386 w 6753100"/>
              <a:gd name="connsiteY10897" fmla="*/ 292842 h 3313224"/>
              <a:gd name="connsiteX10898" fmla="*/ 5599722 w 6753100"/>
              <a:gd name="connsiteY10898" fmla="*/ 283134 h 3313224"/>
              <a:gd name="connsiteX10899" fmla="*/ 5483750 w 6753100"/>
              <a:gd name="connsiteY10899" fmla="*/ 125549 h 3313224"/>
              <a:gd name="connsiteX10900" fmla="*/ 5479608 w 6753100"/>
              <a:gd name="connsiteY10900" fmla="*/ 126197 h 3313224"/>
              <a:gd name="connsiteX10901" fmla="*/ 5465047 w 6753100"/>
              <a:gd name="connsiteY10901" fmla="*/ 111635 h 3313224"/>
              <a:gd name="connsiteX10902" fmla="*/ 5479608 w 6753100"/>
              <a:gd name="connsiteY10902" fmla="*/ 97074 h 3313224"/>
              <a:gd name="connsiteX10903" fmla="*/ 1353351 w 6753100"/>
              <a:gd name="connsiteY10903" fmla="*/ 91185 h 3313224"/>
              <a:gd name="connsiteX10904" fmla="*/ 1366489 w 6753100"/>
              <a:gd name="connsiteY10904" fmla="*/ 104322 h 3313224"/>
              <a:gd name="connsiteX10905" fmla="*/ 1353351 w 6753100"/>
              <a:gd name="connsiteY10905" fmla="*/ 117461 h 3313224"/>
              <a:gd name="connsiteX10906" fmla="*/ 1348562 w 6753100"/>
              <a:gd name="connsiteY10906" fmla="*/ 116554 h 3313224"/>
              <a:gd name="connsiteX10907" fmla="*/ 1252329 w 6753100"/>
              <a:gd name="connsiteY10907" fmla="*/ 263072 h 3313224"/>
              <a:gd name="connsiteX10908" fmla="*/ 1281581 w 6753100"/>
              <a:gd name="connsiteY10908" fmla="*/ 292324 h 3313224"/>
              <a:gd name="connsiteX10909" fmla="*/ 1356199 w 6753100"/>
              <a:gd name="connsiteY10909" fmla="*/ 175640 h 3313224"/>
              <a:gd name="connsiteX10910" fmla="*/ 1358399 w 6753100"/>
              <a:gd name="connsiteY10910" fmla="*/ 172404 h 3313224"/>
              <a:gd name="connsiteX10911" fmla="*/ 1396582 w 6753100"/>
              <a:gd name="connsiteY10911" fmla="*/ 210587 h 3313224"/>
              <a:gd name="connsiteX10912" fmla="*/ 1395093 w 6753100"/>
              <a:gd name="connsiteY10912" fmla="*/ 212787 h 3313224"/>
              <a:gd name="connsiteX10913" fmla="*/ 1234920 w 6753100"/>
              <a:gd name="connsiteY10913" fmla="*/ 485502 h 3313224"/>
              <a:gd name="connsiteX10914" fmla="*/ 1232914 w 6753100"/>
              <a:gd name="connsiteY10914" fmla="*/ 489450 h 3313224"/>
              <a:gd name="connsiteX10915" fmla="*/ 1193631 w 6753100"/>
              <a:gd name="connsiteY10915" fmla="*/ 450167 h 3313224"/>
              <a:gd name="connsiteX10916" fmla="*/ 1194731 w 6753100"/>
              <a:gd name="connsiteY10916" fmla="*/ 448096 h 3313224"/>
              <a:gd name="connsiteX10917" fmla="*/ 1256406 w 6753100"/>
              <a:gd name="connsiteY10917" fmla="*/ 335037 h 3313224"/>
              <a:gd name="connsiteX10918" fmla="*/ 1252070 w 6753100"/>
              <a:gd name="connsiteY10918" fmla="*/ 324747 h 3313224"/>
              <a:gd name="connsiteX10919" fmla="*/ 1266631 w 6753100"/>
              <a:gd name="connsiteY10919" fmla="*/ 310186 h 3313224"/>
              <a:gd name="connsiteX10920" fmla="*/ 1281192 w 6753100"/>
              <a:gd name="connsiteY10920" fmla="*/ 324747 h 3313224"/>
              <a:gd name="connsiteX10921" fmla="*/ 1266631 w 6753100"/>
              <a:gd name="connsiteY10921" fmla="*/ 339308 h 3313224"/>
              <a:gd name="connsiteX10922" fmla="*/ 1261907 w 6753100"/>
              <a:gd name="connsiteY10922" fmla="*/ 338467 h 3313224"/>
              <a:gd name="connsiteX10923" fmla="*/ 1201526 w 6753100"/>
              <a:gd name="connsiteY10923" fmla="*/ 449002 h 3313224"/>
              <a:gd name="connsiteX10924" fmla="*/ 1231167 w 6753100"/>
              <a:gd name="connsiteY10924" fmla="*/ 478642 h 3313224"/>
              <a:gd name="connsiteX10925" fmla="*/ 1388233 w 6753100"/>
              <a:gd name="connsiteY10925" fmla="*/ 211428 h 3313224"/>
              <a:gd name="connsiteX10926" fmla="*/ 1359370 w 6753100"/>
              <a:gd name="connsiteY10926" fmla="*/ 182565 h 3313224"/>
              <a:gd name="connsiteX10927" fmla="*/ 1284946 w 6753100"/>
              <a:gd name="connsiteY10927" fmla="*/ 299248 h 3313224"/>
              <a:gd name="connsiteX10928" fmla="*/ 1282810 w 6753100"/>
              <a:gd name="connsiteY10928" fmla="*/ 302808 h 3313224"/>
              <a:gd name="connsiteX10929" fmla="*/ 1244110 w 6753100"/>
              <a:gd name="connsiteY10929" fmla="*/ 264107 h 3313224"/>
              <a:gd name="connsiteX10930" fmla="*/ 1244110 w 6753100"/>
              <a:gd name="connsiteY10930" fmla="*/ 264107 h 3313224"/>
              <a:gd name="connsiteX10931" fmla="*/ 1244110 w 6753100"/>
              <a:gd name="connsiteY10931" fmla="*/ 264107 h 3313224"/>
              <a:gd name="connsiteX10932" fmla="*/ 1245404 w 6753100"/>
              <a:gd name="connsiteY10932" fmla="*/ 261907 h 3313224"/>
              <a:gd name="connsiteX10933" fmla="*/ 1245534 w 6753100"/>
              <a:gd name="connsiteY10933" fmla="*/ 261907 h 3313224"/>
              <a:gd name="connsiteX10934" fmla="*/ 1343385 w 6753100"/>
              <a:gd name="connsiteY10934" fmla="*/ 112800 h 3313224"/>
              <a:gd name="connsiteX10935" fmla="*/ 1340214 w 6753100"/>
              <a:gd name="connsiteY10935" fmla="*/ 104322 h 3313224"/>
              <a:gd name="connsiteX10936" fmla="*/ 1353351 w 6753100"/>
              <a:gd name="connsiteY10936" fmla="*/ 91185 h 3313224"/>
              <a:gd name="connsiteX10937" fmla="*/ 1415932 w 6753100"/>
              <a:gd name="connsiteY10937" fmla="*/ 88467 h 3313224"/>
              <a:gd name="connsiteX10938" fmla="*/ 1407842 w 6753100"/>
              <a:gd name="connsiteY10938" fmla="*/ 96557 h 3313224"/>
              <a:gd name="connsiteX10939" fmla="*/ 1415932 w 6753100"/>
              <a:gd name="connsiteY10939" fmla="*/ 104646 h 3313224"/>
              <a:gd name="connsiteX10940" fmla="*/ 1424021 w 6753100"/>
              <a:gd name="connsiteY10940" fmla="*/ 96557 h 3313224"/>
              <a:gd name="connsiteX10941" fmla="*/ 1415932 w 6753100"/>
              <a:gd name="connsiteY10941" fmla="*/ 88467 h 3313224"/>
              <a:gd name="connsiteX10942" fmla="*/ 5278211 w 6753100"/>
              <a:gd name="connsiteY10942" fmla="*/ 86655 h 3313224"/>
              <a:gd name="connsiteX10943" fmla="*/ 5291349 w 6753100"/>
              <a:gd name="connsiteY10943" fmla="*/ 99792 h 3313224"/>
              <a:gd name="connsiteX10944" fmla="*/ 5290572 w 6753100"/>
              <a:gd name="connsiteY10944" fmla="*/ 104128 h 3313224"/>
              <a:gd name="connsiteX10945" fmla="*/ 5335615 w 6753100"/>
              <a:gd name="connsiteY10945" fmla="*/ 155643 h 3313224"/>
              <a:gd name="connsiteX10946" fmla="*/ 5340728 w 6753100"/>
              <a:gd name="connsiteY10946" fmla="*/ 154607 h 3313224"/>
              <a:gd name="connsiteX10947" fmla="*/ 5353865 w 6753100"/>
              <a:gd name="connsiteY10947" fmla="*/ 167745 h 3313224"/>
              <a:gd name="connsiteX10948" fmla="*/ 5340728 w 6753100"/>
              <a:gd name="connsiteY10948" fmla="*/ 180882 h 3313224"/>
              <a:gd name="connsiteX10949" fmla="*/ 5327590 w 6753100"/>
              <a:gd name="connsiteY10949" fmla="*/ 167745 h 3313224"/>
              <a:gd name="connsiteX10950" fmla="*/ 5330502 w 6753100"/>
              <a:gd name="connsiteY10950" fmla="*/ 159591 h 3313224"/>
              <a:gd name="connsiteX10951" fmla="*/ 5286883 w 6753100"/>
              <a:gd name="connsiteY10951" fmla="*/ 109629 h 3313224"/>
              <a:gd name="connsiteX10952" fmla="*/ 5278211 w 6753100"/>
              <a:gd name="connsiteY10952" fmla="*/ 112930 h 3313224"/>
              <a:gd name="connsiteX10953" fmla="*/ 5265074 w 6753100"/>
              <a:gd name="connsiteY10953" fmla="*/ 99792 h 3313224"/>
              <a:gd name="connsiteX10954" fmla="*/ 5278211 w 6753100"/>
              <a:gd name="connsiteY10954" fmla="*/ 86655 h 3313224"/>
              <a:gd name="connsiteX10955" fmla="*/ 1968740 w 6753100"/>
              <a:gd name="connsiteY10955" fmla="*/ 84132 h 3313224"/>
              <a:gd name="connsiteX10956" fmla="*/ 1960651 w 6753100"/>
              <a:gd name="connsiteY10956" fmla="*/ 92220 h 3313224"/>
              <a:gd name="connsiteX10957" fmla="*/ 1962314 w 6753100"/>
              <a:gd name="connsiteY10957" fmla="*/ 96378 h 3313224"/>
              <a:gd name="connsiteX10958" fmla="*/ 1962851 w 6753100"/>
              <a:gd name="connsiteY10958" fmla="*/ 97721 h 3313224"/>
              <a:gd name="connsiteX10959" fmla="*/ 1963692 w 6753100"/>
              <a:gd name="connsiteY10959" fmla="*/ 98239 h 3313224"/>
              <a:gd name="connsiteX10960" fmla="*/ 1963886 w 6753100"/>
              <a:gd name="connsiteY10960" fmla="*/ 98498 h 3313224"/>
              <a:gd name="connsiteX10961" fmla="*/ 1968740 w 6753100"/>
              <a:gd name="connsiteY10961" fmla="*/ 100310 h 3313224"/>
              <a:gd name="connsiteX10962" fmla="*/ 1976829 w 6753100"/>
              <a:gd name="connsiteY10962" fmla="*/ 92220 h 3313224"/>
              <a:gd name="connsiteX10963" fmla="*/ 1773878 w 6753100"/>
              <a:gd name="connsiteY10963" fmla="*/ 83096 h 3313224"/>
              <a:gd name="connsiteX10964" fmla="*/ 1787016 w 6753100"/>
              <a:gd name="connsiteY10964" fmla="*/ 96233 h 3313224"/>
              <a:gd name="connsiteX10965" fmla="*/ 1773878 w 6753100"/>
              <a:gd name="connsiteY10965" fmla="*/ 109370 h 3313224"/>
              <a:gd name="connsiteX10966" fmla="*/ 1768313 w 6753100"/>
              <a:gd name="connsiteY10966" fmla="*/ 108077 h 3313224"/>
              <a:gd name="connsiteX10967" fmla="*/ 1727477 w 6753100"/>
              <a:gd name="connsiteY10967" fmla="*/ 156160 h 3313224"/>
              <a:gd name="connsiteX10968" fmla="*/ 1731424 w 6753100"/>
              <a:gd name="connsiteY10968" fmla="*/ 166063 h 3313224"/>
              <a:gd name="connsiteX10969" fmla="*/ 1716863 w 6753100"/>
              <a:gd name="connsiteY10969" fmla="*/ 180623 h 3313224"/>
              <a:gd name="connsiteX10970" fmla="*/ 1702302 w 6753100"/>
              <a:gd name="connsiteY10970" fmla="*/ 166063 h 3313224"/>
              <a:gd name="connsiteX10971" fmla="*/ 1716863 w 6753100"/>
              <a:gd name="connsiteY10971" fmla="*/ 151500 h 3313224"/>
              <a:gd name="connsiteX10972" fmla="*/ 1722105 w 6753100"/>
              <a:gd name="connsiteY10972" fmla="*/ 152536 h 3313224"/>
              <a:gd name="connsiteX10973" fmla="*/ 1763330 w 6753100"/>
              <a:gd name="connsiteY10973" fmla="*/ 103998 h 3313224"/>
              <a:gd name="connsiteX10974" fmla="*/ 1760741 w 6753100"/>
              <a:gd name="connsiteY10974" fmla="*/ 96233 h 3313224"/>
              <a:gd name="connsiteX10975" fmla="*/ 1773878 w 6753100"/>
              <a:gd name="connsiteY10975" fmla="*/ 83096 h 3313224"/>
              <a:gd name="connsiteX10976" fmla="*/ 4470421 w 6753100"/>
              <a:gd name="connsiteY10976" fmla="*/ 82254 h 3313224"/>
              <a:gd name="connsiteX10977" fmla="*/ 4483558 w 6753100"/>
              <a:gd name="connsiteY10977" fmla="*/ 95391 h 3313224"/>
              <a:gd name="connsiteX10978" fmla="*/ 4483558 w 6753100"/>
              <a:gd name="connsiteY10978" fmla="*/ 95391 h 3313224"/>
              <a:gd name="connsiteX10979" fmla="*/ 4482911 w 6753100"/>
              <a:gd name="connsiteY10979" fmla="*/ 99339 h 3313224"/>
              <a:gd name="connsiteX10980" fmla="*/ 4590715 w 6753100"/>
              <a:gd name="connsiteY10980" fmla="*/ 170284 h 3313224"/>
              <a:gd name="connsiteX10981" fmla="*/ 4638915 w 6753100"/>
              <a:gd name="connsiteY10981" fmla="*/ 202004 h 3313224"/>
              <a:gd name="connsiteX10982" fmla="*/ 4747778 w 6753100"/>
              <a:gd name="connsiteY10982" fmla="*/ 288548 h 3313224"/>
              <a:gd name="connsiteX10983" fmla="*/ 4768109 w 6753100"/>
              <a:gd name="connsiteY10983" fmla="*/ 307455 h 3313224"/>
              <a:gd name="connsiteX10984" fmla="*/ 4782475 w 6753100"/>
              <a:gd name="connsiteY10984" fmla="*/ 319181 h 3313224"/>
              <a:gd name="connsiteX10985" fmla="*/ 4804235 w 6753100"/>
              <a:gd name="connsiteY10985" fmla="*/ 341052 h 3313224"/>
              <a:gd name="connsiteX10986" fmla="*/ 4849439 w 6753100"/>
              <a:gd name="connsiteY10986" fmla="*/ 383091 h 3313224"/>
              <a:gd name="connsiteX10987" fmla="*/ 4891310 w 6753100"/>
              <a:gd name="connsiteY10987" fmla="*/ 428569 h 3313224"/>
              <a:gd name="connsiteX10988" fmla="*/ 4913112 w 6753100"/>
              <a:gd name="connsiteY10988" fmla="*/ 450483 h 3313224"/>
              <a:gd name="connsiteX10989" fmla="*/ 4924820 w 6753100"/>
              <a:gd name="connsiteY10989" fmla="*/ 464967 h 3313224"/>
              <a:gd name="connsiteX10990" fmla="*/ 4943696 w 6753100"/>
              <a:gd name="connsiteY10990" fmla="*/ 485470 h 3313224"/>
              <a:gd name="connsiteX10991" fmla="*/ 5030347 w 6753100"/>
              <a:gd name="connsiteY10991" fmla="*/ 595520 h 3313224"/>
              <a:gd name="connsiteX10992" fmla="*/ 5063676 w 6753100"/>
              <a:gd name="connsiteY10992" fmla="*/ 562191 h 3313224"/>
              <a:gd name="connsiteX10993" fmla="*/ 5065877 w 6753100"/>
              <a:gd name="connsiteY10993" fmla="*/ 565233 h 3313224"/>
              <a:gd name="connsiteX10994" fmla="*/ 5235110 w 6753100"/>
              <a:gd name="connsiteY10994" fmla="*/ 845391 h 3313224"/>
              <a:gd name="connsiteX10995" fmla="*/ 5293355 w 6753100"/>
              <a:gd name="connsiteY10995" fmla="*/ 976247 h 3313224"/>
              <a:gd name="connsiteX10996" fmla="*/ 5294132 w 6753100"/>
              <a:gd name="connsiteY10996" fmla="*/ 978254 h 3313224"/>
              <a:gd name="connsiteX10997" fmla="*/ 5253166 w 6753100"/>
              <a:gd name="connsiteY10997" fmla="*/ 1019219 h 3313224"/>
              <a:gd name="connsiteX10998" fmla="*/ 5251354 w 6753100"/>
              <a:gd name="connsiteY10998" fmla="*/ 1014559 h 3313224"/>
              <a:gd name="connsiteX10999" fmla="*/ 5187479 w 6753100"/>
              <a:gd name="connsiteY10999" fmla="*/ 868753 h 3313224"/>
              <a:gd name="connsiteX11000" fmla="*/ 5065230 w 6753100"/>
              <a:gd name="connsiteY11000" fmla="*/ 656872 h 3313224"/>
              <a:gd name="connsiteX11001" fmla="*/ 5060052 w 6753100"/>
              <a:gd name="connsiteY11001" fmla="*/ 657907 h 3313224"/>
              <a:gd name="connsiteX11002" fmla="*/ 5045491 w 6753100"/>
              <a:gd name="connsiteY11002" fmla="*/ 643346 h 3313224"/>
              <a:gd name="connsiteX11003" fmla="*/ 5060052 w 6753100"/>
              <a:gd name="connsiteY11003" fmla="*/ 628785 h 3313224"/>
              <a:gd name="connsiteX11004" fmla="*/ 5074614 w 6753100"/>
              <a:gd name="connsiteY11004" fmla="*/ 643346 h 3313224"/>
              <a:gd name="connsiteX11005" fmla="*/ 5070601 w 6753100"/>
              <a:gd name="connsiteY11005" fmla="*/ 653312 h 3313224"/>
              <a:gd name="connsiteX11006" fmla="*/ 5193303 w 6753100"/>
              <a:gd name="connsiteY11006" fmla="*/ 865970 h 3313224"/>
              <a:gd name="connsiteX11007" fmla="*/ 5255625 w 6753100"/>
              <a:gd name="connsiteY11007" fmla="*/ 1007700 h 3313224"/>
              <a:gd name="connsiteX11008" fmla="*/ 5286560 w 6753100"/>
              <a:gd name="connsiteY11008" fmla="*/ 976765 h 3313224"/>
              <a:gd name="connsiteX11009" fmla="*/ 5229286 w 6753100"/>
              <a:gd name="connsiteY11009" fmla="*/ 848303 h 3313224"/>
              <a:gd name="connsiteX11010" fmla="*/ 5062835 w 6753100"/>
              <a:gd name="connsiteY11010" fmla="*/ 572158 h 3313224"/>
              <a:gd name="connsiteX11011" fmla="*/ 5029506 w 6753100"/>
              <a:gd name="connsiteY11011" fmla="*/ 605487 h 3313224"/>
              <a:gd name="connsiteX11012" fmla="*/ 5027306 w 6753100"/>
              <a:gd name="connsiteY11012" fmla="*/ 602445 h 3313224"/>
              <a:gd name="connsiteX11013" fmla="*/ 4479481 w 6753100"/>
              <a:gd name="connsiteY11013" fmla="*/ 104905 h 3313224"/>
              <a:gd name="connsiteX11014" fmla="*/ 4470356 w 6753100"/>
              <a:gd name="connsiteY11014" fmla="*/ 108595 h 3313224"/>
              <a:gd name="connsiteX11015" fmla="*/ 4470357 w 6753100"/>
              <a:gd name="connsiteY11015" fmla="*/ 108594 h 3313224"/>
              <a:gd name="connsiteX11016" fmla="*/ 4470356 w 6753100"/>
              <a:gd name="connsiteY11016" fmla="*/ 108594 h 3313224"/>
              <a:gd name="connsiteX11017" fmla="*/ 4470356 w 6753100"/>
              <a:gd name="connsiteY11017" fmla="*/ 108594 h 3313224"/>
              <a:gd name="connsiteX11018" fmla="*/ 4470420 w 6753100"/>
              <a:gd name="connsiteY11018" fmla="*/ 108530 h 3313224"/>
              <a:gd name="connsiteX11019" fmla="*/ 4461134 w 6753100"/>
              <a:gd name="connsiteY11019" fmla="*/ 104679 h 3313224"/>
              <a:gd name="connsiteX11020" fmla="*/ 4461134 w 6753100"/>
              <a:gd name="connsiteY11020" fmla="*/ 104678 h 3313224"/>
              <a:gd name="connsiteX11021" fmla="*/ 4458373 w 6753100"/>
              <a:gd name="connsiteY11021" fmla="*/ 98020 h 3313224"/>
              <a:gd name="connsiteX11022" fmla="*/ 4457283 w 6753100"/>
              <a:gd name="connsiteY11022" fmla="*/ 95391 h 3313224"/>
              <a:gd name="connsiteX11023" fmla="*/ 4457283 w 6753100"/>
              <a:gd name="connsiteY11023" fmla="*/ 95391 h 3313224"/>
              <a:gd name="connsiteX11024" fmla="*/ 4470421 w 6753100"/>
              <a:gd name="connsiteY11024" fmla="*/ 82254 h 3313224"/>
              <a:gd name="connsiteX11025" fmla="*/ 1415932 w 6753100"/>
              <a:gd name="connsiteY11025" fmla="*/ 81931 h 3313224"/>
              <a:gd name="connsiteX11026" fmla="*/ 1430493 w 6753100"/>
              <a:gd name="connsiteY11026" fmla="*/ 96492 h 3313224"/>
              <a:gd name="connsiteX11027" fmla="*/ 1415932 w 6753100"/>
              <a:gd name="connsiteY11027" fmla="*/ 111053 h 3313224"/>
              <a:gd name="connsiteX11028" fmla="*/ 1410043 w 6753100"/>
              <a:gd name="connsiteY11028" fmla="*/ 109825 h 3313224"/>
              <a:gd name="connsiteX11029" fmla="*/ 1387586 w 6753100"/>
              <a:gd name="connsiteY11029" fmla="*/ 141406 h 3313224"/>
              <a:gd name="connsiteX11030" fmla="*/ 1390110 w 6753100"/>
              <a:gd name="connsiteY11030" fmla="*/ 149107 h 3313224"/>
              <a:gd name="connsiteX11031" fmla="*/ 1376972 w 6753100"/>
              <a:gd name="connsiteY11031" fmla="*/ 162244 h 3313224"/>
              <a:gd name="connsiteX11032" fmla="*/ 1376972 w 6753100"/>
              <a:gd name="connsiteY11032" fmla="*/ 162179 h 3313224"/>
              <a:gd name="connsiteX11033" fmla="*/ 1363835 w 6753100"/>
              <a:gd name="connsiteY11033" fmla="*/ 149042 h 3313224"/>
              <a:gd name="connsiteX11034" fmla="*/ 1376972 w 6753100"/>
              <a:gd name="connsiteY11034" fmla="*/ 135905 h 3313224"/>
              <a:gd name="connsiteX11035" fmla="*/ 1382603 w 6753100"/>
              <a:gd name="connsiteY11035" fmla="*/ 137199 h 3313224"/>
              <a:gd name="connsiteX11036" fmla="*/ 1404865 w 6753100"/>
              <a:gd name="connsiteY11036" fmla="*/ 105876 h 3313224"/>
              <a:gd name="connsiteX11037" fmla="*/ 1401371 w 6753100"/>
              <a:gd name="connsiteY11037" fmla="*/ 96492 h 3313224"/>
              <a:gd name="connsiteX11038" fmla="*/ 1415932 w 6753100"/>
              <a:gd name="connsiteY11038" fmla="*/ 81931 h 3313224"/>
              <a:gd name="connsiteX11039" fmla="*/ 5212329 w 6753100"/>
              <a:gd name="connsiteY11039" fmla="*/ 81348 h 3313224"/>
              <a:gd name="connsiteX11040" fmla="*/ 5225467 w 6753100"/>
              <a:gd name="connsiteY11040" fmla="*/ 94485 h 3313224"/>
              <a:gd name="connsiteX11041" fmla="*/ 5223784 w 6753100"/>
              <a:gd name="connsiteY11041" fmla="*/ 100828 h 3313224"/>
              <a:gd name="connsiteX11042" fmla="*/ 5333414 w 6753100"/>
              <a:gd name="connsiteY11042" fmla="*/ 225730 h 3313224"/>
              <a:gd name="connsiteX11043" fmla="*/ 5366419 w 6753100"/>
              <a:gd name="connsiteY11043" fmla="*/ 192725 h 3313224"/>
              <a:gd name="connsiteX11044" fmla="*/ 5368684 w 6753100"/>
              <a:gd name="connsiteY11044" fmla="*/ 195508 h 3313224"/>
              <a:gd name="connsiteX11045" fmla="*/ 5466147 w 6753100"/>
              <a:gd name="connsiteY11045" fmla="*/ 324358 h 3313224"/>
              <a:gd name="connsiteX11046" fmla="*/ 5467701 w 6753100"/>
              <a:gd name="connsiteY11046" fmla="*/ 326559 h 3313224"/>
              <a:gd name="connsiteX11047" fmla="*/ 5434371 w 6753100"/>
              <a:gd name="connsiteY11047" fmla="*/ 359888 h 3313224"/>
              <a:gd name="connsiteX11048" fmla="*/ 5651819 w 6753100"/>
              <a:gd name="connsiteY11048" fmla="*/ 747669 h 3313224"/>
              <a:gd name="connsiteX11049" fmla="*/ 5652725 w 6753100"/>
              <a:gd name="connsiteY11049" fmla="*/ 749675 h 3313224"/>
              <a:gd name="connsiteX11050" fmla="*/ 5612471 w 6753100"/>
              <a:gd name="connsiteY11050" fmla="*/ 789929 h 3313224"/>
              <a:gd name="connsiteX11051" fmla="*/ 5610595 w 6753100"/>
              <a:gd name="connsiteY11051" fmla="*/ 785528 h 3313224"/>
              <a:gd name="connsiteX11052" fmla="*/ 5336779 w 6753100"/>
              <a:gd name="connsiteY11052" fmla="*/ 315751 h 3313224"/>
              <a:gd name="connsiteX11053" fmla="*/ 5330696 w 6753100"/>
              <a:gd name="connsiteY11053" fmla="*/ 317110 h 3313224"/>
              <a:gd name="connsiteX11054" fmla="*/ 5316135 w 6753100"/>
              <a:gd name="connsiteY11054" fmla="*/ 302549 h 3313224"/>
              <a:gd name="connsiteX11055" fmla="*/ 5316135 w 6753100"/>
              <a:gd name="connsiteY11055" fmla="*/ 302549 h 3313224"/>
              <a:gd name="connsiteX11056" fmla="*/ 5316135 w 6753100"/>
              <a:gd name="connsiteY11056" fmla="*/ 302549 h 3313224"/>
              <a:gd name="connsiteX11057" fmla="*/ 5330696 w 6753100"/>
              <a:gd name="connsiteY11057" fmla="*/ 287988 h 3313224"/>
              <a:gd name="connsiteX11058" fmla="*/ 5345257 w 6753100"/>
              <a:gd name="connsiteY11058" fmla="*/ 302549 h 3313224"/>
              <a:gd name="connsiteX11059" fmla="*/ 5345257 w 6753100"/>
              <a:gd name="connsiteY11059" fmla="*/ 302549 h 3313224"/>
              <a:gd name="connsiteX11060" fmla="*/ 5345257 w 6753100"/>
              <a:gd name="connsiteY11060" fmla="*/ 302549 h 3313224"/>
              <a:gd name="connsiteX11061" fmla="*/ 5341892 w 6753100"/>
              <a:gd name="connsiteY11061" fmla="*/ 311739 h 3313224"/>
              <a:gd name="connsiteX11062" fmla="*/ 5614672 w 6753100"/>
              <a:gd name="connsiteY11062" fmla="*/ 778539 h 3313224"/>
              <a:gd name="connsiteX11063" fmla="*/ 5645088 w 6753100"/>
              <a:gd name="connsiteY11063" fmla="*/ 748122 h 3313224"/>
              <a:gd name="connsiteX11064" fmla="*/ 5427576 w 6753100"/>
              <a:gd name="connsiteY11064" fmla="*/ 361247 h 3313224"/>
              <a:gd name="connsiteX11065" fmla="*/ 5426023 w 6753100"/>
              <a:gd name="connsiteY11065" fmla="*/ 359046 h 3313224"/>
              <a:gd name="connsiteX11066" fmla="*/ 5459288 w 6753100"/>
              <a:gd name="connsiteY11066" fmla="*/ 325782 h 3313224"/>
              <a:gd name="connsiteX11067" fmla="*/ 5365966 w 6753100"/>
              <a:gd name="connsiteY11067" fmla="*/ 202303 h 3313224"/>
              <a:gd name="connsiteX11068" fmla="*/ 5332961 w 6753100"/>
              <a:gd name="connsiteY11068" fmla="*/ 235309 h 3313224"/>
              <a:gd name="connsiteX11069" fmla="*/ 5330696 w 6753100"/>
              <a:gd name="connsiteY11069" fmla="*/ 232527 h 3313224"/>
              <a:gd name="connsiteX11070" fmla="*/ 5219448 w 6753100"/>
              <a:gd name="connsiteY11070" fmla="*/ 105487 h 3313224"/>
              <a:gd name="connsiteX11071" fmla="*/ 5212394 w 6753100"/>
              <a:gd name="connsiteY11071" fmla="*/ 107559 h 3313224"/>
              <a:gd name="connsiteX11072" fmla="*/ 5212329 w 6753100"/>
              <a:gd name="connsiteY11072" fmla="*/ 107624 h 3313224"/>
              <a:gd name="connsiteX11073" fmla="*/ 5199192 w 6753100"/>
              <a:gd name="connsiteY11073" fmla="*/ 94485 h 3313224"/>
              <a:gd name="connsiteX11074" fmla="*/ 5212329 w 6753100"/>
              <a:gd name="connsiteY11074" fmla="*/ 81348 h 3313224"/>
              <a:gd name="connsiteX11075" fmla="*/ 5148454 w 6753100"/>
              <a:gd name="connsiteY11075" fmla="*/ 80895 h 3313224"/>
              <a:gd name="connsiteX11076" fmla="*/ 5140365 w 6753100"/>
              <a:gd name="connsiteY11076" fmla="*/ 88984 h 3313224"/>
              <a:gd name="connsiteX11077" fmla="*/ 5148454 w 6753100"/>
              <a:gd name="connsiteY11077" fmla="*/ 97074 h 3313224"/>
              <a:gd name="connsiteX11078" fmla="*/ 5156544 w 6753100"/>
              <a:gd name="connsiteY11078" fmla="*/ 88984 h 3313224"/>
              <a:gd name="connsiteX11079" fmla="*/ 1968740 w 6753100"/>
              <a:gd name="connsiteY11079" fmla="*/ 77659 h 3313224"/>
              <a:gd name="connsiteX11080" fmla="*/ 1983301 w 6753100"/>
              <a:gd name="connsiteY11080" fmla="*/ 92220 h 3313224"/>
              <a:gd name="connsiteX11081" fmla="*/ 1983301 w 6753100"/>
              <a:gd name="connsiteY11081" fmla="*/ 92220 h 3313224"/>
              <a:gd name="connsiteX11082" fmla="*/ 1983301 w 6753100"/>
              <a:gd name="connsiteY11082" fmla="*/ 92220 h 3313224"/>
              <a:gd name="connsiteX11083" fmla="*/ 1968740 w 6753100"/>
              <a:gd name="connsiteY11083" fmla="*/ 106782 h 3313224"/>
              <a:gd name="connsiteX11084" fmla="*/ 1961751 w 6753100"/>
              <a:gd name="connsiteY11084" fmla="*/ 104905 h 3313224"/>
              <a:gd name="connsiteX11085" fmla="*/ 1898652 w 6753100"/>
              <a:gd name="connsiteY11085" fmla="*/ 172080 h 3313224"/>
              <a:gd name="connsiteX11086" fmla="*/ 1902405 w 6753100"/>
              <a:gd name="connsiteY11086" fmla="*/ 181723 h 3313224"/>
              <a:gd name="connsiteX11087" fmla="*/ 1887844 w 6753100"/>
              <a:gd name="connsiteY11087" fmla="*/ 196284 h 3313224"/>
              <a:gd name="connsiteX11088" fmla="*/ 1873283 w 6753100"/>
              <a:gd name="connsiteY11088" fmla="*/ 181723 h 3313224"/>
              <a:gd name="connsiteX11089" fmla="*/ 1887844 w 6753100"/>
              <a:gd name="connsiteY11089" fmla="*/ 167162 h 3313224"/>
              <a:gd name="connsiteX11090" fmla="*/ 1893410 w 6753100"/>
              <a:gd name="connsiteY11090" fmla="*/ 168262 h 3313224"/>
              <a:gd name="connsiteX11091" fmla="*/ 1893410 w 6753100"/>
              <a:gd name="connsiteY11091" fmla="*/ 168262 h 3313224"/>
              <a:gd name="connsiteX11092" fmla="*/ 1893410 w 6753100"/>
              <a:gd name="connsiteY11092" fmla="*/ 168327 h 3313224"/>
              <a:gd name="connsiteX11093" fmla="*/ 1956897 w 6753100"/>
              <a:gd name="connsiteY11093" fmla="*/ 100633 h 3313224"/>
              <a:gd name="connsiteX11094" fmla="*/ 1954179 w 6753100"/>
              <a:gd name="connsiteY11094" fmla="*/ 92220 h 3313224"/>
              <a:gd name="connsiteX11095" fmla="*/ 1954179 w 6753100"/>
              <a:gd name="connsiteY11095" fmla="*/ 92220 h 3313224"/>
              <a:gd name="connsiteX11096" fmla="*/ 1954179 w 6753100"/>
              <a:gd name="connsiteY11096" fmla="*/ 92220 h 3313224"/>
              <a:gd name="connsiteX11097" fmla="*/ 1968740 w 6753100"/>
              <a:gd name="connsiteY11097" fmla="*/ 77659 h 3313224"/>
              <a:gd name="connsiteX11098" fmla="*/ 5070795 w 6753100"/>
              <a:gd name="connsiteY11098" fmla="*/ 76559 h 3313224"/>
              <a:gd name="connsiteX11099" fmla="*/ 5062705 w 6753100"/>
              <a:gd name="connsiteY11099" fmla="*/ 84648 h 3313224"/>
              <a:gd name="connsiteX11100" fmla="*/ 5070795 w 6753100"/>
              <a:gd name="connsiteY11100" fmla="*/ 92738 h 3313224"/>
              <a:gd name="connsiteX11101" fmla="*/ 5078885 w 6753100"/>
              <a:gd name="connsiteY11101" fmla="*/ 84648 h 3313224"/>
              <a:gd name="connsiteX11102" fmla="*/ 5070795 w 6753100"/>
              <a:gd name="connsiteY11102" fmla="*/ 76559 h 3313224"/>
              <a:gd name="connsiteX11103" fmla="*/ 1843384 w 6753100"/>
              <a:gd name="connsiteY11103" fmla="*/ 75329 h 3313224"/>
              <a:gd name="connsiteX11104" fmla="*/ 1856521 w 6753100"/>
              <a:gd name="connsiteY11104" fmla="*/ 88466 h 3313224"/>
              <a:gd name="connsiteX11105" fmla="*/ 1843384 w 6753100"/>
              <a:gd name="connsiteY11105" fmla="*/ 101604 h 3313224"/>
              <a:gd name="connsiteX11106" fmla="*/ 1837754 w 6753100"/>
              <a:gd name="connsiteY11106" fmla="*/ 100310 h 3313224"/>
              <a:gd name="connsiteX11107" fmla="*/ 1720811 w 6753100"/>
              <a:gd name="connsiteY11107" fmla="*/ 239062 h 3313224"/>
              <a:gd name="connsiteX11108" fmla="*/ 1725470 w 6753100"/>
              <a:gd name="connsiteY11108" fmla="*/ 249675 h 3313224"/>
              <a:gd name="connsiteX11109" fmla="*/ 1725470 w 6753100"/>
              <a:gd name="connsiteY11109" fmla="*/ 249675 h 3313224"/>
              <a:gd name="connsiteX11110" fmla="*/ 1725470 w 6753100"/>
              <a:gd name="connsiteY11110" fmla="*/ 249675 h 3313224"/>
              <a:gd name="connsiteX11111" fmla="*/ 1725470 w 6753100"/>
              <a:gd name="connsiteY11111" fmla="*/ 249676 h 3313224"/>
              <a:gd name="connsiteX11112" fmla="*/ 1710909 w 6753100"/>
              <a:gd name="connsiteY11112" fmla="*/ 264237 h 3313224"/>
              <a:gd name="connsiteX11113" fmla="*/ 1696348 w 6753100"/>
              <a:gd name="connsiteY11113" fmla="*/ 249676 h 3313224"/>
              <a:gd name="connsiteX11114" fmla="*/ 1696348 w 6753100"/>
              <a:gd name="connsiteY11114" fmla="*/ 249675 h 3313224"/>
              <a:gd name="connsiteX11115" fmla="*/ 1696348 w 6753100"/>
              <a:gd name="connsiteY11115" fmla="*/ 249675 h 3313224"/>
              <a:gd name="connsiteX11116" fmla="*/ 1696348 w 6753100"/>
              <a:gd name="connsiteY11116" fmla="*/ 249675 h 3313224"/>
              <a:gd name="connsiteX11117" fmla="*/ 1710909 w 6753100"/>
              <a:gd name="connsiteY11117" fmla="*/ 235114 h 3313224"/>
              <a:gd name="connsiteX11118" fmla="*/ 1715116 w 6753100"/>
              <a:gd name="connsiteY11118" fmla="*/ 235826 h 3313224"/>
              <a:gd name="connsiteX11119" fmla="*/ 1832770 w 6753100"/>
              <a:gd name="connsiteY11119" fmla="*/ 96168 h 3313224"/>
              <a:gd name="connsiteX11120" fmla="*/ 1830246 w 6753100"/>
              <a:gd name="connsiteY11120" fmla="*/ 88466 h 3313224"/>
              <a:gd name="connsiteX11121" fmla="*/ 1843384 w 6753100"/>
              <a:gd name="connsiteY11121" fmla="*/ 75329 h 3313224"/>
              <a:gd name="connsiteX11122" fmla="*/ 1137003 w 6753100"/>
              <a:gd name="connsiteY11122" fmla="*/ 74554 h 3313224"/>
              <a:gd name="connsiteX11123" fmla="*/ 1150141 w 6753100"/>
              <a:gd name="connsiteY11123" fmla="*/ 87690 h 3313224"/>
              <a:gd name="connsiteX11124" fmla="*/ 1137003 w 6753100"/>
              <a:gd name="connsiteY11124" fmla="*/ 100828 h 3313224"/>
              <a:gd name="connsiteX11125" fmla="*/ 1134350 w 6753100"/>
              <a:gd name="connsiteY11125" fmla="*/ 100569 h 3313224"/>
              <a:gd name="connsiteX11126" fmla="*/ 1117394 w 6753100"/>
              <a:gd name="connsiteY11126" fmla="*/ 127039 h 3313224"/>
              <a:gd name="connsiteX11127" fmla="*/ 1122572 w 6753100"/>
              <a:gd name="connsiteY11127" fmla="*/ 138041 h 3313224"/>
              <a:gd name="connsiteX11128" fmla="*/ 1108011 w 6753100"/>
              <a:gd name="connsiteY11128" fmla="*/ 152601 h 3313224"/>
              <a:gd name="connsiteX11129" fmla="*/ 1108075 w 6753100"/>
              <a:gd name="connsiteY11129" fmla="*/ 152730 h 3313224"/>
              <a:gd name="connsiteX11130" fmla="*/ 1093514 w 6753100"/>
              <a:gd name="connsiteY11130" fmla="*/ 138169 h 3313224"/>
              <a:gd name="connsiteX11131" fmla="*/ 1108075 w 6753100"/>
              <a:gd name="connsiteY11131" fmla="*/ 123609 h 3313224"/>
              <a:gd name="connsiteX11132" fmla="*/ 1111699 w 6753100"/>
              <a:gd name="connsiteY11132" fmla="*/ 124127 h 3313224"/>
              <a:gd name="connsiteX11133" fmla="*/ 1128590 w 6753100"/>
              <a:gd name="connsiteY11133" fmla="*/ 97722 h 3313224"/>
              <a:gd name="connsiteX11134" fmla="*/ 1123866 w 6753100"/>
              <a:gd name="connsiteY11134" fmla="*/ 87690 h 3313224"/>
              <a:gd name="connsiteX11135" fmla="*/ 1137003 w 6753100"/>
              <a:gd name="connsiteY11135" fmla="*/ 74554 h 3313224"/>
              <a:gd name="connsiteX11136" fmla="*/ 5148519 w 6753100"/>
              <a:gd name="connsiteY11136" fmla="*/ 74423 h 3313224"/>
              <a:gd name="connsiteX11137" fmla="*/ 5163080 w 6753100"/>
              <a:gd name="connsiteY11137" fmla="*/ 88984 h 3313224"/>
              <a:gd name="connsiteX11138" fmla="*/ 5158356 w 6753100"/>
              <a:gd name="connsiteY11138" fmla="*/ 99662 h 3313224"/>
              <a:gd name="connsiteX11139" fmla="*/ 5300732 w 6753100"/>
              <a:gd name="connsiteY11139" fmla="*/ 259318 h 3313224"/>
              <a:gd name="connsiteX11140" fmla="*/ 5302544 w 6753100"/>
              <a:gd name="connsiteY11140" fmla="*/ 261583 h 3313224"/>
              <a:gd name="connsiteX11141" fmla="*/ 5269345 w 6753100"/>
              <a:gd name="connsiteY11141" fmla="*/ 294784 h 3313224"/>
              <a:gd name="connsiteX11142" fmla="*/ 5377357 w 6753100"/>
              <a:gd name="connsiteY11142" fmla="*/ 441818 h 3313224"/>
              <a:gd name="connsiteX11143" fmla="*/ 5381434 w 6753100"/>
              <a:gd name="connsiteY11143" fmla="*/ 441171 h 3313224"/>
              <a:gd name="connsiteX11144" fmla="*/ 5395995 w 6753100"/>
              <a:gd name="connsiteY11144" fmla="*/ 455732 h 3313224"/>
              <a:gd name="connsiteX11145" fmla="*/ 5381434 w 6753100"/>
              <a:gd name="connsiteY11145" fmla="*/ 470294 h 3313224"/>
              <a:gd name="connsiteX11146" fmla="*/ 5366873 w 6753100"/>
              <a:gd name="connsiteY11146" fmla="*/ 455732 h 3313224"/>
              <a:gd name="connsiteX11147" fmla="*/ 5371661 w 6753100"/>
              <a:gd name="connsiteY11147" fmla="*/ 444990 h 3313224"/>
              <a:gd name="connsiteX11148" fmla="*/ 5262420 w 6753100"/>
              <a:gd name="connsiteY11148" fmla="*/ 296530 h 3313224"/>
              <a:gd name="connsiteX11149" fmla="*/ 5260608 w 6753100"/>
              <a:gd name="connsiteY11149" fmla="*/ 294265 h 3313224"/>
              <a:gd name="connsiteX11150" fmla="*/ 5293808 w 6753100"/>
              <a:gd name="connsiteY11150" fmla="*/ 261065 h 3313224"/>
              <a:gd name="connsiteX11151" fmla="*/ 5152467 w 6753100"/>
              <a:gd name="connsiteY11151" fmla="*/ 102898 h 3313224"/>
              <a:gd name="connsiteX11152" fmla="*/ 5148501 w 6753100"/>
              <a:gd name="connsiteY11152" fmla="*/ 103538 h 3313224"/>
              <a:gd name="connsiteX11153" fmla="*/ 5138229 w 6753100"/>
              <a:gd name="connsiteY11153" fmla="*/ 99274 h 3313224"/>
              <a:gd name="connsiteX11154" fmla="*/ 5133958 w 6753100"/>
              <a:gd name="connsiteY11154" fmla="*/ 88984 h 3313224"/>
              <a:gd name="connsiteX11155" fmla="*/ 5148519 w 6753100"/>
              <a:gd name="connsiteY11155" fmla="*/ 74423 h 3313224"/>
              <a:gd name="connsiteX11156" fmla="*/ 1916450 w 6753100"/>
              <a:gd name="connsiteY11156" fmla="*/ 72805 h 3313224"/>
              <a:gd name="connsiteX11157" fmla="*/ 1916482 w 6753100"/>
              <a:gd name="connsiteY11157" fmla="*/ 72837 h 3313224"/>
              <a:gd name="connsiteX11158" fmla="*/ 1908425 w 6753100"/>
              <a:gd name="connsiteY11158" fmla="*/ 80895 h 3313224"/>
              <a:gd name="connsiteX11159" fmla="*/ 1910366 w 6753100"/>
              <a:gd name="connsiteY11159" fmla="*/ 86009 h 3313224"/>
              <a:gd name="connsiteX11160" fmla="*/ 1910561 w 6753100"/>
              <a:gd name="connsiteY11160" fmla="*/ 86137 h 3313224"/>
              <a:gd name="connsiteX11161" fmla="*/ 1911013 w 6753100"/>
              <a:gd name="connsiteY11161" fmla="*/ 86784 h 3313224"/>
              <a:gd name="connsiteX11162" fmla="*/ 1916450 w 6753100"/>
              <a:gd name="connsiteY11162" fmla="*/ 88984 h 3313224"/>
              <a:gd name="connsiteX11163" fmla="*/ 1924539 w 6753100"/>
              <a:gd name="connsiteY11163" fmla="*/ 80895 h 3313224"/>
              <a:gd name="connsiteX11164" fmla="*/ 1916482 w 6753100"/>
              <a:gd name="connsiteY11164" fmla="*/ 72837 h 3313224"/>
              <a:gd name="connsiteX11165" fmla="*/ 1916514 w 6753100"/>
              <a:gd name="connsiteY11165" fmla="*/ 72805 h 3313224"/>
              <a:gd name="connsiteX11166" fmla="*/ 5070730 w 6753100"/>
              <a:gd name="connsiteY11166" fmla="*/ 70153 h 3313224"/>
              <a:gd name="connsiteX11167" fmla="*/ 5085291 w 6753100"/>
              <a:gd name="connsiteY11167" fmla="*/ 84713 h 3313224"/>
              <a:gd name="connsiteX11168" fmla="*/ 5083738 w 6753100"/>
              <a:gd name="connsiteY11168" fmla="*/ 91120 h 3313224"/>
              <a:gd name="connsiteX11169" fmla="*/ 5146578 w 6753100"/>
              <a:gd name="connsiteY11169" fmla="*/ 154672 h 3313224"/>
              <a:gd name="connsiteX11170" fmla="*/ 5151950 w 6753100"/>
              <a:gd name="connsiteY11170" fmla="*/ 153507 h 3313224"/>
              <a:gd name="connsiteX11171" fmla="*/ 5165087 w 6753100"/>
              <a:gd name="connsiteY11171" fmla="*/ 166644 h 3313224"/>
              <a:gd name="connsiteX11172" fmla="*/ 5151950 w 6753100"/>
              <a:gd name="connsiteY11172" fmla="*/ 179783 h 3313224"/>
              <a:gd name="connsiteX11173" fmla="*/ 5138812 w 6753100"/>
              <a:gd name="connsiteY11173" fmla="*/ 166644 h 3313224"/>
              <a:gd name="connsiteX11174" fmla="*/ 5141530 w 6753100"/>
              <a:gd name="connsiteY11174" fmla="*/ 158684 h 3313224"/>
              <a:gd name="connsiteX11175" fmla="*/ 5079661 w 6753100"/>
              <a:gd name="connsiteY11175" fmla="*/ 96103 h 3313224"/>
              <a:gd name="connsiteX11176" fmla="*/ 5070795 w 6753100"/>
              <a:gd name="connsiteY11176" fmla="*/ 99211 h 3313224"/>
              <a:gd name="connsiteX11177" fmla="*/ 5070730 w 6753100"/>
              <a:gd name="connsiteY11177" fmla="*/ 99274 h 3313224"/>
              <a:gd name="connsiteX11178" fmla="*/ 5056169 w 6753100"/>
              <a:gd name="connsiteY11178" fmla="*/ 84713 h 3313224"/>
              <a:gd name="connsiteX11179" fmla="*/ 5070730 w 6753100"/>
              <a:gd name="connsiteY11179" fmla="*/ 70153 h 3313224"/>
              <a:gd name="connsiteX11180" fmla="*/ 1313486 w 6753100"/>
              <a:gd name="connsiteY11180" fmla="*/ 69570 h 3313224"/>
              <a:gd name="connsiteX11181" fmla="*/ 1305396 w 6753100"/>
              <a:gd name="connsiteY11181" fmla="*/ 77659 h 3313224"/>
              <a:gd name="connsiteX11182" fmla="*/ 1313486 w 6753100"/>
              <a:gd name="connsiteY11182" fmla="*/ 85750 h 3313224"/>
              <a:gd name="connsiteX11183" fmla="*/ 1321575 w 6753100"/>
              <a:gd name="connsiteY11183" fmla="*/ 77659 h 3313224"/>
              <a:gd name="connsiteX11184" fmla="*/ 1313486 w 6753100"/>
              <a:gd name="connsiteY11184" fmla="*/ 69570 h 3313224"/>
              <a:gd name="connsiteX11185" fmla="*/ 1916385 w 6753100"/>
              <a:gd name="connsiteY11185" fmla="*/ 66269 h 3313224"/>
              <a:gd name="connsiteX11186" fmla="*/ 1930946 w 6753100"/>
              <a:gd name="connsiteY11186" fmla="*/ 80830 h 3313224"/>
              <a:gd name="connsiteX11187" fmla="*/ 1916385 w 6753100"/>
              <a:gd name="connsiteY11187" fmla="*/ 95391 h 3313224"/>
              <a:gd name="connsiteX11188" fmla="*/ 1908425 w 6753100"/>
              <a:gd name="connsiteY11188" fmla="*/ 92997 h 3313224"/>
              <a:gd name="connsiteX11189" fmla="*/ 1851604 w 6753100"/>
              <a:gd name="connsiteY11189" fmla="*/ 154866 h 3313224"/>
              <a:gd name="connsiteX11190" fmla="*/ 1854322 w 6753100"/>
              <a:gd name="connsiteY11190" fmla="*/ 162826 h 3313224"/>
              <a:gd name="connsiteX11191" fmla="*/ 1841184 w 6753100"/>
              <a:gd name="connsiteY11191" fmla="*/ 175963 h 3313224"/>
              <a:gd name="connsiteX11192" fmla="*/ 1828047 w 6753100"/>
              <a:gd name="connsiteY11192" fmla="*/ 162826 h 3313224"/>
              <a:gd name="connsiteX11193" fmla="*/ 1841184 w 6753100"/>
              <a:gd name="connsiteY11193" fmla="*/ 149689 h 3313224"/>
              <a:gd name="connsiteX11194" fmla="*/ 1846556 w 6753100"/>
              <a:gd name="connsiteY11194" fmla="*/ 150853 h 3313224"/>
              <a:gd name="connsiteX11195" fmla="*/ 1846556 w 6753100"/>
              <a:gd name="connsiteY11195" fmla="*/ 150789 h 3313224"/>
              <a:gd name="connsiteX11196" fmla="*/ 1903959 w 6753100"/>
              <a:gd name="connsiteY11196" fmla="*/ 88273 h 3313224"/>
              <a:gd name="connsiteX11197" fmla="*/ 1901824 w 6753100"/>
              <a:gd name="connsiteY11197" fmla="*/ 80830 h 3313224"/>
              <a:gd name="connsiteX11198" fmla="*/ 1916385 w 6753100"/>
              <a:gd name="connsiteY11198" fmla="*/ 66269 h 3313224"/>
              <a:gd name="connsiteX11199" fmla="*/ 1671044 w 6753100"/>
              <a:gd name="connsiteY11199" fmla="*/ 64716 h 3313224"/>
              <a:gd name="connsiteX11200" fmla="*/ 1662955 w 6753100"/>
              <a:gd name="connsiteY11200" fmla="*/ 72805 h 3313224"/>
              <a:gd name="connsiteX11201" fmla="*/ 1671044 w 6753100"/>
              <a:gd name="connsiteY11201" fmla="*/ 80895 h 3313224"/>
              <a:gd name="connsiteX11202" fmla="*/ 1679134 w 6753100"/>
              <a:gd name="connsiteY11202" fmla="*/ 72805 h 3313224"/>
              <a:gd name="connsiteX11203" fmla="*/ 1671044 w 6753100"/>
              <a:gd name="connsiteY11203" fmla="*/ 64716 h 3313224"/>
              <a:gd name="connsiteX11204" fmla="*/ 4701134 w 6753100"/>
              <a:gd name="connsiteY11204" fmla="*/ 64004 h 3313224"/>
              <a:gd name="connsiteX11205" fmla="*/ 4714272 w 6753100"/>
              <a:gd name="connsiteY11205" fmla="*/ 77141 h 3313224"/>
              <a:gd name="connsiteX11206" fmla="*/ 4712783 w 6753100"/>
              <a:gd name="connsiteY11206" fmla="*/ 83160 h 3313224"/>
              <a:gd name="connsiteX11207" fmla="*/ 4750901 w 6753100"/>
              <a:gd name="connsiteY11207" fmla="*/ 111571 h 3313224"/>
              <a:gd name="connsiteX11208" fmla="*/ 4759638 w 6753100"/>
              <a:gd name="connsiteY11208" fmla="*/ 108205 h 3313224"/>
              <a:gd name="connsiteX11209" fmla="*/ 4772775 w 6753100"/>
              <a:gd name="connsiteY11209" fmla="*/ 121343 h 3313224"/>
              <a:gd name="connsiteX11210" fmla="*/ 4759638 w 6753100"/>
              <a:gd name="connsiteY11210" fmla="*/ 134480 h 3313224"/>
              <a:gd name="connsiteX11211" fmla="*/ 4759573 w 6753100"/>
              <a:gd name="connsiteY11211" fmla="*/ 134416 h 3313224"/>
              <a:gd name="connsiteX11212" fmla="*/ 4746436 w 6753100"/>
              <a:gd name="connsiteY11212" fmla="*/ 121278 h 3313224"/>
              <a:gd name="connsiteX11213" fmla="*/ 4747277 w 6753100"/>
              <a:gd name="connsiteY11213" fmla="*/ 116878 h 3313224"/>
              <a:gd name="connsiteX11214" fmla="*/ 4708512 w 6753100"/>
              <a:gd name="connsiteY11214" fmla="*/ 88014 h 3313224"/>
              <a:gd name="connsiteX11215" fmla="*/ 4701134 w 6753100"/>
              <a:gd name="connsiteY11215" fmla="*/ 90279 h 3313224"/>
              <a:gd name="connsiteX11216" fmla="*/ 4687997 w 6753100"/>
              <a:gd name="connsiteY11216" fmla="*/ 77141 h 3313224"/>
              <a:gd name="connsiteX11217" fmla="*/ 4701134 w 6753100"/>
              <a:gd name="connsiteY11217" fmla="*/ 64004 h 3313224"/>
              <a:gd name="connsiteX11218" fmla="*/ 1313356 w 6753100"/>
              <a:gd name="connsiteY11218" fmla="*/ 63098 h 3313224"/>
              <a:gd name="connsiteX11219" fmla="*/ 1327917 w 6753100"/>
              <a:gd name="connsiteY11219" fmla="*/ 77659 h 3313224"/>
              <a:gd name="connsiteX11220" fmla="*/ 1313356 w 6753100"/>
              <a:gd name="connsiteY11220" fmla="*/ 92220 h 3313224"/>
              <a:gd name="connsiteX11221" fmla="*/ 1308955 w 6753100"/>
              <a:gd name="connsiteY11221" fmla="*/ 91444 h 3313224"/>
              <a:gd name="connsiteX11222" fmla="*/ 1086072 w 6753100"/>
              <a:gd name="connsiteY11222" fmla="*/ 469453 h 3313224"/>
              <a:gd name="connsiteX11223" fmla="*/ 1121083 w 6753100"/>
              <a:gd name="connsiteY11223" fmla="*/ 504464 h 3313224"/>
              <a:gd name="connsiteX11224" fmla="*/ 1120113 w 6753100"/>
              <a:gd name="connsiteY11224" fmla="*/ 506535 h 3313224"/>
              <a:gd name="connsiteX11225" fmla="*/ 1073905 w 6753100"/>
              <a:gd name="connsiteY11225" fmla="*/ 609046 h 3313224"/>
              <a:gd name="connsiteX11226" fmla="*/ 1078306 w 6753100"/>
              <a:gd name="connsiteY11226" fmla="*/ 618818 h 3313224"/>
              <a:gd name="connsiteX11227" fmla="*/ 1065168 w 6753100"/>
              <a:gd name="connsiteY11227" fmla="*/ 631956 h 3313224"/>
              <a:gd name="connsiteX11228" fmla="*/ 1052031 w 6753100"/>
              <a:gd name="connsiteY11228" fmla="*/ 618818 h 3313224"/>
              <a:gd name="connsiteX11229" fmla="*/ 1065168 w 6753100"/>
              <a:gd name="connsiteY11229" fmla="*/ 605681 h 3313224"/>
              <a:gd name="connsiteX11230" fmla="*/ 1068210 w 6753100"/>
              <a:gd name="connsiteY11230" fmla="*/ 606069 h 3313224"/>
              <a:gd name="connsiteX11231" fmla="*/ 1113382 w 6753100"/>
              <a:gd name="connsiteY11231" fmla="*/ 505823 h 3313224"/>
              <a:gd name="connsiteX11232" fmla="*/ 1078371 w 6753100"/>
              <a:gd name="connsiteY11232" fmla="*/ 470812 h 3313224"/>
              <a:gd name="connsiteX11233" fmla="*/ 1079406 w 6753100"/>
              <a:gd name="connsiteY11233" fmla="*/ 468741 h 3313224"/>
              <a:gd name="connsiteX11234" fmla="*/ 1303519 w 6753100"/>
              <a:gd name="connsiteY11234" fmla="*/ 88208 h 3313224"/>
              <a:gd name="connsiteX11235" fmla="*/ 1303390 w 6753100"/>
              <a:gd name="connsiteY11235" fmla="*/ 88208 h 3313224"/>
              <a:gd name="connsiteX11236" fmla="*/ 1298795 w 6753100"/>
              <a:gd name="connsiteY11236" fmla="*/ 77659 h 3313224"/>
              <a:gd name="connsiteX11237" fmla="*/ 1313356 w 6753100"/>
              <a:gd name="connsiteY11237" fmla="*/ 63098 h 3313224"/>
              <a:gd name="connsiteX11238" fmla="*/ 4520705 w 6753100"/>
              <a:gd name="connsiteY11238" fmla="*/ 62580 h 3313224"/>
              <a:gd name="connsiteX11239" fmla="*/ 4512615 w 6753100"/>
              <a:gd name="connsiteY11239" fmla="*/ 70670 h 3313224"/>
              <a:gd name="connsiteX11240" fmla="*/ 4520705 w 6753100"/>
              <a:gd name="connsiteY11240" fmla="*/ 78759 h 3313224"/>
              <a:gd name="connsiteX11241" fmla="*/ 4528794 w 6753100"/>
              <a:gd name="connsiteY11241" fmla="*/ 70670 h 3313224"/>
              <a:gd name="connsiteX11242" fmla="*/ 1671044 w 6753100"/>
              <a:gd name="connsiteY11242" fmla="*/ 58309 h 3313224"/>
              <a:gd name="connsiteX11243" fmla="*/ 1685605 w 6753100"/>
              <a:gd name="connsiteY11243" fmla="*/ 72870 h 3313224"/>
              <a:gd name="connsiteX11244" fmla="*/ 1671044 w 6753100"/>
              <a:gd name="connsiteY11244" fmla="*/ 87432 h 3313224"/>
              <a:gd name="connsiteX11245" fmla="*/ 1664767 w 6753100"/>
              <a:gd name="connsiteY11245" fmla="*/ 85943 h 3313224"/>
              <a:gd name="connsiteX11246" fmla="*/ 1597267 w 6753100"/>
              <a:gd name="connsiteY11246" fmla="*/ 170527 h 3313224"/>
              <a:gd name="connsiteX11247" fmla="*/ 1599403 w 6753100"/>
              <a:gd name="connsiteY11247" fmla="*/ 177711 h 3313224"/>
              <a:gd name="connsiteX11248" fmla="*/ 1586265 w 6753100"/>
              <a:gd name="connsiteY11248" fmla="*/ 190848 h 3313224"/>
              <a:gd name="connsiteX11249" fmla="*/ 1573128 w 6753100"/>
              <a:gd name="connsiteY11249" fmla="*/ 177711 h 3313224"/>
              <a:gd name="connsiteX11250" fmla="*/ 1586265 w 6753100"/>
              <a:gd name="connsiteY11250" fmla="*/ 164574 h 3313224"/>
              <a:gd name="connsiteX11251" fmla="*/ 1592478 w 6753100"/>
              <a:gd name="connsiteY11251" fmla="*/ 166191 h 3313224"/>
              <a:gd name="connsiteX11252" fmla="*/ 1659719 w 6753100"/>
              <a:gd name="connsiteY11252" fmla="*/ 81866 h 3313224"/>
              <a:gd name="connsiteX11253" fmla="*/ 1656483 w 6753100"/>
              <a:gd name="connsiteY11253" fmla="*/ 72870 h 3313224"/>
              <a:gd name="connsiteX11254" fmla="*/ 1671044 w 6753100"/>
              <a:gd name="connsiteY11254" fmla="*/ 58309 h 3313224"/>
              <a:gd name="connsiteX11255" fmla="*/ 1265466 w 6753100"/>
              <a:gd name="connsiteY11255" fmla="*/ 58244 h 3313224"/>
              <a:gd name="connsiteX11256" fmla="*/ 1257377 w 6753100"/>
              <a:gd name="connsiteY11256" fmla="*/ 66335 h 3313224"/>
              <a:gd name="connsiteX11257" fmla="*/ 1265466 w 6753100"/>
              <a:gd name="connsiteY11257" fmla="*/ 74424 h 3313224"/>
              <a:gd name="connsiteX11258" fmla="*/ 1273556 w 6753100"/>
              <a:gd name="connsiteY11258" fmla="*/ 66335 h 3313224"/>
              <a:gd name="connsiteX11259" fmla="*/ 1265466 w 6753100"/>
              <a:gd name="connsiteY11259" fmla="*/ 58244 h 3313224"/>
              <a:gd name="connsiteX11260" fmla="*/ 1207803 w 6753100"/>
              <a:gd name="connsiteY11260" fmla="*/ 57144 h 3313224"/>
              <a:gd name="connsiteX11261" fmla="*/ 1199714 w 6753100"/>
              <a:gd name="connsiteY11261" fmla="*/ 65233 h 3313224"/>
              <a:gd name="connsiteX11262" fmla="*/ 1207803 w 6753100"/>
              <a:gd name="connsiteY11262" fmla="*/ 73323 h 3313224"/>
              <a:gd name="connsiteX11263" fmla="*/ 1215893 w 6753100"/>
              <a:gd name="connsiteY11263" fmla="*/ 65233 h 3313224"/>
              <a:gd name="connsiteX11264" fmla="*/ 1207803 w 6753100"/>
              <a:gd name="connsiteY11264" fmla="*/ 57144 h 3313224"/>
              <a:gd name="connsiteX11265" fmla="*/ 4520834 w 6753100"/>
              <a:gd name="connsiteY11265" fmla="*/ 56044 h 3313224"/>
              <a:gd name="connsiteX11266" fmla="*/ 4535395 w 6753100"/>
              <a:gd name="connsiteY11266" fmla="*/ 70605 h 3313224"/>
              <a:gd name="connsiteX11267" fmla="*/ 4535395 w 6753100"/>
              <a:gd name="connsiteY11267" fmla="*/ 70606 h 3313224"/>
              <a:gd name="connsiteX11268" fmla="*/ 4535395 w 6753100"/>
              <a:gd name="connsiteY11268" fmla="*/ 70606 h 3313224"/>
              <a:gd name="connsiteX11269" fmla="*/ 4534425 w 6753100"/>
              <a:gd name="connsiteY11269" fmla="*/ 75783 h 3313224"/>
              <a:gd name="connsiteX11270" fmla="*/ 4677537 w 6753100"/>
              <a:gd name="connsiteY11270" fmla="*/ 172671 h 3313224"/>
              <a:gd name="connsiteX11271" fmla="*/ 4810894 w 6753100"/>
              <a:gd name="connsiteY11271" fmla="*/ 282228 h 3313224"/>
              <a:gd name="connsiteX11272" fmla="*/ 4839239 w 6753100"/>
              <a:gd name="connsiteY11272" fmla="*/ 253882 h 3313224"/>
              <a:gd name="connsiteX11273" fmla="*/ 4753037 w 6753100"/>
              <a:gd name="connsiteY11273" fmla="*/ 180430 h 3313224"/>
              <a:gd name="connsiteX11274" fmla="*/ 4750189 w 6753100"/>
              <a:gd name="connsiteY11274" fmla="*/ 178164 h 3313224"/>
              <a:gd name="connsiteX11275" fmla="*/ 4750189 w 6753100"/>
              <a:gd name="connsiteY11275" fmla="*/ 178164 h 3313224"/>
              <a:gd name="connsiteX11276" fmla="*/ 4787919 w 6753100"/>
              <a:gd name="connsiteY11276" fmla="*/ 140434 h 3313224"/>
              <a:gd name="connsiteX11277" fmla="*/ 4790184 w 6753100"/>
              <a:gd name="connsiteY11277" fmla="*/ 142246 h 3313224"/>
              <a:gd name="connsiteX11278" fmla="*/ 4974173 w 6753100"/>
              <a:gd name="connsiteY11278" fmla="*/ 311092 h 3313224"/>
              <a:gd name="connsiteX11279" fmla="*/ 4982392 w 6753100"/>
              <a:gd name="connsiteY11279" fmla="*/ 308503 h 3313224"/>
              <a:gd name="connsiteX11280" fmla="*/ 4996953 w 6753100"/>
              <a:gd name="connsiteY11280" fmla="*/ 323064 h 3313224"/>
              <a:gd name="connsiteX11281" fmla="*/ 4996953 w 6753100"/>
              <a:gd name="connsiteY11281" fmla="*/ 323064 h 3313224"/>
              <a:gd name="connsiteX11282" fmla="*/ 4982392 w 6753100"/>
              <a:gd name="connsiteY11282" fmla="*/ 337625 h 3313224"/>
              <a:gd name="connsiteX11283" fmla="*/ 4967831 w 6753100"/>
              <a:gd name="connsiteY11283" fmla="*/ 323064 h 3313224"/>
              <a:gd name="connsiteX11284" fmla="*/ 4967831 w 6753100"/>
              <a:gd name="connsiteY11284" fmla="*/ 323064 h 3313224"/>
              <a:gd name="connsiteX11285" fmla="*/ 4969772 w 6753100"/>
              <a:gd name="connsiteY11285" fmla="*/ 315881 h 3313224"/>
              <a:gd name="connsiteX11286" fmla="*/ 4788308 w 6753100"/>
              <a:gd name="connsiteY11286" fmla="*/ 149106 h 3313224"/>
              <a:gd name="connsiteX11287" fmla="*/ 4759767 w 6753100"/>
              <a:gd name="connsiteY11287" fmla="*/ 177646 h 3313224"/>
              <a:gd name="connsiteX11288" fmla="*/ 4845970 w 6753100"/>
              <a:gd name="connsiteY11288" fmla="*/ 251358 h 3313224"/>
              <a:gd name="connsiteX11289" fmla="*/ 4848494 w 6753100"/>
              <a:gd name="connsiteY11289" fmla="*/ 253623 h 3313224"/>
              <a:gd name="connsiteX11290" fmla="*/ 4848494 w 6753100"/>
              <a:gd name="connsiteY11290" fmla="*/ 253623 h 3313224"/>
              <a:gd name="connsiteX11291" fmla="*/ 4810958 w 6753100"/>
              <a:gd name="connsiteY11291" fmla="*/ 291159 h 3313224"/>
              <a:gd name="connsiteX11292" fmla="*/ 4808693 w 6753100"/>
              <a:gd name="connsiteY11292" fmla="*/ 289089 h 3313224"/>
              <a:gd name="connsiteX11293" fmla="*/ 4530671 w 6753100"/>
              <a:gd name="connsiteY11293" fmla="*/ 81154 h 3313224"/>
              <a:gd name="connsiteX11294" fmla="*/ 4520771 w 6753100"/>
              <a:gd name="connsiteY11294" fmla="*/ 85140 h 3313224"/>
              <a:gd name="connsiteX11295" fmla="*/ 4520834 w 6753100"/>
              <a:gd name="connsiteY11295" fmla="*/ 85166 h 3313224"/>
              <a:gd name="connsiteX11296" fmla="*/ 4520705 w 6753100"/>
              <a:gd name="connsiteY11296" fmla="*/ 85166 h 3313224"/>
              <a:gd name="connsiteX11297" fmla="*/ 4520770 w 6753100"/>
              <a:gd name="connsiteY11297" fmla="*/ 85140 h 3313224"/>
              <a:gd name="connsiteX11298" fmla="*/ 4510544 w 6753100"/>
              <a:gd name="connsiteY11298" fmla="*/ 80895 h 3313224"/>
              <a:gd name="connsiteX11299" fmla="*/ 4506273 w 6753100"/>
              <a:gd name="connsiteY11299" fmla="*/ 70606 h 3313224"/>
              <a:gd name="connsiteX11300" fmla="*/ 4506273 w 6753100"/>
              <a:gd name="connsiteY11300" fmla="*/ 70606 h 3313224"/>
              <a:gd name="connsiteX11301" fmla="*/ 4506273 w 6753100"/>
              <a:gd name="connsiteY11301" fmla="*/ 70605 h 3313224"/>
              <a:gd name="connsiteX11302" fmla="*/ 4520834 w 6753100"/>
              <a:gd name="connsiteY11302" fmla="*/ 56044 h 3313224"/>
              <a:gd name="connsiteX11303" fmla="*/ 1265466 w 6753100"/>
              <a:gd name="connsiteY11303" fmla="*/ 51709 h 3313224"/>
              <a:gd name="connsiteX11304" fmla="*/ 1280028 w 6753100"/>
              <a:gd name="connsiteY11304" fmla="*/ 66269 h 3313224"/>
              <a:gd name="connsiteX11305" fmla="*/ 1265466 w 6753100"/>
              <a:gd name="connsiteY11305" fmla="*/ 80830 h 3313224"/>
              <a:gd name="connsiteX11306" fmla="*/ 1260354 w 6753100"/>
              <a:gd name="connsiteY11306" fmla="*/ 79860 h 3313224"/>
              <a:gd name="connsiteX11307" fmla="*/ 1237703 w 6753100"/>
              <a:gd name="connsiteY11307" fmla="*/ 113125 h 3313224"/>
              <a:gd name="connsiteX11308" fmla="*/ 1241845 w 6753100"/>
              <a:gd name="connsiteY11308" fmla="*/ 122638 h 3313224"/>
              <a:gd name="connsiteX11309" fmla="*/ 1228707 w 6753100"/>
              <a:gd name="connsiteY11309" fmla="*/ 135775 h 3313224"/>
              <a:gd name="connsiteX11310" fmla="*/ 1215570 w 6753100"/>
              <a:gd name="connsiteY11310" fmla="*/ 122638 h 3313224"/>
              <a:gd name="connsiteX11311" fmla="*/ 1219421 w 6753100"/>
              <a:gd name="connsiteY11311" fmla="*/ 113351 h 3313224"/>
              <a:gd name="connsiteX11312" fmla="*/ 1228692 w 6753100"/>
              <a:gd name="connsiteY11312" fmla="*/ 109507 h 3313224"/>
              <a:gd name="connsiteX11313" fmla="*/ 1232008 w 6753100"/>
              <a:gd name="connsiteY11313" fmla="*/ 109953 h 3313224"/>
              <a:gd name="connsiteX11314" fmla="*/ 1254918 w 6753100"/>
              <a:gd name="connsiteY11314" fmla="*/ 76300 h 3313224"/>
              <a:gd name="connsiteX11315" fmla="*/ 1250905 w 6753100"/>
              <a:gd name="connsiteY11315" fmla="*/ 66269 h 3313224"/>
              <a:gd name="connsiteX11316" fmla="*/ 1265466 w 6753100"/>
              <a:gd name="connsiteY11316" fmla="*/ 51709 h 3313224"/>
              <a:gd name="connsiteX11317" fmla="*/ 1207739 w 6753100"/>
              <a:gd name="connsiteY11317" fmla="*/ 50672 h 3313224"/>
              <a:gd name="connsiteX11318" fmla="*/ 1222300 w 6753100"/>
              <a:gd name="connsiteY11318" fmla="*/ 65233 h 3313224"/>
              <a:gd name="connsiteX11319" fmla="*/ 1207739 w 6753100"/>
              <a:gd name="connsiteY11319" fmla="*/ 79794 h 3313224"/>
              <a:gd name="connsiteX11320" fmla="*/ 1204244 w 6753100"/>
              <a:gd name="connsiteY11320" fmla="*/ 79341 h 3313224"/>
              <a:gd name="connsiteX11321" fmla="*/ 1178294 w 6753100"/>
              <a:gd name="connsiteY11321" fmla="*/ 118302 h 3313224"/>
              <a:gd name="connsiteX11322" fmla="*/ 1212010 w 6753100"/>
              <a:gd name="connsiteY11322" fmla="*/ 152018 h 3313224"/>
              <a:gd name="connsiteX11323" fmla="*/ 1210586 w 6753100"/>
              <a:gd name="connsiteY11323" fmla="*/ 154219 h 3313224"/>
              <a:gd name="connsiteX11324" fmla="*/ 1132732 w 6753100"/>
              <a:gd name="connsiteY11324" fmla="*/ 282034 h 3313224"/>
              <a:gd name="connsiteX11325" fmla="*/ 1130661 w 6753100"/>
              <a:gd name="connsiteY11325" fmla="*/ 285722 h 3313224"/>
              <a:gd name="connsiteX11326" fmla="*/ 1130532 w 6753100"/>
              <a:gd name="connsiteY11326" fmla="*/ 285657 h 3313224"/>
              <a:gd name="connsiteX11327" fmla="*/ 1091702 w 6753100"/>
              <a:gd name="connsiteY11327" fmla="*/ 246829 h 3313224"/>
              <a:gd name="connsiteX11328" fmla="*/ 1091703 w 6753100"/>
              <a:gd name="connsiteY11328" fmla="*/ 246829 h 3313224"/>
              <a:gd name="connsiteX11329" fmla="*/ 1091702 w 6753100"/>
              <a:gd name="connsiteY11329" fmla="*/ 246828 h 3313224"/>
              <a:gd name="connsiteX11330" fmla="*/ 1091703 w 6753100"/>
              <a:gd name="connsiteY11330" fmla="*/ 246828 h 3313224"/>
              <a:gd name="connsiteX11331" fmla="*/ 1091702 w 6753100"/>
              <a:gd name="connsiteY11331" fmla="*/ 246828 h 3313224"/>
              <a:gd name="connsiteX11332" fmla="*/ 1092932 w 6753100"/>
              <a:gd name="connsiteY11332" fmla="*/ 244692 h 3313224"/>
              <a:gd name="connsiteX11333" fmla="*/ 1131373 w 6753100"/>
              <a:gd name="connsiteY11333" fmla="*/ 180234 h 3313224"/>
              <a:gd name="connsiteX11334" fmla="*/ 1128396 w 6753100"/>
              <a:gd name="connsiteY11334" fmla="*/ 171498 h 3313224"/>
              <a:gd name="connsiteX11335" fmla="*/ 1142957 w 6753100"/>
              <a:gd name="connsiteY11335" fmla="*/ 156936 h 3313224"/>
              <a:gd name="connsiteX11336" fmla="*/ 1157519 w 6753100"/>
              <a:gd name="connsiteY11336" fmla="*/ 171498 h 3313224"/>
              <a:gd name="connsiteX11337" fmla="*/ 1142957 w 6753100"/>
              <a:gd name="connsiteY11337" fmla="*/ 186059 h 3313224"/>
              <a:gd name="connsiteX11338" fmla="*/ 1136421 w 6753100"/>
              <a:gd name="connsiteY11338" fmla="*/ 184441 h 3313224"/>
              <a:gd name="connsiteX11339" fmla="*/ 1099793 w 6753100"/>
              <a:gd name="connsiteY11339" fmla="*/ 245793 h 3313224"/>
              <a:gd name="connsiteX11340" fmla="*/ 1129173 w 6753100"/>
              <a:gd name="connsiteY11340" fmla="*/ 275173 h 3313224"/>
              <a:gd name="connsiteX11341" fmla="*/ 1203726 w 6753100"/>
              <a:gd name="connsiteY11341" fmla="*/ 152924 h 3313224"/>
              <a:gd name="connsiteX11342" fmla="*/ 1170009 w 6753100"/>
              <a:gd name="connsiteY11342" fmla="*/ 119207 h 3313224"/>
              <a:gd name="connsiteX11343" fmla="*/ 1171433 w 6753100"/>
              <a:gd name="connsiteY11343" fmla="*/ 117006 h 3313224"/>
              <a:gd name="connsiteX11344" fmla="*/ 1198420 w 6753100"/>
              <a:gd name="connsiteY11344" fmla="*/ 76364 h 3313224"/>
              <a:gd name="connsiteX11345" fmla="*/ 1193177 w 6753100"/>
              <a:gd name="connsiteY11345" fmla="*/ 65233 h 3313224"/>
              <a:gd name="connsiteX11346" fmla="*/ 1207739 w 6753100"/>
              <a:gd name="connsiteY11346" fmla="*/ 50672 h 3313224"/>
              <a:gd name="connsiteX11347" fmla="*/ 4579273 w 6753100"/>
              <a:gd name="connsiteY11347" fmla="*/ 41354 h 3313224"/>
              <a:gd name="connsiteX11348" fmla="*/ 4592411 w 6753100"/>
              <a:gd name="connsiteY11348" fmla="*/ 54491 h 3313224"/>
              <a:gd name="connsiteX11349" fmla="*/ 4592152 w 6753100"/>
              <a:gd name="connsiteY11349" fmla="*/ 57209 h 3313224"/>
              <a:gd name="connsiteX11350" fmla="*/ 4719838 w 6753100"/>
              <a:gd name="connsiteY11350" fmla="*/ 146517 h 3313224"/>
              <a:gd name="connsiteX11351" fmla="*/ 4726180 w 6753100"/>
              <a:gd name="connsiteY11351" fmla="*/ 144835 h 3313224"/>
              <a:gd name="connsiteX11352" fmla="*/ 4739317 w 6753100"/>
              <a:gd name="connsiteY11352" fmla="*/ 157972 h 3313224"/>
              <a:gd name="connsiteX11353" fmla="*/ 4726180 w 6753100"/>
              <a:gd name="connsiteY11353" fmla="*/ 171111 h 3313224"/>
              <a:gd name="connsiteX11354" fmla="*/ 4713042 w 6753100"/>
              <a:gd name="connsiteY11354" fmla="*/ 157972 h 3313224"/>
              <a:gd name="connsiteX11355" fmla="*/ 4715113 w 6753100"/>
              <a:gd name="connsiteY11355" fmla="*/ 150984 h 3313224"/>
              <a:gd name="connsiteX11356" fmla="*/ 4589240 w 6753100"/>
              <a:gd name="connsiteY11356" fmla="*/ 62968 h 3313224"/>
              <a:gd name="connsiteX11357" fmla="*/ 4579273 w 6753100"/>
              <a:gd name="connsiteY11357" fmla="*/ 67628 h 3313224"/>
              <a:gd name="connsiteX11358" fmla="*/ 4566136 w 6753100"/>
              <a:gd name="connsiteY11358" fmla="*/ 54491 h 3313224"/>
              <a:gd name="connsiteX11359" fmla="*/ 4579273 w 6753100"/>
              <a:gd name="connsiteY11359" fmla="*/ 41354 h 3313224"/>
              <a:gd name="connsiteX11360" fmla="*/ 4640430 w 6753100"/>
              <a:gd name="connsiteY11360" fmla="*/ 24786 h 3313224"/>
              <a:gd name="connsiteX11361" fmla="*/ 4632341 w 6753100"/>
              <a:gd name="connsiteY11361" fmla="*/ 32875 h 3313224"/>
              <a:gd name="connsiteX11362" fmla="*/ 4640430 w 6753100"/>
              <a:gd name="connsiteY11362" fmla="*/ 40965 h 3313224"/>
              <a:gd name="connsiteX11363" fmla="*/ 4648520 w 6753100"/>
              <a:gd name="connsiteY11363" fmla="*/ 32875 h 3313224"/>
              <a:gd name="connsiteX11364" fmla="*/ 4640495 w 6753100"/>
              <a:gd name="connsiteY11364" fmla="*/ 18379 h 3313224"/>
              <a:gd name="connsiteX11365" fmla="*/ 4655056 w 6753100"/>
              <a:gd name="connsiteY11365" fmla="*/ 32940 h 3313224"/>
              <a:gd name="connsiteX11366" fmla="*/ 4655056 w 6753100"/>
              <a:gd name="connsiteY11366" fmla="*/ 32940 h 3313224"/>
              <a:gd name="connsiteX11367" fmla="*/ 4652597 w 6753100"/>
              <a:gd name="connsiteY11367" fmla="*/ 40965 h 3313224"/>
              <a:gd name="connsiteX11368" fmla="*/ 4675248 w 6753100"/>
              <a:gd name="connsiteY11368" fmla="*/ 56368 h 3313224"/>
              <a:gd name="connsiteX11369" fmla="*/ 4708706 w 6753100"/>
              <a:gd name="connsiteY11369" fmla="*/ 22909 h 3313224"/>
              <a:gd name="connsiteX11370" fmla="*/ 4710907 w 6753100"/>
              <a:gd name="connsiteY11370" fmla="*/ 24462 h 3313224"/>
              <a:gd name="connsiteX11371" fmla="*/ 4969837 w 6753100"/>
              <a:gd name="connsiteY11371" fmla="*/ 240551 h 3313224"/>
              <a:gd name="connsiteX11372" fmla="*/ 4974044 w 6753100"/>
              <a:gd name="connsiteY11372" fmla="*/ 239774 h 3313224"/>
              <a:gd name="connsiteX11373" fmla="*/ 4987181 w 6753100"/>
              <a:gd name="connsiteY11373" fmla="*/ 252911 h 3313224"/>
              <a:gd name="connsiteX11374" fmla="*/ 4987181 w 6753100"/>
              <a:gd name="connsiteY11374" fmla="*/ 252911 h 3313224"/>
              <a:gd name="connsiteX11375" fmla="*/ 4974044 w 6753100"/>
              <a:gd name="connsiteY11375" fmla="*/ 266050 h 3313224"/>
              <a:gd name="connsiteX11376" fmla="*/ 4960907 w 6753100"/>
              <a:gd name="connsiteY11376" fmla="*/ 252911 h 3313224"/>
              <a:gd name="connsiteX11377" fmla="*/ 4960907 w 6753100"/>
              <a:gd name="connsiteY11377" fmla="*/ 252911 h 3313224"/>
              <a:gd name="connsiteX11378" fmla="*/ 4964336 w 6753100"/>
              <a:gd name="connsiteY11378" fmla="*/ 244110 h 3313224"/>
              <a:gd name="connsiteX11379" fmla="*/ 4709418 w 6753100"/>
              <a:gd name="connsiteY11379" fmla="*/ 31258 h 3313224"/>
              <a:gd name="connsiteX11380" fmla="*/ 4675960 w 6753100"/>
              <a:gd name="connsiteY11380" fmla="*/ 64716 h 3313224"/>
              <a:gd name="connsiteX11381" fmla="*/ 4673760 w 6753100"/>
              <a:gd name="connsiteY11381" fmla="*/ 63163 h 3313224"/>
              <a:gd name="connsiteX11382" fmla="*/ 4648973 w 6753100"/>
              <a:gd name="connsiteY11382" fmla="*/ 46272 h 3313224"/>
              <a:gd name="connsiteX11383" fmla="*/ 4648002 w 6753100"/>
              <a:gd name="connsiteY11383" fmla="*/ 45237 h 3313224"/>
              <a:gd name="connsiteX11384" fmla="*/ 4640431 w 6753100"/>
              <a:gd name="connsiteY11384" fmla="*/ 47438 h 3313224"/>
              <a:gd name="connsiteX11385" fmla="*/ 4640495 w 6753100"/>
              <a:gd name="connsiteY11385" fmla="*/ 47501 h 3313224"/>
              <a:gd name="connsiteX11386" fmla="*/ 4625934 w 6753100"/>
              <a:gd name="connsiteY11386" fmla="*/ 32940 h 3313224"/>
              <a:gd name="connsiteX11387" fmla="*/ 4625934 w 6753100"/>
              <a:gd name="connsiteY11387" fmla="*/ 32940 h 3313224"/>
              <a:gd name="connsiteX11388" fmla="*/ 4640495 w 6753100"/>
              <a:gd name="connsiteY11388" fmla="*/ 18379 h 3313224"/>
              <a:gd name="connsiteX11389" fmla="*/ 4934890 w 6753100"/>
              <a:gd name="connsiteY11389" fmla="*/ 15079 h 3313224"/>
              <a:gd name="connsiteX11390" fmla="*/ 4926801 w 6753100"/>
              <a:gd name="connsiteY11390" fmla="*/ 23168 h 3313224"/>
              <a:gd name="connsiteX11391" fmla="*/ 4934890 w 6753100"/>
              <a:gd name="connsiteY11391" fmla="*/ 31258 h 3313224"/>
              <a:gd name="connsiteX11392" fmla="*/ 4942980 w 6753100"/>
              <a:gd name="connsiteY11392" fmla="*/ 23168 h 3313224"/>
              <a:gd name="connsiteX11393" fmla="*/ 4934890 w 6753100"/>
              <a:gd name="connsiteY11393" fmla="*/ 15079 h 3313224"/>
              <a:gd name="connsiteX11394" fmla="*/ 4934955 w 6753100"/>
              <a:gd name="connsiteY11394" fmla="*/ 8673 h 3313224"/>
              <a:gd name="connsiteX11395" fmla="*/ 4949516 w 6753100"/>
              <a:gd name="connsiteY11395" fmla="*/ 23233 h 3313224"/>
              <a:gd name="connsiteX11396" fmla="*/ 4947510 w 6753100"/>
              <a:gd name="connsiteY11396" fmla="*/ 30546 h 3313224"/>
              <a:gd name="connsiteX11397" fmla="*/ 5116161 w 6753100"/>
              <a:gd name="connsiteY11397" fmla="*/ 190008 h 3313224"/>
              <a:gd name="connsiteX11398" fmla="*/ 5120756 w 6753100"/>
              <a:gd name="connsiteY11398" fmla="*/ 189102 h 3313224"/>
              <a:gd name="connsiteX11399" fmla="*/ 5133894 w 6753100"/>
              <a:gd name="connsiteY11399" fmla="*/ 202239 h 3313224"/>
              <a:gd name="connsiteX11400" fmla="*/ 5120756 w 6753100"/>
              <a:gd name="connsiteY11400" fmla="*/ 215376 h 3313224"/>
              <a:gd name="connsiteX11401" fmla="*/ 5107619 w 6753100"/>
              <a:gd name="connsiteY11401" fmla="*/ 202239 h 3313224"/>
              <a:gd name="connsiteX11402" fmla="*/ 5110790 w 6753100"/>
              <a:gd name="connsiteY11402" fmla="*/ 193696 h 3313224"/>
              <a:gd name="connsiteX11403" fmla="*/ 4943045 w 6753100"/>
              <a:gd name="connsiteY11403" fmla="*/ 35206 h 3313224"/>
              <a:gd name="connsiteX11404" fmla="*/ 4934890 w 6753100"/>
              <a:gd name="connsiteY11404" fmla="*/ 37730 h 3313224"/>
              <a:gd name="connsiteX11405" fmla="*/ 4934955 w 6753100"/>
              <a:gd name="connsiteY11405" fmla="*/ 37795 h 3313224"/>
              <a:gd name="connsiteX11406" fmla="*/ 4920394 w 6753100"/>
              <a:gd name="connsiteY11406" fmla="*/ 23233 h 3313224"/>
              <a:gd name="connsiteX11407" fmla="*/ 4934955 w 6753100"/>
              <a:gd name="connsiteY11407" fmla="*/ 8673 h 3313224"/>
              <a:gd name="connsiteX11408" fmla="*/ 4775300 w 6753100"/>
              <a:gd name="connsiteY11408" fmla="*/ 6472 h 3313224"/>
              <a:gd name="connsiteX11409" fmla="*/ 4767210 w 6753100"/>
              <a:gd name="connsiteY11409" fmla="*/ 14561 h 3313224"/>
              <a:gd name="connsiteX11410" fmla="*/ 4775300 w 6753100"/>
              <a:gd name="connsiteY11410" fmla="*/ 22651 h 3313224"/>
              <a:gd name="connsiteX11411" fmla="*/ 4783390 w 6753100"/>
              <a:gd name="connsiteY11411" fmla="*/ 14561 h 3313224"/>
              <a:gd name="connsiteX11412" fmla="*/ 4775235 w 6753100"/>
              <a:gd name="connsiteY11412" fmla="*/ 0 h 3313224"/>
              <a:gd name="connsiteX11413" fmla="*/ 4789796 w 6753100"/>
              <a:gd name="connsiteY11413" fmla="*/ 14561 h 3313224"/>
              <a:gd name="connsiteX11414" fmla="*/ 4787467 w 6753100"/>
              <a:gd name="connsiteY11414" fmla="*/ 22327 h 3313224"/>
              <a:gd name="connsiteX11415" fmla="*/ 4857223 w 6753100"/>
              <a:gd name="connsiteY11415" fmla="*/ 78342 h 3313224"/>
              <a:gd name="connsiteX11416" fmla="*/ 4902533 w 6753100"/>
              <a:gd name="connsiteY11416" fmla="*/ 114726 h 3313224"/>
              <a:gd name="connsiteX11417" fmla="*/ 5010609 w 6753100"/>
              <a:gd name="connsiteY11417" fmla="*/ 215182 h 3313224"/>
              <a:gd name="connsiteX11418" fmla="*/ 5038955 w 6753100"/>
              <a:gd name="connsiteY11418" fmla="*/ 186836 h 3313224"/>
              <a:gd name="connsiteX11419" fmla="*/ 4867133 w 6753100"/>
              <a:gd name="connsiteY11419" fmla="*/ 33135 h 3313224"/>
              <a:gd name="connsiteX11420" fmla="*/ 4858655 w 6753100"/>
              <a:gd name="connsiteY11420" fmla="*/ 36306 h 3313224"/>
              <a:gd name="connsiteX11421" fmla="*/ 4845517 w 6753100"/>
              <a:gd name="connsiteY11421" fmla="*/ 23168 h 3313224"/>
              <a:gd name="connsiteX11422" fmla="*/ 4858655 w 6753100"/>
              <a:gd name="connsiteY11422" fmla="*/ 10031 h 3313224"/>
              <a:gd name="connsiteX11423" fmla="*/ 4871792 w 6753100"/>
              <a:gd name="connsiteY11423" fmla="*/ 23168 h 3313224"/>
              <a:gd name="connsiteX11424" fmla="*/ 4870886 w 6753100"/>
              <a:gd name="connsiteY11424" fmla="*/ 27893 h 3313224"/>
              <a:gd name="connsiteX11425" fmla="*/ 5045815 w 6753100"/>
              <a:gd name="connsiteY11425" fmla="*/ 184571 h 3313224"/>
              <a:gd name="connsiteX11426" fmla="*/ 5048080 w 6753100"/>
              <a:gd name="connsiteY11426" fmla="*/ 186836 h 3313224"/>
              <a:gd name="connsiteX11427" fmla="*/ 5010609 w 6753100"/>
              <a:gd name="connsiteY11427" fmla="*/ 224307 h 3313224"/>
              <a:gd name="connsiteX11428" fmla="*/ 5008344 w 6753100"/>
              <a:gd name="connsiteY11428" fmla="*/ 222042 h 3313224"/>
              <a:gd name="connsiteX11429" fmla="*/ 4782872 w 6753100"/>
              <a:gd name="connsiteY11429" fmla="*/ 26922 h 3313224"/>
              <a:gd name="connsiteX11430" fmla="*/ 4775300 w 6753100"/>
              <a:gd name="connsiteY11430" fmla="*/ 29122 h 3313224"/>
              <a:gd name="connsiteX11431" fmla="*/ 4775235 w 6753100"/>
              <a:gd name="connsiteY11431" fmla="*/ 29122 h 3313224"/>
              <a:gd name="connsiteX11432" fmla="*/ 4760674 w 6753100"/>
              <a:gd name="connsiteY11432" fmla="*/ 14561 h 3313224"/>
              <a:gd name="connsiteX11433" fmla="*/ 4775235 w 6753100"/>
              <a:gd name="connsiteY11433" fmla="*/ 0 h 331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</a:cxnLst>
            <a:rect l="l" t="t" r="r" b="b"/>
            <a:pathLst>
              <a:path w="6753100" h="3313224">
                <a:moveTo>
                  <a:pt x="1655966" y="3240159"/>
                </a:moveTo>
                <a:cubicBezTo>
                  <a:pt x="1651500" y="3240159"/>
                  <a:pt x="1647876" y="3243783"/>
                  <a:pt x="1647876" y="3248248"/>
                </a:cubicBezTo>
                <a:cubicBezTo>
                  <a:pt x="1647876" y="3252714"/>
                  <a:pt x="1651500" y="3256338"/>
                  <a:pt x="1655966" y="3256338"/>
                </a:cubicBezTo>
                <a:cubicBezTo>
                  <a:pt x="1660431" y="3256338"/>
                  <a:pt x="1664055" y="3252714"/>
                  <a:pt x="1664055" y="3248248"/>
                </a:cubicBezTo>
                <a:cubicBezTo>
                  <a:pt x="1664055" y="3243783"/>
                  <a:pt x="1660431" y="3240159"/>
                  <a:pt x="1655966" y="3240159"/>
                </a:cubicBezTo>
                <a:close/>
                <a:moveTo>
                  <a:pt x="1762748" y="3219644"/>
                </a:moveTo>
                <a:cubicBezTo>
                  <a:pt x="1758282" y="3219644"/>
                  <a:pt x="1754658" y="3223268"/>
                  <a:pt x="1754658" y="3227733"/>
                </a:cubicBezTo>
                <a:cubicBezTo>
                  <a:pt x="1754658" y="3232199"/>
                  <a:pt x="1758282" y="3235823"/>
                  <a:pt x="1762748" y="3235823"/>
                </a:cubicBezTo>
                <a:cubicBezTo>
                  <a:pt x="1764495" y="3235823"/>
                  <a:pt x="1766048" y="3235111"/>
                  <a:pt x="1767343" y="3234205"/>
                </a:cubicBezTo>
                <a:cubicBezTo>
                  <a:pt x="1767472" y="3234205"/>
                  <a:pt x="1767472" y="3234075"/>
                  <a:pt x="1767472" y="3234075"/>
                </a:cubicBezTo>
                <a:cubicBezTo>
                  <a:pt x="1767666" y="3233881"/>
                  <a:pt x="1767925" y="3233817"/>
                  <a:pt x="1768119" y="3233687"/>
                </a:cubicBezTo>
                <a:cubicBezTo>
                  <a:pt x="1769737" y="3232199"/>
                  <a:pt x="1770837" y="3230128"/>
                  <a:pt x="1770837" y="3227733"/>
                </a:cubicBezTo>
                <a:cubicBezTo>
                  <a:pt x="1770837" y="3223268"/>
                  <a:pt x="1767213" y="3219644"/>
                  <a:pt x="1762748" y="3219644"/>
                </a:cubicBezTo>
                <a:close/>
                <a:moveTo>
                  <a:pt x="1633768" y="3138748"/>
                </a:moveTo>
                <a:lnTo>
                  <a:pt x="1636033" y="3141660"/>
                </a:lnTo>
                <a:cubicBezTo>
                  <a:pt x="1679069" y="3197899"/>
                  <a:pt x="1724630" y="3252455"/>
                  <a:pt x="1771614" y="3303840"/>
                </a:cubicBezTo>
                <a:lnTo>
                  <a:pt x="1800024" y="3275429"/>
                </a:lnTo>
                <a:cubicBezTo>
                  <a:pt x="1789476" y="3263845"/>
                  <a:pt x="1779056" y="3252261"/>
                  <a:pt x="1769025" y="3240806"/>
                </a:cubicBezTo>
                <a:cubicBezTo>
                  <a:pt x="1767149" y="3241712"/>
                  <a:pt x="1765013" y="3242294"/>
                  <a:pt x="1762748" y="3242294"/>
                </a:cubicBezTo>
                <a:cubicBezTo>
                  <a:pt x="1754723" y="3242294"/>
                  <a:pt x="1748187" y="3235758"/>
                  <a:pt x="1748187" y="3227733"/>
                </a:cubicBezTo>
                <a:cubicBezTo>
                  <a:pt x="1748187" y="3219708"/>
                  <a:pt x="1754723" y="3213172"/>
                  <a:pt x="1762748" y="3213172"/>
                </a:cubicBezTo>
                <a:cubicBezTo>
                  <a:pt x="1770773" y="3213172"/>
                  <a:pt x="1777309" y="3219708"/>
                  <a:pt x="1777309" y="3227733"/>
                </a:cubicBezTo>
                <a:cubicBezTo>
                  <a:pt x="1777309" y="3231163"/>
                  <a:pt x="1776079" y="3234270"/>
                  <a:pt x="1774073" y="3236729"/>
                </a:cubicBezTo>
                <a:lnTo>
                  <a:pt x="1774008" y="3236793"/>
                </a:lnTo>
                <a:cubicBezTo>
                  <a:pt x="1784687" y="3248895"/>
                  <a:pt x="1795689" y="3261192"/>
                  <a:pt x="1806820" y="3273358"/>
                </a:cubicBezTo>
                <a:lnTo>
                  <a:pt x="1808891" y="3275623"/>
                </a:lnTo>
                <a:lnTo>
                  <a:pt x="1771290" y="3313224"/>
                </a:lnTo>
                <a:lnTo>
                  <a:pt x="1769025" y="3310764"/>
                </a:lnTo>
                <a:cubicBezTo>
                  <a:pt x="1721912" y="3259380"/>
                  <a:pt x="1676222" y="3204823"/>
                  <a:pt x="1633056" y="3148585"/>
                </a:cubicBezTo>
                <a:lnTo>
                  <a:pt x="1604387" y="3177254"/>
                </a:lnTo>
                <a:cubicBezTo>
                  <a:pt x="1619271" y="3196605"/>
                  <a:pt x="1634674" y="3215955"/>
                  <a:pt x="1650206" y="3234917"/>
                </a:cubicBezTo>
                <a:cubicBezTo>
                  <a:pt x="1651953" y="3234140"/>
                  <a:pt x="1653895" y="3233752"/>
                  <a:pt x="1655901" y="3233752"/>
                </a:cubicBezTo>
                <a:cubicBezTo>
                  <a:pt x="1663926" y="3233752"/>
                  <a:pt x="1670462" y="3240288"/>
                  <a:pt x="1670462" y="3248313"/>
                </a:cubicBezTo>
                <a:cubicBezTo>
                  <a:pt x="1670462" y="3256338"/>
                  <a:pt x="1663926" y="3262874"/>
                  <a:pt x="1655901" y="3262874"/>
                </a:cubicBezTo>
                <a:cubicBezTo>
                  <a:pt x="1647876" y="3262874"/>
                  <a:pt x="1641340" y="3256338"/>
                  <a:pt x="1641340" y="3248313"/>
                </a:cubicBezTo>
                <a:cubicBezTo>
                  <a:pt x="1641340" y="3244624"/>
                  <a:pt x="1642763" y="3241324"/>
                  <a:pt x="1645028" y="3238735"/>
                </a:cubicBezTo>
                <a:cubicBezTo>
                  <a:pt x="1628914" y="3219061"/>
                  <a:pt x="1612994" y="3198934"/>
                  <a:pt x="1597591" y="3178937"/>
                </a:cubicBezTo>
                <a:lnTo>
                  <a:pt x="1595844" y="3176672"/>
                </a:lnTo>
                <a:close/>
                <a:moveTo>
                  <a:pt x="1570216" y="3047628"/>
                </a:moveTo>
                <a:cubicBezTo>
                  <a:pt x="1565750" y="3047628"/>
                  <a:pt x="1562126" y="3051252"/>
                  <a:pt x="1562126" y="3055717"/>
                </a:cubicBezTo>
                <a:cubicBezTo>
                  <a:pt x="1562126" y="3060182"/>
                  <a:pt x="1565750" y="3063807"/>
                  <a:pt x="1570216" y="3063807"/>
                </a:cubicBezTo>
                <a:cubicBezTo>
                  <a:pt x="1574681" y="3063807"/>
                  <a:pt x="1578305" y="3060182"/>
                  <a:pt x="1578305" y="3055717"/>
                </a:cubicBezTo>
                <a:cubicBezTo>
                  <a:pt x="1578305" y="3051252"/>
                  <a:pt x="1574681" y="3047628"/>
                  <a:pt x="1570216" y="3047628"/>
                </a:cubicBezTo>
                <a:close/>
                <a:moveTo>
                  <a:pt x="1570151" y="3041156"/>
                </a:moveTo>
                <a:cubicBezTo>
                  <a:pt x="1578176" y="3041156"/>
                  <a:pt x="1584712" y="3047692"/>
                  <a:pt x="1584712" y="3055717"/>
                </a:cubicBezTo>
                <a:cubicBezTo>
                  <a:pt x="1584712" y="3059730"/>
                  <a:pt x="1583030" y="3063354"/>
                  <a:pt x="1580376" y="3066007"/>
                </a:cubicBezTo>
                <a:cubicBezTo>
                  <a:pt x="1588401" y="3077397"/>
                  <a:pt x="1596750" y="3088917"/>
                  <a:pt x="1605228" y="3100501"/>
                </a:cubicBezTo>
                <a:cubicBezTo>
                  <a:pt x="1606975" y="3099660"/>
                  <a:pt x="1608852" y="3099142"/>
                  <a:pt x="1610923" y="3099142"/>
                </a:cubicBezTo>
                <a:cubicBezTo>
                  <a:pt x="1618171" y="3099142"/>
                  <a:pt x="1624060" y="3105031"/>
                  <a:pt x="1624060" y="3112279"/>
                </a:cubicBezTo>
                <a:cubicBezTo>
                  <a:pt x="1624060" y="3119528"/>
                  <a:pt x="1618171" y="3125417"/>
                  <a:pt x="1610923" y="3125417"/>
                </a:cubicBezTo>
                <a:cubicBezTo>
                  <a:pt x="1603674" y="3125417"/>
                  <a:pt x="1597785" y="3119528"/>
                  <a:pt x="1597785" y="3112279"/>
                </a:cubicBezTo>
                <a:cubicBezTo>
                  <a:pt x="1597785" y="3109432"/>
                  <a:pt x="1598756" y="3106778"/>
                  <a:pt x="1600309" y="3104643"/>
                </a:cubicBezTo>
                <a:lnTo>
                  <a:pt x="1600244" y="3104707"/>
                </a:lnTo>
                <a:cubicBezTo>
                  <a:pt x="1591572" y="3092864"/>
                  <a:pt x="1583030" y="3081021"/>
                  <a:pt x="1574875" y="3069437"/>
                </a:cubicBezTo>
                <a:cubicBezTo>
                  <a:pt x="1573387" y="3069955"/>
                  <a:pt x="1571834" y="3070278"/>
                  <a:pt x="1570151" y="3070278"/>
                </a:cubicBezTo>
                <a:cubicBezTo>
                  <a:pt x="1562126" y="3070278"/>
                  <a:pt x="1555590" y="3063742"/>
                  <a:pt x="1555590" y="3055717"/>
                </a:cubicBezTo>
                <a:cubicBezTo>
                  <a:pt x="1555590" y="3047692"/>
                  <a:pt x="1562126" y="3041156"/>
                  <a:pt x="1570151" y="3041156"/>
                </a:cubicBezTo>
                <a:close/>
                <a:moveTo>
                  <a:pt x="1662955" y="3018505"/>
                </a:moveTo>
                <a:cubicBezTo>
                  <a:pt x="1658489" y="3018505"/>
                  <a:pt x="1654865" y="3022129"/>
                  <a:pt x="1654865" y="3026595"/>
                </a:cubicBezTo>
                <a:cubicBezTo>
                  <a:pt x="1654865" y="3031060"/>
                  <a:pt x="1658489" y="3034684"/>
                  <a:pt x="1662955" y="3034684"/>
                </a:cubicBezTo>
                <a:cubicBezTo>
                  <a:pt x="1667420" y="3034684"/>
                  <a:pt x="1671044" y="3031060"/>
                  <a:pt x="1671044" y="3026595"/>
                </a:cubicBezTo>
                <a:cubicBezTo>
                  <a:pt x="1671044" y="3022129"/>
                  <a:pt x="1667420" y="3018505"/>
                  <a:pt x="1662955" y="3018505"/>
                </a:cubicBezTo>
                <a:close/>
                <a:moveTo>
                  <a:pt x="1868947" y="2903050"/>
                </a:moveTo>
                <a:cubicBezTo>
                  <a:pt x="1864482" y="2903050"/>
                  <a:pt x="1860858" y="2906675"/>
                  <a:pt x="1860858" y="2911140"/>
                </a:cubicBezTo>
                <a:cubicBezTo>
                  <a:pt x="1860858" y="2915605"/>
                  <a:pt x="1864482" y="2919229"/>
                  <a:pt x="1868947" y="2919229"/>
                </a:cubicBezTo>
                <a:cubicBezTo>
                  <a:pt x="1873413" y="2919229"/>
                  <a:pt x="1877037" y="2915605"/>
                  <a:pt x="1877037" y="2911140"/>
                </a:cubicBezTo>
                <a:cubicBezTo>
                  <a:pt x="1877037" y="2906675"/>
                  <a:pt x="1873413" y="2903050"/>
                  <a:pt x="1868947" y="2903050"/>
                </a:cubicBezTo>
                <a:close/>
                <a:moveTo>
                  <a:pt x="6322541" y="2896579"/>
                </a:moveTo>
                <a:cubicBezTo>
                  <a:pt x="6318076" y="2896579"/>
                  <a:pt x="6314451" y="2900203"/>
                  <a:pt x="6314451" y="2904668"/>
                </a:cubicBezTo>
                <a:cubicBezTo>
                  <a:pt x="6314451" y="2909134"/>
                  <a:pt x="6318076" y="2912758"/>
                  <a:pt x="6322541" y="2912758"/>
                </a:cubicBezTo>
                <a:cubicBezTo>
                  <a:pt x="6327006" y="2912758"/>
                  <a:pt x="6330630" y="2909134"/>
                  <a:pt x="6330630" y="2904668"/>
                </a:cubicBezTo>
                <a:cubicBezTo>
                  <a:pt x="6330630" y="2900203"/>
                  <a:pt x="6327006" y="2896579"/>
                  <a:pt x="6322541" y="2896579"/>
                </a:cubicBezTo>
                <a:close/>
                <a:moveTo>
                  <a:pt x="6481614" y="2887389"/>
                </a:moveTo>
                <a:cubicBezTo>
                  <a:pt x="6477149" y="2887389"/>
                  <a:pt x="6473525" y="2891013"/>
                  <a:pt x="6473525" y="2895479"/>
                </a:cubicBezTo>
                <a:cubicBezTo>
                  <a:pt x="6473525" y="2899944"/>
                  <a:pt x="6477149" y="2903568"/>
                  <a:pt x="6481614" y="2903568"/>
                </a:cubicBezTo>
                <a:cubicBezTo>
                  <a:pt x="6486080" y="2903568"/>
                  <a:pt x="6489704" y="2899944"/>
                  <a:pt x="6489704" y="2895479"/>
                </a:cubicBezTo>
                <a:cubicBezTo>
                  <a:pt x="6489704" y="2891013"/>
                  <a:pt x="6486080" y="2887389"/>
                  <a:pt x="6481614" y="2887389"/>
                </a:cubicBezTo>
                <a:close/>
                <a:moveTo>
                  <a:pt x="1510353" y="2873411"/>
                </a:moveTo>
                <a:cubicBezTo>
                  <a:pt x="1505888" y="2873411"/>
                  <a:pt x="1502264" y="2877035"/>
                  <a:pt x="1502264" y="2881500"/>
                </a:cubicBezTo>
                <a:cubicBezTo>
                  <a:pt x="1502264" y="2885966"/>
                  <a:pt x="1505888" y="2889590"/>
                  <a:pt x="1510353" y="2889590"/>
                </a:cubicBezTo>
                <a:cubicBezTo>
                  <a:pt x="1514819" y="2889590"/>
                  <a:pt x="1518443" y="2885966"/>
                  <a:pt x="1518443" y="2881500"/>
                </a:cubicBezTo>
                <a:cubicBezTo>
                  <a:pt x="1518443" y="2877035"/>
                  <a:pt x="1514819" y="2873411"/>
                  <a:pt x="1510353" y="2873411"/>
                </a:cubicBezTo>
                <a:close/>
                <a:moveTo>
                  <a:pt x="1510353" y="2866939"/>
                </a:moveTo>
                <a:cubicBezTo>
                  <a:pt x="1518378" y="2866939"/>
                  <a:pt x="1524914" y="2873475"/>
                  <a:pt x="1524914" y="2881500"/>
                </a:cubicBezTo>
                <a:cubicBezTo>
                  <a:pt x="1524914" y="2884865"/>
                  <a:pt x="1523750" y="2887907"/>
                  <a:pt x="1521808" y="2890366"/>
                </a:cubicBezTo>
                <a:cubicBezTo>
                  <a:pt x="1584712" y="2995531"/>
                  <a:pt x="1656159" y="3096424"/>
                  <a:pt x="1734272" y="3190198"/>
                </a:cubicBezTo>
                <a:lnTo>
                  <a:pt x="1762748" y="3161722"/>
                </a:lnTo>
                <a:cubicBezTo>
                  <a:pt x="1730130" y="3122375"/>
                  <a:pt x="1698419" y="3081474"/>
                  <a:pt x="1668456" y="3040056"/>
                </a:cubicBezTo>
                <a:cubicBezTo>
                  <a:pt x="1666708" y="3040767"/>
                  <a:pt x="1664896" y="3041156"/>
                  <a:pt x="1662955" y="3041156"/>
                </a:cubicBezTo>
                <a:cubicBezTo>
                  <a:pt x="1654930" y="3041156"/>
                  <a:pt x="1648393" y="3034619"/>
                  <a:pt x="1648393" y="3026595"/>
                </a:cubicBezTo>
                <a:cubicBezTo>
                  <a:pt x="1648393" y="3018570"/>
                  <a:pt x="1654930" y="3012033"/>
                  <a:pt x="1662955" y="3012033"/>
                </a:cubicBezTo>
                <a:cubicBezTo>
                  <a:pt x="1670979" y="3012033"/>
                  <a:pt x="1677516" y="3018570"/>
                  <a:pt x="1677516" y="3026595"/>
                </a:cubicBezTo>
                <a:cubicBezTo>
                  <a:pt x="1677516" y="3030348"/>
                  <a:pt x="1676027" y="3033713"/>
                  <a:pt x="1673698" y="3036302"/>
                </a:cubicBezTo>
                <a:cubicBezTo>
                  <a:pt x="1704179" y="3078432"/>
                  <a:pt x="1736408" y="3119980"/>
                  <a:pt x="1769608" y="3159846"/>
                </a:cubicBezTo>
                <a:lnTo>
                  <a:pt x="1771484" y="3162111"/>
                </a:lnTo>
                <a:lnTo>
                  <a:pt x="1733819" y="3199776"/>
                </a:lnTo>
                <a:lnTo>
                  <a:pt x="1731554" y="3197058"/>
                </a:lnTo>
                <a:cubicBezTo>
                  <a:pt x="1652600" y="3102442"/>
                  <a:pt x="1580312" y="3000708"/>
                  <a:pt x="1516760" y="2894508"/>
                </a:cubicBezTo>
                <a:cubicBezTo>
                  <a:pt x="1514819" y="2895479"/>
                  <a:pt x="1512683" y="2896061"/>
                  <a:pt x="1510353" y="2896061"/>
                </a:cubicBezTo>
                <a:cubicBezTo>
                  <a:pt x="1502328" y="2896061"/>
                  <a:pt x="1495792" y="2889525"/>
                  <a:pt x="1495792" y="2881500"/>
                </a:cubicBezTo>
                <a:cubicBezTo>
                  <a:pt x="1495792" y="2873475"/>
                  <a:pt x="1502328" y="2866939"/>
                  <a:pt x="1510353" y="2866939"/>
                </a:cubicBezTo>
                <a:close/>
                <a:moveTo>
                  <a:pt x="6558238" y="2825909"/>
                </a:moveTo>
                <a:cubicBezTo>
                  <a:pt x="6553773" y="2825909"/>
                  <a:pt x="6550149" y="2829533"/>
                  <a:pt x="6550149" y="2833998"/>
                </a:cubicBezTo>
                <a:cubicBezTo>
                  <a:pt x="6550149" y="2838464"/>
                  <a:pt x="6553773" y="2842088"/>
                  <a:pt x="6558238" y="2842088"/>
                </a:cubicBezTo>
                <a:cubicBezTo>
                  <a:pt x="6562704" y="2842088"/>
                  <a:pt x="6566328" y="2838464"/>
                  <a:pt x="6566328" y="2833998"/>
                </a:cubicBezTo>
                <a:cubicBezTo>
                  <a:pt x="6566328" y="2829533"/>
                  <a:pt x="6562704" y="2825909"/>
                  <a:pt x="6558238" y="2825909"/>
                </a:cubicBezTo>
                <a:close/>
                <a:moveTo>
                  <a:pt x="6266431" y="2793033"/>
                </a:moveTo>
                <a:cubicBezTo>
                  <a:pt x="6261966" y="2793033"/>
                  <a:pt x="6258342" y="2796657"/>
                  <a:pt x="6258342" y="2801123"/>
                </a:cubicBezTo>
                <a:cubicBezTo>
                  <a:pt x="6258342" y="2805588"/>
                  <a:pt x="6261966" y="2809212"/>
                  <a:pt x="6266431" y="2809212"/>
                </a:cubicBezTo>
                <a:cubicBezTo>
                  <a:pt x="6270897" y="2809212"/>
                  <a:pt x="6274521" y="2805588"/>
                  <a:pt x="6274521" y="2801123"/>
                </a:cubicBezTo>
                <a:cubicBezTo>
                  <a:pt x="6274521" y="2796657"/>
                  <a:pt x="6270897" y="2793033"/>
                  <a:pt x="6266431" y="2793033"/>
                </a:cubicBezTo>
                <a:close/>
                <a:moveTo>
                  <a:pt x="6469770" y="2792515"/>
                </a:moveTo>
                <a:cubicBezTo>
                  <a:pt x="6465305" y="2792515"/>
                  <a:pt x="6461681" y="2796139"/>
                  <a:pt x="6461681" y="2800605"/>
                </a:cubicBezTo>
                <a:cubicBezTo>
                  <a:pt x="6461681" y="2805070"/>
                  <a:pt x="6465305" y="2808694"/>
                  <a:pt x="6469770" y="2808694"/>
                </a:cubicBezTo>
                <a:cubicBezTo>
                  <a:pt x="6474236" y="2808694"/>
                  <a:pt x="6477860" y="2805070"/>
                  <a:pt x="6477860" y="2800605"/>
                </a:cubicBezTo>
                <a:cubicBezTo>
                  <a:pt x="6477860" y="2796139"/>
                  <a:pt x="6474236" y="2792515"/>
                  <a:pt x="6469770" y="2792515"/>
                </a:cubicBezTo>
                <a:close/>
                <a:moveTo>
                  <a:pt x="5863571" y="2784944"/>
                </a:moveTo>
                <a:cubicBezTo>
                  <a:pt x="5859106" y="2784944"/>
                  <a:pt x="5855482" y="2788568"/>
                  <a:pt x="5855482" y="2793033"/>
                </a:cubicBezTo>
                <a:cubicBezTo>
                  <a:pt x="5855482" y="2797499"/>
                  <a:pt x="5859106" y="2801123"/>
                  <a:pt x="5863571" y="2801123"/>
                </a:cubicBezTo>
                <a:lnTo>
                  <a:pt x="5863571" y="2801058"/>
                </a:lnTo>
                <a:cubicBezTo>
                  <a:pt x="5868037" y="2801058"/>
                  <a:pt x="5871661" y="2797434"/>
                  <a:pt x="5871661" y="2792968"/>
                </a:cubicBezTo>
                <a:cubicBezTo>
                  <a:pt x="5871661" y="2789733"/>
                  <a:pt x="5869655" y="2786950"/>
                  <a:pt x="5866872" y="2785655"/>
                </a:cubicBezTo>
                <a:cubicBezTo>
                  <a:pt x="5866678" y="2785655"/>
                  <a:pt x="5866419" y="2785655"/>
                  <a:pt x="5866225" y="2785526"/>
                </a:cubicBezTo>
                <a:cubicBezTo>
                  <a:pt x="5866095" y="2785461"/>
                  <a:pt x="5866095" y="2785461"/>
                  <a:pt x="5866095" y="2785461"/>
                </a:cubicBezTo>
                <a:cubicBezTo>
                  <a:pt x="5865319" y="2785202"/>
                  <a:pt x="5864478" y="2784944"/>
                  <a:pt x="5863571" y="2784944"/>
                </a:cubicBezTo>
                <a:close/>
                <a:moveTo>
                  <a:pt x="3568791" y="2781189"/>
                </a:moveTo>
                <a:cubicBezTo>
                  <a:pt x="3564843" y="2781189"/>
                  <a:pt x="3561736" y="2784101"/>
                  <a:pt x="3561025" y="2787855"/>
                </a:cubicBezTo>
                <a:cubicBezTo>
                  <a:pt x="3561219" y="2788178"/>
                  <a:pt x="3561283" y="2788631"/>
                  <a:pt x="3561283" y="2789020"/>
                </a:cubicBezTo>
                <a:cubicBezTo>
                  <a:pt x="3561283" y="2789538"/>
                  <a:pt x="3561154" y="2789990"/>
                  <a:pt x="3560960" y="2790379"/>
                </a:cubicBezTo>
                <a:lnTo>
                  <a:pt x="3568821" y="2797338"/>
                </a:lnTo>
                <a:lnTo>
                  <a:pt x="3568791" y="2797368"/>
                </a:lnTo>
                <a:lnTo>
                  <a:pt x="3568855" y="2797368"/>
                </a:lnTo>
                <a:lnTo>
                  <a:pt x="3568821" y="2797338"/>
                </a:lnTo>
                <a:lnTo>
                  <a:pt x="3576880" y="2789279"/>
                </a:lnTo>
                <a:cubicBezTo>
                  <a:pt x="3576880" y="2784813"/>
                  <a:pt x="3573256" y="2781189"/>
                  <a:pt x="3568791" y="2781189"/>
                </a:cubicBezTo>
                <a:close/>
                <a:moveTo>
                  <a:pt x="6223265" y="2779054"/>
                </a:moveTo>
                <a:cubicBezTo>
                  <a:pt x="6218800" y="2779054"/>
                  <a:pt x="6215176" y="2782678"/>
                  <a:pt x="6215176" y="2787144"/>
                </a:cubicBezTo>
                <a:cubicBezTo>
                  <a:pt x="6215176" y="2791609"/>
                  <a:pt x="6218800" y="2795233"/>
                  <a:pt x="6223265" y="2795233"/>
                </a:cubicBezTo>
                <a:cubicBezTo>
                  <a:pt x="6227731" y="2795233"/>
                  <a:pt x="6231355" y="2791609"/>
                  <a:pt x="6231355" y="2787144"/>
                </a:cubicBezTo>
                <a:cubicBezTo>
                  <a:pt x="6231355" y="2782678"/>
                  <a:pt x="6227731" y="2779054"/>
                  <a:pt x="6223265" y="2779054"/>
                </a:cubicBezTo>
                <a:close/>
                <a:moveTo>
                  <a:pt x="5764361" y="2775236"/>
                </a:moveTo>
                <a:cubicBezTo>
                  <a:pt x="5759896" y="2775236"/>
                  <a:pt x="5756272" y="2778860"/>
                  <a:pt x="5756272" y="2783326"/>
                </a:cubicBezTo>
                <a:cubicBezTo>
                  <a:pt x="5756272" y="2787791"/>
                  <a:pt x="5759896" y="2791415"/>
                  <a:pt x="5764361" y="2791415"/>
                </a:cubicBezTo>
                <a:cubicBezTo>
                  <a:pt x="5768827" y="2791415"/>
                  <a:pt x="5772451" y="2787791"/>
                  <a:pt x="5772451" y="2783326"/>
                </a:cubicBezTo>
                <a:cubicBezTo>
                  <a:pt x="5772451" y="2778860"/>
                  <a:pt x="5768827" y="2775236"/>
                  <a:pt x="5764361" y="2775236"/>
                </a:cubicBezTo>
                <a:close/>
                <a:moveTo>
                  <a:pt x="1783781" y="2772129"/>
                </a:moveTo>
                <a:cubicBezTo>
                  <a:pt x="1791029" y="2772129"/>
                  <a:pt x="1796918" y="2778018"/>
                  <a:pt x="1796918" y="2785266"/>
                </a:cubicBezTo>
                <a:cubicBezTo>
                  <a:pt x="1796918" y="2789473"/>
                  <a:pt x="1794847" y="2793162"/>
                  <a:pt x="1791805" y="2795556"/>
                </a:cubicBezTo>
                <a:cubicBezTo>
                  <a:pt x="1814197" y="2830827"/>
                  <a:pt x="1837625" y="2865385"/>
                  <a:pt x="1861635" y="2898650"/>
                </a:cubicBezTo>
                <a:cubicBezTo>
                  <a:pt x="1863770" y="2897355"/>
                  <a:pt x="1866294" y="2896579"/>
                  <a:pt x="1868947" y="2896579"/>
                </a:cubicBezTo>
                <a:cubicBezTo>
                  <a:pt x="1876972" y="2896579"/>
                  <a:pt x="1883509" y="2903115"/>
                  <a:pt x="1883509" y="2911140"/>
                </a:cubicBezTo>
                <a:cubicBezTo>
                  <a:pt x="1883509" y="2919165"/>
                  <a:pt x="1876972" y="2925701"/>
                  <a:pt x="1868947" y="2925701"/>
                </a:cubicBezTo>
                <a:cubicBezTo>
                  <a:pt x="1860923" y="2925701"/>
                  <a:pt x="1854386" y="2919165"/>
                  <a:pt x="1854386" y="2911140"/>
                </a:cubicBezTo>
                <a:cubicBezTo>
                  <a:pt x="1854386" y="2908163"/>
                  <a:pt x="1855292" y="2905445"/>
                  <a:pt x="1856845" y="2903115"/>
                </a:cubicBezTo>
                <a:cubicBezTo>
                  <a:pt x="1832383" y="2869268"/>
                  <a:pt x="1808632" y="2834063"/>
                  <a:pt x="1785851" y="2798210"/>
                </a:cubicBezTo>
                <a:cubicBezTo>
                  <a:pt x="1785204" y="2798275"/>
                  <a:pt x="1784492" y="2798404"/>
                  <a:pt x="1783781" y="2798404"/>
                </a:cubicBezTo>
                <a:cubicBezTo>
                  <a:pt x="1776532" y="2798404"/>
                  <a:pt x="1770643" y="2792515"/>
                  <a:pt x="1770643" y="2785266"/>
                </a:cubicBezTo>
                <a:cubicBezTo>
                  <a:pt x="1770643" y="2778018"/>
                  <a:pt x="1776532" y="2772129"/>
                  <a:pt x="1783781" y="2772129"/>
                </a:cubicBezTo>
                <a:close/>
                <a:moveTo>
                  <a:pt x="3416771" y="2771482"/>
                </a:moveTo>
                <a:cubicBezTo>
                  <a:pt x="3412306" y="2771482"/>
                  <a:pt x="3408682" y="2775106"/>
                  <a:pt x="3408682" y="2779571"/>
                </a:cubicBezTo>
                <a:cubicBezTo>
                  <a:pt x="3408682" y="2784037"/>
                  <a:pt x="3412306" y="2787661"/>
                  <a:pt x="3416771" y="2787661"/>
                </a:cubicBezTo>
                <a:cubicBezTo>
                  <a:pt x="3421237" y="2787661"/>
                  <a:pt x="3424861" y="2784037"/>
                  <a:pt x="3424861" y="2779571"/>
                </a:cubicBezTo>
                <a:cubicBezTo>
                  <a:pt x="3424861" y="2775106"/>
                  <a:pt x="3421237" y="2771482"/>
                  <a:pt x="3416771" y="2771482"/>
                </a:cubicBezTo>
                <a:close/>
                <a:moveTo>
                  <a:pt x="1671627" y="2769994"/>
                </a:moveTo>
                <a:cubicBezTo>
                  <a:pt x="1678875" y="2769994"/>
                  <a:pt x="1684764" y="2775883"/>
                  <a:pt x="1684764" y="2783131"/>
                </a:cubicBezTo>
                <a:cubicBezTo>
                  <a:pt x="1684764" y="2786820"/>
                  <a:pt x="1683147" y="2790186"/>
                  <a:pt x="1680687" y="2792580"/>
                </a:cubicBezTo>
                <a:cubicBezTo>
                  <a:pt x="1714016" y="2848495"/>
                  <a:pt x="1749740" y="2903051"/>
                  <a:pt x="1787211" y="2954824"/>
                </a:cubicBezTo>
                <a:lnTo>
                  <a:pt x="1788829" y="2957025"/>
                </a:lnTo>
                <a:lnTo>
                  <a:pt x="1750775" y="2995078"/>
                </a:lnTo>
                <a:lnTo>
                  <a:pt x="1748575" y="2992036"/>
                </a:lnTo>
                <a:lnTo>
                  <a:pt x="1748704" y="2992101"/>
                </a:lnTo>
                <a:cubicBezTo>
                  <a:pt x="1708257" y="2936833"/>
                  <a:pt x="1670397" y="2879753"/>
                  <a:pt x="1636098" y="2822479"/>
                </a:cubicBezTo>
                <a:lnTo>
                  <a:pt x="1606975" y="2851602"/>
                </a:lnTo>
                <a:cubicBezTo>
                  <a:pt x="1650141" y="2923049"/>
                  <a:pt x="1697255" y="2992036"/>
                  <a:pt x="1746892" y="3056882"/>
                </a:cubicBezTo>
                <a:cubicBezTo>
                  <a:pt x="1748251" y="3056429"/>
                  <a:pt x="1749675" y="3056106"/>
                  <a:pt x="1751228" y="3056106"/>
                </a:cubicBezTo>
                <a:cubicBezTo>
                  <a:pt x="1758477" y="3056106"/>
                  <a:pt x="1764366" y="3061995"/>
                  <a:pt x="1764366" y="3069243"/>
                </a:cubicBezTo>
                <a:cubicBezTo>
                  <a:pt x="1764366" y="3076491"/>
                  <a:pt x="1758477" y="3082381"/>
                  <a:pt x="1751228" y="3082381"/>
                </a:cubicBezTo>
                <a:cubicBezTo>
                  <a:pt x="1743980" y="3082381"/>
                  <a:pt x="1738091" y="3076491"/>
                  <a:pt x="1738091" y="3069243"/>
                </a:cubicBezTo>
                <a:cubicBezTo>
                  <a:pt x="1738091" y="3065813"/>
                  <a:pt x="1739385" y="3062771"/>
                  <a:pt x="1741521" y="3060442"/>
                </a:cubicBezTo>
                <a:cubicBezTo>
                  <a:pt x="1691301" y="2994819"/>
                  <a:pt x="1643734" y="2925055"/>
                  <a:pt x="1600115" y="2852766"/>
                </a:cubicBezTo>
                <a:lnTo>
                  <a:pt x="1598821" y="2850566"/>
                </a:lnTo>
                <a:lnTo>
                  <a:pt x="1637392" y="2811995"/>
                </a:lnTo>
                <a:lnTo>
                  <a:pt x="1639528" y="2815554"/>
                </a:lnTo>
                <a:cubicBezTo>
                  <a:pt x="1673698" y="2872829"/>
                  <a:pt x="1711363" y="2929844"/>
                  <a:pt x="1751681" y="2985176"/>
                </a:cubicBezTo>
                <a:lnTo>
                  <a:pt x="1780480" y="2956378"/>
                </a:lnTo>
                <a:cubicBezTo>
                  <a:pt x="1743398" y="2905057"/>
                  <a:pt x="1708127" y="2851084"/>
                  <a:pt x="1675122" y="2795751"/>
                </a:cubicBezTo>
                <a:cubicBezTo>
                  <a:pt x="1673957" y="2796075"/>
                  <a:pt x="1672857" y="2796269"/>
                  <a:pt x="1671627" y="2796269"/>
                </a:cubicBezTo>
                <a:cubicBezTo>
                  <a:pt x="1664379" y="2796269"/>
                  <a:pt x="1658490" y="2790380"/>
                  <a:pt x="1658490" y="2783131"/>
                </a:cubicBezTo>
                <a:cubicBezTo>
                  <a:pt x="1658490" y="2775883"/>
                  <a:pt x="1664379" y="2769994"/>
                  <a:pt x="1671627" y="2769994"/>
                </a:cubicBezTo>
                <a:close/>
                <a:moveTo>
                  <a:pt x="5923952" y="2765528"/>
                </a:moveTo>
                <a:cubicBezTo>
                  <a:pt x="5919487" y="2765528"/>
                  <a:pt x="5915863" y="2769152"/>
                  <a:pt x="5915863" y="2773617"/>
                </a:cubicBezTo>
                <a:cubicBezTo>
                  <a:pt x="5915863" y="2778083"/>
                  <a:pt x="5919487" y="2781707"/>
                  <a:pt x="5923952" y="2781707"/>
                </a:cubicBezTo>
                <a:cubicBezTo>
                  <a:pt x="5928418" y="2781707"/>
                  <a:pt x="5932042" y="2778083"/>
                  <a:pt x="5932042" y="2773617"/>
                </a:cubicBezTo>
                <a:cubicBezTo>
                  <a:pt x="5932042" y="2769152"/>
                  <a:pt x="5928418" y="2765528"/>
                  <a:pt x="5923952" y="2765528"/>
                </a:cubicBezTo>
                <a:close/>
                <a:moveTo>
                  <a:pt x="3416836" y="2765010"/>
                </a:moveTo>
                <a:cubicBezTo>
                  <a:pt x="3424537" y="2765010"/>
                  <a:pt x="3430750" y="2771029"/>
                  <a:pt x="3431268" y="2778600"/>
                </a:cubicBezTo>
                <a:cubicBezTo>
                  <a:pt x="3472040" y="2783195"/>
                  <a:pt x="3513523" y="2785590"/>
                  <a:pt x="3554812" y="2785719"/>
                </a:cubicBezTo>
                <a:cubicBezTo>
                  <a:pt x="3556365" y="2779442"/>
                  <a:pt x="3562060" y="2774717"/>
                  <a:pt x="3568855" y="2774717"/>
                </a:cubicBezTo>
                <a:lnTo>
                  <a:pt x="3568920" y="2774717"/>
                </a:lnTo>
                <a:cubicBezTo>
                  <a:pt x="3576945" y="2774717"/>
                  <a:pt x="3583481" y="2781254"/>
                  <a:pt x="3583481" y="2789279"/>
                </a:cubicBezTo>
                <a:cubicBezTo>
                  <a:pt x="3583481" y="2797303"/>
                  <a:pt x="3576945" y="2803840"/>
                  <a:pt x="3568920" y="2803840"/>
                </a:cubicBezTo>
                <a:cubicBezTo>
                  <a:pt x="3561931" y="2803840"/>
                  <a:pt x="3556041" y="2798792"/>
                  <a:pt x="3554683" y="2792191"/>
                </a:cubicBezTo>
                <a:cubicBezTo>
                  <a:pt x="3513134" y="2792061"/>
                  <a:pt x="3471328" y="2789667"/>
                  <a:pt x="3430297" y="2785007"/>
                </a:cubicBezTo>
                <a:cubicBezTo>
                  <a:pt x="3428162" y="2790379"/>
                  <a:pt x="3422920" y="2794132"/>
                  <a:pt x="3416836" y="2794132"/>
                </a:cubicBezTo>
                <a:cubicBezTo>
                  <a:pt x="3408811" y="2794132"/>
                  <a:pt x="3402275" y="2787596"/>
                  <a:pt x="3402275" y="2779571"/>
                </a:cubicBezTo>
                <a:cubicBezTo>
                  <a:pt x="3402275" y="2771546"/>
                  <a:pt x="3409135" y="2765010"/>
                  <a:pt x="3416836" y="2765010"/>
                </a:cubicBezTo>
                <a:close/>
                <a:moveTo>
                  <a:pt x="5983815" y="2748831"/>
                </a:moveTo>
                <a:cubicBezTo>
                  <a:pt x="5979350" y="2748831"/>
                  <a:pt x="5975726" y="2752455"/>
                  <a:pt x="5975726" y="2756921"/>
                </a:cubicBezTo>
                <a:cubicBezTo>
                  <a:pt x="5975726" y="2761386"/>
                  <a:pt x="5979350" y="2765010"/>
                  <a:pt x="5983815" y="2765010"/>
                </a:cubicBezTo>
                <a:cubicBezTo>
                  <a:pt x="5988281" y="2765010"/>
                  <a:pt x="5991905" y="2761386"/>
                  <a:pt x="5991905" y="2756921"/>
                </a:cubicBezTo>
                <a:cubicBezTo>
                  <a:pt x="5991905" y="2752455"/>
                  <a:pt x="5988281" y="2748831"/>
                  <a:pt x="5983815" y="2748831"/>
                </a:cubicBezTo>
                <a:close/>
                <a:moveTo>
                  <a:pt x="1985437" y="2742360"/>
                </a:moveTo>
                <a:cubicBezTo>
                  <a:pt x="1980971" y="2742360"/>
                  <a:pt x="1977347" y="2745984"/>
                  <a:pt x="1977347" y="2750449"/>
                </a:cubicBezTo>
                <a:cubicBezTo>
                  <a:pt x="1977347" y="2754915"/>
                  <a:pt x="1980971" y="2758539"/>
                  <a:pt x="1985437" y="2758539"/>
                </a:cubicBezTo>
                <a:cubicBezTo>
                  <a:pt x="1989902" y="2758539"/>
                  <a:pt x="1993526" y="2754915"/>
                  <a:pt x="1993526" y="2750449"/>
                </a:cubicBezTo>
                <a:cubicBezTo>
                  <a:pt x="1993526" y="2745984"/>
                  <a:pt x="1989902" y="2742360"/>
                  <a:pt x="1985437" y="2742360"/>
                </a:cubicBezTo>
                <a:close/>
                <a:moveTo>
                  <a:pt x="6094933" y="2727281"/>
                </a:moveTo>
                <a:cubicBezTo>
                  <a:pt x="6090467" y="2727281"/>
                  <a:pt x="6086843" y="2730905"/>
                  <a:pt x="6086843" y="2735371"/>
                </a:cubicBezTo>
                <a:cubicBezTo>
                  <a:pt x="6086843" y="2739836"/>
                  <a:pt x="6090467" y="2743460"/>
                  <a:pt x="6094933" y="2743460"/>
                </a:cubicBezTo>
                <a:cubicBezTo>
                  <a:pt x="6099398" y="2743460"/>
                  <a:pt x="6103022" y="2739836"/>
                  <a:pt x="6103022" y="2735371"/>
                </a:cubicBezTo>
                <a:cubicBezTo>
                  <a:pt x="6103022" y="2730905"/>
                  <a:pt x="6099398" y="2727281"/>
                  <a:pt x="6094933" y="2727281"/>
                </a:cubicBezTo>
                <a:close/>
                <a:moveTo>
                  <a:pt x="3414571" y="2718479"/>
                </a:moveTo>
                <a:cubicBezTo>
                  <a:pt x="3421754" y="2718479"/>
                  <a:pt x="3427514" y="2724239"/>
                  <a:pt x="3427708" y="2731358"/>
                </a:cubicBezTo>
                <a:cubicBezTo>
                  <a:pt x="3464855" y="2735823"/>
                  <a:pt x="3502650" y="2738347"/>
                  <a:pt x="3540315" y="2738994"/>
                </a:cubicBezTo>
                <a:cubicBezTo>
                  <a:pt x="3542127" y="2733946"/>
                  <a:pt x="3546916" y="2730322"/>
                  <a:pt x="3552611" y="2730322"/>
                </a:cubicBezTo>
                <a:cubicBezTo>
                  <a:pt x="3559859" y="2730322"/>
                  <a:pt x="3565748" y="2736211"/>
                  <a:pt x="3565748" y="2743460"/>
                </a:cubicBezTo>
                <a:cubicBezTo>
                  <a:pt x="3565748" y="2750708"/>
                  <a:pt x="3559859" y="2756597"/>
                  <a:pt x="3552611" y="2756597"/>
                </a:cubicBezTo>
                <a:cubicBezTo>
                  <a:pt x="3546010" y="2756597"/>
                  <a:pt x="3540638" y="2751743"/>
                  <a:pt x="3539668" y="2745401"/>
                </a:cubicBezTo>
                <a:cubicBezTo>
                  <a:pt x="3501679" y="2744754"/>
                  <a:pt x="3463626" y="2742230"/>
                  <a:pt x="3426220" y="2737635"/>
                </a:cubicBezTo>
                <a:cubicBezTo>
                  <a:pt x="3424019" y="2741842"/>
                  <a:pt x="3419683" y="2744754"/>
                  <a:pt x="3414571" y="2744754"/>
                </a:cubicBezTo>
                <a:cubicBezTo>
                  <a:pt x="3407322" y="2744754"/>
                  <a:pt x="3401433" y="2738865"/>
                  <a:pt x="3401433" y="2731616"/>
                </a:cubicBezTo>
                <a:cubicBezTo>
                  <a:pt x="3401433" y="2724368"/>
                  <a:pt x="3407387" y="2718479"/>
                  <a:pt x="3414571" y="2718479"/>
                </a:cubicBezTo>
                <a:close/>
                <a:moveTo>
                  <a:pt x="6212546" y="2706756"/>
                </a:moveTo>
                <a:lnTo>
                  <a:pt x="6212652" y="2706765"/>
                </a:lnTo>
                <a:lnTo>
                  <a:pt x="6212523" y="2706765"/>
                </a:lnTo>
                <a:close/>
                <a:moveTo>
                  <a:pt x="6252453" y="2696864"/>
                </a:moveTo>
                <a:cubicBezTo>
                  <a:pt x="6259701" y="2696864"/>
                  <a:pt x="6265590" y="2703012"/>
                  <a:pt x="6265590" y="2710001"/>
                </a:cubicBezTo>
                <a:cubicBezTo>
                  <a:pt x="6265590" y="2716991"/>
                  <a:pt x="6260089" y="2722686"/>
                  <a:pt x="6253164" y="2723074"/>
                </a:cubicBezTo>
                <a:cubicBezTo>
                  <a:pt x="6246175" y="2740936"/>
                  <a:pt x="6239121" y="2758539"/>
                  <a:pt x="6232067" y="2775559"/>
                </a:cubicBezTo>
                <a:lnTo>
                  <a:pt x="6232132" y="2775559"/>
                </a:lnTo>
                <a:cubicBezTo>
                  <a:pt x="6235626" y="2778213"/>
                  <a:pt x="6237891" y="2782354"/>
                  <a:pt x="6237891" y="2787079"/>
                </a:cubicBezTo>
                <a:cubicBezTo>
                  <a:pt x="6237891" y="2795104"/>
                  <a:pt x="6231355" y="2801640"/>
                  <a:pt x="6223330" y="2801640"/>
                </a:cubicBezTo>
                <a:cubicBezTo>
                  <a:pt x="6215305" y="2801640"/>
                  <a:pt x="6208769" y="2795104"/>
                  <a:pt x="6208769" y="2787079"/>
                </a:cubicBezTo>
                <a:cubicBezTo>
                  <a:pt x="6208769" y="2779054"/>
                  <a:pt x="6215305" y="2772518"/>
                  <a:pt x="6223330" y="2772518"/>
                </a:cubicBezTo>
                <a:cubicBezTo>
                  <a:pt x="6224365" y="2772518"/>
                  <a:pt x="6225336" y="2772647"/>
                  <a:pt x="6226243" y="2772841"/>
                </a:cubicBezTo>
                <a:cubicBezTo>
                  <a:pt x="6233102" y="2756274"/>
                  <a:pt x="6239962" y="2739124"/>
                  <a:pt x="6246758" y="2721780"/>
                </a:cubicBezTo>
                <a:cubicBezTo>
                  <a:pt x="6242357" y="2719644"/>
                  <a:pt x="6239315" y="2715243"/>
                  <a:pt x="6239315" y="2710001"/>
                </a:cubicBezTo>
                <a:cubicBezTo>
                  <a:pt x="6239315" y="2702753"/>
                  <a:pt x="6245204" y="2696864"/>
                  <a:pt x="6252453" y="2696864"/>
                </a:cubicBezTo>
                <a:close/>
                <a:moveTo>
                  <a:pt x="2008865" y="2692528"/>
                </a:moveTo>
                <a:lnTo>
                  <a:pt x="2008929" y="2692528"/>
                </a:lnTo>
                <a:lnTo>
                  <a:pt x="2008888" y="2692538"/>
                </a:lnTo>
                <a:close/>
                <a:moveTo>
                  <a:pt x="6212523" y="2684115"/>
                </a:moveTo>
                <a:cubicBezTo>
                  <a:pt x="6208058" y="2684115"/>
                  <a:pt x="6204433" y="2687739"/>
                  <a:pt x="6204433" y="2692204"/>
                </a:cubicBezTo>
                <a:cubicBezTo>
                  <a:pt x="6204433" y="2696670"/>
                  <a:pt x="6208058" y="2700294"/>
                  <a:pt x="6212523" y="2700294"/>
                </a:cubicBezTo>
                <a:cubicBezTo>
                  <a:pt x="6216988" y="2700294"/>
                  <a:pt x="6220612" y="2696670"/>
                  <a:pt x="6220612" y="2692204"/>
                </a:cubicBezTo>
                <a:cubicBezTo>
                  <a:pt x="6220612" y="2687739"/>
                  <a:pt x="6216988" y="2684115"/>
                  <a:pt x="6212523" y="2684115"/>
                </a:cubicBezTo>
                <a:close/>
                <a:moveTo>
                  <a:pt x="1944471" y="2680620"/>
                </a:moveTo>
                <a:cubicBezTo>
                  <a:pt x="1951720" y="2680620"/>
                  <a:pt x="1957609" y="2686509"/>
                  <a:pt x="1957609" y="2693757"/>
                </a:cubicBezTo>
                <a:cubicBezTo>
                  <a:pt x="1957609" y="2697382"/>
                  <a:pt x="1956185" y="2700682"/>
                  <a:pt x="1953791" y="2703077"/>
                </a:cubicBezTo>
                <a:cubicBezTo>
                  <a:pt x="1961427" y="2715049"/>
                  <a:pt x="1969258" y="2726892"/>
                  <a:pt x="1977089" y="2738541"/>
                </a:cubicBezTo>
                <a:cubicBezTo>
                  <a:pt x="1979418" y="2736923"/>
                  <a:pt x="1982331" y="2735888"/>
                  <a:pt x="1985437" y="2735888"/>
                </a:cubicBezTo>
                <a:lnTo>
                  <a:pt x="1985502" y="2735759"/>
                </a:lnTo>
                <a:cubicBezTo>
                  <a:pt x="1993526" y="2735759"/>
                  <a:pt x="2000063" y="2742295"/>
                  <a:pt x="2000063" y="2750320"/>
                </a:cubicBezTo>
                <a:cubicBezTo>
                  <a:pt x="2000063" y="2758345"/>
                  <a:pt x="1993526" y="2764881"/>
                  <a:pt x="1985502" y="2764881"/>
                </a:cubicBezTo>
                <a:cubicBezTo>
                  <a:pt x="1977477" y="2764881"/>
                  <a:pt x="1970940" y="2758345"/>
                  <a:pt x="1970940" y="2750320"/>
                </a:cubicBezTo>
                <a:cubicBezTo>
                  <a:pt x="1970940" y="2747861"/>
                  <a:pt x="1971588" y="2745595"/>
                  <a:pt x="1972688" y="2743524"/>
                </a:cubicBezTo>
                <a:cubicBezTo>
                  <a:pt x="1964469" y="2731358"/>
                  <a:pt x="1956250" y="2718867"/>
                  <a:pt x="1948225" y="2706312"/>
                </a:cubicBezTo>
                <a:cubicBezTo>
                  <a:pt x="1946995" y="2706636"/>
                  <a:pt x="1945766" y="2706895"/>
                  <a:pt x="1944471" y="2706895"/>
                </a:cubicBezTo>
                <a:cubicBezTo>
                  <a:pt x="1937223" y="2706895"/>
                  <a:pt x="1931334" y="2701006"/>
                  <a:pt x="1931334" y="2693757"/>
                </a:cubicBezTo>
                <a:cubicBezTo>
                  <a:pt x="1931334" y="2686509"/>
                  <a:pt x="1937223" y="2680620"/>
                  <a:pt x="1944471" y="2680620"/>
                </a:cubicBezTo>
                <a:close/>
                <a:moveTo>
                  <a:pt x="6462199" y="2677061"/>
                </a:moveTo>
                <a:cubicBezTo>
                  <a:pt x="6457733" y="2677061"/>
                  <a:pt x="6454109" y="2680685"/>
                  <a:pt x="6454109" y="2685150"/>
                </a:cubicBezTo>
                <a:cubicBezTo>
                  <a:pt x="6454109" y="2689616"/>
                  <a:pt x="6457733" y="2693240"/>
                  <a:pt x="6462199" y="2693240"/>
                </a:cubicBezTo>
                <a:cubicBezTo>
                  <a:pt x="6466664" y="2693240"/>
                  <a:pt x="6470288" y="2689616"/>
                  <a:pt x="6470288" y="2685150"/>
                </a:cubicBezTo>
                <a:cubicBezTo>
                  <a:pt x="6470288" y="2680685"/>
                  <a:pt x="6466664" y="2677061"/>
                  <a:pt x="6462199" y="2677061"/>
                </a:cubicBezTo>
                <a:close/>
                <a:moveTo>
                  <a:pt x="3389784" y="2672272"/>
                </a:moveTo>
                <a:cubicBezTo>
                  <a:pt x="3385319" y="2672272"/>
                  <a:pt x="3381695" y="2675896"/>
                  <a:pt x="3381695" y="2680362"/>
                </a:cubicBezTo>
                <a:cubicBezTo>
                  <a:pt x="3381695" y="2684827"/>
                  <a:pt x="3385319" y="2688451"/>
                  <a:pt x="3389784" y="2688451"/>
                </a:cubicBezTo>
                <a:cubicBezTo>
                  <a:pt x="3394250" y="2688451"/>
                  <a:pt x="3397874" y="2684827"/>
                  <a:pt x="3397874" y="2680362"/>
                </a:cubicBezTo>
                <a:cubicBezTo>
                  <a:pt x="3397874" y="2675896"/>
                  <a:pt x="3394250" y="2672272"/>
                  <a:pt x="3389784" y="2672272"/>
                </a:cubicBezTo>
                <a:close/>
                <a:moveTo>
                  <a:pt x="3751678" y="2669554"/>
                </a:moveTo>
                <a:cubicBezTo>
                  <a:pt x="3747213" y="2669554"/>
                  <a:pt x="3743589" y="2673178"/>
                  <a:pt x="3743589" y="2677643"/>
                </a:cubicBezTo>
                <a:cubicBezTo>
                  <a:pt x="3743589" y="2682109"/>
                  <a:pt x="3747213" y="2685733"/>
                  <a:pt x="3751678" y="2685733"/>
                </a:cubicBezTo>
                <a:cubicBezTo>
                  <a:pt x="3756144" y="2685733"/>
                  <a:pt x="3759768" y="2682109"/>
                  <a:pt x="3759768" y="2677643"/>
                </a:cubicBezTo>
                <a:cubicBezTo>
                  <a:pt x="3759768" y="2673178"/>
                  <a:pt x="3756144" y="2669554"/>
                  <a:pt x="3751678" y="2669554"/>
                </a:cubicBezTo>
                <a:close/>
                <a:moveTo>
                  <a:pt x="3389784" y="2665865"/>
                </a:moveTo>
                <a:cubicBezTo>
                  <a:pt x="3397809" y="2665865"/>
                  <a:pt x="3404345" y="2672401"/>
                  <a:pt x="3404345" y="2680426"/>
                </a:cubicBezTo>
                <a:cubicBezTo>
                  <a:pt x="3404345" y="2680685"/>
                  <a:pt x="3404281" y="2680944"/>
                  <a:pt x="3404281" y="2681203"/>
                </a:cubicBezTo>
                <a:cubicBezTo>
                  <a:pt x="3449000" y="2687933"/>
                  <a:pt x="3494560" y="2691752"/>
                  <a:pt x="3540056" y="2692528"/>
                </a:cubicBezTo>
                <a:cubicBezTo>
                  <a:pt x="3541609" y="2686963"/>
                  <a:pt x="3546657" y="2682885"/>
                  <a:pt x="3552675" y="2682885"/>
                </a:cubicBezTo>
                <a:cubicBezTo>
                  <a:pt x="3559924" y="2682885"/>
                  <a:pt x="3565813" y="2688775"/>
                  <a:pt x="3565813" y="2696023"/>
                </a:cubicBezTo>
                <a:cubicBezTo>
                  <a:pt x="3565813" y="2703271"/>
                  <a:pt x="3559924" y="2709160"/>
                  <a:pt x="3552675" y="2709160"/>
                </a:cubicBezTo>
                <a:cubicBezTo>
                  <a:pt x="3546398" y="2709160"/>
                  <a:pt x="3541221" y="2704760"/>
                  <a:pt x="3539862" y="2698935"/>
                </a:cubicBezTo>
                <a:lnTo>
                  <a:pt x="3539797" y="2699000"/>
                </a:lnTo>
                <a:cubicBezTo>
                  <a:pt x="3493719" y="2698223"/>
                  <a:pt x="3447641" y="2694340"/>
                  <a:pt x="3402404" y="2687480"/>
                </a:cubicBezTo>
                <a:cubicBezTo>
                  <a:pt x="3399945" y="2691946"/>
                  <a:pt x="3395221" y="2694987"/>
                  <a:pt x="3389784" y="2694987"/>
                </a:cubicBezTo>
                <a:cubicBezTo>
                  <a:pt x="3381759" y="2694987"/>
                  <a:pt x="3375223" y="2688451"/>
                  <a:pt x="3375223" y="2680426"/>
                </a:cubicBezTo>
                <a:cubicBezTo>
                  <a:pt x="3375223" y="2672401"/>
                  <a:pt x="3381759" y="2665865"/>
                  <a:pt x="3389784" y="2665865"/>
                </a:cubicBezTo>
                <a:close/>
                <a:moveTo>
                  <a:pt x="5764361" y="2664118"/>
                </a:moveTo>
                <a:cubicBezTo>
                  <a:pt x="5759896" y="2664118"/>
                  <a:pt x="5756272" y="2667742"/>
                  <a:pt x="5756272" y="2672207"/>
                </a:cubicBezTo>
                <a:cubicBezTo>
                  <a:pt x="5756272" y="2676673"/>
                  <a:pt x="5759896" y="2680297"/>
                  <a:pt x="5764361" y="2680297"/>
                </a:cubicBezTo>
                <a:cubicBezTo>
                  <a:pt x="5768827" y="2680297"/>
                  <a:pt x="5772451" y="2676673"/>
                  <a:pt x="5772451" y="2672207"/>
                </a:cubicBezTo>
                <a:cubicBezTo>
                  <a:pt x="5772451" y="2667742"/>
                  <a:pt x="5768827" y="2664118"/>
                  <a:pt x="5764361" y="2664118"/>
                </a:cubicBezTo>
                <a:close/>
                <a:moveTo>
                  <a:pt x="3751678" y="2663082"/>
                </a:moveTo>
                <a:lnTo>
                  <a:pt x="3751678" y="2663211"/>
                </a:lnTo>
                <a:cubicBezTo>
                  <a:pt x="3759704" y="2663211"/>
                  <a:pt x="3766240" y="2669748"/>
                  <a:pt x="3766240" y="2677773"/>
                </a:cubicBezTo>
                <a:cubicBezTo>
                  <a:pt x="3766240" y="2685798"/>
                  <a:pt x="3759704" y="2692334"/>
                  <a:pt x="3751678" y="2692334"/>
                </a:cubicBezTo>
                <a:cubicBezTo>
                  <a:pt x="3745660" y="2692334"/>
                  <a:pt x="3740483" y="2688645"/>
                  <a:pt x="3738283" y="2683468"/>
                </a:cubicBezTo>
                <a:cubicBezTo>
                  <a:pt x="3722686" y="2686250"/>
                  <a:pt x="3706313" y="2688710"/>
                  <a:pt x="3689421" y="2690845"/>
                </a:cubicBezTo>
                <a:lnTo>
                  <a:pt x="3689421" y="2737829"/>
                </a:lnTo>
                <a:lnTo>
                  <a:pt x="3686574" y="2738153"/>
                </a:lnTo>
                <a:cubicBezTo>
                  <a:pt x="3654539" y="2741971"/>
                  <a:pt x="3621857" y="2744366"/>
                  <a:pt x="3589435" y="2745401"/>
                </a:cubicBezTo>
                <a:lnTo>
                  <a:pt x="3586134" y="2745401"/>
                </a:lnTo>
                <a:lnTo>
                  <a:pt x="3586134" y="2692140"/>
                </a:lnTo>
                <a:lnTo>
                  <a:pt x="3589240" y="2692140"/>
                </a:lnTo>
                <a:cubicBezTo>
                  <a:pt x="3603284" y="2691751"/>
                  <a:pt x="3617068" y="2691040"/>
                  <a:pt x="3630400" y="2690133"/>
                </a:cubicBezTo>
                <a:cubicBezTo>
                  <a:pt x="3631629" y="2684115"/>
                  <a:pt x="3636936" y="2679649"/>
                  <a:pt x="3643278" y="2679649"/>
                </a:cubicBezTo>
                <a:cubicBezTo>
                  <a:pt x="3650527" y="2679649"/>
                  <a:pt x="3656416" y="2685539"/>
                  <a:pt x="3656416" y="2692787"/>
                </a:cubicBezTo>
                <a:cubicBezTo>
                  <a:pt x="3656416" y="2700035"/>
                  <a:pt x="3650527" y="2705924"/>
                  <a:pt x="3643278" y="2705924"/>
                </a:cubicBezTo>
                <a:cubicBezTo>
                  <a:pt x="3637325" y="2705924"/>
                  <a:pt x="3632342" y="2701912"/>
                  <a:pt x="3630724" y="2696476"/>
                </a:cubicBezTo>
                <a:cubicBezTo>
                  <a:pt x="3618298" y="2697317"/>
                  <a:pt x="3605614" y="2698029"/>
                  <a:pt x="3592606" y="2698482"/>
                </a:cubicBezTo>
                <a:lnTo>
                  <a:pt x="3592606" y="2738671"/>
                </a:lnTo>
                <a:cubicBezTo>
                  <a:pt x="3622763" y="2737700"/>
                  <a:pt x="3653115" y="2735500"/>
                  <a:pt x="3682950" y="2732005"/>
                </a:cubicBezTo>
                <a:lnTo>
                  <a:pt x="3682950" y="2685021"/>
                </a:lnTo>
                <a:lnTo>
                  <a:pt x="3685797" y="2684697"/>
                </a:lnTo>
                <a:cubicBezTo>
                  <a:pt x="3703594" y="2682432"/>
                  <a:pt x="3720809" y="2679908"/>
                  <a:pt x="3737182" y="2676996"/>
                </a:cubicBezTo>
                <a:cubicBezTo>
                  <a:pt x="3737506" y="2669295"/>
                  <a:pt x="3743848" y="2663082"/>
                  <a:pt x="3751678" y="2663082"/>
                </a:cubicBezTo>
                <a:close/>
                <a:moveTo>
                  <a:pt x="1502264" y="2658228"/>
                </a:moveTo>
                <a:cubicBezTo>
                  <a:pt x="1497798" y="2658228"/>
                  <a:pt x="1494174" y="2661852"/>
                  <a:pt x="1494174" y="2666317"/>
                </a:cubicBezTo>
                <a:lnTo>
                  <a:pt x="1494239" y="2666317"/>
                </a:lnTo>
                <a:cubicBezTo>
                  <a:pt x="1494239" y="2670783"/>
                  <a:pt x="1497863" y="2674407"/>
                  <a:pt x="1502328" y="2674407"/>
                </a:cubicBezTo>
                <a:cubicBezTo>
                  <a:pt x="1503299" y="2674407"/>
                  <a:pt x="1504270" y="2674148"/>
                  <a:pt x="1505176" y="2673825"/>
                </a:cubicBezTo>
                <a:cubicBezTo>
                  <a:pt x="1505370" y="2673630"/>
                  <a:pt x="1505564" y="2673371"/>
                  <a:pt x="1505888" y="2673242"/>
                </a:cubicBezTo>
                <a:cubicBezTo>
                  <a:pt x="1506017" y="2673113"/>
                  <a:pt x="1506211" y="2673113"/>
                  <a:pt x="1506341" y="2673113"/>
                </a:cubicBezTo>
                <a:cubicBezTo>
                  <a:pt x="1508671" y="2671689"/>
                  <a:pt x="1510353" y="2669230"/>
                  <a:pt x="1510353" y="2666317"/>
                </a:cubicBezTo>
                <a:cubicBezTo>
                  <a:pt x="1510353" y="2661852"/>
                  <a:pt x="1506729" y="2658228"/>
                  <a:pt x="1502264" y="2658228"/>
                </a:cubicBezTo>
                <a:close/>
                <a:moveTo>
                  <a:pt x="2036174" y="2652857"/>
                </a:moveTo>
                <a:cubicBezTo>
                  <a:pt x="2031709" y="2652857"/>
                  <a:pt x="2028085" y="2656481"/>
                  <a:pt x="2028085" y="2660947"/>
                </a:cubicBezTo>
                <a:cubicBezTo>
                  <a:pt x="2028085" y="2665412"/>
                  <a:pt x="2031709" y="2669036"/>
                  <a:pt x="2036174" y="2669036"/>
                </a:cubicBezTo>
                <a:cubicBezTo>
                  <a:pt x="2040640" y="2669036"/>
                  <a:pt x="2044264" y="2665412"/>
                  <a:pt x="2044264" y="2660947"/>
                </a:cubicBezTo>
                <a:cubicBezTo>
                  <a:pt x="2044264" y="2656481"/>
                  <a:pt x="2040640" y="2652857"/>
                  <a:pt x="2036174" y="2652857"/>
                </a:cubicBezTo>
                <a:close/>
                <a:moveTo>
                  <a:pt x="1502134" y="2651821"/>
                </a:moveTo>
                <a:cubicBezTo>
                  <a:pt x="1510159" y="2651821"/>
                  <a:pt x="1516695" y="2658357"/>
                  <a:pt x="1516695" y="2666382"/>
                </a:cubicBezTo>
                <a:cubicBezTo>
                  <a:pt x="1516695" y="2670848"/>
                  <a:pt x="1514625" y="2674860"/>
                  <a:pt x="1511453" y="2677513"/>
                </a:cubicBezTo>
                <a:cubicBezTo>
                  <a:pt x="1532033" y="2719385"/>
                  <a:pt x="1554555" y="2761709"/>
                  <a:pt x="1578370" y="2803322"/>
                </a:cubicBezTo>
                <a:lnTo>
                  <a:pt x="1579600" y="2805458"/>
                </a:lnTo>
                <a:lnTo>
                  <a:pt x="1545688" y="2839369"/>
                </a:lnTo>
                <a:cubicBezTo>
                  <a:pt x="1572416" y="2885383"/>
                  <a:pt x="1601086" y="2930878"/>
                  <a:pt x="1630855" y="2975015"/>
                </a:cubicBezTo>
                <a:cubicBezTo>
                  <a:pt x="1632344" y="2974368"/>
                  <a:pt x="1634026" y="2974044"/>
                  <a:pt x="1635709" y="2974044"/>
                </a:cubicBezTo>
                <a:cubicBezTo>
                  <a:pt x="1642957" y="2974044"/>
                  <a:pt x="1648846" y="2979933"/>
                  <a:pt x="1648846" y="2987182"/>
                </a:cubicBezTo>
                <a:cubicBezTo>
                  <a:pt x="1648846" y="2994430"/>
                  <a:pt x="1642957" y="3000319"/>
                  <a:pt x="1635709" y="3000319"/>
                </a:cubicBezTo>
                <a:cubicBezTo>
                  <a:pt x="1628461" y="3000319"/>
                  <a:pt x="1622572" y="2994430"/>
                  <a:pt x="1622572" y="2987182"/>
                </a:cubicBezTo>
                <a:cubicBezTo>
                  <a:pt x="1622572" y="2983946"/>
                  <a:pt x="1623801" y="2981034"/>
                  <a:pt x="1625678" y="2978769"/>
                </a:cubicBezTo>
                <a:cubicBezTo>
                  <a:pt x="1595261" y="2933791"/>
                  <a:pt x="1566074" y="2887324"/>
                  <a:pt x="1538893" y="2840340"/>
                </a:cubicBezTo>
                <a:lnTo>
                  <a:pt x="1537664" y="2838204"/>
                </a:lnTo>
                <a:lnTo>
                  <a:pt x="1571575" y="2804293"/>
                </a:lnTo>
                <a:cubicBezTo>
                  <a:pt x="1548148" y="2763263"/>
                  <a:pt x="1526015" y="2721650"/>
                  <a:pt x="1505758" y="2680361"/>
                </a:cubicBezTo>
                <a:lnTo>
                  <a:pt x="1505694" y="2680490"/>
                </a:lnTo>
                <a:cubicBezTo>
                  <a:pt x="1504529" y="2680749"/>
                  <a:pt x="1503364" y="2680943"/>
                  <a:pt x="1502134" y="2680943"/>
                </a:cubicBezTo>
                <a:cubicBezTo>
                  <a:pt x="1494109" y="2680943"/>
                  <a:pt x="1487573" y="2674407"/>
                  <a:pt x="1487573" y="2666382"/>
                </a:cubicBezTo>
                <a:cubicBezTo>
                  <a:pt x="1487573" y="2658357"/>
                  <a:pt x="1494109" y="2651821"/>
                  <a:pt x="1502134" y="2651821"/>
                </a:cubicBezTo>
                <a:close/>
                <a:moveTo>
                  <a:pt x="3607167" y="2639331"/>
                </a:moveTo>
                <a:cubicBezTo>
                  <a:pt x="3602702" y="2639331"/>
                  <a:pt x="3599077" y="2642955"/>
                  <a:pt x="3599077" y="2647420"/>
                </a:cubicBezTo>
                <a:cubicBezTo>
                  <a:pt x="3599077" y="2651886"/>
                  <a:pt x="3602702" y="2655510"/>
                  <a:pt x="3607167" y="2655510"/>
                </a:cubicBezTo>
                <a:cubicBezTo>
                  <a:pt x="3611632" y="2655510"/>
                  <a:pt x="3615257" y="2651886"/>
                  <a:pt x="3615257" y="2647420"/>
                </a:cubicBezTo>
                <a:cubicBezTo>
                  <a:pt x="3615257" y="2642955"/>
                  <a:pt x="3611632" y="2639331"/>
                  <a:pt x="3607167" y="2639331"/>
                </a:cubicBezTo>
                <a:close/>
                <a:moveTo>
                  <a:pt x="3366033" y="2623734"/>
                </a:moveTo>
                <a:cubicBezTo>
                  <a:pt x="3361568" y="2623734"/>
                  <a:pt x="3357944" y="2627358"/>
                  <a:pt x="3357944" y="2631824"/>
                </a:cubicBezTo>
                <a:cubicBezTo>
                  <a:pt x="3357944" y="2636289"/>
                  <a:pt x="3361568" y="2639913"/>
                  <a:pt x="3366033" y="2639913"/>
                </a:cubicBezTo>
                <a:cubicBezTo>
                  <a:pt x="3370499" y="2639913"/>
                  <a:pt x="3374123" y="2636289"/>
                  <a:pt x="3374123" y="2631824"/>
                </a:cubicBezTo>
                <a:cubicBezTo>
                  <a:pt x="3374123" y="2627358"/>
                  <a:pt x="3370499" y="2623734"/>
                  <a:pt x="3366033" y="2623734"/>
                </a:cubicBezTo>
                <a:close/>
                <a:moveTo>
                  <a:pt x="6626902" y="2622505"/>
                </a:moveTo>
                <a:lnTo>
                  <a:pt x="6669292" y="2664894"/>
                </a:lnTo>
                <a:lnTo>
                  <a:pt x="6668709" y="2666771"/>
                </a:lnTo>
                <a:cubicBezTo>
                  <a:pt x="6659131" y="2696605"/>
                  <a:pt x="6649036" y="2726569"/>
                  <a:pt x="6638680" y="2755950"/>
                </a:cubicBezTo>
                <a:lnTo>
                  <a:pt x="6636998" y="2760804"/>
                </a:lnTo>
                <a:lnTo>
                  <a:pt x="6600369" y="2724175"/>
                </a:lnTo>
                <a:cubicBezTo>
                  <a:pt x="6588719" y="2757892"/>
                  <a:pt x="6576812" y="2790509"/>
                  <a:pt x="6565033" y="2821249"/>
                </a:cubicBezTo>
                <a:cubicBezTo>
                  <a:pt x="6569628" y="2823708"/>
                  <a:pt x="6572799" y="2828497"/>
                  <a:pt x="6572799" y="2834063"/>
                </a:cubicBezTo>
                <a:cubicBezTo>
                  <a:pt x="6572799" y="2842088"/>
                  <a:pt x="6566263" y="2848624"/>
                  <a:pt x="6558238" y="2848624"/>
                </a:cubicBezTo>
                <a:cubicBezTo>
                  <a:pt x="6550213" y="2848624"/>
                  <a:pt x="6543677" y="2842088"/>
                  <a:pt x="6543677" y="2834063"/>
                </a:cubicBezTo>
                <a:cubicBezTo>
                  <a:pt x="6543677" y="2826038"/>
                  <a:pt x="6550213" y="2819502"/>
                  <a:pt x="6558238" y="2819502"/>
                </a:cubicBezTo>
                <a:cubicBezTo>
                  <a:pt x="6558367" y="2819502"/>
                  <a:pt x="6558497" y="2819502"/>
                  <a:pt x="6558691" y="2819502"/>
                </a:cubicBezTo>
                <a:cubicBezTo>
                  <a:pt x="6571117" y="2787144"/>
                  <a:pt x="6583607" y="2752714"/>
                  <a:pt x="6595903" y="2717120"/>
                </a:cubicBezTo>
                <a:lnTo>
                  <a:pt x="6597586" y="2712202"/>
                </a:lnTo>
                <a:lnTo>
                  <a:pt x="6634280" y="2748896"/>
                </a:lnTo>
                <a:cubicBezTo>
                  <a:pt x="6643793" y="2721780"/>
                  <a:pt x="6653113" y="2694146"/>
                  <a:pt x="6661914" y="2666641"/>
                </a:cubicBezTo>
                <a:lnTo>
                  <a:pt x="6629879" y="2634607"/>
                </a:lnTo>
                <a:cubicBezTo>
                  <a:pt x="6626579" y="2645026"/>
                  <a:pt x="6623408" y="2654993"/>
                  <a:pt x="6620236" y="2664700"/>
                </a:cubicBezTo>
                <a:cubicBezTo>
                  <a:pt x="6623602" y="2667095"/>
                  <a:pt x="6625802" y="2670978"/>
                  <a:pt x="6625802" y="2675443"/>
                </a:cubicBezTo>
                <a:cubicBezTo>
                  <a:pt x="6625802" y="2682691"/>
                  <a:pt x="6619913" y="2688580"/>
                  <a:pt x="6612665" y="2688580"/>
                </a:cubicBezTo>
                <a:cubicBezTo>
                  <a:pt x="6605416" y="2688580"/>
                  <a:pt x="6599527" y="2682691"/>
                  <a:pt x="6599527" y="2675443"/>
                </a:cubicBezTo>
                <a:cubicBezTo>
                  <a:pt x="6599527" y="2668195"/>
                  <a:pt x="6605416" y="2662306"/>
                  <a:pt x="6612665" y="2662306"/>
                </a:cubicBezTo>
                <a:cubicBezTo>
                  <a:pt x="6613182" y="2662306"/>
                  <a:pt x="6613700" y="2662435"/>
                  <a:pt x="6614218" y="2662435"/>
                </a:cubicBezTo>
                <a:cubicBezTo>
                  <a:pt x="6617842" y="2651304"/>
                  <a:pt x="6621466" y="2639784"/>
                  <a:pt x="6625284" y="2627617"/>
                </a:cubicBezTo>
                <a:close/>
                <a:moveTo>
                  <a:pt x="5884346" y="2618104"/>
                </a:moveTo>
                <a:cubicBezTo>
                  <a:pt x="5891594" y="2618104"/>
                  <a:pt x="5897483" y="2623993"/>
                  <a:pt x="5897483" y="2631241"/>
                </a:cubicBezTo>
                <a:cubicBezTo>
                  <a:pt x="5897483" y="2638490"/>
                  <a:pt x="5891594" y="2644379"/>
                  <a:pt x="5884346" y="2644379"/>
                </a:cubicBezTo>
                <a:cubicBezTo>
                  <a:pt x="5883634" y="2644379"/>
                  <a:pt x="5882858" y="2644314"/>
                  <a:pt x="5882145" y="2644185"/>
                </a:cubicBezTo>
                <a:cubicBezTo>
                  <a:pt x="5862277" y="2691751"/>
                  <a:pt x="5840921" y="2738671"/>
                  <a:pt x="5818529" y="2784166"/>
                </a:cubicBezTo>
                <a:cubicBezTo>
                  <a:pt x="5820665" y="2786496"/>
                  <a:pt x="5822024" y="2789603"/>
                  <a:pt x="5822024" y="2793033"/>
                </a:cubicBezTo>
                <a:cubicBezTo>
                  <a:pt x="5822024" y="2800281"/>
                  <a:pt x="5816134" y="2806170"/>
                  <a:pt x="5808886" y="2806170"/>
                </a:cubicBezTo>
                <a:cubicBezTo>
                  <a:pt x="5801638" y="2806170"/>
                  <a:pt x="5795749" y="2800281"/>
                  <a:pt x="5795749" y="2793033"/>
                </a:cubicBezTo>
                <a:cubicBezTo>
                  <a:pt x="5795749" y="2785784"/>
                  <a:pt x="5801638" y="2779895"/>
                  <a:pt x="5808886" y="2779895"/>
                </a:cubicBezTo>
                <a:cubicBezTo>
                  <a:pt x="5810375" y="2779895"/>
                  <a:pt x="5811799" y="2780154"/>
                  <a:pt x="5813093" y="2780607"/>
                </a:cubicBezTo>
                <a:cubicBezTo>
                  <a:pt x="5835291" y="2735370"/>
                  <a:pt x="5856518" y="2688774"/>
                  <a:pt x="5876256" y="2641532"/>
                </a:cubicBezTo>
                <a:cubicBezTo>
                  <a:pt x="5873214" y="2639137"/>
                  <a:pt x="5871208" y="2635448"/>
                  <a:pt x="5871208" y="2631241"/>
                </a:cubicBezTo>
                <a:cubicBezTo>
                  <a:pt x="5871208" y="2623993"/>
                  <a:pt x="5877098" y="2618104"/>
                  <a:pt x="5884346" y="2618104"/>
                </a:cubicBezTo>
                <a:close/>
                <a:moveTo>
                  <a:pt x="3776465" y="2617780"/>
                </a:moveTo>
                <a:cubicBezTo>
                  <a:pt x="3772000" y="2617780"/>
                  <a:pt x="3768376" y="2621405"/>
                  <a:pt x="3768376" y="2625870"/>
                </a:cubicBezTo>
                <a:cubicBezTo>
                  <a:pt x="3768505" y="2626064"/>
                  <a:pt x="3768699" y="2626323"/>
                  <a:pt x="3768699" y="2626582"/>
                </a:cubicBezTo>
                <a:cubicBezTo>
                  <a:pt x="3768699" y="2626905"/>
                  <a:pt x="3768699" y="2627229"/>
                  <a:pt x="3768699" y="2627553"/>
                </a:cubicBezTo>
                <a:cubicBezTo>
                  <a:pt x="3769540" y="2631177"/>
                  <a:pt x="3772582" y="2633960"/>
                  <a:pt x="3776465" y="2633960"/>
                </a:cubicBezTo>
                <a:cubicBezTo>
                  <a:pt x="3780931" y="2633960"/>
                  <a:pt x="3784555" y="2630335"/>
                  <a:pt x="3784555" y="2625870"/>
                </a:cubicBezTo>
                <a:cubicBezTo>
                  <a:pt x="3784555" y="2621405"/>
                  <a:pt x="3780931" y="2617780"/>
                  <a:pt x="3776465" y="2617780"/>
                </a:cubicBezTo>
                <a:close/>
                <a:moveTo>
                  <a:pt x="3776465" y="2611244"/>
                </a:moveTo>
                <a:cubicBezTo>
                  <a:pt x="3784490" y="2611244"/>
                  <a:pt x="3791026" y="2617780"/>
                  <a:pt x="3791026" y="2625805"/>
                </a:cubicBezTo>
                <a:cubicBezTo>
                  <a:pt x="3791026" y="2633830"/>
                  <a:pt x="3784490" y="2640366"/>
                  <a:pt x="3776465" y="2640366"/>
                </a:cubicBezTo>
                <a:cubicBezTo>
                  <a:pt x="3770317" y="2640366"/>
                  <a:pt x="3765075" y="2636484"/>
                  <a:pt x="3762940" y="2631047"/>
                </a:cubicBezTo>
                <a:cubicBezTo>
                  <a:pt x="3716473" y="2640884"/>
                  <a:pt x="3668906" y="2647420"/>
                  <a:pt x="3621340" y="2650462"/>
                </a:cubicBezTo>
                <a:cubicBezTo>
                  <a:pt x="3619916" y="2657063"/>
                  <a:pt x="3614092" y="2661982"/>
                  <a:pt x="3607102" y="2661982"/>
                </a:cubicBezTo>
                <a:cubicBezTo>
                  <a:pt x="3599077" y="2661982"/>
                  <a:pt x="3592541" y="2655445"/>
                  <a:pt x="3592541" y="2647420"/>
                </a:cubicBezTo>
                <a:cubicBezTo>
                  <a:pt x="3592541" y="2639396"/>
                  <a:pt x="3599077" y="2632859"/>
                  <a:pt x="3607102" y="2632859"/>
                </a:cubicBezTo>
                <a:cubicBezTo>
                  <a:pt x="3613962" y="2632859"/>
                  <a:pt x="3619657" y="2637648"/>
                  <a:pt x="3621210" y="2643991"/>
                </a:cubicBezTo>
                <a:cubicBezTo>
                  <a:pt x="3668518" y="2640949"/>
                  <a:pt x="3715891" y="2634413"/>
                  <a:pt x="3762033" y="2624640"/>
                </a:cubicBezTo>
                <a:cubicBezTo>
                  <a:pt x="3762680" y="2617198"/>
                  <a:pt x="3768829" y="2611309"/>
                  <a:pt x="3776465" y="2611309"/>
                </a:cubicBezTo>
                <a:close/>
                <a:moveTo>
                  <a:pt x="6044066" y="2595453"/>
                </a:moveTo>
                <a:cubicBezTo>
                  <a:pt x="6051315" y="2595453"/>
                  <a:pt x="6057204" y="2601342"/>
                  <a:pt x="6057204" y="2608590"/>
                </a:cubicBezTo>
                <a:cubicBezTo>
                  <a:pt x="6057204" y="2615839"/>
                  <a:pt x="6051315" y="2621728"/>
                  <a:pt x="6044066" y="2621728"/>
                </a:cubicBezTo>
                <a:cubicBezTo>
                  <a:pt x="6043290" y="2621728"/>
                  <a:pt x="6042578" y="2621663"/>
                  <a:pt x="6041866" y="2621534"/>
                </a:cubicBezTo>
                <a:cubicBezTo>
                  <a:pt x="6026011" y="2662952"/>
                  <a:pt x="6009055" y="2704241"/>
                  <a:pt x="5991322" y="2744495"/>
                </a:cubicBezTo>
                <a:lnTo>
                  <a:pt x="5991387" y="2744495"/>
                </a:lnTo>
                <a:cubicBezTo>
                  <a:pt x="5995594" y="2747084"/>
                  <a:pt x="5998441" y="2751614"/>
                  <a:pt x="5998441" y="2756921"/>
                </a:cubicBezTo>
                <a:cubicBezTo>
                  <a:pt x="5998441" y="2764945"/>
                  <a:pt x="5991905" y="2771482"/>
                  <a:pt x="5983880" y="2771482"/>
                </a:cubicBezTo>
                <a:cubicBezTo>
                  <a:pt x="5975855" y="2771482"/>
                  <a:pt x="5969319" y="2764945"/>
                  <a:pt x="5969319" y="2756921"/>
                </a:cubicBezTo>
                <a:cubicBezTo>
                  <a:pt x="5969319" y="2748896"/>
                  <a:pt x="5975855" y="2742359"/>
                  <a:pt x="5983880" y="2742359"/>
                </a:cubicBezTo>
                <a:cubicBezTo>
                  <a:pt x="5984333" y="2742359"/>
                  <a:pt x="5984786" y="2742489"/>
                  <a:pt x="5985239" y="2742489"/>
                </a:cubicBezTo>
                <a:cubicBezTo>
                  <a:pt x="5985239" y="2742424"/>
                  <a:pt x="5985239" y="2742295"/>
                  <a:pt x="5985239" y="2742295"/>
                </a:cubicBezTo>
                <a:cubicBezTo>
                  <a:pt x="6003101" y="2701912"/>
                  <a:pt x="6020056" y="2660493"/>
                  <a:pt x="6035977" y="2618881"/>
                </a:cubicBezTo>
                <a:cubicBezTo>
                  <a:pt x="6032935" y="2616486"/>
                  <a:pt x="6030929" y="2612797"/>
                  <a:pt x="6030929" y="2608590"/>
                </a:cubicBezTo>
                <a:cubicBezTo>
                  <a:pt x="6030929" y="2601342"/>
                  <a:pt x="6036818" y="2595453"/>
                  <a:pt x="6044066" y="2595453"/>
                </a:cubicBezTo>
                <a:close/>
                <a:moveTo>
                  <a:pt x="2052354" y="2591376"/>
                </a:moveTo>
                <a:cubicBezTo>
                  <a:pt x="2047888" y="2591376"/>
                  <a:pt x="2044264" y="2595000"/>
                  <a:pt x="2044264" y="2599465"/>
                </a:cubicBezTo>
                <a:cubicBezTo>
                  <a:pt x="2044264" y="2603931"/>
                  <a:pt x="2047888" y="2607555"/>
                  <a:pt x="2052354" y="2607555"/>
                </a:cubicBezTo>
                <a:cubicBezTo>
                  <a:pt x="2056819" y="2607555"/>
                  <a:pt x="2060443" y="2603931"/>
                  <a:pt x="2060443" y="2599465"/>
                </a:cubicBezTo>
                <a:cubicBezTo>
                  <a:pt x="2060443" y="2595000"/>
                  <a:pt x="2056819" y="2591376"/>
                  <a:pt x="2052354" y="2591376"/>
                </a:cubicBezTo>
                <a:close/>
                <a:moveTo>
                  <a:pt x="6444337" y="2581798"/>
                </a:moveTo>
                <a:lnTo>
                  <a:pt x="6486468" y="2623928"/>
                </a:lnTo>
                <a:lnTo>
                  <a:pt x="6485885" y="2625805"/>
                </a:lnTo>
                <a:cubicBezTo>
                  <a:pt x="6480708" y="2641596"/>
                  <a:pt x="6475466" y="2657322"/>
                  <a:pt x="6470094" y="2672983"/>
                </a:cubicBezTo>
                <a:cubicBezTo>
                  <a:pt x="6474107" y="2675572"/>
                  <a:pt x="6476760" y="2680038"/>
                  <a:pt x="6476760" y="2685150"/>
                </a:cubicBezTo>
                <a:cubicBezTo>
                  <a:pt x="6476760" y="2693175"/>
                  <a:pt x="6470224" y="2699711"/>
                  <a:pt x="6462199" y="2699711"/>
                </a:cubicBezTo>
                <a:cubicBezTo>
                  <a:pt x="6454174" y="2699711"/>
                  <a:pt x="6447638" y="2693175"/>
                  <a:pt x="6447638" y="2685150"/>
                </a:cubicBezTo>
                <a:cubicBezTo>
                  <a:pt x="6447638" y="2677125"/>
                  <a:pt x="6454174" y="2670589"/>
                  <a:pt x="6462199" y="2670589"/>
                </a:cubicBezTo>
                <a:cubicBezTo>
                  <a:pt x="6462846" y="2670589"/>
                  <a:pt x="6463428" y="2670718"/>
                  <a:pt x="6464011" y="2670783"/>
                </a:cubicBezTo>
                <a:cubicBezTo>
                  <a:pt x="6469124" y="2655769"/>
                  <a:pt x="6474172" y="2640755"/>
                  <a:pt x="6479090" y="2625676"/>
                </a:cubicBezTo>
                <a:lnTo>
                  <a:pt x="6447314" y="2593900"/>
                </a:lnTo>
                <a:lnTo>
                  <a:pt x="6447249" y="2593900"/>
                </a:lnTo>
                <a:cubicBezTo>
                  <a:pt x="6414632" y="2695828"/>
                  <a:pt x="6376256" y="2797045"/>
                  <a:pt x="6333025" y="2894702"/>
                </a:cubicBezTo>
                <a:cubicBezTo>
                  <a:pt x="6335484" y="2897356"/>
                  <a:pt x="6337037" y="2900786"/>
                  <a:pt x="6337037" y="2904668"/>
                </a:cubicBezTo>
                <a:cubicBezTo>
                  <a:pt x="6337037" y="2912693"/>
                  <a:pt x="6330501" y="2919230"/>
                  <a:pt x="6322476" y="2919230"/>
                </a:cubicBezTo>
                <a:cubicBezTo>
                  <a:pt x="6314451" y="2919230"/>
                  <a:pt x="6307915" y="2912693"/>
                  <a:pt x="6307915" y="2904668"/>
                </a:cubicBezTo>
                <a:cubicBezTo>
                  <a:pt x="6307915" y="2896644"/>
                  <a:pt x="6314451" y="2890107"/>
                  <a:pt x="6322476" y="2890107"/>
                </a:cubicBezTo>
                <a:cubicBezTo>
                  <a:pt x="6324288" y="2890107"/>
                  <a:pt x="6325971" y="2890496"/>
                  <a:pt x="6327589" y="2891078"/>
                </a:cubicBezTo>
                <a:cubicBezTo>
                  <a:pt x="6371208" y="2792256"/>
                  <a:pt x="6409973" y="2689939"/>
                  <a:pt x="6442719" y="2586846"/>
                </a:cubicBezTo>
                <a:close/>
                <a:moveTo>
                  <a:pt x="6594286" y="2571767"/>
                </a:moveTo>
                <a:cubicBezTo>
                  <a:pt x="6601534" y="2571767"/>
                  <a:pt x="6607423" y="2577656"/>
                  <a:pt x="6607423" y="2584904"/>
                </a:cubicBezTo>
                <a:cubicBezTo>
                  <a:pt x="6607423" y="2592153"/>
                  <a:pt x="6601534" y="2598042"/>
                  <a:pt x="6594286" y="2598042"/>
                </a:cubicBezTo>
                <a:cubicBezTo>
                  <a:pt x="6593703" y="2598042"/>
                  <a:pt x="6593056" y="2597912"/>
                  <a:pt x="6592474" y="2597848"/>
                </a:cubicBezTo>
                <a:cubicBezTo>
                  <a:pt x="6562963" y="2694405"/>
                  <a:pt x="6528534" y="2790444"/>
                  <a:pt x="6489898" y="2883571"/>
                </a:cubicBezTo>
                <a:lnTo>
                  <a:pt x="6489898" y="2883635"/>
                </a:lnTo>
                <a:cubicBezTo>
                  <a:pt x="6493716" y="2886224"/>
                  <a:pt x="6496175" y="2890625"/>
                  <a:pt x="6496175" y="2895543"/>
                </a:cubicBezTo>
                <a:cubicBezTo>
                  <a:pt x="6496175" y="2903568"/>
                  <a:pt x="6489639" y="2910105"/>
                  <a:pt x="6481614" y="2910105"/>
                </a:cubicBezTo>
                <a:cubicBezTo>
                  <a:pt x="6473589" y="2910105"/>
                  <a:pt x="6467053" y="2903568"/>
                  <a:pt x="6467053" y="2895543"/>
                </a:cubicBezTo>
                <a:cubicBezTo>
                  <a:pt x="6467053" y="2887519"/>
                  <a:pt x="6473589" y="2880982"/>
                  <a:pt x="6481614" y="2880982"/>
                </a:cubicBezTo>
                <a:cubicBezTo>
                  <a:pt x="6482391" y="2880982"/>
                  <a:pt x="6483103" y="2881112"/>
                  <a:pt x="6483880" y="2881241"/>
                </a:cubicBezTo>
                <a:cubicBezTo>
                  <a:pt x="6522515" y="2788049"/>
                  <a:pt x="6556944" y="2692010"/>
                  <a:pt x="6586455" y="2595453"/>
                </a:cubicBezTo>
                <a:cubicBezTo>
                  <a:pt x="6583284" y="2593059"/>
                  <a:pt x="6581148" y="2589240"/>
                  <a:pt x="6581148" y="2584904"/>
                </a:cubicBezTo>
                <a:cubicBezTo>
                  <a:pt x="6581148" y="2577656"/>
                  <a:pt x="6587038" y="2571767"/>
                  <a:pt x="6594286" y="2571767"/>
                </a:cubicBezTo>
                <a:close/>
                <a:moveTo>
                  <a:pt x="1929393" y="2568725"/>
                </a:moveTo>
                <a:cubicBezTo>
                  <a:pt x="1924928" y="2568725"/>
                  <a:pt x="1921303" y="2572350"/>
                  <a:pt x="1921303" y="2576815"/>
                </a:cubicBezTo>
                <a:cubicBezTo>
                  <a:pt x="1921303" y="2581280"/>
                  <a:pt x="1924928" y="2584905"/>
                  <a:pt x="1929393" y="2584905"/>
                </a:cubicBezTo>
                <a:cubicBezTo>
                  <a:pt x="1933858" y="2584905"/>
                  <a:pt x="1937483" y="2581280"/>
                  <a:pt x="1937483" y="2576815"/>
                </a:cubicBezTo>
                <a:cubicBezTo>
                  <a:pt x="1937483" y="2572350"/>
                  <a:pt x="1933858" y="2568725"/>
                  <a:pt x="1929393" y="2568725"/>
                </a:cubicBezTo>
                <a:close/>
                <a:moveTo>
                  <a:pt x="5954498" y="2565296"/>
                </a:moveTo>
                <a:cubicBezTo>
                  <a:pt x="5961746" y="2565296"/>
                  <a:pt x="5967636" y="2571185"/>
                  <a:pt x="5967636" y="2578433"/>
                </a:cubicBezTo>
                <a:cubicBezTo>
                  <a:pt x="5967636" y="2585682"/>
                  <a:pt x="5961746" y="2591571"/>
                  <a:pt x="5954498" y="2591571"/>
                </a:cubicBezTo>
                <a:cubicBezTo>
                  <a:pt x="5954174" y="2591571"/>
                  <a:pt x="5953851" y="2591441"/>
                  <a:pt x="5953527" y="2591441"/>
                </a:cubicBezTo>
                <a:cubicBezTo>
                  <a:pt x="5928676" y="2655964"/>
                  <a:pt x="5901301" y="2719709"/>
                  <a:pt x="5871855" y="2781125"/>
                </a:cubicBezTo>
                <a:lnTo>
                  <a:pt x="5871920" y="2781190"/>
                </a:lnTo>
                <a:cubicBezTo>
                  <a:pt x="5875738" y="2783779"/>
                  <a:pt x="5878197" y="2788179"/>
                  <a:pt x="5878197" y="2793098"/>
                </a:cubicBezTo>
                <a:cubicBezTo>
                  <a:pt x="5878197" y="2801123"/>
                  <a:pt x="5871661" y="2807659"/>
                  <a:pt x="5863636" y="2807659"/>
                </a:cubicBezTo>
                <a:cubicBezTo>
                  <a:pt x="5855611" y="2807659"/>
                  <a:pt x="5849075" y="2801123"/>
                  <a:pt x="5849075" y="2793098"/>
                </a:cubicBezTo>
                <a:cubicBezTo>
                  <a:pt x="5849075" y="2785073"/>
                  <a:pt x="5855611" y="2778537"/>
                  <a:pt x="5863636" y="2778537"/>
                </a:cubicBezTo>
                <a:cubicBezTo>
                  <a:pt x="5864413" y="2778537"/>
                  <a:pt x="5865125" y="2778666"/>
                  <a:pt x="5865901" y="2778796"/>
                </a:cubicBezTo>
                <a:cubicBezTo>
                  <a:pt x="5895283" y="2717509"/>
                  <a:pt x="5922658" y="2653893"/>
                  <a:pt x="5947379" y="2589500"/>
                </a:cubicBezTo>
                <a:cubicBezTo>
                  <a:pt x="5943755" y="2587105"/>
                  <a:pt x="5941361" y="2583093"/>
                  <a:pt x="5941361" y="2578433"/>
                </a:cubicBezTo>
                <a:cubicBezTo>
                  <a:pt x="5941361" y="2571185"/>
                  <a:pt x="5947250" y="2565296"/>
                  <a:pt x="5954498" y="2565296"/>
                </a:cubicBezTo>
                <a:close/>
                <a:moveTo>
                  <a:pt x="3782484" y="2565166"/>
                </a:moveTo>
                <a:cubicBezTo>
                  <a:pt x="3789732" y="2565166"/>
                  <a:pt x="3795622" y="2571055"/>
                  <a:pt x="3795622" y="2578303"/>
                </a:cubicBezTo>
                <a:cubicBezTo>
                  <a:pt x="3795622" y="2585552"/>
                  <a:pt x="3789732" y="2591441"/>
                  <a:pt x="3782484" y="2591441"/>
                </a:cubicBezTo>
                <a:cubicBezTo>
                  <a:pt x="3776401" y="2591441"/>
                  <a:pt x="3771288" y="2587299"/>
                  <a:pt x="3769800" y="2581733"/>
                </a:cubicBezTo>
                <a:cubicBezTo>
                  <a:pt x="3717768" y="2593771"/>
                  <a:pt x="3664506" y="2601342"/>
                  <a:pt x="3610921" y="2604320"/>
                </a:cubicBezTo>
                <a:cubicBezTo>
                  <a:pt x="3609820" y="2610468"/>
                  <a:pt x="3604449" y="2615192"/>
                  <a:pt x="3597977" y="2615192"/>
                </a:cubicBezTo>
                <a:cubicBezTo>
                  <a:pt x="3590729" y="2615192"/>
                  <a:pt x="3584840" y="2609303"/>
                  <a:pt x="3584840" y="2602054"/>
                </a:cubicBezTo>
                <a:cubicBezTo>
                  <a:pt x="3584840" y="2594806"/>
                  <a:pt x="3590729" y="2588917"/>
                  <a:pt x="3597977" y="2588917"/>
                </a:cubicBezTo>
                <a:cubicBezTo>
                  <a:pt x="3603802" y="2588917"/>
                  <a:pt x="3608656" y="2592735"/>
                  <a:pt x="3610403" y="2597913"/>
                </a:cubicBezTo>
                <a:cubicBezTo>
                  <a:pt x="3664118" y="2594936"/>
                  <a:pt x="3717574" y="2587299"/>
                  <a:pt x="3769670" y="2575197"/>
                </a:cubicBezTo>
                <a:cubicBezTo>
                  <a:pt x="3771094" y="2569502"/>
                  <a:pt x="3776271" y="2565231"/>
                  <a:pt x="3782419" y="2565231"/>
                </a:cubicBezTo>
                <a:close/>
                <a:moveTo>
                  <a:pt x="5807075" y="2565037"/>
                </a:moveTo>
                <a:lnTo>
                  <a:pt x="5847911" y="2605873"/>
                </a:lnTo>
                <a:lnTo>
                  <a:pt x="5847069" y="2607879"/>
                </a:lnTo>
                <a:cubicBezTo>
                  <a:pt x="5824419" y="2663082"/>
                  <a:pt x="5799438" y="2718156"/>
                  <a:pt x="5772904" y="2771612"/>
                </a:cubicBezTo>
                <a:lnTo>
                  <a:pt x="5772969" y="2771612"/>
                </a:lnTo>
                <a:cubicBezTo>
                  <a:pt x="5776593" y="2774265"/>
                  <a:pt x="5778987" y="2778537"/>
                  <a:pt x="5778987" y="2783390"/>
                </a:cubicBezTo>
                <a:cubicBezTo>
                  <a:pt x="5778987" y="2791415"/>
                  <a:pt x="5772451" y="2797952"/>
                  <a:pt x="5764426" y="2797952"/>
                </a:cubicBezTo>
                <a:cubicBezTo>
                  <a:pt x="5756401" y="2797952"/>
                  <a:pt x="5749865" y="2791415"/>
                  <a:pt x="5749865" y="2783390"/>
                </a:cubicBezTo>
                <a:cubicBezTo>
                  <a:pt x="5749865" y="2775366"/>
                  <a:pt x="5756401" y="2768829"/>
                  <a:pt x="5764426" y="2768829"/>
                </a:cubicBezTo>
                <a:cubicBezTo>
                  <a:pt x="5765332" y="2768829"/>
                  <a:pt x="5766174" y="2768958"/>
                  <a:pt x="5767015" y="2769088"/>
                </a:cubicBezTo>
                <a:cubicBezTo>
                  <a:pt x="5793225" y="2716344"/>
                  <a:pt x="5817882" y="2661982"/>
                  <a:pt x="5840274" y="2607426"/>
                </a:cubicBezTo>
                <a:lnTo>
                  <a:pt x="5809404" y="2576557"/>
                </a:lnTo>
                <a:cubicBezTo>
                  <a:pt x="5797302" y="2606585"/>
                  <a:pt x="5785589" y="2634284"/>
                  <a:pt x="5773616" y="2661076"/>
                </a:cubicBezTo>
                <a:cubicBezTo>
                  <a:pt x="5776852" y="2663730"/>
                  <a:pt x="5778987" y="2667742"/>
                  <a:pt x="5778987" y="2672272"/>
                </a:cubicBezTo>
                <a:cubicBezTo>
                  <a:pt x="5778987" y="2680297"/>
                  <a:pt x="5772451" y="2686833"/>
                  <a:pt x="5764426" y="2686833"/>
                </a:cubicBezTo>
                <a:cubicBezTo>
                  <a:pt x="5756401" y="2686833"/>
                  <a:pt x="5749865" y="2680297"/>
                  <a:pt x="5749865" y="2672272"/>
                </a:cubicBezTo>
                <a:cubicBezTo>
                  <a:pt x="5749865" y="2664247"/>
                  <a:pt x="5756401" y="2657711"/>
                  <a:pt x="5764426" y="2657711"/>
                </a:cubicBezTo>
                <a:cubicBezTo>
                  <a:pt x="5765656" y="2657711"/>
                  <a:pt x="5766756" y="2657905"/>
                  <a:pt x="5767856" y="2658164"/>
                </a:cubicBezTo>
                <a:cubicBezTo>
                  <a:pt x="5780347" y="2630142"/>
                  <a:pt x="5792578" y="2601213"/>
                  <a:pt x="5805262" y="2569567"/>
                </a:cubicBezTo>
                <a:close/>
                <a:moveTo>
                  <a:pt x="1929328" y="2562189"/>
                </a:moveTo>
                <a:cubicBezTo>
                  <a:pt x="1937353" y="2562189"/>
                  <a:pt x="1943889" y="2568725"/>
                  <a:pt x="1943889" y="2576750"/>
                </a:cubicBezTo>
                <a:cubicBezTo>
                  <a:pt x="1943889" y="2581280"/>
                  <a:pt x="1941818" y="2585293"/>
                  <a:pt x="1938583" y="2587946"/>
                </a:cubicBezTo>
                <a:cubicBezTo>
                  <a:pt x="1958904" y="2623864"/>
                  <a:pt x="1980648" y="2659393"/>
                  <a:pt x="2003299" y="2693822"/>
                </a:cubicBezTo>
                <a:lnTo>
                  <a:pt x="2008888" y="2692538"/>
                </a:lnTo>
                <a:lnTo>
                  <a:pt x="2018152" y="2696379"/>
                </a:lnTo>
                <a:cubicBezTo>
                  <a:pt x="2020530" y="2698757"/>
                  <a:pt x="2022002" y="2702041"/>
                  <a:pt x="2022002" y="2705665"/>
                </a:cubicBezTo>
                <a:cubicBezTo>
                  <a:pt x="2022002" y="2712914"/>
                  <a:pt x="2016113" y="2718803"/>
                  <a:pt x="2008865" y="2718803"/>
                </a:cubicBezTo>
                <a:cubicBezTo>
                  <a:pt x="2001616" y="2718803"/>
                  <a:pt x="1995727" y="2712914"/>
                  <a:pt x="1995727" y="2705665"/>
                </a:cubicBezTo>
                <a:cubicBezTo>
                  <a:pt x="1995727" y="2702753"/>
                  <a:pt x="1996698" y="2700100"/>
                  <a:pt x="1998251" y="2697964"/>
                </a:cubicBezTo>
                <a:cubicBezTo>
                  <a:pt x="1975342" y="2663147"/>
                  <a:pt x="1953338" y="2627164"/>
                  <a:pt x="1932758" y="2590858"/>
                </a:cubicBezTo>
                <a:cubicBezTo>
                  <a:pt x="1931658" y="2591117"/>
                  <a:pt x="1930493" y="2591311"/>
                  <a:pt x="1929328" y="2591311"/>
                </a:cubicBezTo>
                <a:cubicBezTo>
                  <a:pt x="1921303" y="2591311"/>
                  <a:pt x="1914767" y="2584775"/>
                  <a:pt x="1914767" y="2576750"/>
                </a:cubicBezTo>
                <a:cubicBezTo>
                  <a:pt x="1914767" y="2568725"/>
                  <a:pt x="1921303" y="2562189"/>
                  <a:pt x="1929328" y="2562189"/>
                </a:cubicBezTo>
                <a:close/>
                <a:moveTo>
                  <a:pt x="1661854" y="2560053"/>
                </a:moveTo>
                <a:cubicBezTo>
                  <a:pt x="1657389" y="2560053"/>
                  <a:pt x="1653765" y="2563677"/>
                  <a:pt x="1653765" y="2568143"/>
                </a:cubicBezTo>
                <a:cubicBezTo>
                  <a:pt x="1653765" y="2572608"/>
                  <a:pt x="1657389" y="2576232"/>
                  <a:pt x="1661854" y="2576232"/>
                </a:cubicBezTo>
                <a:cubicBezTo>
                  <a:pt x="1666320" y="2576232"/>
                  <a:pt x="1669944" y="2572608"/>
                  <a:pt x="1669944" y="2568143"/>
                </a:cubicBezTo>
                <a:cubicBezTo>
                  <a:pt x="1669944" y="2563677"/>
                  <a:pt x="1666320" y="2560053"/>
                  <a:pt x="1661854" y="2560053"/>
                </a:cubicBezTo>
                <a:close/>
                <a:moveTo>
                  <a:pt x="5757890" y="2559536"/>
                </a:moveTo>
                <a:cubicBezTo>
                  <a:pt x="5753425" y="2559536"/>
                  <a:pt x="5749800" y="2563160"/>
                  <a:pt x="5749800" y="2567625"/>
                </a:cubicBezTo>
                <a:cubicBezTo>
                  <a:pt x="5749800" y="2572091"/>
                  <a:pt x="5753425" y="2575715"/>
                  <a:pt x="5757890" y="2575715"/>
                </a:cubicBezTo>
                <a:cubicBezTo>
                  <a:pt x="5762355" y="2575715"/>
                  <a:pt x="5765979" y="2572091"/>
                  <a:pt x="5765979" y="2567625"/>
                </a:cubicBezTo>
                <a:cubicBezTo>
                  <a:pt x="5765979" y="2563160"/>
                  <a:pt x="5762355" y="2559536"/>
                  <a:pt x="5757890" y="2559536"/>
                </a:cubicBezTo>
                <a:close/>
                <a:moveTo>
                  <a:pt x="1661854" y="2553711"/>
                </a:moveTo>
                <a:cubicBezTo>
                  <a:pt x="1669879" y="2553711"/>
                  <a:pt x="1676415" y="2560247"/>
                  <a:pt x="1676415" y="2568272"/>
                </a:cubicBezTo>
                <a:cubicBezTo>
                  <a:pt x="1676415" y="2572673"/>
                  <a:pt x="1674345" y="2576621"/>
                  <a:pt x="1671238" y="2579274"/>
                </a:cubicBezTo>
                <a:cubicBezTo>
                  <a:pt x="1673374" y="2583739"/>
                  <a:pt x="1675574" y="2588270"/>
                  <a:pt x="1677775" y="2592735"/>
                </a:cubicBezTo>
                <a:cubicBezTo>
                  <a:pt x="1702755" y="2643537"/>
                  <a:pt x="1730389" y="2694469"/>
                  <a:pt x="1759900" y="2743977"/>
                </a:cubicBezTo>
                <a:lnTo>
                  <a:pt x="1761194" y="2746113"/>
                </a:lnTo>
                <a:lnTo>
                  <a:pt x="1727218" y="2780089"/>
                </a:lnTo>
                <a:cubicBezTo>
                  <a:pt x="1753493" y="2823449"/>
                  <a:pt x="1781580" y="2866291"/>
                  <a:pt x="1810767" y="2907581"/>
                </a:cubicBezTo>
                <a:cubicBezTo>
                  <a:pt x="1812644" y="2906480"/>
                  <a:pt x="1814844" y="2905833"/>
                  <a:pt x="1817174" y="2905833"/>
                </a:cubicBezTo>
                <a:lnTo>
                  <a:pt x="1817174" y="2906092"/>
                </a:lnTo>
                <a:cubicBezTo>
                  <a:pt x="1824422" y="2906092"/>
                  <a:pt x="1830311" y="2911981"/>
                  <a:pt x="1830311" y="2919229"/>
                </a:cubicBezTo>
                <a:cubicBezTo>
                  <a:pt x="1830311" y="2926478"/>
                  <a:pt x="1824422" y="2932367"/>
                  <a:pt x="1817174" y="2932367"/>
                </a:cubicBezTo>
                <a:cubicBezTo>
                  <a:pt x="1809925" y="2932367"/>
                  <a:pt x="1804036" y="2926478"/>
                  <a:pt x="1804036" y="2919229"/>
                </a:cubicBezTo>
                <a:cubicBezTo>
                  <a:pt x="1804036" y="2916706"/>
                  <a:pt x="1804813" y="2914311"/>
                  <a:pt x="1806042" y="2912305"/>
                </a:cubicBezTo>
                <a:cubicBezTo>
                  <a:pt x="1776079" y="2869980"/>
                  <a:pt x="1747215" y="2825973"/>
                  <a:pt x="1720358" y="2781448"/>
                </a:cubicBezTo>
                <a:lnTo>
                  <a:pt x="1719064" y="2779248"/>
                </a:lnTo>
                <a:lnTo>
                  <a:pt x="1753104" y="2745207"/>
                </a:lnTo>
                <a:cubicBezTo>
                  <a:pt x="1723982" y="2696152"/>
                  <a:pt x="1696672" y="2645867"/>
                  <a:pt x="1672015" y="2595647"/>
                </a:cubicBezTo>
                <a:cubicBezTo>
                  <a:pt x="1669814" y="2591182"/>
                  <a:pt x="1667679" y="2586781"/>
                  <a:pt x="1665543" y="2582316"/>
                </a:cubicBezTo>
                <a:cubicBezTo>
                  <a:pt x="1664313" y="2582639"/>
                  <a:pt x="1663149" y="2582833"/>
                  <a:pt x="1661854" y="2582833"/>
                </a:cubicBezTo>
                <a:cubicBezTo>
                  <a:pt x="1653829" y="2582833"/>
                  <a:pt x="1647293" y="2576297"/>
                  <a:pt x="1647293" y="2568272"/>
                </a:cubicBezTo>
                <a:cubicBezTo>
                  <a:pt x="1647293" y="2560247"/>
                  <a:pt x="1653829" y="2553711"/>
                  <a:pt x="1661854" y="2553711"/>
                </a:cubicBezTo>
                <a:close/>
                <a:moveTo>
                  <a:pt x="1760030" y="2551446"/>
                </a:moveTo>
                <a:cubicBezTo>
                  <a:pt x="1755564" y="2551446"/>
                  <a:pt x="1751940" y="2555070"/>
                  <a:pt x="1751940" y="2559536"/>
                </a:cubicBezTo>
                <a:cubicBezTo>
                  <a:pt x="1751940" y="2564001"/>
                  <a:pt x="1755564" y="2567625"/>
                  <a:pt x="1760030" y="2567625"/>
                </a:cubicBezTo>
                <a:cubicBezTo>
                  <a:pt x="1764495" y="2567625"/>
                  <a:pt x="1768119" y="2564001"/>
                  <a:pt x="1768119" y="2559536"/>
                </a:cubicBezTo>
                <a:cubicBezTo>
                  <a:pt x="1768119" y="2555070"/>
                  <a:pt x="1764495" y="2551446"/>
                  <a:pt x="1760030" y="2551446"/>
                </a:cubicBezTo>
                <a:close/>
                <a:moveTo>
                  <a:pt x="4075779" y="2548210"/>
                </a:moveTo>
                <a:cubicBezTo>
                  <a:pt x="4071314" y="2548210"/>
                  <a:pt x="4067690" y="2551834"/>
                  <a:pt x="4067690" y="2556300"/>
                </a:cubicBezTo>
                <a:lnTo>
                  <a:pt x="4075714" y="2564325"/>
                </a:lnTo>
                <a:lnTo>
                  <a:pt x="4075714" y="2564325"/>
                </a:lnTo>
                <a:lnTo>
                  <a:pt x="4075779" y="2564389"/>
                </a:lnTo>
                <a:lnTo>
                  <a:pt x="4075714" y="2564325"/>
                </a:lnTo>
                <a:lnTo>
                  <a:pt x="4083804" y="2556235"/>
                </a:lnTo>
                <a:cubicBezTo>
                  <a:pt x="4083804" y="2554747"/>
                  <a:pt x="4083287" y="2553452"/>
                  <a:pt x="4082574" y="2552223"/>
                </a:cubicBezTo>
                <a:cubicBezTo>
                  <a:pt x="4082510" y="2552158"/>
                  <a:pt x="4082380" y="2552093"/>
                  <a:pt x="4082380" y="2552028"/>
                </a:cubicBezTo>
                <a:cubicBezTo>
                  <a:pt x="4082316" y="2551964"/>
                  <a:pt x="4082316" y="2551834"/>
                  <a:pt x="4082316" y="2551769"/>
                </a:cubicBezTo>
                <a:cubicBezTo>
                  <a:pt x="4080827" y="2549699"/>
                  <a:pt x="4078562" y="2548210"/>
                  <a:pt x="4075779" y="2548210"/>
                </a:cubicBezTo>
                <a:close/>
                <a:moveTo>
                  <a:pt x="1552936" y="2542839"/>
                </a:moveTo>
                <a:lnTo>
                  <a:pt x="1544847" y="2550928"/>
                </a:lnTo>
                <a:lnTo>
                  <a:pt x="1552872" y="2558953"/>
                </a:lnTo>
                <a:cubicBezTo>
                  <a:pt x="1553713" y="2558953"/>
                  <a:pt x="1554490" y="2558759"/>
                  <a:pt x="1555266" y="2558500"/>
                </a:cubicBezTo>
                <a:cubicBezTo>
                  <a:pt x="1555331" y="2558500"/>
                  <a:pt x="1555396" y="2558435"/>
                  <a:pt x="1555396" y="2558435"/>
                </a:cubicBezTo>
                <a:cubicBezTo>
                  <a:pt x="1555654" y="2558241"/>
                  <a:pt x="1555978" y="2558241"/>
                  <a:pt x="1556237" y="2558241"/>
                </a:cubicBezTo>
                <a:cubicBezTo>
                  <a:pt x="1559084" y="2557011"/>
                  <a:pt x="1561026" y="2554164"/>
                  <a:pt x="1561026" y="2550928"/>
                </a:cubicBezTo>
                <a:cubicBezTo>
                  <a:pt x="1561026" y="2546463"/>
                  <a:pt x="1557402" y="2542839"/>
                  <a:pt x="1552936" y="2542839"/>
                </a:cubicBezTo>
                <a:close/>
                <a:moveTo>
                  <a:pt x="6405572" y="2538309"/>
                </a:moveTo>
                <a:cubicBezTo>
                  <a:pt x="6412820" y="2538309"/>
                  <a:pt x="6418710" y="2544198"/>
                  <a:pt x="6418710" y="2551446"/>
                </a:cubicBezTo>
                <a:cubicBezTo>
                  <a:pt x="6418710" y="2557983"/>
                  <a:pt x="6413921" y="2563419"/>
                  <a:pt x="6407643" y="2564390"/>
                </a:cubicBezTo>
                <a:lnTo>
                  <a:pt x="6407643" y="2564325"/>
                </a:lnTo>
                <a:cubicBezTo>
                  <a:pt x="6377421" y="2660623"/>
                  <a:pt x="6342085" y="2756015"/>
                  <a:pt x="6302414" y="2848301"/>
                </a:cubicBezTo>
                <a:cubicBezTo>
                  <a:pt x="6304291" y="2850631"/>
                  <a:pt x="6305456" y="2853478"/>
                  <a:pt x="6305456" y="2856649"/>
                </a:cubicBezTo>
                <a:cubicBezTo>
                  <a:pt x="6305456" y="2863898"/>
                  <a:pt x="6299566" y="2869787"/>
                  <a:pt x="6292318" y="2869787"/>
                </a:cubicBezTo>
                <a:cubicBezTo>
                  <a:pt x="6285070" y="2869787"/>
                  <a:pt x="6279181" y="2863898"/>
                  <a:pt x="6279181" y="2856649"/>
                </a:cubicBezTo>
                <a:cubicBezTo>
                  <a:pt x="6279181" y="2849401"/>
                  <a:pt x="6285070" y="2843512"/>
                  <a:pt x="6292318" y="2843512"/>
                </a:cubicBezTo>
                <a:cubicBezTo>
                  <a:pt x="6294001" y="2843512"/>
                  <a:pt x="6295619" y="2843835"/>
                  <a:pt x="6297107" y="2844418"/>
                </a:cubicBezTo>
                <a:cubicBezTo>
                  <a:pt x="6336325" y="2753168"/>
                  <a:pt x="6371208" y="2658940"/>
                  <a:pt x="6401107" y="2563743"/>
                </a:cubicBezTo>
                <a:cubicBezTo>
                  <a:pt x="6396059" y="2561930"/>
                  <a:pt x="6392435" y="2557142"/>
                  <a:pt x="6392435" y="2551446"/>
                </a:cubicBezTo>
                <a:cubicBezTo>
                  <a:pt x="6392435" y="2544198"/>
                  <a:pt x="6398324" y="2538309"/>
                  <a:pt x="6405572" y="2538309"/>
                </a:cubicBezTo>
                <a:close/>
                <a:moveTo>
                  <a:pt x="1968092" y="2538309"/>
                </a:moveTo>
                <a:cubicBezTo>
                  <a:pt x="1975341" y="2538309"/>
                  <a:pt x="1981230" y="2544198"/>
                  <a:pt x="1981230" y="2551446"/>
                </a:cubicBezTo>
                <a:cubicBezTo>
                  <a:pt x="1981230" y="2555200"/>
                  <a:pt x="1979612" y="2558565"/>
                  <a:pt x="1977088" y="2560960"/>
                </a:cubicBezTo>
                <a:cubicBezTo>
                  <a:pt x="1993850" y="2590794"/>
                  <a:pt x="2011323" y="2620111"/>
                  <a:pt x="2029250" y="2648198"/>
                </a:cubicBezTo>
                <a:cubicBezTo>
                  <a:pt x="2031321" y="2647097"/>
                  <a:pt x="2033650" y="2646386"/>
                  <a:pt x="2036174" y="2646386"/>
                </a:cubicBezTo>
                <a:lnTo>
                  <a:pt x="2036239" y="2646256"/>
                </a:lnTo>
                <a:cubicBezTo>
                  <a:pt x="2044264" y="2646256"/>
                  <a:pt x="2050800" y="2652792"/>
                  <a:pt x="2050800" y="2660817"/>
                </a:cubicBezTo>
                <a:cubicBezTo>
                  <a:pt x="2050800" y="2668842"/>
                  <a:pt x="2044264" y="2675378"/>
                  <a:pt x="2036239" y="2675378"/>
                </a:cubicBezTo>
                <a:cubicBezTo>
                  <a:pt x="2028214" y="2675378"/>
                  <a:pt x="2021678" y="2668842"/>
                  <a:pt x="2021678" y="2660817"/>
                </a:cubicBezTo>
                <a:cubicBezTo>
                  <a:pt x="2021678" y="2657711"/>
                  <a:pt x="2022713" y="2654863"/>
                  <a:pt x="2024396" y="2652469"/>
                </a:cubicBezTo>
                <a:cubicBezTo>
                  <a:pt x="2006211" y="2624058"/>
                  <a:pt x="1988478" y="2594353"/>
                  <a:pt x="1971458" y="2564066"/>
                </a:cubicBezTo>
                <a:cubicBezTo>
                  <a:pt x="1970358" y="2564390"/>
                  <a:pt x="1969257" y="2564584"/>
                  <a:pt x="1968092" y="2564584"/>
                </a:cubicBezTo>
                <a:cubicBezTo>
                  <a:pt x="1960844" y="2564584"/>
                  <a:pt x="1954955" y="2558695"/>
                  <a:pt x="1954955" y="2551446"/>
                </a:cubicBezTo>
                <a:cubicBezTo>
                  <a:pt x="1954955" y="2544198"/>
                  <a:pt x="1960844" y="2538309"/>
                  <a:pt x="1968092" y="2538309"/>
                </a:cubicBezTo>
                <a:close/>
                <a:moveTo>
                  <a:pt x="2073581" y="2533973"/>
                </a:moveTo>
                <a:lnTo>
                  <a:pt x="2073646" y="2533973"/>
                </a:lnTo>
                <a:lnTo>
                  <a:pt x="2073602" y="2533982"/>
                </a:lnTo>
                <a:close/>
                <a:moveTo>
                  <a:pt x="1804231" y="2532031"/>
                </a:moveTo>
                <a:cubicBezTo>
                  <a:pt x="1799766" y="2532031"/>
                  <a:pt x="1796142" y="2535655"/>
                  <a:pt x="1796142" y="2540120"/>
                </a:cubicBezTo>
                <a:cubicBezTo>
                  <a:pt x="1796142" y="2544586"/>
                  <a:pt x="1799766" y="2548210"/>
                  <a:pt x="1804231" y="2548210"/>
                </a:cubicBezTo>
                <a:cubicBezTo>
                  <a:pt x="1808697" y="2548210"/>
                  <a:pt x="1812321" y="2544586"/>
                  <a:pt x="1812321" y="2540120"/>
                </a:cubicBezTo>
                <a:cubicBezTo>
                  <a:pt x="1812321" y="2535655"/>
                  <a:pt x="1808697" y="2532031"/>
                  <a:pt x="1804231" y="2532031"/>
                </a:cubicBezTo>
                <a:close/>
                <a:moveTo>
                  <a:pt x="6116290" y="2527501"/>
                </a:moveTo>
                <a:cubicBezTo>
                  <a:pt x="6123538" y="2527501"/>
                  <a:pt x="6129428" y="2533520"/>
                  <a:pt x="6129428" y="2540638"/>
                </a:cubicBezTo>
                <a:cubicBezTo>
                  <a:pt x="6129428" y="2547757"/>
                  <a:pt x="6123862" y="2553517"/>
                  <a:pt x="6116808" y="2553776"/>
                </a:cubicBezTo>
                <a:lnTo>
                  <a:pt x="6053659" y="2718893"/>
                </a:lnTo>
                <a:lnTo>
                  <a:pt x="6053644" y="2718868"/>
                </a:lnTo>
                <a:lnTo>
                  <a:pt x="6053644" y="2718932"/>
                </a:lnTo>
                <a:lnTo>
                  <a:pt x="6053659" y="2718893"/>
                </a:lnTo>
                <a:lnTo>
                  <a:pt x="6060634" y="2730452"/>
                </a:lnTo>
                <a:cubicBezTo>
                  <a:pt x="6060634" y="2737700"/>
                  <a:pt x="6054745" y="2743589"/>
                  <a:pt x="6047496" y="2743589"/>
                </a:cubicBezTo>
                <a:cubicBezTo>
                  <a:pt x="6040248" y="2743589"/>
                  <a:pt x="6034359" y="2737635"/>
                  <a:pt x="6034359" y="2730452"/>
                </a:cubicBezTo>
                <a:cubicBezTo>
                  <a:pt x="6034359" y="2723268"/>
                  <a:pt x="6040184" y="2717379"/>
                  <a:pt x="6047367" y="2717315"/>
                </a:cubicBezTo>
                <a:cubicBezTo>
                  <a:pt x="6070018" y="2663470"/>
                  <a:pt x="6091180" y="2608138"/>
                  <a:pt x="6110466" y="2552352"/>
                </a:cubicBezTo>
                <a:cubicBezTo>
                  <a:pt x="6106130" y="2550217"/>
                  <a:pt x="6103153" y="2545816"/>
                  <a:pt x="6103153" y="2540638"/>
                </a:cubicBezTo>
                <a:cubicBezTo>
                  <a:pt x="6103153" y="2533390"/>
                  <a:pt x="6109042" y="2527501"/>
                  <a:pt x="6116290" y="2527501"/>
                </a:cubicBezTo>
                <a:close/>
                <a:moveTo>
                  <a:pt x="1804231" y="2525624"/>
                </a:moveTo>
                <a:cubicBezTo>
                  <a:pt x="1812256" y="2525624"/>
                  <a:pt x="1818792" y="2532160"/>
                  <a:pt x="1818792" y="2540185"/>
                </a:cubicBezTo>
                <a:cubicBezTo>
                  <a:pt x="1818792" y="2544780"/>
                  <a:pt x="1816657" y="2548792"/>
                  <a:pt x="1813356" y="2551446"/>
                </a:cubicBezTo>
                <a:cubicBezTo>
                  <a:pt x="1830118" y="2584710"/>
                  <a:pt x="1848109" y="2617780"/>
                  <a:pt x="1866747" y="2650009"/>
                </a:cubicBezTo>
                <a:cubicBezTo>
                  <a:pt x="1868107" y="2649556"/>
                  <a:pt x="1869530" y="2649232"/>
                  <a:pt x="1871083" y="2649232"/>
                </a:cubicBezTo>
                <a:cubicBezTo>
                  <a:pt x="1878332" y="2649232"/>
                  <a:pt x="1884221" y="2655122"/>
                  <a:pt x="1884221" y="2662370"/>
                </a:cubicBezTo>
                <a:cubicBezTo>
                  <a:pt x="1884221" y="2669618"/>
                  <a:pt x="1878332" y="2675507"/>
                  <a:pt x="1871083" y="2675507"/>
                </a:cubicBezTo>
                <a:lnTo>
                  <a:pt x="1871083" y="2675572"/>
                </a:lnTo>
                <a:cubicBezTo>
                  <a:pt x="1863835" y="2675572"/>
                  <a:pt x="1857946" y="2669683"/>
                  <a:pt x="1857946" y="2662435"/>
                </a:cubicBezTo>
                <a:cubicBezTo>
                  <a:pt x="1857946" y="2659005"/>
                  <a:pt x="1859240" y="2655963"/>
                  <a:pt x="1861376" y="2653633"/>
                </a:cubicBezTo>
                <a:cubicBezTo>
                  <a:pt x="1842543" y="2621145"/>
                  <a:pt x="1824487" y="2587881"/>
                  <a:pt x="1807532" y="2554358"/>
                </a:cubicBezTo>
                <a:cubicBezTo>
                  <a:pt x="1806496" y="2554552"/>
                  <a:pt x="1805396" y="2554746"/>
                  <a:pt x="1804231" y="2554746"/>
                </a:cubicBezTo>
                <a:cubicBezTo>
                  <a:pt x="1796206" y="2554746"/>
                  <a:pt x="1789670" y="2548210"/>
                  <a:pt x="1789670" y="2540185"/>
                </a:cubicBezTo>
                <a:cubicBezTo>
                  <a:pt x="1789670" y="2532160"/>
                  <a:pt x="1796206" y="2525624"/>
                  <a:pt x="1804231" y="2525624"/>
                </a:cubicBezTo>
                <a:close/>
                <a:moveTo>
                  <a:pt x="2117071" y="2519088"/>
                </a:moveTo>
                <a:cubicBezTo>
                  <a:pt x="2112605" y="2519088"/>
                  <a:pt x="2108981" y="2522712"/>
                  <a:pt x="2108981" y="2527178"/>
                </a:cubicBezTo>
                <a:cubicBezTo>
                  <a:pt x="2108981" y="2531643"/>
                  <a:pt x="2112605" y="2535267"/>
                  <a:pt x="2117071" y="2535267"/>
                </a:cubicBezTo>
                <a:cubicBezTo>
                  <a:pt x="2121536" y="2535267"/>
                  <a:pt x="2125160" y="2531643"/>
                  <a:pt x="2125160" y="2527178"/>
                </a:cubicBezTo>
                <a:cubicBezTo>
                  <a:pt x="2125160" y="2522712"/>
                  <a:pt x="2121536" y="2519088"/>
                  <a:pt x="2117071" y="2519088"/>
                </a:cubicBezTo>
                <a:close/>
                <a:moveTo>
                  <a:pt x="3327268" y="2515852"/>
                </a:moveTo>
                <a:cubicBezTo>
                  <a:pt x="3322803" y="2515852"/>
                  <a:pt x="3319178" y="2519476"/>
                  <a:pt x="3319178" y="2523941"/>
                </a:cubicBezTo>
                <a:cubicBezTo>
                  <a:pt x="3319178" y="2528407"/>
                  <a:pt x="3322803" y="2532031"/>
                  <a:pt x="3327268" y="2532031"/>
                </a:cubicBezTo>
                <a:cubicBezTo>
                  <a:pt x="3331733" y="2532031"/>
                  <a:pt x="3335358" y="2528407"/>
                  <a:pt x="3335358" y="2523941"/>
                </a:cubicBezTo>
                <a:cubicBezTo>
                  <a:pt x="3335358" y="2519476"/>
                  <a:pt x="3331733" y="2515852"/>
                  <a:pt x="3327268" y="2515852"/>
                </a:cubicBezTo>
                <a:close/>
                <a:moveTo>
                  <a:pt x="6708122" y="2509898"/>
                </a:moveTo>
                <a:cubicBezTo>
                  <a:pt x="6703656" y="2509898"/>
                  <a:pt x="6700032" y="2513523"/>
                  <a:pt x="6700032" y="2517988"/>
                </a:cubicBezTo>
                <a:cubicBezTo>
                  <a:pt x="6700032" y="2522453"/>
                  <a:pt x="6703656" y="2526077"/>
                  <a:pt x="6708122" y="2526077"/>
                </a:cubicBezTo>
                <a:cubicBezTo>
                  <a:pt x="6712587" y="2526077"/>
                  <a:pt x="6716212" y="2522453"/>
                  <a:pt x="6716212" y="2517988"/>
                </a:cubicBezTo>
                <a:cubicBezTo>
                  <a:pt x="6716212" y="2513523"/>
                  <a:pt x="6712587" y="2509898"/>
                  <a:pt x="6708122" y="2509898"/>
                </a:cubicBezTo>
                <a:close/>
                <a:moveTo>
                  <a:pt x="3327203" y="2509445"/>
                </a:moveTo>
                <a:cubicBezTo>
                  <a:pt x="3335228" y="2509445"/>
                  <a:pt x="3341764" y="2515981"/>
                  <a:pt x="3341764" y="2524006"/>
                </a:cubicBezTo>
                <a:cubicBezTo>
                  <a:pt x="3341764" y="2524783"/>
                  <a:pt x="3341700" y="2525495"/>
                  <a:pt x="3341570" y="2526207"/>
                </a:cubicBezTo>
                <a:cubicBezTo>
                  <a:pt x="3354513" y="2529442"/>
                  <a:pt x="3367586" y="2532354"/>
                  <a:pt x="3380724" y="2535008"/>
                </a:cubicBezTo>
                <a:cubicBezTo>
                  <a:pt x="3383054" y="2531190"/>
                  <a:pt x="3387196" y="2528601"/>
                  <a:pt x="3391984" y="2528601"/>
                </a:cubicBezTo>
                <a:cubicBezTo>
                  <a:pt x="3399233" y="2528601"/>
                  <a:pt x="3405122" y="2534490"/>
                  <a:pt x="3405122" y="2541738"/>
                </a:cubicBezTo>
                <a:cubicBezTo>
                  <a:pt x="3405122" y="2548987"/>
                  <a:pt x="3399233" y="2554876"/>
                  <a:pt x="3391984" y="2554876"/>
                </a:cubicBezTo>
                <a:cubicBezTo>
                  <a:pt x="3384736" y="2554876"/>
                  <a:pt x="3378847" y="2548987"/>
                  <a:pt x="3378847" y="2541738"/>
                </a:cubicBezTo>
                <a:cubicBezTo>
                  <a:pt x="3378847" y="2541609"/>
                  <a:pt x="3378847" y="2541221"/>
                  <a:pt x="3378847" y="2541221"/>
                </a:cubicBezTo>
                <a:lnTo>
                  <a:pt x="3378782" y="2541285"/>
                </a:lnTo>
                <a:cubicBezTo>
                  <a:pt x="3365450" y="2538567"/>
                  <a:pt x="3352184" y="2535590"/>
                  <a:pt x="3339111" y="2532290"/>
                </a:cubicBezTo>
                <a:cubicBezTo>
                  <a:pt x="3336522" y="2536108"/>
                  <a:pt x="3332122" y="2538567"/>
                  <a:pt x="3327203" y="2538567"/>
                </a:cubicBezTo>
                <a:cubicBezTo>
                  <a:pt x="3319178" y="2538567"/>
                  <a:pt x="3312642" y="2532031"/>
                  <a:pt x="3312642" y="2524006"/>
                </a:cubicBezTo>
                <a:cubicBezTo>
                  <a:pt x="3312642" y="2515981"/>
                  <a:pt x="3319178" y="2509445"/>
                  <a:pt x="3327203" y="2509445"/>
                </a:cubicBezTo>
                <a:close/>
                <a:moveTo>
                  <a:pt x="4042903" y="2508798"/>
                </a:moveTo>
                <a:cubicBezTo>
                  <a:pt x="4038438" y="2508798"/>
                  <a:pt x="4034814" y="2512422"/>
                  <a:pt x="4034814" y="2516887"/>
                </a:cubicBezTo>
                <a:cubicBezTo>
                  <a:pt x="4034814" y="2521353"/>
                  <a:pt x="4038438" y="2524977"/>
                  <a:pt x="4042903" y="2524977"/>
                </a:cubicBezTo>
                <a:cubicBezTo>
                  <a:pt x="4047369" y="2524977"/>
                  <a:pt x="4050993" y="2521353"/>
                  <a:pt x="4050993" y="2516887"/>
                </a:cubicBezTo>
                <a:cubicBezTo>
                  <a:pt x="4050993" y="2512422"/>
                  <a:pt x="4047369" y="2508798"/>
                  <a:pt x="4042903" y="2508798"/>
                </a:cubicBezTo>
                <a:close/>
                <a:moveTo>
                  <a:pt x="6708057" y="2503362"/>
                </a:moveTo>
                <a:cubicBezTo>
                  <a:pt x="6716082" y="2503362"/>
                  <a:pt x="6722618" y="2510028"/>
                  <a:pt x="6722618" y="2517923"/>
                </a:cubicBezTo>
                <a:cubicBezTo>
                  <a:pt x="6722618" y="2525819"/>
                  <a:pt x="6716276" y="2532225"/>
                  <a:pt x="6708380" y="2532420"/>
                </a:cubicBezTo>
                <a:cubicBezTo>
                  <a:pt x="6700938" y="2559859"/>
                  <a:pt x="6692913" y="2587364"/>
                  <a:pt x="6684695" y="2614610"/>
                </a:cubicBezTo>
                <a:cubicBezTo>
                  <a:pt x="6688189" y="2617004"/>
                  <a:pt x="6690518" y="2621016"/>
                  <a:pt x="6690518" y="2625547"/>
                </a:cubicBezTo>
                <a:cubicBezTo>
                  <a:pt x="6690518" y="2632795"/>
                  <a:pt x="6684630" y="2638684"/>
                  <a:pt x="6677382" y="2638684"/>
                </a:cubicBezTo>
                <a:cubicBezTo>
                  <a:pt x="6670133" y="2638684"/>
                  <a:pt x="6664244" y="2632795"/>
                  <a:pt x="6664244" y="2625547"/>
                </a:cubicBezTo>
                <a:cubicBezTo>
                  <a:pt x="6664244" y="2618298"/>
                  <a:pt x="6670133" y="2612409"/>
                  <a:pt x="6677382" y="2612409"/>
                </a:cubicBezTo>
                <a:cubicBezTo>
                  <a:pt x="6677770" y="2612409"/>
                  <a:pt x="6678223" y="2612539"/>
                  <a:pt x="6678611" y="2612539"/>
                </a:cubicBezTo>
                <a:cubicBezTo>
                  <a:pt x="6686765" y="2585617"/>
                  <a:pt x="6694660" y="2558371"/>
                  <a:pt x="6702103" y="2531190"/>
                </a:cubicBezTo>
                <a:cubicBezTo>
                  <a:pt x="6697055" y="2528925"/>
                  <a:pt x="6693561" y="2523877"/>
                  <a:pt x="6693561" y="2517988"/>
                </a:cubicBezTo>
                <a:cubicBezTo>
                  <a:pt x="6693561" y="2509963"/>
                  <a:pt x="6700097" y="2503427"/>
                  <a:pt x="6708122" y="2503427"/>
                </a:cubicBezTo>
                <a:close/>
                <a:moveTo>
                  <a:pt x="1845325" y="2502456"/>
                </a:moveTo>
                <a:cubicBezTo>
                  <a:pt x="1852574" y="2502456"/>
                  <a:pt x="1858463" y="2508345"/>
                  <a:pt x="1858463" y="2515593"/>
                </a:cubicBezTo>
                <a:cubicBezTo>
                  <a:pt x="1858463" y="2519994"/>
                  <a:pt x="1856327" y="2523813"/>
                  <a:pt x="1853027" y="2526207"/>
                </a:cubicBezTo>
                <a:cubicBezTo>
                  <a:pt x="1876066" y="2572026"/>
                  <a:pt x="1901046" y="2617328"/>
                  <a:pt x="1927645" y="2661205"/>
                </a:cubicBezTo>
                <a:lnTo>
                  <a:pt x="1928939" y="2663406"/>
                </a:lnTo>
                <a:lnTo>
                  <a:pt x="1895028" y="2697317"/>
                </a:lnTo>
                <a:cubicBezTo>
                  <a:pt x="1911466" y="2723981"/>
                  <a:pt x="1928810" y="2750514"/>
                  <a:pt x="1946477" y="2776336"/>
                </a:cubicBezTo>
                <a:cubicBezTo>
                  <a:pt x="1947772" y="2775883"/>
                  <a:pt x="1949196" y="2775560"/>
                  <a:pt x="1950684" y="2775560"/>
                </a:cubicBezTo>
                <a:lnTo>
                  <a:pt x="1950749" y="2775495"/>
                </a:lnTo>
                <a:cubicBezTo>
                  <a:pt x="1957997" y="2775495"/>
                  <a:pt x="1963886" y="2781384"/>
                  <a:pt x="1963886" y="2788632"/>
                </a:cubicBezTo>
                <a:cubicBezTo>
                  <a:pt x="1963886" y="2795880"/>
                  <a:pt x="1957997" y="2801770"/>
                  <a:pt x="1950749" y="2801770"/>
                </a:cubicBezTo>
                <a:cubicBezTo>
                  <a:pt x="1943500" y="2801770"/>
                  <a:pt x="1937611" y="2795880"/>
                  <a:pt x="1937611" y="2788632"/>
                </a:cubicBezTo>
                <a:cubicBezTo>
                  <a:pt x="1937611" y="2785202"/>
                  <a:pt x="1938970" y="2782096"/>
                  <a:pt x="1941106" y="2779766"/>
                </a:cubicBezTo>
                <a:cubicBezTo>
                  <a:pt x="1922921" y="2753232"/>
                  <a:pt x="1905124" y="2725857"/>
                  <a:pt x="1888232" y="2698417"/>
                </a:cubicBezTo>
                <a:lnTo>
                  <a:pt x="1886874" y="2696217"/>
                </a:lnTo>
                <a:lnTo>
                  <a:pt x="1920785" y="2662306"/>
                </a:lnTo>
                <a:cubicBezTo>
                  <a:pt x="1894510" y="2618816"/>
                  <a:pt x="1869788" y="2573903"/>
                  <a:pt x="1847008" y="2528537"/>
                </a:cubicBezTo>
                <a:cubicBezTo>
                  <a:pt x="1846490" y="2528602"/>
                  <a:pt x="1845908" y="2528731"/>
                  <a:pt x="1845325" y="2528731"/>
                </a:cubicBezTo>
                <a:cubicBezTo>
                  <a:pt x="1838077" y="2528731"/>
                  <a:pt x="1832188" y="2522842"/>
                  <a:pt x="1832188" y="2515593"/>
                </a:cubicBezTo>
                <a:cubicBezTo>
                  <a:pt x="1832188" y="2508345"/>
                  <a:pt x="1838077" y="2502456"/>
                  <a:pt x="1845325" y="2502456"/>
                </a:cubicBezTo>
                <a:close/>
                <a:moveTo>
                  <a:pt x="6276140" y="2497537"/>
                </a:moveTo>
                <a:cubicBezTo>
                  <a:pt x="6271674" y="2497537"/>
                  <a:pt x="6268050" y="2501162"/>
                  <a:pt x="6268050" y="2505627"/>
                </a:cubicBezTo>
                <a:cubicBezTo>
                  <a:pt x="6268050" y="2510092"/>
                  <a:pt x="6271674" y="2513717"/>
                  <a:pt x="6276140" y="2513717"/>
                </a:cubicBezTo>
                <a:cubicBezTo>
                  <a:pt x="6280605" y="2513717"/>
                  <a:pt x="6284229" y="2510092"/>
                  <a:pt x="6284229" y="2505627"/>
                </a:cubicBezTo>
                <a:cubicBezTo>
                  <a:pt x="6284229" y="2501162"/>
                  <a:pt x="6280605" y="2497537"/>
                  <a:pt x="6276140" y="2497537"/>
                </a:cubicBezTo>
                <a:close/>
                <a:moveTo>
                  <a:pt x="3862797" y="2492618"/>
                </a:moveTo>
                <a:cubicBezTo>
                  <a:pt x="3858331" y="2492618"/>
                  <a:pt x="3854707" y="2496243"/>
                  <a:pt x="3854707" y="2500708"/>
                </a:cubicBezTo>
                <a:cubicBezTo>
                  <a:pt x="3854707" y="2505173"/>
                  <a:pt x="3858331" y="2508798"/>
                  <a:pt x="3862797" y="2508798"/>
                </a:cubicBezTo>
                <a:cubicBezTo>
                  <a:pt x="3867262" y="2508798"/>
                  <a:pt x="3870887" y="2505173"/>
                  <a:pt x="3870887" y="2500708"/>
                </a:cubicBezTo>
                <a:cubicBezTo>
                  <a:pt x="3870887" y="2496243"/>
                  <a:pt x="3867262" y="2492618"/>
                  <a:pt x="3862797" y="2492618"/>
                </a:cubicBezTo>
                <a:close/>
                <a:moveTo>
                  <a:pt x="3722556" y="2487247"/>
                </a:moveTo>
                <a:cubicBezTo>
                  <a:pt x="3718091" y="2487247"/>
                  <a:pt x="3714467" y="2490871"/>
                  <a:pt x="3714467" y="2495337"/>
                </a:cubicBezTo>
                <a:cubicBezTo>
                  <a:pt x="3714467" y="2499802"/>
                  <a:pt x="3718091" y="2503426"/>
                  <a:pt x="3722556" y="2503426"/>
                </a:cubicBezTo>
                <a:cubicBezTo>
                  <a:pt x="3727022" y="2503426"/>
                  <a:pt x="3730646" y="2499802"/>
                  <a:pt x="3730646" y="2495337"/>
                </a:cubicBezTo>
                <a:cubicBezTo>
                  <a:pt x="3730646" y="2490871"/>
                  <a:pt x="3727022" y="2487247"/>
                  <a:pt x="3722556" y="2487247"/>
                </a:cubicBezTo>
                <a:close/>
                <a:moveTo>
                  <a:pt x="3862667" y="2486082"/>
                </a:moveTo>
                <a:cubicBezTo>
                  <a:pt x="3870692" y="2486082"/>
                  <a:pt x="3877229" y="2492618"/>
                  <a:pt x="3877229" y="2500643"/>
                </a:cubicBezTo>
                <a:cubicBezTo>
                  <a:pt x="3877229" y="2508668"/>
                  <a:pt x="3870692" y="2515204"/>
                  <a:pt x="3862667" y="2515204"/>
                </a:cubicBezTo>
                <a:cubicBezTo>
                  <a:pt x="3858137" y="2515204"/>
                  <a:pt x="3854060" y="2513069"/>
                  <a:pt x="3851407" y="2509768"/>
                </a:cubicBezTo>
                <a:cubicBezTo>
                  <a:pt x="3757309" y="2542580"/>
                  <a:pt x="3658617" y="2559276"/>
                  <a:pt x="3557982" y="2559276"/>
                </a:cubicBezTo>
                <a:cubicBezTo>
                  <a:pt x="3514946" y="2559276"/>
                  <a:pt x="3471715" y="2556170"/>
                  <a:pt x="3429455" y="2550087"/>
                </a:cubicBezTo>
                <a:lnTo>
                  <a:pt x="3394444" y="2585098"/>
                </a:lnTo>
                <a:cubicBezTo>
                  <a:pt x="3448094" y="2594612"/>
                  <a:pt x="3503103" y="2599401"/>
                  <a:pt x="3557982" y="2599401"/>
                </a:cubicBezTo>
                <a:lnTo>
                  <a:pt x="3561218" y="2599401"/>
                </a:lnTo>
                <a:lnTo>
                  <a:pt x="3561218" y="2652468"/>
                </a:lnTo>
                <a:lnTo>
                  <a:pt x="3557982" y="2652468"/>
                </a:lnTo>
                <a:cubicBezTo>
                  <a:pt x="3498119" y="2652468"/>
                  <a:pt x="3438127" y="2647032"/>
                  <a:pt x="3379753" y="2636354"/>
                </a:cubicBezTo>
                <a:cubicBezTo>
                  <a:pt x="3377876" y="2642114"/>
                  <a:pt x="3372440" y="2646320"/>
                  <a:pt x="3366033" y="2646320"/>
                </a:cubicBezTo>
                <a:cubicBezTo>
                  <a:pt x="3358008" y="2646320"/>
                  <a:pt x="3351472" y="2639784"/>
                  <a:pt x="3351472" y="2631759"/>
                </a:cubicBezTo>
                <a:cubicBezTo>
                  <a:pt x="3351472" y="2623734"/>
                  <a:pt x="3358008" y="2617198"/>
                  <a:pt x="3366033" y="2617198"/>
                </a:cubicBezTo>
                <a:cubicBezTo>
                  <a:pt x="3373411" y="2617198"/>
                  <a:pt x="3379494" y="2622763"/>
                  <a:pt x="3380400" y="2629882"/>
                </a:cubicBezTo>
                <a:cubicBezTo>
                  <a:pt x="3437545" y="2640366"/>
                  <a:pt x="3496178" y="2645802"/>
                  <a:pt x="3554811" y="2645996"/>
                </a:cubicBezTo>
                <a:lnTo>
                  <a:pt x="3554811" y="2605872"/>
                </a:lnTo>
                <a:cubicBezTo>
                  <a:pt x="3498508" y="2605678"/>
                  <a:pt x="3442205" y="2600436"/>
                  <a:pt x="3387260" y="2590340"/>
                </a:cubicBezTo>
                <a:lnTo>
                  <a:pt x="3381177" y="2589240"/>
                </a:lnTo>
                <a:lnTo>
                  <a:pt x="3427190" y="2543227"/>
                </a:lnTo>
                <a:lnTo>
                  <a:pt x="3428808" y="2543485"/>
                </a:lnTo>
                <a:cubicBezTo>
                  <a:pt x="3471262" y="2549698"/>
                  <a:pt x="3514752" y="2552869"/>
                  <a:pt x="3558047" y="2552869"/>
                </a:cubicBezTo>
                <a:cubicBezTo>
                  <a:pt x="3657710" y="2552869"/>
                  <a:pt x="3755432" y="2536431"/>
                  <a:pt x="3848624" y="2504009"/>
                </a:cubicBezTo>
                <a:cubicBezTo>
                  <a:pt x="3848365" y="2502973"/>
                  <a:pt x="3848236" y="2501873"/>
                  <a:pt x="3848236" y="2500773"/>
                </a:cubicBezTo>
                <a:cubicBezTo>
                  <a:pt x="3848236" y="2492748"/>
                  <a:pt x="3854772" y="2486212"/>
                  <a:pt x="3862797" y="2486212"/>
                </a:cubicBezTo>
                <a:close/>
                <a:moveTo>
                  <a:pt x="5787012" y="2482976"/>
                </a:moveTo>
                <a:cubicBezTo>
                  <a:pt x="5782547" y="2482976"/>
                  <a:pt x="5778922" y="2486601"/>
                  <a:pt x="5778922" y="2491066"/>
                </a:cubicBezTo>
                <a:cubicBezTo>
                  <a:pt x="5778922" y="2495531"/>
                  <a:pt x="5782547" y="2499156"/>
                  <a:pt x="5787012" y="2499156"/>
                </a:cubicBezTo>
                <a:cubicBezTo>
                  <a:pt x="5791477" y="2499156"/>
                  <a:pt x="5795102" y="2495531"/>
                  <a:pt x="5795102" y="2491066"/>
                </a:cubicBezTo>
                <a:cubicBezTo>
                  <a:pt x="5795102" y="2486601"/>
                  <a:pt x="5791477" y="2482976"/>
                  <a:pt x="5787012" y="2482976"/>
                </a:cubicBezTo>
                <a:close/>
                <a:moveTo>
                  <a:pt x="2202820" y="2481876"/>
                </a:moveTo>
                <a:cubicBezTo>
                  <a:pt x="2198355" y="2481876"/>
                  <a:pt x="2194731" y="2485500"/>
                  <a:pt x="2194731" y="2489965"/>
                </a:cubicBezTo>
                <a:cubicBezTo>
                  <a:pt x="2194731" y="2494431"/>
                  <a:pt x="2198355" y="2498055"/>
                  <a:pt x="2202820" y="2498055"/>
                </a:cubicBezTo>
                <a:cubicBezTo>
                  <a:pt x="2207285" y="2498055"/>
                  <a:pt x="2210910" y="2494431"/>
                  <a:pt x="2210910" y="2489965"/>
                </a:cubicBezTo>
                <a:cubicBezTo>
                  <a:pt x="2210910" y="2485500"/>
                  <a:pt x="2207285" y="2481876"/>
                  <a:pt x="2202820" y="2481876"/>
                </a:cubicBezTo>
                <a:close/>
                <a:moveTo>
                  <a:pt x="4090858" y="2477928"/>
                </a:moveTo>
                <a:cubicBezTo>
                  <a:pt x="4098107" y="2477928"/>
                  <a:pt x="4103996" y="2483817"/>
                  <a:pt x="4103996" y="2491065"/>
                </a:cubicBezTo>
                <a:cubicBezTo>
                  <a:pt x="4103996" y="2498314"/>
                  <a:pt x="4098107" y="2504203"/>
                  <a:pt x="4090858" y="2504203"/>
                </a:cubicBezTo>
                <a:cubicBezTo>
                  <a:pt x="4087623" y="2504203"/>
                  <a:pt x="4084710" y="2503038"/>
                  <a:pt x="4082445" y="2501096"/>
                </a:cubicBezTo>
                <a:lnTo>
                  <a:pt x="4082510" y="2501032"/>
                </a:lnTo>
                <a:cubicBezTo>
                  <a:pt x="4074226" y="2506274"/>
                  <a:pt x="4065878" y="2511451"/>
                  <a:pt x="4057464" y="2516434"/>
                </a:cubicBezTo>
                <a:cubicBezTo>
                  <a:pt x="4057464" y="2516564"/>
                  <a:pt x="4057464" y="2516758"/>
                  <a:pt x="4057464" y="2516887"/>
                </a:cubicBezTo>
                <a:cubicBezTo>
                  <a:pt x="4057464" y="2524912"/>
                  <a:pt x="4050928" y="2531448"/>
                  <a:pt x="4042903" y="2531448"/>
                </a:cubicBezTo>
                <a:cubicBezTo>
                  <a:pt x="4034878" y="2531448"/>
                  <a:pt x="4028342" y="2524912"/>
                  <a:pt x="4028342" y="2516887"/>
                </a:cubicBezTo>
                <a:cubicBezTo>
                  <a:pt x="4028342" y="2508862"/>
                  <a:pt x="4034878" y="2502326"/>
                  <a:pt x="4042903" y="2502326"/>
                </a:cubicBezTo>
                <a:cubicBezTo>
                  <a:pt x="4048404" y="2502326"/>
                  <a:pt x="4053129" y="2505432"/>
                  <a:pt x="4055588" y="2509963"/>
                </a:cubicBezTo>
                <a:cubicBezTo>
                  <a:pt x="4063289" y="2505432"/>
                  <a:pt x="4070990" y="2500643"/>
                  <a:pt x="4078627" y="2495854"/>
                </a:cubicBezTo>
                <a:cubicBezTo>
                  <a:pt x="4078045" y="2494366"/>
                  <a:pt x="4077721" y="2492748"/>
                  <a:pt x="4077721" y="2491065"/>
                </a:cubicBezTo>
                <a:cubicBezTo>
                  <a:pt x="4077721" y="2483817"/>
                  <a:pt x="4083610" y="2477928"/>
                  <a:pt x="4090858" y="2477928"/>
                </a:cubicBezTo>
                <a:close/>
                <a:moveTo>
                  <a:pt x="5787012" y="2476440"/>
                </a:moveTo>
                <a:cubicBezTo>
                  <a:pt x="5795037" y="2476440"/>
                  <a:pt x="5801573" y="2482976"/>
                  <a:pt x="5801573" y="2491001"/>
                </a:cubicBezTo>
                <a:cubicBezTo>
                  <a:pt x="5801573" y="2499026"/>
                  <a:pt x="5795102" y="2505562"/>
                  <a:pt x="5787077" y="2505562"/>
                </a:cubicBezTo>
                <a:cubicBezTo>
                  <a:pt x="5780605" y="2522712"/>
                  <a:pt x="5774004" y="2539862"/>
                  <a:pt x="5767274" y="2556559"/>
                </a:cubicBezTo>
                <a:cubicBezTo>
                  <a:pt x="5770380" y="2559277"/>
                  <a:pt x="5772451" y="2563160"/>
                  <a:pt x="5772451" y="2567625"/>
                </a:cubicBezTo>
                <a:lnTo>
                  <a:pt x="5772386" y="2567625"/>
                </a:lnTo>
                <a:cubicBezTo>
                  <a:pt x="5772386" y="2575650"/>
                  <a:pt x="5765850" y="2582187"/>
                  <a:pt x="5757825" y="2582187"/>
                </a:cubicBezTo>
                <a:cubicBezTo>
                  <a:pt x="5749800" y="2582187"/>
                  <a:pt x="5743264" y="2575650"/>
                  <a:pt x="5743264" y="2567625"/>
                </a:cubicBezTo>
                <a:cubicBezTo>
                  <a:pt x="5743264" y="2559601"/>
                  <a:pt x="5749800" y="2553064"/>
                  <a:pt x="5757825" y="2553064"/>
                </a:cubicBezTo>
                <a:cubicBezTo>
                  <a:pt x="5759119" y="2553064"/>
                  <a:pt x="5760284" y="2553258"/>
                  <a:pt x="5761449" y="2553582"/>
                </a:cubicBezTo>
                <a:cubicBezTo>
                  <a:pt x="5767986" y="2537338"/>
                  <a:pt x="5774393" y="2520706"/>
                  <a:pt x="5780670" y="2504074"/>
                </a:cubicBezTo>
                <a:cubicBezTo>
                  <a:pt x="5775816" y="2501679"/>
                  <a:pt x="5772451" y="2496761"/>
                  <a:pt x="5772451" y="2491001"/>
                </a:cubicBezTo>
                <a:cubicBezTo>
                  <a:pt x="5772451" y="2482976"/>
                  <a:pt x="5778987" y="2476440"/>
                  <a:pt x="5787012" y="2476440"/>
                </a:cubicBezTo>
                <a:close/>
                <a:moveTo>
                  <a:pt x="6241272" y="2471926"/>
                </a:moveTo>
                <a:lnTo>
                  <a:pt x="6241321" y="2471975"/>
                </a:lnTo>
                <a:lnTo>
                  <a:pt x="6241257" y="2471975"/>
                </a:lnTo>
                <a:close/>
                <a:moveTo>
                  <a:pt x="3322932" y="2461749"/>
                </a:moveTo>
                <a:cubicBezTo>
                  <a:pt x="3330181" y="2461749"/>
                  <a:pt x="3336070" y="2467638"/>
                  <a:pt x="3336070" y="2474886"/>
                </a:cubicBezTo>
                <a:cubicBezTo>
                  <a:pt x="3336070" y="2475469"/>
                  <a:pt x="3335940" y="2475987"/>
                  <a:pt x="3335940" y="2476504"/>
                </a:cubicBezTo>
                <a:cubicBezTo>
                  <a:pt x="3378589" y="2488218"/>
                  <a:pt x="3422466" y="2496566"/>
                  <a:pt x="3466797" y="2501355"/>
                </a:cubicBezTo>
                <a:cubicBezTo>
                  <a:pt x="3468415" y="2495919"/>
                  <a:pt x="3473398" y="2491971"/>
                  <a:pt x="3479352" y="2491971"/>
                </a:cubicBezTo>
                <a:cubicBezTo>
                  <a:pt x="3486600" y="2491971"/>
                  <a:pt x="3492489" y="2497861"/>
                  <a:pt x="3492489" y="2505109"/>
                </a:cubicBezTo>
                <a:cubicBezTo>
                  <a:pt x="3492489" y="2512357"/>
                  <a:pt x="3486600" y="2518246"/>
                  <a:pt x="3479352" y="2518246"/>
                </a:cubicBezTo>
                <a:cubicBezTo>
                  <a:pt x="3473010" y="2518246"/>
                  <a:pt x="3467703" y="2513716"/>
                  <a:pt x="3466474" y="2507762"/>
                </a:cubicBezTo>
                <a:cubicBezTo>
                  <a:pt x="3421431" y="2502909"/>
                  <a:pt x="3376906" y="2494431"/>
                  <a:pt x="3333611" y="2482523"/>
                </a:cubicBezTo>
                <a:cubicBezTo>
                  <a:pt x="3331216" y="2485823"/>
                  <a:pt x="3327333" y="2488024"/>
                  <a:pt x="3322932" y="2488024"/>
                </a:cubicBezTo>
                <a:cubicBezTo>
                  <a:pt x="3315684" y="2488024"/>
                  <a:pt x="3309795" y="2482135"/>
                  <a:pt x="3309795" y="2474886"/>
                </a:cubicBezTo>
                <a:cubicBezTo>
                  <a:pt x="3309795" y="2467638"/>
                  <a:pt x="3315684" y="2461749"/>
                  <a:pt x="3322932" y="2461749"/>
                </a:cubicBezTo>
                <a:close/>
                <a:moveTo>
                  <a:pt x="3847136" y="2446670"/>
                </a:moveTo>
                <a:cubicBezTo>
                  <a:pt x="3854384" y="2446670"/>
                  <a:pt x="3860273" y="2452559"/>
                  <a:pt x="3860273" y="2459807"/>
                </a:cubicBezTo>
                <a:cubicBezTo>
                  <a:pt x="3860273" y="2467056"/>
                  <a:pt x="3854384" y="2472945"/>
                  <a:pt x="3847136" y="2472945"/>
                </a:cubicBezTo>
                <a:lnTo>
                  <a:pt x="3847136" y="2473010"/>
                </a:lnTo>
                <a:cubicBezTo>
                  <a:pt x="3842153" y="2473010"/>
                  <a:pt x="3837817" y="2470162"/>
                  <a:pt x="3835616" y="2466020"/>
                </a:cubicBezTo>
                <a:cubicBezTo>
                  <a:pt x="3803452" y="2477216"/>
                  <a:pt x="3770317" y="2486600"/>
                  <a:pt x="3736988" y="2493784"/>
                </a:cubicBezTo>
                <a:cubicBezTo>
                  <a:pt x="3737053" y="2494301"/>
                  <a:pt x="3737182" y="2494819"/>
                  <a:pt x="3737182" y="2495401"/>
                </a:cubicBezTo>
                <a:cubicBezTo>
                  <a:pt x="3737182" y="2503426"/>
                  <a:pt x="3730646" y="2509963"/>
                  <a:pt x="3722621" y="2509963"/>
                </a:cubicBezTo>
                <a:cubicBezTo>
                  <a:pt x="3714596" y="2509963"/>
                  <a:pt x="3708060" y="2503426"/>
                  <a:pt x="3708060" y="2495401"/>
                </a:cubicBezTo>
                <a:cubicBezTo>
                  <a:pt x="3708060" y="2487377"/>
                  <a:pt x="3714596" y="2480840"/>
                  <a:pt x="3722621" y="2480840"/>
                </a:cubicBezTo>
                <a:cubicBezTo>
                  <a:pt x="3727734" y="2480840"/>
                  <a:pt x="3732264" y="2483558"/>
                  <a:pt x="3734853" y="2487636"/>
                </a:cubicBezTo>
                <a:cubicBezTo>
                  <a:pt x="3768376" y="2480452"/>
                  <a:pt x="3801640" y="2471003"/>
                  <a:pt x="3833998" y="2459743"/>
                </a:cubicBezTo>
                <a:cubicBezTo>
                  <a:pt x="3833998" y="2452494"/>
                  <a:pt x="3839887" y="2446670"/>
                  <a:pt x="3847136" y="2446670"/>
                </a:cubicBezTo>
                <a:close/>
                <a:moveTo>
                  <a:pt x="3428614" y="2443564"/>
                </a:moveTo>
                <a:cubicBezTo>
                  <a:pt x="3424149" y="2443564"/>
                  <a:pt x="3420525" y="2447188"/>
                  <a:pt x="3420525" y="2451653"/>
                </a:cubicBezTo>
                <a:cubicBezTo>
                  <a:pt x="3420525" y="2456119"/>
                  <a:pt x="3424149" y="2459743"/>
                  <a:pt x="3428614" y="2459743"/>
                </a:cubicBezTo>
                <a:cubicBezTo>
                  <a:pt x="3433080" y="2459743"/>
                  <a:pt x="3436704" y="2456119"/>
                  <a:pt x="3436704" y="2451653"/>
                </a:cubicBezTo>
                <a:cubicBezTo>
                  <a:pt x="3436704" y="2447188"/>
                  <a:pt x="3433080" y="2443564"/>
                  <a:pt x="3428614" y="2443564"/>
                </a:cubicBezTo>
                <a:close/>
                <a:moveTo>
                  <a:pt x="2236214" y="2441946"/>
                </a:moveTo>
                <a:cubicBezTo>
                  <a:pt x="2231748" y="2441946"/>
                  <a:pt x="2228124" y="2445570"/>
                  <a:pt x="2228124" y="2450036"/>
                </a:cubicBezTo>
                <a:cubicBezTo>
                  <a:pt x="2228124" y="2454501"/>
                  <a:pt x="2231748" y="2458125"/>
                  <a:pt x="2236214" y="2458125"/>
                </a:cubicBezTo>
                <a:cubicBezTo>
                  <a:pt x="2240679" y="2458125"/>
                  <a:pt x="2244303" y="2454501"/>
                  <a:pt x="2244303" y="2450036"/>
                </a:cubicBezTo>
                <a:cubicBezTo>
                  <a:pt x="2244303" y="2445570"/>
                  <a:pt x="2240679" y="2441946"/>
                  <a:pt x="2236214" y="2441946"/>
                </a:cubicBezTo>
                <a:close/>
                <a:moveTo>
                  <a:pt x="6678999" y="2440911"/>
                </a:moveTo>
                <a:cubicBezTo>
                  <a:pt x="6674533" y="2440911"/>
                  <a:pt x="6670910" y="2444535"/>
                  <a:pt x="6670910" y="2449000"/>
                </a:cubicBezTo>
                <a:cubicBezTo>
                  <a:pt x="6670910" y="2453465"/>
                  <a:pt x="6674533" y="2457090"/>
                  <a:pt x="6678999" y="2457090"/>
                </a:cubicBezTo>
                <a:cubicBezTo>
                  <a:pt x="6683464" y="2457090"/>
                  <a:pt x="6687089" y="2453465"/>
                  <a:pt x="6687089" y="2449000"/>
                </a:cubicBezTo>
                <a:cubicBezTo>
                  <a:pt x="6687089" y="2444535"/>
                  <a:pt x="6683464" y="2440911"/>
                  <a:pt x="6678999" y="2440911"/>
                </a:cubicBezTo>
                <a:close/>
                <a:moveTo>
                  <a:pt x="3428614" y="2437092"/>
                </a:moveTo>
                <a:cubicBezTo>
                  <a:pt x="3436510" y="2437092"/>
                  <a:pt x="3442981" y="2443499"/>
                  <a:pt x="3443111" y="2451394"/>
                </a:cubicBezTo>
                <a:cubicBezTo>
                  <a:pt x="3468933" y="2455213"/>
                  <a:pt x="3495272" y="2457672"/>
                  <a:pt x="3521483" y="2458902"/>
                </a:cubicBezTo>
                <a:lnTo>
                  <a:pt x="3524589" y="2459031"/>
                </a:lnTo>
                <a:lnTo>
                  <a:pt x="3524589" y="2505562"/>
                </a:lnTo>
                <a:cubicBezTo>
                  <a:pt x="3537079" y="2506080"/>
                  <a:pt x="3547822" y="2506339"/>
                  <a:pt x="3558047" y="2506339"/>
                </a:cubicBezTo>
                <a:cubicBezTo>
                  <a:pt x="3596618" y="2506339"/>
                  <a:pt x="3635383" y="2503685"/>
                  <a:pt x="3673372" y="2498443"/>
                </a:cubicBezTo>
                <a:lnTo>
                  <a:pt x="3673372" y="2457931"/>
                </a:lnTo>
                <a:cubicBezTo>
                  <a:pt x="3641402" y="2462526"/>
                  <a:pt x="3608914" y="2465114"/>
                  <a:pt x="3576427" y="2465891"/>
                </a:cubicBezTo>
                <a:cubicBezTo>
                  <a:pt x="3575521" y="2472298"/>
                  <a:pt x="3570084" y="2477281"/>
                  <a:pt x="3563419" y="2477281"/>
                </a:cubicBezTo>
                <a:cubicBezTo>
                  <a:pt x="3556171" y="2477281"/>
                  <a:pt x="3550281" y="2471392"/>
                  <a:pt x="3550281" y="2464144"/>
                </a:cubicBezTo>
                <a:cubicBezTo>
                  <a:pt x="3550281" y="2456895"/>
                  <a:pt x="3556171" y="2451006"/>
                  <a:pt x="3563419" y="2451006"/>
                </a:cubicBezTo>
                <a:cubicBezTo>
                  <a:pt x="3569049" y="2451006"/>
                  <a:pt x="3573838" y="2454566"/>
                  <a:pt x="3575715" y="2459484"/>
                </a:cubicBezTo>
                <a:cubicBezTo>
                  <a:pt x="3609367" y="2458707"/>
                  <a:pt x="3643085" y="2455989"/>
                  <a:pt x="3676155" y="2451006"/>
                </a:cubicBezTo>
                <a:lnTo>
                  <a:pt x="3679844" y="2450424"/>
                </a:lnTo>
                <a:lnTo>
                  <a:pt x="3679844" y="2504074"/>
                </a:lnTo>
                <a:lnTo>
                  <a:pt x="3677061" y="2504462"/>
                </a:lnTo>
                <a:cubicBezTo>
                  <a:pt x="3637907" y="2510028"/>
                  <a:pt x="3597848" y="2512810"/>
                  <a:pt x="3558047" y="2512810"/>
                </a:cubicBezTo>
                <a:cubicBezTo>
                  <a:pt x="3546851" y="2512810"/>
                  <a:pt x="3535202" y="2512487"/>
                  <a:pt x="3521223" y="2511904"/>
                </a:cubicBezTo>
                <a:lnTo>
                  <a:pt x="3521288" y="2511840"/>
                </a:lnTo>
                <a:lnTo>
                  <a:pt x="3518182" y="2511710"/>
                </a:lnTo>
                <a:lnTo>
                  <a:pt x="3518182" y="2465179"/>
                </a:lnTo>
                <a:cubicBezTo>
                  <a:pt x="3492619" y="2463885"/>
                  <a:pt x="3466991" y="2461425"/>
                  <a:pt x="3441817" y="2457737"/>
                </a:cubicBezTo>
                <a:cubicBezTo>
                  <a:pt x="3439487" y="2462720"/>
                  <a:pt x="3434439" y="2466214"/>
                  <a:pt x="3428614" y="2466214"/>
                </a:cubicBezTo>
                <a:cubicBezTo>
                  <a:pt x="3420589" y="2466214"/>
                  <a:pt x="3414053" y="2459678"/>
                  <a:pt x="3414053" y="2451653"/>
                </a:cubicBezTo>
                <a:cubicBezTo>
                  <a:pt x="3414053" y="2443628"/>
                  <a:pt x="3420719" y="2437092"/>
                  <a:pt x="3428614" y="2437092"/>
                </a:cubicBezTo>
                <a:close/>
                <a:moveTo>
                  <a:pt x="5853864" y="2435474"/>
                </a:moveTo>
                <a:lnTo>
                  <a:pt x="5853799" y="2435538"/>
                </a:lnTo>
                <a:cubicBezTo>
                  <a:pt x="5849333" y="2435538"/>
                  <a:pt x="5845709" y="2439163"/>
                  <a:pt x="5845709" y="2443628"/>
                </a:cubicBezTo>
                <a:cubicBezTo>
                  <a:pt x="5845709" y="2446993"/>
                  <a:pt x="5847845" y="2449841"/>
                  <a:pt x="5850757" y="2451070"/>
                </a:cubicBezTo>
                <a:cubicBezTo>
                  <a:pt x="5851340" y="2450876"/>
                  <a:pt x="5851987" y="2450876"/>
                  <a:pt x="5852569" y="2451070"/>
                </a:cubicBezTo>
                <a:cubicBezTo>
                  <a:pt x="5852893" y="2451200"/>
                  <a:pt x="5853152" y="2451394"/>
                  <a:pt x="5853411" y="2451588"/>
                </a:cubicBezTo>
                <a:cubicBezTo>
                  <a:pt x="5853605" y="2451588"/>
                  <a:pt x="5853735" y="2451653"/>
                  <a:pt x="5853864" y="2451653"/>
                </a:cubicBezTo>
                <a:cubicBezTo>
                  <a:pt x="5858329" y="2451653"/>
                  <a:pt x="5861953" y="2448029"/>
                  <a:pt x="5861953" y="2443563"/>
                </a:cubicBezTo>
                <a:cubicBezTo>
                  <a:pt x="5861953" y="2439098"/>
                  <a:pt x="5858329" y="2435474"/>
                  <a:pt x="5853864" y="2435474"/>
                </a:cubicBezTo>
                <a:close/>
                <a:moveTo>
                  <a:pt x="5853864" y="2429002"/>
                </a:moveTo>
                <a:cubicBezTo>
                  <a:pt x="5861888" y="2429002"/>
                  <a:pt x="5868425" y="2435538"/>
                  <a:pt x="5868425" y="2443563"/>
                </a:cubicBezTo>
                <a:cubicBezTo>
                  <a:pt x="5868425" y="2451588"/>
                  <a:pt x="5861888" y="2458124"/>
                  <a:pt x="5853864" y="2458124"/>
                </a:cubicBezTo>
                <a:cubicBezTo>
                  <a:pt x="5853799" y="2458124"/>
                  <a:pt x="5853605" y="2458124"/>
                  <a:pt x="5853605" y="2458124"/>
                </a:cubicBezTo>
                <a:lnTo>
                  <a:pt x="5853540" y="2458124"/>
                </a:lnTo>
                <a:lnTo>
                  <a:pt x="5853411" y="2458577"/>
                </a:lnTo>
                <a:cubicBezTo>
                  <a:pt x="5846033" y="2479999"/>
                  <a:pt x="5838008" y="2502002"/>
                  <a:pt x="5829660" y="2524071"/>
                </a:cubicBezTo>
                <a:cubicBezTo>
                  <a:pt x="5833413" y="2526336"/>
                  <a:pt x="5836002" y="2530478"/>
                  <a:pt x="5836002" y="2535267"/>
                </a:cubicBezTo>
                <a:cubicBezTo>
                  <a:pt x="5836002" y="2542515"/>
                  <a:pt x="5830113" y="2548404"/>
                  <a:pt x="5822865" y="2548404"/>
                </a:cubicBezTo>
                <a:cubicBezTo>
                  <a:pt x="5815616" y="2548404"/>
                  <a:pt x="5809727" y="2542515"/>
                  <a:pt x="5809727" y="2535267"/>
                </a:cubicBezTo>
                <a:cubicBezTo>
                  <a:pt x="5809727" y="2528018"/>
                  <a:pt x="5815616" y="2522129"/>
                  <a:pt x="5822865" y="2522129"/>
                </a:cubicBezTo>
                <a:cubicBezTo>
                  <a:pt x="5823059" y="2522129"/>
                  <a:pt x="5823253" y="2522129"/>
                  <a:pt x="5823447" y="2522129"/>
                </a:cubicBezTo>
                <a:cubicBezTo>
                  <a:pt x="5831796" y="2499996"/>
                  <a:pt x="5839885" y="2477928"/>
                  <a:pt x="5847263" y="2456506"/>
                </a:cubicBezTo>
                <a:cubicBezTo>
                  <a:pt x="5842603" y="2454047"/>
                  <a:pt x="5839302" y="2449194"/>
                  <a:pt x="5839302" y="2443563"/>
                </a:cubicBezTo>
                <a:cubicBezTo>
                  <a:pt x="5839302" y="2435538"/>
                  <a:pt x="5845839" y="2429002"/>
                  <a:pt x="5853864" y="2429002"/>
                </a:cubicBezTo>
                <a:close/>
                <a:moveTo>
                  <a:pt x="5908873" y="2418260"/>
                </a:moveTo>
                <a:cubicBezTo>
                  <a:pt x="5904408" y="2418260"/>
                  <a:pt x="5900784" y="2421884"/>
                  <a:pt x="5900784" y="2426350"/>
                </a:cubicBezTo>
                <a:cubicBezTo>
                  <a:pt x="5900784" y="2430815"/>
                  <a:pt x="5904408" y="2434439"/>
                  <a:pt x="5908873" y="2434439"/>
                </a:cubicBezTo>
                <a:cubicBezTo>
                  <a:pt x="5913339" y="2434439"/>
                  <a:pt x="5916963" y="2430815"/>
                  <a:pt x="5916963" y="2426350"/>
                </a:cubicBezTo>
                <a:cubicBezTo>
                  <a:pt x="5916963" y="2421884"/>
                  <a:pt x="5913339" y="2418260"/>
                  <a:pt x="5908873" y="2418260"/>
                </a:cubicBezTo>
                <a:close/>
                <a:moveTo>
                  <a:pt x="3791026" y="2416383"/>
                </a:moveTo>
                <a:cubicBezTo>
                  <a:pt x="3798275" y="2416383"/>
                  <a:pt x="3804164" y="2422272"/>
                  <a:pt x="3804164" y="2429520"/>
                </a:cubicBezTo>
                <a:cubicBezTo>
                  <a:pt x="3804164" y="2436769"/>
                  <a:pt x="3798275" y="2442658"/>
                  <a:pt x="3791026" y="2442658"/>
                </a:cubicBezTo>
                <a:cubicBezTo>
                  <a:pt x="3785655" y="2442658"/>
                  <a:pt x="3781125" y="2439487"/>
                  <a:pt x="3779054" y="2434957"/>
                </a:cubicBezTo>
                <a:cubicBezTo>
                  <a:pt x="3760221" y="2440328"/>
                  <a:pt x="3741130" y="2445117"/>
                  <a:pt x="3721974" y="2449130"/>
                </a:cubicBezTo>
                <a:cubicBezTo>
                  <a:pt x="3722039" y="2449777"/>
                  <a:pt x="3722168" y="2450424"/>
                  <a:pt x="3722168" y="2451071"/>
                </a:cubicBezTo>
                <a:cubicBezTo>
                  <a:pt x="3722168" y="2458319"/>
                  <a:pt x="3716279" y="2464208"/>
                  <a:pt x="3709031" y="2464208"/>
                </a:cubicBezTo>
                <a:cubicBezTo>
                  <a:pt x="3701782" y="2464208"/>
                  <a:pt x="3695893" y="2458319"/>
                  <a:pt x="3695893" y="2451071"/>
                </a:cubicBezTo>
                <a:cubicBezTo>
                  <a:pt x="3695893" y="2443823"/>
                  <a:pt x="3701782" y="2437933"/>
                  <a:pt x="3709031" y="2437933"/>
                </a:cubicBezTo>
                <a:cubicBezTo>
                  <a:pt x="3713302" y="2437933"/>
                  <a:pt x="3717055" y="2440004"/>
                  <a:pt x="3719450" y="2443111"/>
                </a:cubicBezTo>
                <a:cubicBezTo>
                  <a:pt x="3739124" y="2439034"/>
                  <a:pt x="3758668" y="2434180"/>
                  <a:pt x="3777954" y="2428614"/>
                </a:cubicBezTo>
                <a:cubicBezTo>
                  <a:pt x="3778471" y="2421754"/>
                  <a:pt x="3784102" y="2416383"/>
                  <a:pt x="3791026" y="2416383"/>
                </a:cubicBezTo>
                <a:close/>
                <a:moveTo>
                  <a:pt x="4178226" y="2414247"/>
                </a:moveTo>
                <a:lnTo>
                  <a:pt x="4178290" y="2414377"/>
                </a:lnTo>
                <a:cubicBezTo>
                  <a:pt x="4185538" y="2414377"/>
                  <a:pt x="4191428" y="2420266"/>
                  <a:pt x="4191428" y="2427514"/>
                </a:cubicBezTo>
                <a:cubicBezTo>
                  <a:pt x="4191428" y="2434762"/>
                  <a:pt x="4185538" y="2440651"/>
                  <a:pt x="4178290" y="2440651"/>
                </a:cubicBezTo>
                <a:cubicBezTo>
                  <a:pt x="4175443" y="2440651"/>
                  <a:pt x="4172854" y="2439745"/>
                  <a:pt x="4170718" y="2438257"/>
                </a:cubicBezTo>
                <a:cubicBezTo>
                  <a:pt x="4155898" y="2450100"/>
                  <a:pt x="4140755" y="2461620"/>
                  <a:pt x="4125352" y="2472557"/>
                </a:cubicBezTo>
                <a:lnTo>
                  <a:pt x="4158746" y="2505950"/>
                </a:lnTo>
                <a:lnTo>
                  <a:pt x="4155640" y="2508151"/>
                </a:lnTo>
                <a:cubicBezTo>
                  <a:pt x="4134218" y="2523424"/>
                  <a:pt x="4111956" y="2537985"/>
                  <a:pt x="4089499" y="2551575"/>
                </a:cubicBezTo>
                <a:cubicBezTo>
                  <a:pt x="4090017" y="2553064"/>
                  <a:pt x="4090340" y="2554617"/>
                  <a:pt x="4090340" y="2556300"/>
                </a:cubicBezTo>
                <a:cubicBezTo>
                  <a:pt x="4090340" y="2564325"/>
                  <a:pt x="4083804" y="2570861"/>
                  <a:pt x="4075779" y="2570861"/>
                </a:cubicBezTo>
                <a:cubicBezTo>
                  <a:pt x="4067754" y="2570861"/>
                  <a:pt x="4061218" y="2564325"/>
                  <a:pt x="4061218" y="2556300"/>
                </a:cubicBezTo>
                <a:cubicBezTo>
                  <a:pt x="4061218" y="2548275"/>
                  <a:pt x="4067754" y="2541739"/>
                  <a:pt x="4075779" y="2541739"/>
                </a:cubicBezTo>
                <a:cubicBezTo>
                  <a:pt x="4079792" y="2541739"/>
                  <a:pt x="4083416" y="2543356"/>
                  <a:pt x="4086069" y="2546010"/>
                </a:cubicBezTo>
                <a:cubicBezTo>
                  <a:pt x="4107296" y="2533196"/>
                  <a:pt x="4128394" y="2519411"/>
                  <a:pt x="4148715" y="2505044"/>
                </a:cubicBezTo>
                <a:lnTo>
                  <a:pt x="4115256" y="2471586"/>
                </a:lnTo>
                <a:lnTo>
                  <a:pt x="4118428" y="2469386"/>
                </a:lnTo>
                <a:cubicBezTo>
                  <a:pt x="4134801" y="2457931"/>
                  <a:pt x="4150915" y="2445829"/>
                  <a:pt x="4166577" y="2433338"/>
                </a:cubicBezTo>
                <a:cubicBezTo>
                  <a:pt x="4165670" y="2431591"/>
                  <a:pt x="4165088" y="2429520"/>
                  <a:pt x="4165088" y="2427384"/>
                </a:cubicBezTo>
                <a:cubicBezTo>
                  <a:pt x="4165088" y="2420136"/>
                  <a:pt x="4170977" y="2414247"/>
                  <a:pt x="4178226" y="2414247"/>
                </a:cubicBezTo>
                <a:close/>
                <a:moveTo>
                  <a:pt x="6495075" y="2410170"/>
                </a:moveTo>
                <a:cubicBezTo>
                  <a:pt x="6490609" y="2410170"/>
                  <a:pt x="6486985" y="2413794"/>
                  <a:pt x="6486985" y="2418259"/>
                </a:cubicBezTo>
                <a:cubicBezTo>
                  <a:pt x="6486985" y="2422725"/>
                  <a:pt x="6490609" y="2426349"/>
                  <a:pt x="6495075" y="2426349"/>
                </a:cubicBezTo>
                <a:cubicBezTo>
                  <a:pt x="6499540" y="2426349"/>
                  <a:pt x="6503164" y="2422725"/>
                  <a:pt x="6503164" y="2418259"/>
                </a:cubicBezTo>
                <a:cubicBezTo>
                  <a:pt x="6503164" y="2413794"/>
                  <a:pt x="6499540" y="2410170"/>
                  <a:pt x="6495075" y="2410170"/>
                </a:cubicBezTo>
                <a:close/>
                <a:moveTo>
                  <a:pt x="1497927" y="2402598"/>
                </a:moveTo>
                <a:cubicBezTo>
                  <a:pt x="1493462" y="2402598"/>
                  <a:pt x="1489838" y="2406222"/>
                  <a:pt x="1489838" y="2410687"/>
                </a:cubicBezTo>
                <a:cubicBezTo>
                  <a:pt x="1489838" y="2415153"/>
                  <a:pt x="1493462" y="2418777"/>
                  <a:pt x="1497927" y="2418777"/>
                </a:cubicBezTo>
                <a:cubicBezTo>
                  <a:pt x="1502393" y="2418777"/>
                  <a:pt x="1506017" y="2415153"/>
                  <a:pt x="1506017" y="2410687"/>
                </a:cubicBezTo>
                <a:cubicBezTo>
                  <a:pt x="1506017" y="2406222"/>
                  <a:pt x="1502393" y="2402598"/>
                  <a:pt x="1497927" y="2402598"/>
                </a:cubicBezTo>
                <a:close/>
                <a:moveTo>
                  <a:pt x="1497733" y="2396191"/>
                </a:moveTo>
                <a:cubicBezTo>
                  <a:pt x="1505758" y="2396191"/>
                  <a:pt x="1512294" y="2402727"/>
                  <a:pt x="1512294" y="2410752"/>
                </a:cubicBezTo>
                <a:cubicBezTo>
                  <a:pt x="1512294" y="2416512"/>
                  <a:pt x="1508929" y="2421430"/>
                  <a:pt x="1504075" y="2423825"/>
                </a:cubicBezTo>
                <a:cubicBezTo>
                  <a:pt x="1514689" y="2452494"/>
                  <a:pt x="1525950" y="2481358"/>
                  <a:pt x="1537728" y="2509574"/>
                </a:cubicBezTo>
                <a:lnTo>
                  <a:pt x="1538569" y="2511580"/>
                </a:lnTo>
                <a:lnTo>
                  <a:pt x="1502911" y="2547239"/>
                </a:lnTo>
                <a:cubicBezTo>
                  <a:pt x="1535787" y="2624317"/>
                  <a:pt x="1573257" y="2700229"/>
                  <a:pt x="1614482" y="2772970"/>
                </a:cubicBezTo>
                <a:lnTo>
                  <a:pt x="1644316" y="2743136"/>
                </a:lnTo>
                <a:cubicBezTo>
                  <a:pt x="1624124" y="2707089"/>
                  <a:pt x="1605292" y="2671301"/>
                  <a:pt x="1588271" y="2636613"/>
                </a:cubicBezTo>
                <a:cubicBezTo>
                  <a:pt x="1576881" y="2613315"/>
                  <a:pt x="1565621" y="2589369"/>
                  <a:pt x="1554878" y="2565295"/>
                </a:cubicBezTo>
                <a:cubicBezTo>
                  <a:pt x="1554231" y="2565360"/>
                  <a:pt x="1553584" y="2565489"/>
                  <a:pt x="1552872" y="2565489"/>
                </a:cubicBezTo>
                <a:cubicBezTo>
                  <a:pt x="1544847" y="2565489"/>
                  <a:pt x="1538310" y="2558953"/>
                  <a:pt x="1538310" y="2550928"/>
                </a:cubicBezTo>
                <a:cubicBezTo>
                  <a:pt x="1538310" y="2542903"/>
                  <a:pt x="1544847" y="2536367"/>
                  <a:pt x="1552872" y="2536367"/>
                </a:cubicBezTo>
                <a:cubicBezTo>
                  <a:pt x="1560896" y="2536367"/>
                  <a:pt x="1567433" y="2542903"/>
                  <a:pt x="1567433" y="2550928"/>
                </a:cubicBezTo>
                <a:cubicBezTo>
                  <a:pt x="1567433" y="2555976"/>
                  <a:pt x="1564844" y="2560441"/>
                  <a:pt x="1560961" y="2563030"/>
                </a:cubicBezTo>
                <a:cubicBezTo>
                  <a:pt x="1571639" y="2586910"/>
                  <a:pt x="1582771" y="2610661"/>
                  <a:pt x="1594096" y="2633765"/>
                </a:cubicBezTo>
                <a:cubicBezTo>
                  <a:pt x="1611375" y="2669036"/>
                  <a:pt x="1630596" y="2705471"/>
                  <a:pt x="1651176" y="2742100"/>
                </a:cubicBezTo>
                <a:lnTo>
                  <a:pt x="1652406" y="2744236"/>
                </a:lnTo>
                <a:lnTo>
                  <a:pt x="1613123" y="2783519"/>
                </a:lnTo>
                <a:lnTo>
                  <a:pt x="1611052" y="2779830"/>
                </a:lnTo>
                <a:cubicBezTo>
                  <a:pt x="1568533" y="2705147"/>
                  <a:pt x="1529897" y="2627035"/>
                  <a:pt x="1496180" y="2547692"/>
                </a:cubicBezTo>
                <a:lnTo>
                  <a:pt x="1495339" y="2545686"/>
                </a:lnTo>
                <a:lnTo>
                  <a:pt x="1531062" y="2509962"/>
                </a:lnTo>
                <a:lnTo>
                  <a:pt x="1530933" y="2510027"/>
                </a:lnTo>
                <a:cubicBezTo>
                  <a:pt x="1519284" y="2482134"/>
                  <a:pt x="1508153" y="2453659"/>
                  <a:pt x="1497733" y="2425313"/>
                </a:cubicBezTo>
                <a:cubicBezTo>
                  <a:pt x="1489708" y="2425313"/>
                  <a:pt x="1483172" y="2418777"/>
                  <a:pt x="1483172" y="2410752"/>
                </a:cubicBezTo>
                <a:cubicBezTo>
                  <a:pt x="1483172" y="2402727"/>
                  <a:pt x="1489708" y="2396191"/>
                  <a:pt x="1497733" y="2396191"/>
                </a:cubicBezTo>
                <a:close/>
                <a:moveTo>
                  <a:pt x="6112730" y="2393409"/>
                </a:moveTo>
                <a:cubicBezTo>
                  <a:pt x="6108265" y="2393409"/>
                  <a:pt x="6104641" y="2397033"/>
                  <a:pt x="6104641" y="2401498"/>
                </a:cubicBezTo>
                <a:cubicBezTo>
                  <a:pt x="6104641" y="2405964"/>
                  <a:pt x="6108265" y="2409588"/>
                  <a:pt x="6112730" y="2409588"/>
                </a:cubicBezTo>
                <a:cubicBezTo>
                  <a:pt x="6117196" y="2409588"/>
                  <a:pt x="6120820" y="2405964"/>
                  <a:pt x="6120820" y="2401498"/>
                </a:cubicBezTo>
                <a:cubicBezTo>
                  <a:pt x="6120820" y="2397033"/>
                  <a:pt x="6117196" y="2393409"/>
                  <a:pt x="6112730" y="2393409"/>
                </a:cubicBezTo>
                <a:close/>
                <a:moveTo>
                  <a:pt x="5968218" y="2393409"/>
                </a:moveTo>
                <a:cubicBezTo>
                  <a:pt x="5963753" y="2393409"/>
                  <a:pt x="5960129" y="2397033"/>
                  <a:pt x="5960129" y="2401498"/>
                </a:cubicBezTo>
                <a:cubicBezTo>
                  <a:pt x="5960129" y="2405964"/>
                  <a:pt x="5963753" y="2409588"/>
                  <a:pt x="5968218" y="2409588"/>
                </a:cubicBezTo>
                <a:cubicBezTo>
                  <a:pt x="5972684" y="2409588"/>
                  <a:pt x="5976308" y="2405964"/>
                  <a:pt x="5976308" y="2401498"/>
                </a:cubicBezTo>
                <a:cubicBezTo>
                  <a:pt x="5976308" y="2397033"/>
                  <a:pt x="5972684" y="2393409"/>
                  <a:pt x="5968218" y="2393409"/>
                </a:cubicBezTo>
                <a:close/>
                <a:moveTo>
                  <a:pt x="3867069" y="2390172"/>
                </a:moveTo>
                <a:cubicBezTo>
                  <a:pt x="3862603" y="2390172"/>
                  <a:pt x="3858979" y="2393797"/>
                  <a:pt x="3858979" y="2398262"/>
                </a:cubicBezTo>
                <a:cubicBezTo>
                  <a:pt x="3858979" y="2402728"/>
                  <a:pt x="3862603" y="2406352"/>
                  <a:pt x="3867069" y="2406352"/>
                </a:cubicBezTo>
                <a:cubicBezTo>
                  <a:pt x="3871534" y="2406352"/>
                  <a:pt x="3875158" y="2402728"/>
                  <a:pt x="3875158" y="2398262"/>
                </a:cubicBezTo>
                <a:cubicBezTo>
                  <a:pt x="3875158" y="2393797"/>
                  <a:pt x="3871534" y="2390172"/>
                  <a:pt x="3867069" y="2390172"/>
                </a:cubicBezTo>
                <a:close/>
                <a:moveTo>
                  <a:pt x="5968218" y="2386937"/>
                </a:moveTo>
                <a:cubicBezTo>
                  <a:pt x="5976244" y="2386937"/>
                  <a:pt x="5982780" y="2393473"/>
                  <a:pt x="5982780" y="2401498"/>
                </a:cubicBezTo>
                <a:cubicBezTo>
                  <a:pt x="5982780" y="2409523"/>
                  <a:pt x="5976244" y="2416059"/>
                  <a:pt x="5968218" y="2416059"/>
                </a:cubicBezTo>
                <a:cubicBezTo>
                  <a:pt x="5967248" y="2416059"/>
                  <a:pt x="5966342" y="2415995"/>
                  <a:pt x="5965436" y="2415801"/>
                </a:cubicBezTo>
                <a:cubicBezTo>
                  <a:pt x="5946733" y="2476052"/>
                  <a:pt x="5925182" y="2537144"/>
                  <a:pt x="5901366" y="2597330"/>
                </a:cubicBezTo>
                <a:lnTo>
                  <a:pt x="5901237" y="2597201"/>
                </a:lnTo>
                <a:lnTo>
                  <a:pt x="5899425" y="2601796"/>
                </a:lnTo>
                <a:lnTo>
                  <a:pt x="5858589" y="2560960"/>
                </a:lnTo>
                <a:lnTo>
                  <a:pt x="5859366" y="2559018"/>
                </a:lnTo>
                <a:cubicBezTo>
                  <a:pt x="5874639" y="2519606"/>
                  <a:pt x="5889005" y="2479288"/>
                  <a:pt x="5902208" y="2439163"/>
                </a:cubicBezTo>
                <a:cubicBezTo>
                  <a:pt x="5897548" y="2436769"/>
                  <a:pt x="5894312" y="2431915"/>
                  <a:pt x="5894312" y="2426285"/>
                </a:cubicBezTo>
                <a:cubicBezTo>
                  <a:pt x="5894312" y="2418260"/>
                  <a:pt x="5900849" y="2411724"/>
                  <a:pt x="5908873" y="2411724"/>
                </a:cubicBezTo>
                <a:cubicBezTo>
                  <a:pt x="5916898" y="2411724"/>
                  <a:pt x="5923435" y="2418260"/>
                  <a:pt x="5923435" y="2426285"/>
                </a:cubicBezTo>
                <a:cubicBezTo>
                  <a:pt x="5923435" y="2434310"/>
                  <a:pt x="5916898" y="2440846"/>
                  <a:pt x="5908873" y="2440846"/>
                </a:cubicBezTo>
                <a:cubicBezTo>
                  <a:pt x="5908744" y="2440846"/>
                  <a:pt x="5908679" y="2440846"/>
                  <a:pt x="5908550" y="2440846"/>
                </a:cubicBezTo>
                <a:cubicBezTo>
                  <a:pt x="5895477" y="2480517"/>
                  <a:pt x="5881304" y="2520447"/>
                  <a:pt x="5866225" y="2559471"/>
                </a:cubicBezTo>
                <a:lnTo>
                  <a:pt x="5897095" y="2590341"/>
                </a:lnTo>
                <a:cubicBezTo>
                  <a:pt x="5920264" y="2531514"/>
                  <a:pt x="5941232" y="2471910"/>
                  <a:pt x="5959482" y="2413083"/>
                </a:cubicBezTo>
                <a:cubicBezTo>
                  <a:pt x="5955987" y="2410429"/>
                  <a:pt x="5953657" y="2406223"/>
                  <a:pt x="5953657" y="2401498"/>
                </a:cubicBezTo>
                <a:cubicBezTo>
                  <a:pt x="5953657" y="2393473"/>
                  <a:pt x="5960194" y="2386937"/>
                  <a:pt x="5968218" y="2386937"/>
                </a:cubicBezTo>
                <a:close/>
                <a:moveTo>
                  <a:pt x="6212005" y="2385837"/>
                </a:moveTo>
                <a:cubicBezTo>
                  <a:pt x="6207540" y="2385837"/>
                  <a:pt x="6203916" y="2389461"/>
                  <a:pt x="6203916" y="2393927"/>
                </a:cubicBezTo>
                <a:cubicBezTo>
                  <a:pt x="6203916" y="2398392"/>
                  <a:pt x="6207540" y="2402016"/>
                  <a:pt x="6212005" y="2402016"/>
                </a:cubicBezTo>
                <a:lnTo>
                  <a:pt x="6212005" y="2401951"/>
                </a:lnTo>
                <a:cubicBezTo>
                  <a:pt x="6216471" y="2401951"/>
                  <a:pt x="6220095" y="2398327"/>
                  <a:pt x="6220095" y="2393862"/>
                </a:cubicBezTo>
                <a:cubicBezTo>
                  <a:pt x="6220095" y="2390691"/>
                  <a:pt x="6218153" y="2387973"/>
                  <a:pt x="6215500" y="2386678"/>
                </a:cubicBezTo>
                <a:cubicBezTo>
                  <a:pt x="6214917" y="2386873"/>
                  <a:pt x="6214270" y="2387002"/>
                  <a:pt x="6213623" y="2386808"/>
                </a:cubicBezTo>
                <a:cubicBezTo>
                  <a:pt x="6213040" y="2386678"/>
                  <a:pt x="6212523" y="2386290"/>
                  <a:pt x="6212134" y="2385837"/>
                </a:cubicBezTo>
                <a:cubicBezTo>
                  <a:pt x="6212070" y="2385837"/>
                  <a:pt x="6212005" y="2385837"/>
                  <a:pt x="6212005" y="2385837"/>
                </a:cubicBezTo>
                <a:close/>
                <a:moveTo>
                  <a:pt x="2048859" y="2385125"/>
                </a:moveTo>
                <a:cubicBezTo>
                  <a:pt x="2056108" y="2385125"/>
                  <a:pt x="2061997" y="2391014"/>
                  <a:pt x="2061997" y="2398262"/>
                </a:cubicBezTo>
                <a:cubicBezTo>
                  <a:pt x="2061997" y="2403246"/>
                  <a:pt x="2059214" y="2407582"/>
                  <a:pt x="2055072" y="2409782"/>
                </a:cubicBezTo>
                <a:cubicBezTo>
                  <a:pt x="2072481" y="2445117"/>
                  <a:pt x="2091313" y="2480129"/>
                  <a:pt x="2110987" y="2513976"/>
                </a:cubicBezTo>
                <a:cubicBezTo>
                  <a:pt x="2112864" y="2513134"/>
                  <a:pt x="2114870" y="2512617"/>
                  <a:pt x="2117071" y="2512617"/>
                </a:cubicBezTo>
                <a:cubicBezTo>
                  <a:pt x="2125095" y="2512617"/>
                  <a:pt x="2131632" y="2519153"/>
                  <a:pt x="2131632" y="2527178"/>
                </a:cubicBezTo>
                <a:cubicBezTo>
                  <a:pt x="2131632" y="2535203"/>
                  <a:pt x="2125095" y="2541739"/>
                  <a:pt x="2117071" y="2541739"/>
                </a:cubicBezTo>
                <a:cubicBezTo>
                  <a:pt x="2109046" y="2541739"/>
                  <a:pt x="2102509" y="2535203"/>
                  <a:pt x="2102509" y="2527178"/>
                </a:cubicBezTo>
                <a:cubicBezTo>
                  <a:pt x="2102509" y="2523683"/>
                  <a:pt x="2103804" y="2520512"/>
                  <a:pt x="2105875" y="2517988"/>
                </a:cubicBezTo>
                <a:cubicBezTo>
                  <a:pt x="2085683" y="2483365"/>
                  <a:pt x="2066462" y="2447512"/>
                  <a:pt x="2048665" y="2411400"/>
                </a:cubicBezTo>
                <a:cubicBezTo>
                  <a:pt x="2041482" y="2411271"/>
                  <a:pt x="2035722" y="2405511"/>
                  <a:pt x="2035722" y="2398262"/>
                </a:cubicBezTo>
                <a:cubicBezTo>
                  <a:pt x="2035722" y="2391014"/>
                  <a:pt x="2041611" y="2385125"/>
                  <a:pt x="2048859" y="2385125"/>
                </a:cubicBezTo>
                <a:close/>
                <a:moveTo>
                  <a:pt x="3748443" y="2382665"/>
                </a:moveTo>
                <a:cubicBezTo>
                  <a:pt x="3743978" y="2382665"/>
                  <a:pt x="3740354" y="2386290"/>
                  <a:pt x="3740354" y="2390755"/>
                </a:cubicBezTo>
                <a:cubicBezTo>
                  <a:pt x="3740354" y="2395220"/>
                  <a:pt x="3743978" y="2398845"/>
                  <a:pt x="3748443" y="2398845"/>
                </a:cubicBezTo>
                <a:cubicBezTo>
                  <a:pt x="3752909" y="2398845"/>
                  <a:pt x="3756533" y="2395220"/>
                  <a:pt x="3756533" y="2390755"/>
                </a:cubicBezTo>
                <a:cubicBezTo>
                  <a:pt x="3756533" y="2386290"/>
                  <a:pt x="3752909" y="2382665"/>
                  <a:pt x="3748443" y="2382665"/>
                </a:cubicBezTo>
                <a:close/>
                <a:moveTo>
                  <a:pt x="3748443" y="2376129"/>
                </a:moveTo>
                <a:cubicBezTo>
                  <a:pt x="3756469" y="2376129"/>
                  <a:pt x="3763005" y="2382665"/>
                  <a:pt x="3763005" y="2390690"/>
                </a:cubicBezTo>
                <a:cubicBezTo>
                  <a:pt x="3763005" y="2398715"/>
                  <a:pt x="3756469" y="2405251"/>
                  <a:pt x="3748443" y="2405251"/>
                </a:cubicBezTo>
                <a:lnTo>
                  <a:pt x="3748443" y="2405187"/>
                </a:lnTo>
                <a:cubicBezTo>
                  <a:pt x="3743201" y="2405187"/>
                  <a:pt x="3738672" y="2402404"/>
                  <a:pt x="3736083" y="2398262"/>
                </a:cubicBezTo>
                <a:cubicBezTo>
                  <a:pt x="3678161" y="2412370"/>
                  <a:pt x="3618234" y="2419554"/>
                  <a:pt x="3558048" y="2419554"/>
                </a:cubicBezTo>
                <a:cubicBezTo>
                  <a:pt x="3527502" y="2419554"/>
                  <a:pt x="3496890" y="2417612"/>
                  <a:pt x="3466668" y="2413923"/>
                </a:cubicBezTo>
                <a:cubicBezTo>
                  <a:pt x="3464727" y="2418712"/>
                  <a:pt x="3460002" y="2422142"/>
                  <a:pt x="3454501" y="2422142"/>
                </a:cubicBezTo>
                <a:cubicBezTo>
                  <a:pt x="3447253" y="2422142"/>
                  <a:pt x="3441364" y="2416253"/>
                  <a:pt x="3441364" y="2409005"/>
                </a:cubicBezTo>
                <a:cubicBezTo>
                  <a:pt x="3441364" y="2401757"/>
                  <a:pt x="3447253" y="2395867"/>
                  <a:pt x="3454501" y="2395867"/>
                </a:cubicBezTo>
                <a:cubicBezTo>
                  <a:pt x="3461232" y="2395867"/>
                  <a:pt x="3466733" y="2400980"/>
                  <a:pt x="3467509" y="2407517"/>
                </a:cubicBezTo>
                <a:cubicBezTo>
                  <a:pt x="3497473" y="2411141"/>
                  <a:pt x="3527825" y="2413082"/>
                  <a:pt x="3558048" y="2413082"/>
                </a:cubicBezTo>
                <a:cubicBezTo>
                  <a:pt x="3617522" y="2413082"/>
                  <a:pt x="3676738" y="2406028"/>
                  <a:pt x="3734012" y="2392114"/>
                </a:cubicBezTo>
                <a:cubicBezTo>
                  <a:pt x="3734012" y="2391661"/>
                  <a:pt x="3733882" y="2391208"/>
                  <a:pt x="3733882" y="2390690"/>
                </a:cubicBezTo>
                <a:cubicBezTo>
                  <a:pt x="3733882" y="2382665"/>
                  <a:pt x="3740419" y="2376129"/>
                  <a:pt x="3748443" y="2376129"/>
                </a:cubicBezTo>
                <a:close/>
                <a:moveTo>
                  <a:pt x="6599009" y="2370952"/>
                </a:moveTo>
                <a:lnTo>
                  <a:pt x="6643081" y="2415283"/>
                </a:lnTo>
                <a:lnTo>
                  <a:pt x="6642629" y="2417030"/>
                </a:lnTo>
                <a:cubicBezTo>
                  <a:pt x="6632921" y="2456766"/>
                  <a:pt x="6622243" y="2496890"/>
                  <a:pt x="6610917" y="2536432"/>
                </a:cubicBezTo>
                <a:lnTo>
                  <a:pt x="6643211" y="2568920"/>
                </a:lnTo>
                <a:cubicBezTo>
                  <a:pt x="6653760" y="2533326"/>
                  <a:pt x="6663661" y="2497408"/>
                  <a:pt x="6672721" y="2462073"/>
                </a:cubicBezTo>
                <a:cubicBezTo>
                  <a:pt x="6667803" y="2459743"/>
                  <a:pt x="6664373" y="2454760"/>
                  <a:pt x="6664373" y="2448935"/>
                </a:cubicBezTo>
                <a:cubicBezTo>
                  <a:pt x="6664373" y="2440911"/>
                  <a:pt x="6670910" y="2434374"/>
                  <a:pt x="6678934" y="2434374"/>
                </a:cubicBezTo>
                <a:cubicBezTo>
                  <a:pt x="6686959" y="2434374"/>
                  <a:pt x="6693496" y="2440911"/>
                  <a:pt x="6693496" y="2448935"/>
                </a:cubicBezTo>
                <a:cubicBezTo>
                  <a:pt x="6693496" y="2456960"/>
                  <a:pt x="6687024" y="2463432"/>
                  <a:pt x="6679064" y="2463497"/>
                </a:cubicBezTo>
                <a:cubicBezTo>
                  <a:pt x="6669550" y="2500709"/>
                  <a:pt x="6659066" y="2538568"/>
                  <a:pt x="6647935" y="2576039"/>
                </a:cubicBezTo>
                <a:lnTo>
                  <a:pt x="6646382" y="2581281"/>
                </a:lnTo>
                <a:lnTo>
                  <a:pt x="6603733" y="2538374"/>
                </a:lnTo>
                <a:lnTo>
                  <a:pt x="6604251" y="2536562"/>
                </a:lnTo>
                <a:cubicBezTo>
                  <a:pt x="6615577" y="2497085"/>
                  <a:pt x="6626319" y="2456960"/>
                  <a:pt x="6636027" y="2417289"/>
                </a:cubicBezTo>
                <a:lnTo>
                  <a:pt x="6602698" y="2383766"/>
                </a:lnTo>
                <a:cubicBezTo>
                  <a:pt x="6572152" y="2512746"/>
                  <a:pt x="6533193" y="2640431"/>
                  <a:pt x="6486791" y="2763393"/>
                </a:cubicBezTo>
                <a:lnTo>
                  <a:pt x="6485044" y="2768117"/>
                </a:lnTo>
                <a:lnTo>
                  <a:pt x="6448867" y="2731682"/>
                </a:lnTo>
                <a:cubicBezTo>
                  <a:pt x="6433270" y="2773683"/>
                  <a:pt x="6416703" y="2815554"/>
                  <a:pt x="6399553" y="2856261"/>
                </a:cubicBezTo>
                <a:lnTo>
                  <a:pt x="6430746" y="2887454"/>
                </a:lnTo>
                <a:cubicBezTo>
                  <a:pt x="6441230" y="2862733"/>
                  <a:pt x="6451585" y="2837558"/>
                  <a:pt x="6461422" y="2812513"/>
                </a:cubicBezTo>
                <a:cubicBezTo>
                  <a:pt x="6457668" y="2809859"/>
                  <a:pt x="6455209" y="2805523"/>
                  <a:pt x="6455209" y="2800605"/>
                </a:cubicBezTo>
                <a:cubicBezTo>
                  <a:pt x="6455209" y="2792580"/>
                  <a:pt x="6461745" y="2786044"/>
                  <a:pt x="6469770" y="2786044"/>
                </a:cubicBezTo>
                <a:cubicBezTo>
                  <a:pt x="6477795" y="2786044"/>
                  <a:pt x="6484331" y="2792580"/>
                  <a:pt x="6484331" y="2800605"/>
                </a:cubicBezTo>
                <a:cubicBezTo>
                  <a:pt x="6484331" y="2808629"/>
                  <a:pt x="6477795" y="2815166"/>
                  <a:pt x="6469770" y="2815166"/>
                </a:cubicBezTo>
                <a:lnTo>
                  <a:pt x="6469706" y="2815360"/>
                </a:lnTo>
                <a:cubicBezTo>
                  <a:pt x="6468929" y="2815360"/>
                  <a:pt x="6468152" y="2815231"/>
                  <a:pt x="6467376" y="2815101"/>
                </a:cubicBezTo>
                <a:cubicBezTo>
                  <a:pt x="6456892" y="2841635"/>
                  <a:pt x="6445955" y="2868363"/>
                  <a:pt x="6434759" y="2894573"/>
                </a:cubicBezTo>
                <a:lnTo>
                  <a:pt x="6432882" y="2898974"/>
                </a:lnTo>
                <a:lnTo>
                  <a:pt x="6391787" y="2857879"/>
                </a:lnTo>
                <a:lnTo>
                  <a:pt x="6392628" y="2855873"/>
                </a:lnTo>
                <a:cubicBezTo>
                  <a:pt x="6410684" y="2813095"/>
                  <a:pt x="6428093" y="2768958"/>
                  <a:pt x="6444402" y="2724822"/>
                </a:cubicBezTo>
                <a:lnTo>
                  <a:pt x="6446149" y="2720033"/>
                </a:lnTo>
                <a:lnTo>
                  <a:pt x="6482390" y="2756468"/>
                </a:lnTo>
                <a:cubicBezTo>
                  <a:pt x="6528598" y="2633377"/>
                  <a:pt x="6567363" y="2505627"/>
                  <a:pt x="6597650" y="2376647"/>
                </a:cubicBezTo>
                <a:close/>
                <a:moveTo>
                  <a:pt x="1534557" y="2367975"/>
                </a:moveTo>
                <a:cubicBezTo>
                  <a:pt x="1541806" y="2367975"/>
                  <a:pt x="1547695" y="2373864"/>
                  <a:pt x="1547695" y="2381112"/>
                </a:cubicBezTo>
                <a:cubicBezTo>
                  <a:pt x="1547695" y="2385513"/>
                  <a:pt x="1545495" y="2389396"/>
                  <a:pt x="1542194" y="2391791"/>
                </a:cubicBezTo>
                <a:cubicBezTo>
                  <a:pt x="1569310" y="2467185"/>
                  <a:pt x="1600762" y="2541609"/>
                  <a:pt x="1635968" y="2613250"/>
                </a:cubicBezTo>
                <a:cubicBezTo>
                  <a:pt x="1654477" y="2650851"/>
                  <a:pt x="1674216" y="2688127"/>
                  <a:pt x="1694795" y="2724563"/>
                </a:cubicBezTo>
                <a:cubicBezTo>
                  <a:pt x="1696284" y="2723916"/>
                  <a:pt x="1697902" y="2723592"/>
                  <a:pt x="1699584" y="2723592"/>
                </a:cubicBezTo>
                <a:lnTo>
                  <a:pt x="1699520" y="2723721"/>
                </a:lnTo>
                <a:cubicBezTo>
                  <a:pt x="1706768" y="2723721"/>
                  <a:pt x="1712657" y="2729611"/>
                  <a:pt x="1712657" y="2736859"/>
                </a:cubicBezTo>
                <a:cubicBezTo>
                  <a:pt x="1712657" y="2744107"/>
                  <a:pt x="1706768" y="2749996"/>
                  <a:pt x="1699520" y="2749996"/>
                </a:cubicBezTo>
                <a:cubicBezTo>
                  <a:pt x="1692271" y="2749996"/>
                  <a:pt x="1686382" y="2744107"/>
                  <a:pt x="1686382" y="2736859"/>
                </a:cubicBezTo>
                <a:cubicBezTo>
                  <a:pt x="1686382" y="2733623"/>
                  <a:pt x="1687612" y="2730711"/>
                  <a:pt x="1689489" y="2728446"/>
                </a:cubicBezTo>
                <a:cubicBezTo>
                  <a:pt x="1668715" y="2691751"/>
                  <a:pt x="1648782" y="2654086"/>
                  <a:pt x="1630144" y="2616163"/>
                </a:cubicBezTo>
                <a:cubicBezTo>
                  <a:pt x="1594873" y="2544327"/>
                  <a:pt x="1563356" y="2469709"/>
                  <a:pt x="1536175" y="2394121"/>
                </a:cubicBezTo>
                <a:cubicBezTo>
                  <a:pt x="1535658" y="2394185"/>
                  <a:pt x="1535075" y="2394250"/>
                  <a:pt x="1534557" y="2394250"/>
                </a:cubicBezTo>
                <a:cubicBezTo>
                  <a:pt x="1527309" y="2394250"/>
                  <a:pt x="1521420" y="2388361"/>
                  <a:pt x="1521420" y="2381112"/>
                </a:cubicBezTo>
                <a:cubicBezTo>
                  <a:pt x="1521420" y="2373864"/>
                  <a:pt x="1527309" y="2367975"/>
                  <a:pt x="1534557" y="2367975"/>
                </a:cubicBezTo>
                <a:close/>
                <a:moveTo>
                  <a:pt x="3265788" y="2350825"/>
                </a:moveTo>
                <a:cubicBezTo>
                  <a:pt x="3261322" y="2350825"/>
                  <a:pt x="3257698" y="2354449"/>
                  <a:pt x="3257698" y="2358914"/>
                </a:cubicBezTo>
                <a:cubicBezTo>
                  <a:pt x="3257698" y="2363380"/>
                  <a:pt x="3261322" y="2367004"/>
                  <a:pt x="3265788" y="2367004"/>
                </a:cubicBezTo>
                <a:cubicBezTo>
                  <a:pt x="3270253" y="2367004"/>
                  <a:pt x="3273877" y="2363380"/>
                  <a:pt x="3273877" y="2358914"/>
                </a:cubicBezTo>
                <a:cubicBezTo>
                  <a:pt x="3273877" y="2354449"/>
                  <a:pt x="3270253" y="2350825"/>
                  <a:pt x="3265788" y="2350825"/>
                </a:cubicBezTo>
                <a:close/>
                <a:moveTo>
                  <a:pt x="1927062" y="2348495"/>
                </a:moveTo>
                <a:cubicBezTo>
                  <a:pt x="1934311" y="2348495"/>
                  <a:pt x="1940200" y="2354384"/>
                  <a:pt x="1940200" y="2361632"/>
                </a:cubicBezTo>
                <a:cubicBezTo>
                  <a:pt x="1940200" y="2366033"/>
                  <a:pt x="1938000" y="2369916"/>
                  <a:pt x="1934699" y="2372311"/>
                </a:cubicBezTo>
                <a:cubicBezTo>
                  <a:pt x="1966669" y="2446281"/>
                  <a:pt x="2003816" y="2518376"/>
                  <a:pt x="2045235" y="2586846"/>
                </a:cubicBezTo>
                <a:cubicBezTo>
                  <a:pt x="2047370" y="2585616"/>
                  <a:pt x="2049765" y="2584904"/>
                  <a:pt x="2052354" y="2584904"/>
                </a:cubicBezTo>
                <a:lnTo>
                  <a:pt x="2052418" y="2584839"/>
                </a:lnTo>
                <a:cubicBezTo>
                  <a:pt x="2060443" y="2584839"/>
                  <a:pt x="2066979" y="2591376"/>
                  <a:pt x="2066979" y="2599401"/>
                </a:cubicBezTo>
                <a:cubicBezTo>
                  <a:pt x="2066979" y="2607425"/>
                  <a:pt x="2060443" y="2613962"/>
                  <a:pt x="2052418" y="2613962"/>
                </a:cubicBezTo>
                <a:cubicBezTo>
                  <a:pt x="2044393" y="2613962"/>
                  <a:pt x="2037857" y="2607425"/>
                  <a:pt x="2037857" y="2599401"/>
                </a:cubicBezTo>
                <a:cubicBezTo>
                  <a:pt x="2037857" y="2596359"/>
                  <a:pt x="2038763" y="2593511"/>
                  <a:pt x="2040381" y="2591182"/>
                </a:cubicBezTo>
                <a:cubicBezTo>
                  <a:pt x="1998509" y="2522129"/>
                  <a:pt x="1960974" y="2449323"/>
                  <a:pt x="1928680" y="2374576"/>
                </a:cubicBezTo>
                <a:cubicBezTo>
                  <a:pt x="1928163" y="2374705"/>
                  <a:pt x="1927645" y="2374770"/>
                  <a:pt x="1927062" y="2374770"/>
                </a:cubicBezTo>
                <a:cubicBezTo>
                  <a:pt x="1919814" y="2374770"/>
                  <a:pt x="1913925" y="2368881"/>
                  <a:pt x="1913925" y="2361632"/>
                </a:cubicBezTo>
                <a:cubicBezTo>
                  <a:pt x="1913925" y="2354384"/>
                  <a:pt x="1919814" y="2348495"/>
                  <a:pt x="1927062" y="2348495"/>
                </a:cubicBezTo>
                <a:close/>
                <a:moveTo>
                  <a:pt x="1721199" y="2345454"/>
                </a:moveTo>
                <a:cubicBezTo>
                  <a:pt x="1716734" y="2345454"/>
                  <a:pt x="1713110" y="2349078"/>
                  <a:pt x="1713110" y="2353544"/>
                </a:cubicBezTo>
                <a:cubicBezTo>
                  <a:pt x="1713110" y="2358009"/>
                  <a:pt x="1716734" y="2361633"/>
                  <a:pt x="1721199" y="2361633"/>
                </a:cubicBezTo>
                <a:cubicBezTo>
                  <a:pt x="1725665" y="2361633"/>
                  <a:pt x="1729289" y="2358009"/>
                  <a:pt x="1729289" y="2353544"/>
                </a:cubicBezTo>
                <a:cubicBezTo>
                  <a:pt x="1729289" y="2349078"/>
                  <a:pt x="1725665" y="2345454"/>
                  <a:pt x="1721199" y="2345454"/>
                </a:cubicBezTo>
                <a:close/>
                <a:moveTo>
                  <a:pt x="3265658" y="2344353"/>
                </a:moveTo>
                <a:cubicBezTo>
                  <a:pt x="3273683" y="2344353"/>
                  <a:pt x="3280219" y="2350889"/>
                  <a:pt x="3280219" y="2358914"/>
                </a:cubicBezTo>
                <a:cubicBezTo>
                  <a:pt x="3280219" y="2359108"/>
                  <a:pt x="3280219" y="2359302"/>
                  <a:pt x="3280219" y="2359497"/>
                </a:cubicBezTo>
                <a:cubicBezTo>
                  <a:pt x="3323126" y="2376776"/>
                  <a:pt x="3367845" y="2390108"/>
                  <a:pt x="3413147" y="2399038"/>
                </a:cubicBezTo>
                <a:lnTo>
                  <a:pt x="3419101" y="2400203"/>
                </a:lnTo>
                <a:lnTo>
                  <a:pt x="3374382" y="2444922"/>
                </a:lnTo>
                <a:lnTo>
                  <a:pt x="3372635" y="2444534"/>
                </a:lnTo>
                <a:lnTo>
                  <a:pt x="3372505" y="2444469"/>
                </a:lnTo>
                <a:cubicBezTo>
                  <a:pt x="3351408" y="2439422"/>
                  <a:pt x="3330375" y="2433403"/>
                  <a:pt x="3309730" y="2426672"/>
                </a:cubicBezTo>
                <a:cubicBezTo>
                  <a:pt x="3307336" y="2429196"/>
                  <a:pt x="3303970" y="2430814"/>
                  <a:pt x="3300217" y="2430814"/>
                </a:cubicBezTo>
                <a:cubicBezTo>
                  <a:pt x="3292969" y="2430814"/>
                  <a:pt x="3287079" y="2424925"/>
                  <a:pt x="3287079" y="2417677"/>
                </a:cubicBezTo>
                <a:cubicBezTo>
                  <a:pt x="3287079" y="2410428"/>
                  <a:pt x="3292969" y="2404539"/>
                  <a:pt x="3300217" y="2404539"/>
                </a:cubicBezTo>
                <a:cubicBezTo>
                  <a:pt x="3307465" y="2404539"/>
                  <a:pt x="3313354" y="2410428"/>
                  <a:pt x="3313354" y="2417677"/>
                </a:cubicBezTo>
                <a:cubicBezTo>
                  <a:pt x="3313354" y="2418777"/>
                  <a:pt x="3313160" y="2419877"/>
                  <a:pt x="3312901" y="2420912"/>
                </a:cubicBezTo>
                <a:cubicBezTo>
                  <a:pt x="3332446" y="2427255"/>
                  <a:pt x="3352378" y="2432950"/>
                  <a:pt x="3372311" y="2437739"/>
                </a:cubicBezTo>
                <a:lnTo>
                  <a:pt x="3405899" y="2404151"/>
                </a:lnTo>
                <a:cubicBezTo>
                  <a:pt x="3362409" y="2395220"/>
                  <a:pt x="3319567" y="2382277"/>
                  <a:pt x="3278407" y="2365774"/>
                </a:cubicBezTo>
                <a:cubicBezTo>
                  <a:pt x="3275948" y="2370369"/>
                  <a:pt x="3271159" y="2373475"/>
                  <a:pt x="3265658" y="2373475"/>
                </a:cubicBezTo>
                <a:cubicBezTo>
                  <a:pt x="3257633" y="2373475"/>
                  <a:pt x="3251097" y="2366939"/>
                  <a:pt x="3251097" y="2358914"/>
                </a:cubicBezTo>
                <a:cubicBezTo>
                  <a:pt x="3251097" y="2350889"/>
                  <a:pt x="3257633" y="2344353"/>
                  <a:pt x="3265658" y="2344353"/>
                </a:cubicBezTo>
                <a:close/>
                <a:moveTo>
                  <a:pt x="6026852" y="2340923"/>
                </a:moveTo>
                <a:cubicBezTo>
                  <a:pt x="6034100" y="2340923"/>
                  <a:pt x="6039989" y="2346812"/>
                  <a:pt x="6039989" y="2354060"/>
                </a:cubicBezTo>
                <a:cubicBezTo>
                  <a:pt x="6039989" y="2360791"/>
                  <a:pt x="6034941" y="2366227"/>
                  <a:pt x="6028470" y="2367069"/>
                </a:cubicBezTo>
                <a:cubicBezTo>
                  <a:pt x="6012549" y="2423436"/>
                  <a:pt x="5994040" y="2480969"/>
                  <a:pt x="5973461" y="2538243"/>
                </a:cubicBezTo>
                <a:lnTo>
                  <a:pt x="6009831" y="2574614"/>
                </a:lnTo>
                <a:lnTo>
                  <a:pt x="6009119" y="2576556"/>
                </a:lnTo>
                <a:cubicBezTo>
                  <a:pt x="5985886" y="2639331"/>
                  <a:pt x="5960129" y="2701653"/>
                  <a:pt x="5932430" y="2761839"/>
                </a:cubicBezTo>
                <a:lnTo>
                  <a:pt x="5932624" y="2761839"/>
                </a:lnTo>
                <a:cubicBezTo>
                  <a:pt x="5936313" y="2764428"/>
                  <a:pt x="5938707" y="2768763"/>
                  <a:pt x="5938707" y="2773617"/>
                </a:cubicBezTo>
                <a:cubicBezTo>
                  <a:pt x="5938707" y="2781642"/>
                  <a:pt x="5932171" y="2788178"/>
                  <a:pt x="5924146" y="2788178"/>
                </a:cubicBezTo>
                <a:cubicBezTo>
                  <a:pt x="5916121" y="2788178"/>
                  <a:pt x="5909585" y="2781642"/>
                  <a:pt x="5909585" y="2773617"/>
                </a:cubicBezTo>
                <a:cubicBezTo>
                  <a:pt x="5909585" y="2765592"/>
                  <a:pt x="5916121" y="2759056"/>
                  <a:pt x="5924146" y="2759056"/>
                </a:cubicBezTo>
                <a:cubicBezTo>
                  <a:pt x="5924988" y="2759056"/>
                  <a:pt x="5925764" y="2759186"/>
                  <a:pt x="5926605" y="2759315"/>
                </a:cubicBezTo>
                <a:cubicBezTo>
                  <a:pt x="5953916" y="2699840"/>
                  <a:pt x="5979479" y="2638230"/>
                  <a:pt x="6002453" y="2576232"/>
                </a:cubicBezTo>
                <a:lnTo>
                  <a:pt x="5966083" y="2539861"/>
                </a:lnTo>
                <a:lnTo>
                  <a:pt x="5966795" y="2537920"/>
                </a:lnTo>
                <a:cubicBezTo>
                  <a:pt x="5987504" y="2480516"/>
                  <a:pt x="6006013" y="2422854"/>
                  <a:pt x="6022062" y="2366292"/>
                </a:cubicBezTo>
                <a:cubicBezTo>
                  <a:pt x="6017144" y="2364350"/>
                  <a:pt x="6013714" y="2359626"/>
                  <a:pt x="6013714" y="2354060"/>
                </a:cubicBezTo>
                <a:cubicBezTo>
                  <a:pt x="6013714" y="2346812"/>
                  <a:pt x="6019603" y="2340923"/>
                  <a:pt x="6026852" y="2340923"/>
                </a:cubicBezTo>
                <a:close/>
                <a:moveTo>
                  <a:pt x="6415279" y="2335876"/>
                </a:moveTo>
                <a:lnTo>
                  <a:pt x="6459157" y="2379819"/>
                </a:lnTo>
                <a:lnTo>
                  <a:pt x="6458704" y="2381566"/>
                </a:lnTo>
                <a:cubicBezTo>
                  <a:pt x="6448349" y="2424020"/>
                  <a:pt x="6436895" y="2466797"/>
                  <a:pt x="6424663" y="2508604"/>
                </a:cubicBezTo>
                <a:lnTo>
                  <a:pt x="6457022" y="2540963"/>
                </a:lnTo>
                <a:cubicBezTo>
                  <a:pt x="6464270" y="2516823"/>
                  <a:pt x="6471259" y="2492490"/>
                  <a:pt x="6477796" y="2468610"/>
                </a:cubicBezTo>
                <a:lnTo>
                  <a:pt x="6479284" y="2463238"/>
                </a:lnTo>
                <a:lnTo>
                  <a:pt x="6522321" y="2506274"/>
                </a:lnTo>
                <a:lnTo>
                  <a:pt x="6521803" y="2508086"/>
                </a:lnTo>
                <a:cubicBezTo>
                  <a:pt x="6515849" y="2529055"/>
                  <a:pt x="6509830" y="2549505"/>
                  <a:pt x="6503811" y="2569244"/>
                </a:cubicBezTo>
                <a:cubicBezTo>
                  <a:pt x="6507759" y="2571509"/>
                  <a:pt x="6510477" y="2575715"/>
                  <a:pt x="6510477" y="2580634"/>
                </a:cubicBezTo>
                <a:cubicBezTo>
                  <a:pt x="6510477" y="2587882"/>
                  <a:pt x="6504588" y="2593771"/>
                  <a:pt x="6497340" y="2593771"/>
                </a:cubicBezTo>
                <a:cubicBezTo>
                  <a:pt x="6490092" y="2593771"/>
                  <a:pt x="6484203" y="2587882"/>
                  <a:pt x="6484203" y="2580634"/>
                </a:cubicBezTo>
                <a:cubicBezTo>
                  <a:pt x="6484203" y="2573386"/>
                  <a:pt x="6490092" y="2567496"/>
                  <a:pt x="6497340" y="2567496"/>
                </a:cubicBezTo>
                <a:cubicBezTo>
                  <a:pt x="6497405" y="2567496"/>
                  <a:pt x="6497534" y="2567496"/>
                  <a:pt x="6497599" y="2567496"/>
                </a:cubicBezTo>
                <a:cubicBezTo>
                  <a:pt x="6503488" y="2548340"/>
                  <a:pt x="6509313" y="2528472"/>
                  <a:pt x="6515072" y="2508151"/>
                </a:cubicBezTo>
                <a:lnTo>
                  <a:pt x="6482585" y="2475664"/>
                </a:lnTo>
                <a:cubicBezTo>
                  <a:pt x="6475983" y="2499609"/>
                  <a:pt x="6468930" y="2523877"/>
                  <a:pt x="6461681" y="2547952"/>
                </a:cubicBezTo>
                <a:lnTo>
                  <a:pt x="6460128" y="2553129"/>
                </a:lnTo>
                <a:lnTo>
                  <a:pt x="6417415" y="2510416"/>
                </a:lnTo>
                <a:lnTo>
                  <a:pt x="6417933" y="2508604"/>
                </a:lnTo>
                <a:cubicBezTo>
                  <a:pt x="6430164" y="2466862"/>
                  <a:pt x="6441619" y="2424149"/>
                  <a:pt x="6452038" y="2381760"/>
                </a:cubicBezTo>
                <a:lnTo>
                  <a:pt x="6418903" y="2348625"/>
                </a:lnTo>
                <a:cubicBezTo>
                  <a:pt x="6383309" y="2499026"/>
                  <a:pt x="6335355" y="2647615"/>
                  <a:pt x="6276333" y="2790509"/>
                </a:cubicBezTo>
                <a:lnTo>
                  <a:pt x="6276398" y="2790574"/>
                </a:lnTo>
                <a:cubicBezTo>
                  <a:pt x="6279246" y="2793227"/>
                  <a:pt x="6281057" y="2796981"/>
                  <a:pt x="6281057" y="2801187"/>
                </a:cubicBezTo>
                <a:cubicBezTo>
                  <a:pt x="6281057" y="2809212"/>
                  <a:pt x="6274521" y="2815749"/>
                  <a:pt x="6266496" y="2815749"/>
                </a:cubicBezTo>
                <a:cubicBezTo>
                  <a:pt x="6258471" y="2815749"/>
                  <a:pt x="6251935" y="2809212"/>
                  <a:pt x="6251935" y="2801187"/>
                </a:cubicBezTo>
                <a:cubicBezTo>
                  <a:pt x="6251935" y="2793163"/>
                  <a:pt x="6258471" y="2786626"/>
                  <a:pt x="6266496" y="2786626"/>
                </a:cubicBezTo>
                <a:cubicBezTo>
                  <a:pt x="6267985" y="2786626"/>
                  <a:pt x="6269344" y="2786950"/>
                  <a:pt x="6270703" y="2787338"/>
                </a:cubicBezTo>
                <a:cubicBezTo>
                  <a:pt x="6330177" y="2643279"/>
                  <a:pt x="6378391" y="2493331"/>
                  <a:pt x="6413985" y="2341571"/>
                </a:cubicBezTo>
                <a:close/>
                <a:moveTo>
                  <a:pt x="1427840" y="2335746"/>
                </a:moveTo>
                <a:cubicBezTo>
                  <a:pt x="1423374" y="2335746"/>
                  <a:pt x="1419750" y="2339370"/>
                  <a:pt x="1419750" y="2343836"/>
                </a:cubicBezTo>
                <a:cubicBezTo>
                  <a:pt x="1419750" y="2348301"/>
                  <a:pt x="1423374" y="2351925"/>
                  <a:pt x="1427840" y="2351925"/>
                </a:cubicBezTo>
                <a:cubicBezTo>
                  <a:pt x="1432305" y="2351925"/>
                  <a:pt x="1435929" y="2348301"/>
                  <a:pt x="1435929" y="2343836"/>
                </a:cubicBezTo>
                <a:cubicBezTo>
                  <a:pt x="1435929" y="2339370"/>
                  <a:pt x="1432305" y="2335746"/>
                  <a:pt x="1427840" y="2335746"/>
                </a:cubicBezTo>
                <a:close/>
                <a:moveTo>
                  <a:pt x="1427775" y="2329274"/>
                </a:moveTo>
                <a:lnTo>
                  <a:pt x="1427840" y="2329274"/>
                </a:lnTo>
                <a:lnTo>
                  <a:pt x="1427794" y="2329282"/>
                </a:lnTo>
                <a:close/>
                <a:moveTo>
                  <a:pt x="4221974" y="2316849"/>
                </a:moveTo>
                <a:cubicBezTo>
                  <a:pt x="4217508" y="2316849"/>
                  <a:pt x="4213884" y="2320473"/>
                  <a:pt x="4213884" y="2324939"/>
                </a:cubicBezTo>
                <a:cubicBezTo>
                  <a:pt x="4213884" y="2327010"/>
                  <a:pt x="4214726" y="2328822"/>
                  <a:pt x="4216020" y="2330245"/>
                </a:cubicBezTo>
                <a:cubicBezTo>
                  <a:pt x="4216279" y="2330440"/>
                  <a:pt x="4216537" y="2330569"/>
                  <a:pt x="4216732" y="2330763"/>
                </a:cubicBezTo>
                <a:cubicBezTo>
                  <a:pt x="4216861" y="2330893"/>
                  <a:pt x="4216926" y="2331022"/>
                  <a:pt x="4216990" y="2331151"/>
                </a:cubicBezTo>
                <a:cubicBezTo>
                  <a:pt x="4218350" y="2332252"/>
                  <a:pt x="4220032" y="2333028"/>
                  <a:pt x="4221974" y="2333028"/>
                </a:cubicBezTo>
                <a:cubicBezTo>
                  <a:pt x="4226439" y="2333028"/>
                  <a:pt x="4230063" y="2329404"/>
                  <a:pt x="4230063" y="2324939"/>
                </a:cubicBezTo>
                <a:cubicBezTo>
                  <a:pt x="4230063" y="2320473"/>
                  <a:pt x="4226439" y="2316849"/>
                  <a:pt x="4221974" y="2316849"/>
                </a:cubicBezTo>
                <a:close/>
                <a:moveTo>
                  <a:pt x="1369595" y="2310894"/>
                </a:moveTo>
                <a:cubicBezTo>
                  <a:pt x="1365130" y="2310894"/>
                  <a:pt x="1361506" y="2314519"/>
                  <a:pt x="1361506" y="2318984"/>
                </a:cubicBezTo>
                <a:cubicBezTo>
                  <a:pt x="1361506" y="2323449"/>
                  <a:pt x="1365130" y="2327074"/>
                  <a:pt x="1369595" y="2327074"/>
                </a:cubicBezTo>
                <a:cubicBezTo>
                  <a:pt x="1374061" y="2327074"/>
                  <a:pt x="1377685" y="2323449"/>
                  <a:pt x="1377685" y="2318984"/>
                </a:cubicBezTo>
                <a:cubicBezTo>
                  <a:pt x="1377685" y="2314519"/>
                  <a:pt x="1374061" y="2310894"/>
                  <a:pt x="1369595" y="2310894"/>
                </a:cubicBezTo>
                <a:close/>
                <a:moveTo>
                  <a:pt x="4221974" y="2310248"/>
                </a:moveTo>
                <a:cubicBezTo>
                  <a:pt x="4229999" y="2310248"/>
                  <a:pt x="4236535" y="2316784"/>
                  <a:pt x="4236535" y="2324809"/>
                </a:cubicBezTo>
                <a:cubicBezTo>
                  <a:pt x="4236535" y="2332834"/>
                  <a:pt x="4229999" y="2339370"/>
                  <a:pt x="4221974" y="2339370"/>
                </a:cubicBezTo>
                <a:cubicBezTo>
                  <a:pt x="4219255" y="2339370"/>
                  <a:pt x="4216797" y="2338594"/>
                  <a:pt x="4214596" y="2337299"/>
                </a:cubicBezTo>
                <a:cubicBezTo>
                  <a:pt x="4195246" y="2356261"/>
                  <a:pt x="4174990" y="2374576"/>
                  <a:pt x="4154151" y="2391791"/>
                </a:cubicBezTo>
                <a:lnTo>
                  <a:pt x="4151886" y="2393667"/>
                </a:lnTo>
                <a:lnTo>
                  <a:pt x="4118751" y="2360533"/>
                </a:lnTo>
                <a:cubicBezTo>
                  <a:pt x="4104578" y="2372052"/>
                  <a:pt x="4090405" y="2382860"/>
                  <a:pt x="4076556" y="2392826"/>
                </a:cubicBezTo>
                <a:lnTo>
                  <a:pt x="4109885" y="2426155"/>
                </a:lnTo>
                <a:lnTo>
                  <a:pt x="4106779" y="2428356"/>
                </a:lnTo>
                <a:cubicBezTo>
                  <a:pt x="4093382" y="2438128"/>
                  <a:pt x="4079856" y="2447317"/>
                  <a:pt x="4066525" y="2455989"/>
                </a:cubicBezTo>
                <a:cubicBezTo>
                  <a:pt x="4067754" y="2457996"/>
                  <a:pt x="4068531" y="2460390"/>
                  <a:pt x="4068531" y="2462914"/>
                </a:cubicBezTo>
                <a:cubicBezTo>
                  <a:pt x="4068531" y="2470162"/>
                  <a:pt x="4062642" y="2476052"/>
                  <a:pt x="4055394" y="2476052"/>
                </a:cubicBezTo>
                <a:cubicBezTo>
                  <a:pt x="4048145" y="2476052"/>
                  <a:pt x="4042256" y="2470162"/>
                  <a:pt x="4042256" y="2462914"/>
                </a:cubicBezTo>
                <a:cubicBezTo>
                  <a:pt x="4042256" y="2455666"/>
                  <a:pt x="4048145" y="2449777"/>
                  <a:pt x="4055394" y="2449777"/>
                </a:cubicBezTo>
                <a:cubicBezTo>
                  <a:pt x="4057659" y="2449777"/>
                  <a:pt x="4059730" y="2450359"/>
                  <a:pt x="4061606" y="2451395"/>
                </a:cubicBezTo>
                <a:cubicBezTo>
                  <a:pt x="4074291" y="2443240"/>
                  <a:pt x="4087104" y="2434568"/>
                  <a:pt x="4099919" y="2425378"/>
                </a:cubicBezTo>
                <a:lnTo>
                  <a:pt x="4066589" y="2392050"/>
                </a:lnTo>
                <a:lnTo>
                  <a:pt x="4069696" y="2389849"/>
                </a:lnTo>
                <a:cubicBezTo>
                  <a:pt x="4085163" y="2378847"/>
                  <a:pt x="4101019" y="2366745"/>
                  <a:pt x="4116939" y="2353737"/>
                </a:cubicBezTo>
                <a:lnTo>
                  <a:pt x="4119204" y="2351861"/>
                </a:lnTo>
                <a:lnTo>
                  <a:pt x="4152339" y="2384995"/>
                </a:lnTo>
                <a:cubicBezTo>
                  <a:pt x="4172142" y="2368557"/>
                  <a:pt x="4191427" y="2351019"/>
                  <a:pt x="4209872" y="2332963"/>
                </a:cubicBezTo>
                <a:cubicBezTo>
                  <a:pt x="4208319" y="2330634"/>
                  <a:pt x="4207413" y="2327915"/>
                  <a:pt x="4207413" y="2324939"/>
                </a:cubicBezTo>
                <a:cubicBezTo>
                  <a:pt x="4207413" y="2316914"/>
                  <a:pt x="4213949" y="2310377"/>
                  <a:pt x="4221974" y="2310377"/>
                </a:cubicBezTo>
                <a:close/>
                <a:moveTo>
                  <a:pt x="6375155" y="2299893"/>
                </a:moveTo>
                <a:cubicBezTo>
                  <a:pt x="6382403" y="2299893"/>
                  <a:pt x="6388293" y="2305782"/>
                  <a:pt x="6388293" y="2313030"/>
                </a:cubicBezTo>
                <a:cubicBezTo>
                  <a:pt x="6388293" y="2319955"/>
                  <a:pt x="6382986" y="2325585"/>
                  <a:pt x="6376191" y="2326103"/>
                </a:cubicBezTo>
                <a:cubicBezTo>
                  <a:pt x="6349139" y="2442528"/>
                  <a:pt x="6314451" y="2558565"/>
                  <a:pt x="6272903" y="2671107"/>
                </a:cubicBezTo>
                <a:lnTo>
                  <a:pt x="6271156" y="2675831"/>
                </a:lnTo>
                <a:lnTo>
                  <a:pt x="6229802" y="2634477"/>
                </a:lnTo>
                <a:lnTo>
                  <a:pt x="6230514" y="2632536"/>
                </a:lnTo>
                <a:cubicBezTo>
                  <a:pt x="6240286" y="2605419"/>
                  <a:pt x="6249799" y="2577721"/>
                  <a:pt x="6258730" y="2550281"/>
                </a:cubicBezTo>
                <a:lnTo>
                  <a:pt x="6226890" y="2518440"/>
                </a:lnTo>
                <a:cubicBezTo>
                  <a:pt x="6206504" y="2582510"/>
                  <a:pt x="6183077" y="2647550"/>
                  <a:pt x="6157255" y="2711878"/>
                </a:cubicBezTo>
                <a:lnTo>
                  <a:pt x="6188190" y="2742813"/>
                </a:lnTo>
                <a:cubicBezTo>
                  <a:pt x="6193496" y="2729869"/>
                  <a:pt x="6198674" y="2716861"/>
                  <a:pt x="6203786" y="2703788"/>
                </a:cubicBezTo>
                <a:cubicBezTo>
                  <a:pt x="6200292" y="2701135"/>
                  <a:pt x="6197961" y="2696929"/>
                  <a:pt x="6197961" y="2692204"/>
                </a:cubicBezTo>
                <a:cubicBezTo>
                  <a:pt x="6197961" y="2684179"/>
                  <a:pt x="6204498" y="2677643"/>
                  <a:pt x="6212523" y="2677643"/>
                </a:cubicBezTo>
                <a:cubicBezTo>
                  <a:pt x="6220548" y="2677643"/>
                  <a:pt x="6227084" y="2684179"/>
                  <a:pt x="6227084" y="2692204"/>
                </a:cubicBezTo>
                <a:cubicBezTo>
                  <a:pt x="6227084" y="2696217"/>
                  <a:pt x="6225450" y="2699857"/>
                  <a:pt x="6222813" y="2702494"/>
                </a:cubicBezTo>
                <a:lnTo>
                  <a:pt x="6212546" y="2706756"/>
                </a:lnTo>
                <a:lnTo>
                  <a:pt x="6209805" y="2706506"/>
                </a:lnTo>
                <a:cubicBezTo>
                  <a:pt x="6204110" y="2721003"/>
                  <a:pt x="6198350" y="2735435"/>
                  <a:pt x="6192461" y="2749802"/>
                </a:cubicBezTo>
                <a:lnTo>
                  <a:pt x="6190584" y="2754332"/>
                </a:lnTo>
                <a:lnTo>
                  <a:pt x="6149748" y="2713496"/>
                </a:lnTo>
                <a:lnTo>
                  <a:pt x="6150525" y="2711490"/>
                </a:lnTo>
                <a:cubicBezTo>
                  <a:pt x="6177253" y="2644961"/>
                  <a:pt x="6201456" y="2577656"/>
                  <a:pt x="6222360" y="2511451"/>
                </a:cubicBezTo>
                <a:lnTo>
                  <a:pt x="6223978" y="2506338"/>
                </a:lnTo>
                <a:lnTo>
                  <a:pt x="6266173" y="2548534"/>
                </a:lnTo>
                <a:lnTo>
                  <a:pt x="6265590" y="2550410"/>
                </a:lnTo>
                <a:cubicBezTo>
                  <a:pt x="6256659" y="2577915"/>
                  <a:pt x="6247146" y="2605678"/>
                  <a:pt x="6237374" y="2632859"/>
                </a:cubicBezTo>
                <a:lnTo>
                  <a:pt x="6268632" y="2664117"/>
                </a:lnTo>
                <a:cubicBezTo>
                  <a:pt x="6309274" y="2553387"/>
                  <a:pt x="6343250" y="2439422"/>
                  <a:pt x="6369849" y="2325068"/>
                </a:cubicBezTo>
                <a:cubicBezTo>
                  <a:pt x="6365254" y="2322997"/>
                  <a:pt x="6362018" y="2318402"/>
                  <a:pt x="6362018" y="2313030"/>
                </a:cubicBezTo>
                <a:cubicBezTo>
                  <a:pt x="6362018" y="2305782"/>
                  <a:pt x="6367907" y="2299893"/>
                  <a:pt x="6375155" y="2299893"/>
                </a:cubicBezTo>
                <a:close/>
                <a:moveTo>
                  <a:pt x="3266823" y="2297952"/>
                </a:moveTo>
                <a:cubicBezTo>
                  <a:pt x="3262357" y="2297952"/>
                  <a:pt x="3258733" y="2301576"/>
                  <a:pt x="3258733" y="2306042"/>
                </a:cubicBezTo>
                <a:cubicBezTo>
                  <a:pt x="3258733" y="2310507"/>
                  <a:pt x="3262357" y="2314131"/>
                  <a:pt x="3266823" y="2314131"/>
                </a:cubicBezTo>
                <a:lnTo>
                  <a:pt x="3266823" y="2314196"/>
                </a:lnTo>
                <a:cubicBezTo>
                  <a:pt x="3269800" y="2314196"/>
                  <a:pt x="3272259" y="2312513"/>
                  <a:pt x="3273683" y="2310119"/>
                </a:cubicBezTo>
                <a:cubicBezTo>
                  <a:pt x="3273748" y="2309989"/>
                  <a:pt x="3273748" y="2309860"/>
                  <a:pt x="3273748" y="2309730"/>
                </a:cubicBezTo>
                <a:cubicBezTo>
                  <a:pt x="3273877" y="2309407"/>
                  <a:pt x="3274136" y="2309148"/>
                  <a:pt x="3274330" y="2308889"/>
                </a:cubicBezTo>
                <a:cubicBezTo>
                  <a:pt x="3274654" y="2307983"/>
                  <a:pt x="3274912" y="2307077"/>
                  <a:pt x="3274912" y="2306042"/>
                </a:cubicBezTo>
                <a:cubicBezTo>
                  <a:pt x="3274912" y="2301576"/>
                  <a:pt x="3271288" y="2297952"/>
                  <a:pt x="3266823" y="2297952"/>
                </a:cubicBezTo>
                <a:close/>
                <a:moveTo>
                  <a:pt x="6086843" y="2297434"/>
                </a:moveTo>
                <a:cubicBezTo>
                  <a:pt x="6082378" y="2297434"/>
                  <a:pt x="6078753" y="2301058"/>
                  <a:pt x="6078753" y="2305523"/>
                </a:cubicBezTo>
                <a:cubicBezTo>
                  <a:pt x="6078753" y="2309406"/>
                  <a:pt x="6081666" y="2312577"/>
                  <a:pt x="6085355" y="2313289"/>
                </a:cubicBezTo>
                <a:cubicBezTo>
                  <a:pt x="6086066" y="2312836"/>
                  <a:pt x="6087037" y="2312577"/>
                  <a:pt x="6087943" y="2312836"/>
                </a:cubicBezTo>
                <a:cubicBezTo>
                  <a:pt x="6088202" y="2312901"/>
                  <a:pt x="6088461" y="2313095"/>
                  <a:pt x="6088720" y="2313224"/>
                </a:cubicBezTo>
                <a:cubicBezTo>
                  <a:pt x="6092279" y="2312383"/>
                  <a:pt x="6094933" y="2309341"/>
                  <a:pt x="6094933" y="2305523"/>
                </a:cubicBezTo>
                <a:cubicBezTo>
                  <a:pt x="6094933" y="2301058"/>
                  <a:pt x="6091309" y="2297434"/>
                  <a:pt x="6086843" y="2297434"/>
                </a:cubicBezTo>
                <a:close/>
                <a:moveTo>
                  <a:pt x="2259964" y="2294198"/>
                </a:moveTo>
                <a:cubicBezTo>
                  <a:pt x="2255499" y="2294198"/>
                  <a:pt x="2251875" y="2297822"/>
                  <a:pt x="2251875" y="2302288"/>
                </a:cubicBezTo>
                <a:cubicBezTo>
                  <a:pt x="2251875" y="2306753"/>
                  <a:pt x="2255499" y="2310377"/>
                  <a:pt x="2259964" y="2310377"/>
                </a:cubicBezTo>
                <a:cubicBezTo>
                  <a:pt x="2264430" y="2310377"/>
                  <a:pt x="2268054" y="2306753"/>
                  <a:pt x="2268054" y="2302288"/>
                </a:cubicBezTo>
                <a:cubicBezTo>
                  <a:pt x="2268054" y="2297822"/>
                  <a:pt x="2264430" y="2294198"/>
                  <a:pt x="2259964" y="2294198"/>
                </a:cubicBezTo>
                <a:close/>
                <a:moveTo>
                  <a:pt x="6086843" y="2290962"/>
                </a:moveTo>
                <a:cubicBezTo>
                  <a:pt x="6094868" y="2290962"/>
                  <a:pt x="6101404" y="2297498"/>
                  <a:pt x="6101404" y="2305523"/>
                </a:cubicBezTo>
                <a:cubicBezTo>
                  <a:pt x="6101404" y="2312642"/>
                  <a:pt x="6096227" y="2318596"/>
                  <a:pt x="6089432" y="2319825"/>
                </a:cubicBezTo>
                <a:cubicBezTo>
                  <a:pt x="6081989" y="2348689"/>
                  <a:pt x="6073965" y="2377812"/>
                  <a:pt x="6065551" y="2406416"/>
                </a:cubicBezTo>
                <a:lnTo>
                  <a:pt x="6102893" y="2443693"/>
                </a:lnTo>
                <a:lnTo>
                  <a:pt x="6102310" y="2445570"/>
                </a:lnTo>
                <a:cubicBezTo>
                  <a:pt x="6089302" y="2488282"/>
                  <a:pt x="6075065" y="2531125"/>
                  <a:pt x="6059986" y="2572932"/>
                </a:cubicBezTo>
                <a:lnTo>
                  <a:pt x="6058238" y="2577721"/>
                </a:lnTo>
                <a:lnTo>
                  <a:pt x="6016820" y="2536302"/>
                </a:lnTo>
                <a:lnTo>
                  <a:pt x="6017467" y="2534361"/>
                </a:lnTo>
                <a:cubicBezTo>
                  <a:pt x="6026269" y="2509509"/>
                  <a:pt x="6034488" y="2484917"/>
                  <a:pt x="6042124" y="2461037"/>
                </a:cubicBezTo>
                <a:cubicBezTo>
                  <a:pt x="6038629" y="2458642"/>
                  <a:pt x="6036300" y="2454630"/>
                  <a:pt x="6036300" y="2450100"/>
                </a:cubicBezTo>
                <a:cubicBezTo>
                  <a:pt x="6036300" y="2442852"/>
                  <a:pt x="6042189" y="2436962"/>
                  <a:pt x="6049437" y="2436962"/>
                </a:cubicBezTo>
                <a:cubicBezTo>
                  <a:pt x="6056685" y="2436962"/>
                  <a:pt x="6062574" y="2442852"/>
                  <a:pt x="6062574" y="2450100"/>
                </a:cubicBezTo>
                <a:cubicBezTo>
                  <a:pt x="6062574" y="2457348"/>
                  <a:pt x="6056685" y="2463237"/>
                  <a:pt x="6049437" y="2463237"/>
                </a:cubicBezTo>
                <a:cubicBezTo>
                  <a:pt x="6048984" y="2463237"/>
                  <a:pt x="6048596" y="2463108"/>
                  <a:pt x="6048208" y="2463108"/>
                </a:cubicBezTo>
                <a:cubicBezTo>
                  <a:pt x="6040765" y="2486341"/>
                  <a:pt x="6032805" y="2510286"/>
                  <a:pt x="6024262" y="2534555"/>
                </a:cubicBezTo>
                <a:lnTo>
                  <a:pt x="6055650" y="2565942"/>
                </a:lnTo>
                <a:cubicBezTo>
                  <a:pt x="6069758" y="2526401"/>
                  <a:pt x="6083219" y="2485953"/>
                  <a:pt x="6095580" y="2445570"/>
                </a:cubicBezTo>
                <a:lnTo>
                  <a:pt x="6058303" y="2408293"/>
                </a:lnTo>
                <a:lnTo>
                  <a:pt x="6058821" y="2406416"/>
                </a:lnTo>
                <a:cubicBezTo>
                  <a:pt x="6067299" y="2377682"/>
                  <a:pt x="6075324" y="2348430"/>
                  <a:pt x="6082831" y="2319437"/>
                </a:cubicBezTo>
                <a:cubicBezTo>
                  <a:pt x="6076747" y="2317690"/>
                  <a:pt x="6072282" y="2312124"/>
                  <a:pt x="6072282" y="2305523"/>
                </a:cubicBezTo>
                <a:cubicBezTo>
                  <a:pt x="6072282" y="2297498"/>
                  <a:pt x="6078818" y="2290962"/>
                  <a:pt x="6086843" y="2290962"/>
                </a:cubicBezTo>
                <a:close/>
                <a:moveTo>
                  <a:pt x="6145088" y="2267212"/>
                </a:moveTo>
                <a:cubicBezTo>
                  <a:pt x="6140623" y="2267212"/>
                  <a:pt x="6136999" y="2270836"/>
                  <a:pt x="6136999" y="2275301"/>
                </a:cubicBezTo>
                <a:cubicBezTo>
                  <a:pt x="6136999" y="2279767"/>
                  <a:pt x="6140623" y="2283391"/>
                  <a:pt x="6145088" y="2283391"/>
                </a:cubicBezTo>
                <a:cubicBezTo>
                  <a:pt x="6149554" y="2283391"/>
                  <a:pt x="6153178" y="2279767"/>
                  <a:pt x="6153178" y="2275301"/>
                </a:cubicBezTo>
                <a:cubicBezTo>
                  <a:pt x="6153178" y="2270836"/>
                  <a:pt x="6149554" y="2267212"/>
                  <a:pt x="6145088" y="2267212"/>
                </a:cubicBezTo>
                <a:close/>
                <a:moveTo>
                  <a:pt x="3994366" y="2265076"/>
                </a:moveTo>
                <a:cubicBezTo>
                  <a:pt x="3989901" y="2265076"/>
                  <a:pt x="3986276" y="2268700"/>
                  <a:pt x="3986276" y="2273165"/>
                </a:cubicBezTo>
                <a:cubicBezTo>
                  <a:pt x="3986276" y="2277631"/>
                  <a:pt x="3989901" y="2281255"/>
                  <a:pt x="3994366" y="2281255"/>
                </a:cubicBezTo>
                <a:cubicBezTo>
                  <a:pt x="3998831" y="2281255"/>
                  <a:pt x="4002455" y="2277631"/>
                  <a:pt x="4002455" y="2273165"/>
                </a:cubicBezTo>
                <a:cubicBezTo>
                  <a:pt x="4002455" y="2268700"/>
                  <a:pt x="3998831" y="2265076"/>
                  <a:pt x="3994366" y="2265076"/>
                </a:cubicBezTo>
                <a:close/>
                <a:moveTo>
                  <a:pt x="2093190" y="2262228"/>
                </a:moveTo>
                <a:cubicBezTo>
                  <a:pt x="2100439" y="2262228"/>
                  <a:pt x="2106328" y="2268117"/>
                  <a:pt x="2106328" y="2275365"/>
                </a:cubicBezTo>
                <a:cubicBezTo>
                  <a:pt x="2106328" y="2279896"/>
                  <a:pt x="2104063" y="2283843"/>
                  <a:pt x="2100568" y="2286238"/>
                </a:cubicBezTo>
                <a:cubicBezTo>
                  <a:pt x="2128267" y="2351601"/>
                  <a:pt x="2160625" y="2415606"/>
                  <a:pt x="2196931" y="2476698"/>
                </a:cubicBezTo>
                <a:cubicBezTo>
                  <a:pt x="2198743" y="2475857"/>
                  <a:pt x="2200749" y="2475404"/>
                  <a:pt x="2202820" y="2475404"/>
                </a:cubicBezTo>
                <a:cubicBezTo>
                  <a:pt x="2210845" y="2475404"/>
                  <a:pt x="2217381" y="2481940"/>
                  <a:pt x="2217381" y="2489965"/>
                </a:cubicBezTo>
                <a:cubicBezTo>
                  <a:pt x="2217381" y="2497990"/>
                  <a:pt x="2210845" y="2504526"/>
                  <a:pt x="2202820" y="2504526"/>
                </a:cubicBezTo>
                <a:cubicBezTo>
                  <a:pt x="2194795" y="2504526"/>
                  <a:pt x="2188259" y="2497990"/>
                  <a:pt x="2188259" y="2489965"/>
                </a:cubicBezTo>
                <a:cubicBezTo>
                  <a:pt x="2188259" y="2486406"/>
                  <a:pt x="2189618" y="2483105"/>
                  <a:pt x="2191818" y="2480581"/>
                </a:cubicBezTo>
                <a:cubicBezTo>
                  <a:pt x="2191754" y="2480517"/>
                  <a:pt x="2191624" y="2480452"/>
                  <a:pt x="2191624" y="2480387"/>
                </a:cubicBezTo>
                <a:cubicBezTo>
                  <a:pt x="2154995" y="2418777"/>
                  <a:pt x="2122377" y="2354255"/>
                  <a:pt x="2094485" y="2288374"/>
                </a:cubicBezTo>
                <a:cubicBezTo>
                  <a:pt x="2094032" y="2288438"/>
                  <a:pt x="2093643" y="2288503"/>
                  <a:pt x="2093190" y="2288503"/>
                </a:cubicBezTo>
                <a:cubicBezTo>
                  <a:pt x="2085942" y="2288503"/>
                  <a:pt x="2080053" y="2282614"/>
                  <a:pt x="2080053" y="2275365"/>
                </a:cubicBezTo>
                <a:cubicBezTo>
                  <a:pt x="2080053" y="2268117"/>
                  <a:pt x="2085942" y="2262228"/>
                  <a:pt x="2093190" y="2262228"/>
                </a:cubicBezTo>
                <a:close/>
                <a:moveTo>
                  <a:pt x="6145088" y="2260740"/>
                </a:moveTo>
                <a:cubicBezTo>
                  <a:pt x="6153113" y="2260740"/>
                  <a:pt x="6159650" y="2267276"/>
                  <a:pt x="6159650" y="2275301"/>
                </a:cubicBezTo>
                <a:cubicBezTo>
                  <a:pt x="6159650" y="2283326"/>
                  <a:pt x="6153113" y="2289862"/>
                  <a:pt x="6145088" y="2289862"/>
                </a:cubicBezTo>
                <a:lnTo>
                  <a:pt x="6144959" y="2289862"/>
                </a:lnTo>
                <a:cubicBezTo>
                  <a:pt x="6137193" y="2322156"/>
                  <a:pt x="6128521" y="2355291"/>
                  <a:pt x="6119137" y="2388490"/>
                </a:cubicBezTo>
                <a:cubicBezTo>
                  <a:pt x="6123926" y="2390820"/>
                  <a:pt x="6127291" y="2395739"/>
                  <a:pt x="6127291" y="2401498"/>
                </a:cubicBezTo>
                <a:cubicBezTo>
                  <a:pt x="6127291" y="2409523"/>
                  <a:pt x="6120755" y="2416060"/>
                  <a:pt x="6112730" y="2416060"/>
                </a:cubicBezTo>
                <a:cubicBezTo>
                  <a:pt x="6104705" y="2416060"/>
                  <a:pt x="6098169" y="2409523"/>
                  <a:pt x="6098169" y="2401498"/>
                </a:cubicBezTo>
                <a:cubicBezTo>
                  <a:pt x="6098169" y="2393474"/>
                  <a:pt x="6104705" y="2386937"/>
                  <a:pt x="6112730" y="2386937"/>
                </a:cubicBezTo>
                <a:cubicBezTo>
                  <a:pt x="6112795" y="2386937"/>
                  <a:pt x="6112795" y="2386937"/>
                  <a:pt x="6112795" y="2386937"/>
                </a:cubicBezTo>
                <a:cubicBezTo>
                  <a:pt x="6122179" y="2353738"/>
                  <a:pt x="6130851" y="2320538"/>
                  <a:pt x="6138617" y="2288244"/>
                </a:cubicBezTo>
                <a:cubicBezTo>
                  <a:pt x="6133828" y="2285915"/>
                  <a:pt x="6130527" y="2280996"/>
                  <a:pt x="6130527" y="2275301"/>
                </a:cubicBezTo>
                <a:cubicBezTo>
                  <a:pt x="6130527" y="2267276"/>
                  <a:pt x="6137064" y="2260740"/>
                  <a:pt x="6145088" y="2260740"/>
                </a:cubicBezTo>
                <a:close/>
                <a:moveTo>
                  <a:pt x="6194725" y="2259705"/>
                </a:moveTo>
                <a:cubicBezTo>
                  <a:pt x="6190260" y="2259705"/>
                  <a:pt x="6186636" y="2263329"/>
                  <a:pt x="6186636" y="2267794"/>
                </a:cubicBezTo>
                <a:cubicBezTo>
                  <a:pt x="6186636" y="2272259"/>
                  <a:pt x="6190260" y="2275884"/>
                  <a:pt x="6194725" y="2275884"/>
                </a:cubicBezTo>
                <a:cubicBezTo>
                  <a:pt x="6199191" y="2275884"/>
                  <a:pt x="6202815" y="2272259"/>
                  <a:pt x="6202815" y="2267794"/>
                </a:cubicBezTo>
                <a:cubicBezTo>
                  <a:pt x="6202815" y="2263329"/>
                  <a:pt x="6199191" y="2259705"/>
                  <a:pt x="6194725" y="2259705"/>
                </a:cubicBezTo>
                <a:close/>
                <a:moveTo>
                  <a:pt x="3994366" y="2258604"/>
                </a:moveTo>
                <a:cubicBezTo>
                  <a:pt x="4002391" y="2258604"/>
                  <a:pt x="4008927" y="2265140"/>
                  <a:pt x="4008927" y="2273165"/>
                </a:cubicBezTo>
                <a:cubicBezTo>
                  <a:pt x="4008927" y="2281190"/>
                  <a:pt x="4002391" y="2287726"/>
                  <a:pt x="3994366" y="2287726"/>
                </a:cubicBezTo>
                <a:cubicBezTo>
                  <a:pt x="3991454" y="2287726"/>
                  <a:pt x="3988735" y="2286885"/>
                  <a:pt x="3986470" y="2285397"/>
                </a:cubicBezTo>
                <a:cubicBezTo>
                  <a:pt x="3927643" y="2326362"/>
                  <a:pt x="3863574" y="2358591"/>
                  <a:pt x="3795880" y="2381177"/>
                </a:cubicBezTo>
                <a:lnTo>
                  <a:pt x="3827333" y="2412629"/>
                </a:lnTo>
                <a:cubicBezTo>
                  <a:pt x="3836781" y="2409199"/>
                  <a:pt x="3845259" y="2405963"/>
                  <a:pt x="3853284" y="2402728"/>
                </a:cubicBezTo>
                <a:cubicBezTo>
                  <a:pt x="3852831" y="2401304"/>
                  <a:pt x="3852507" y="2399815"/>
                  <a:pt x="3852507" y="2398262"/>
                </a:cubicBezTo>
                <a:cubicBezTo>
                  <a:pt x="3852507" y="2390237"/>
                  <a:pt x="3859044" y="2383701"/>
                  <a:pt x="3867069" y="2383701"/>
                </a:cubicBezTo>
                <a:cubicBezTo>
                  <a:pt x="3875093" y="2383701"/>
                  <a:pt x="3881630" y="2390237"/>
                  <a:pt x="3881630" y="2398262"/>
                </a:cubicBezTo>
                <a:cubicBezTo>
                  <a:pt x="3881630" y="2406287"/>
                  <a:pt x="3875093" y="2412823"/>
                  <a:pt x="3867069" y="2412823"/>
                </a:cubicBezTo>
                <a:cubicBezTo>
                  <a:pt x="3862991" y="2412823"/>
                  <a:pt x="3859302" y="2411076"/>
                  <a:pt x="3856649" y="2408358"/>
                </a:cubicBezTo>
                <a:cubicBezTo>
                  <a:pt x="3847783" y="2411917"/>
                  <a:pt x="3838334" y="2415541"/>
                  <a:pt x="3827656" y="2419360"/>
                </a:cubicBezTo>
                <a:lnTo>
                  <a:pt x="3825715" y="2420072"/>
                </a:lnTo>
                <a:lnTo>
                  <a:pt x="3783908" y="2378265"/>
                </a:lnTo>
                <a:lnTo>
                  <a:pt x="3788891" y="2376647"/>
                </a:lnTo>
                <a:cubicBezTo>
                  <a:pt x="3857555" y="2354255"/>
                  <a:pt x="3922466" y="2321961"/>
                  <a:pt x="3981940" y="2280608"/>
                </a:cubicBezTo>
                <a:cubicBezTo>
                  <a:pt x="3980581" y="2278407"/>
                  <a:pt x="3979805" y="2275883"/>
                  <a:pt x="3979805" y="2273165"/>
                </a:cubicBezTo>
                <a:cubicBezTo>
                  <a:pt x="3979805" y="2265140"/>
                  <a:pt x="3986341" y="2258604"/>
                  <a:pt x="3994366" y="2258604"/>
                </a:cubicBezTo>
                <a:close/>
                <a:moveTo>
                  <a:pt x="3836522" y="2257569"/>
                </a:moveTo>
                <a:lnTo>
                  <a:pt x="3876129" y="2297175"/>
                </a:lnTo>
                <a:lnTo>
                  <a:pt x="3876064" y="2297111"/>
                </a:lnTo>
                <a:lnTo>
                  <a:pt x="3872051" y="2299117"/>
                </a:lnTo>
                <a:cubicBezTo>
                  <a:pt x="3805976" y="2332058"/>
                  <a:pt x="3735629" y="2354061"/>
                  <a:pt x="3662629" y="2364934"/>
                </a:cubicBezTo>
                <a:cubicBezTo>
                  <a:pt x="3661529" y="2371147"/>
                  <a:pt x="3656157" y="2375806"/>
                  <a:pt x="3649686" y="2375806"/>
                </a:cubicBezTo>
                <a:cubicBezTo>
                  <a:pt x="3642437" y="2375806"/>
                  <a:pt x="3636548" y="2369917"/>
                  <a:pt x="3636548" y="2362668"/>
                </a:cubicBezTo>
                <a:cubicBezTo>
                  <a:pt x="3636548" y="2355420"/>
                  <a:pt x="3642437" y="2349531"/>
                  <a:pt x="3649686" y="2349531"/>
                </a:cubicBezTo>
                <a:cubicBezTo>
                  <a:pt x="3655510" y="2349531"/>
                  <a:pt x="3660364" y="2353349"/>
                  <a:pt x="3662111" y="2358592"/>
                </a:cubicBezTo>
                <a:cubicBezTo>
                  <a:pt x="3732781" y="2348043"/>
                  <a:pt x="3800993" y="2326880"/>
                  <a:pt x="3865127" y="2295428"/>
                </a:cubicBezTo>
                <a:lnTo>
                  <a:pt x="3835098" y="2265400"/>
                </a:lnTo>
                <a:cubicBezTo>
                  <a:pt x="3762357" y="2299246"/>
                  <a:pt x="3684762" y="2319244"/>
                  <a:pt x="3604384" y="2324874"/>
                </a:cubicBezTo>
                <a:lnTo>
                  <a:pt x="3604384" y="2371405"/>
                </a:lnTo>
                <a:lnTo>
                  <a:pt x="3601342" y="2371599"/>
                </a:lnTo>
                <a:cubicBezTo>
                  <a:pt x="3584904" y="2372635"/>
                  <a:pt x="3571120" y="2373088"/>
                  <a:pt x="3557982" y="2373088"/>
                </a:cubicBezTo>
                <a:cubicBezTo>
                  <a:pt x="3460649" y="2373088"/>
                  <a:pt x="3366486" y="2353544"/>
                  <a:pt x="3278019" y="2315167"/>
                </a:cubicBezTo>
                <a:cubicBezTo>
                  <a:pt x="3275365" y="2318532"/>
                  <a:pt x="3271353" y="2320668"/>
                  <a:pt x="3266758" y="2320668"/>
                </a:cubicBezTo>
                <a:cubicBezTo>
                  <a:pt x="3258733" y="2320668"/>
                  <a:pt x="3252197" y="2314131"/>
                  <a:pt x="3252197" y="2306106"/>
                </a:cubicBezTo>
                <a:cubicBezTo>
                  <a:pt x="3252197" y="2298082"/>
                  <a:pt x="3258733" y="2291545"/>
                  <a:pt x="3266758" y="2291545"/>
                </a:cubicBezTo>
                <a:cubicBezTo>
                  <a:pt x="3274783" y="2291545"/>
                  <a:pt x="3281319" y="2298082"/>
                  <a:pt x="3281319" y="2306106"/>
                </a:cubicBezTo>
                <a:cubicBezTo>
                  <a:pt x="3281319" y="2307207"/>
                  <a:pt x="3281190" y="2308307"/>
                  <a:pt x="3280931" y="2309342"/>
                </a:cubicBezTo>
                <a:cubicBezTo>
                  <a:pt x="3368493" y="2347331"/>
                  <a:pt x="3461684" y="2366616"/>
                  <a:pt x="3557982" y="2366616"/>
                </a:cubicBezTo>
                <a:cubicBezTo>
                  <a:pt x="3570149" y="2366616"/>
                  <a:pt x="3582898" y="2366163"/>
                  <a:pt x="3597913" y="2365322"/>
                </a:cubicBezTo>
                <a:lnTo>
                  <a:pt x="3597913" y="2318791"/>
                </a:lnTo>
                <a:lnTo>
                  <a:pt x="3600954" y="2318597"/>
                </a:lnTo>
                <a:cubicBezTo>
                  <a:pt x="3682367" y="2313290"/>
                  <a:pt x="3760933" y="2293098"/>
                  <a:pt x="3834451" y="2258540"/>
                </a:cubicBezTo>
                <a:close/>
                <a:moveTo>
                  <a:pt x="6194790" y="2253233"/>
                </a:moveTo>
                <a:cubicBezTo>
                  <a:pt x="6202815" y="2253233"/>
                  <a:pt x="6209351" y="2259899"/>
                  <a:pt x="6209351" y="2267794"/>
                </a:cubicBezTo>
                <a:cubicBezTo>
                  <a:pt x="6209351" y="2275690"/>
                  <a:pt x="6203009" y="2282096"/>
                  <a:pt x="6195178" y="2282291"/>
                </a:cubicBezTo>
                <a:cubicBezTo>
                  <a:pt x="6178546" y="2353996"/>
                  <a:pt x="6158549" y="2426479"/>
                  <a:pt x="6135575" y="2497926"/>
                </a:cubicBezTo>
                <a:lnTo>
                  <a:pt x="6172592" y="2534944"/>
                </a:lnTo>
                <a:lnTo>
                  <a:pt x="6171945" y="2536820"/>
                </a:lnTo>
                <a:cubicBezTo>
                  <a:pt x="6151171" y="2599466"/>
                  <a:pt x="6127809" y="2662112"/>
                  <a:pt x="6102569" y="2723010"/>
                </a:cubicBezTo>
                <a:lnTo>
                  <a:pt x="6102699" y="2723074"/>
                </a:lnTo>
                <a:cubicBezTo>
                  <a:pt x="6106841" y="2725663"/>
                  <a:pt x="6109623" y="2730193"/>
                  <a:pt x="6109623" y="2735435"/>
                </a:cubicBezTo>
                <a:cubicBezTo>
                  <a:pt x="6109623" y="2743460"/>
                  <a:pt x="6103087" y="2749996"/>
                  <a:pt x="6095062" y="2749996"/>
                </a:cubicBezTo>
                <a:cubicBezTo>
                  <a:pt x="6087037" y="2749996"/>
                  <a:pt x="6080501" y="2743460"/>
                  <a:pt x="6080501" y="2735435"/>
                </a:cubicBezTo>
                <a:cubicBezTo>
                  <a:pt x="6080501" y="2727410"/>
                  <a:pt x="6087037" y="2720874"/>
                  <a:pt x="6095062" y="2720874"/>
                </a:cubicBezTo>
                <a:cubicBezTo>
                  <a:pt x="6095580" y="2720874"/>
                  <a:pt x="6096033" y="2721004"/>
                  <a:pt x="6096551" y="2721004"/>
                </a:cubicBezTo>
                <a:cubicBezTo>
                  <a:pt x="6121531" y="2660753"/>
                  <a:pt x="6144635" y="2598754"/>
                  <a:pt x="6165279" y="2536756"/>
                </a:cubicBezTo>
                <a:lnTo>
                  <a:pt x="6128262" y="2499738"/>
                </a:lnTo>
                <a:lnTo>
                  <a:pt x="6128844" y="2497861"/>
                </a:lnTo>
                <a:cubicBezTo>
                  <a:pt x="6151948" y="2426026"/>
                  <a:pt x="6172139" y="2353155"/>
                  <a:pt x="6188836" y="2281061"/>
                </a:cubicBezTo>
                <a:cubicBezTo>
                  <a:pt x="6183789" y="2278796"/>
                  <a:pt x="6180229" y="2273683"/>
                  <a:pt x="6180229" y="2267794"/>
                </a:cubicBezTo>
                <a:cubicBezTo>
                  <a:pt x="6180229" y="2259769"/>
                  <a:pt x="6186765" y="2253233"/>
                  <a:pt x="6194790" y="2253233"/>
                </a:cubicBezTo>
                <a:close/>
                <a:moveTo>
                  <a:pt x="2187288" y="2252327"/>
                </a:moveTo>
                <a:lnTo>
                  <a:pt x="2189165" y="2256728"/>
                </a:lnTo>
                <a:cubicBezTo>
                  <a:pt x="2204373" y="2292192"/>
                  <a:pt x="2221264" y="2327398"/>
                  <a:pt x="2239255" y="2361633"/>
                </a:cubicBezTo>
                <a:cubicBezTo>
                  <a:pt x="2240161" y="2361439"/>
                  <a:pt x="2241003" y="2361374"/>
                  <a:pt x="2241909" y="2361374"/>
                </a:cubicBezTo>
                <a:cubicBezTo>
                  <a:pt x="2249157" y="2361374"/>
                  <a:pt x="2255046" y="2367264"/>
                  <a:pt x="2255046" y="2374512"/>
                </a:cubicBezTo>
                <a:cubicBezTo>
                  <a:pt x="2255046" y="2381760"/>
                  <a:pt x="2249157" y="2387649"/>
                  <a:pt x="2241909" y="2387649"/>
                </a:cubicBezTo>
                <a:cubicBezTo>
                  <a:pt x="2234660" y="2387649"/>
                  <a:pt x="2228771" y="2381760"/>
                  <a:pt x="2228771" y="2374512"/>
                </a:cubicBezTo>
                <a:cubicBezTo>
                  <a:pt x="2228771" y="2370499"/>
                  <a:pt x="2230648" y="2366875"/>
                  <a:pt x="2233496" y="2364481"/>
                </a:cubicBezTo>
                <a:cubicBezTo>
                  <a:pt x="2216216" y="2331540"/>
                  <a:pt x="2199908" y="2297758"/>
                  <a:pt x="2185152" y="2263652"/>
                </a:cubicBezTo>
                <a:lnTo>
                  <a:pt x="2154865" y="2293940"/>
                </a:lnTo>
                <a:cubicBezTo>
                  <a:pt x="2177063" y="2343836"/>
                  <a:pt x="2201720" y="2392179"/>
                  <a:pt x="2228189" y="2437869"/>
                </a:cubicBezTo>
                <a:cubicBezTo>
                  <a:pt x="2230519" y="2436316"/>
                  <a:pt x="2233237" y="2435410"/>
                  <a:pt x="2236214" y="2435410"/>
                </a:cubicBezTo>
                <a:cubicBezTo>
                  <a:pt x="2244238" y="2435410"/>
                  <a:pt x="2250775" y="2441946"/>
                  <a:pt x="2250775" y="2449971"/>
                </a:cubicBezTo>
                <a:cubicBezTo>
                  <a:pt x="2250775" y="2457996"/>
                  <a:pt x="2244238" y="2464532"/>
                  <a:pt x="2236214" y="2464532"/>
                </a:cubicBezTo>
                <a:cubicBezTo>
                  <a:pt x="2228189" y="2464532"/>
                  <a:pt x="2221652" y="2457996"/>
                  <a:pt x="2221652" y="2449971"/>
                </a:cubicBezTo>
                <a:cubicBezTo>
                  <a:pt x="2221652" y="2447383"/>
                  <a:pt x="2222429" y="2444988"/>
                  <a:pt x="2223594" y="2442852"/>
                </a:cubicBezTo>
                <a:cubicBezTo>
                  <a:pt x="2196284" y="2395868"/>
                  <a:pt x="2170850" y="2345972"/>
                  <a:pt x="2148005" y="2294522"/>
                </a:cubicBezTo>
                <a:lnTo>
                  <a:pt x="2147099" y="2292516"/>
                </a:lnTo>
                <a:close/>
                <a:moveTo>
                  <a:pt x="6245334" y="2241584"/>
                </a:moveTo>
                <a:lnTo>
                  <a:pt x="6289859" y="2286109"/>
                </a:lnTo>
                <a:lnTo>
                  <a:pt x="6289471" y="2287856"/>
                </a:lnTo>
                <a:cubicBezTo>
                  <a:pt x="6275880" y="2348043"/>
                  <a:pt x="6260154" y="2408294"/>
                  <a:pt x="6242810" y="2466797"/>
                </a:cubicBezTo>
                <a:lnTo>
                  <a:pt x="6241272" y="2471926"/>
                </a:lnTo>
                <a:lnTo>
                  <a:pt x="6203786" y="2434439"/>
                </a:lnTo>
                <a:cubicBezTo>
                  <a:pt x="6198609" y="2452430"/>
                  <a:pt x="6193172" y="2470422"/>
                  <a:pt x="6187607" y="2488283"/>
                </a:cubicBezTo>
                <a:cubicBezTo>
                  <a:pt x="6191554" y="2490548"/>
                  <a:pt x="6194273" y="2494755"/>
                  <a:pt x="6194273" y="2499673"/>
                </a:cubicBezTo>
                <a:cubicBezTo>
                  <a:pt x="6194273" y="2506922"/>
                  <a:pt x="6188383" y="2512811"/>
                  <a:pt x="6181135" y="2512811"/>
                </a:cubicBezTo>
                <a:cubicBezTo>
                  <a:pt x="6173887" y="2512811"/>
                  <a:pt x="6167998" y="2506922"/>
                  <a:pt x="6167998" y="2499673"/>
                </a:cubicBezTo>
                <a:cubicBezTo>
                  <a:pt x="6167998" y="2492425"/>
                  <a:pt x="6173887" y="2486536"/>
                  <a:pt x="6181135" y="2486536"/>
                </a:cubicBezTo>
                <a:cubicBezTo>
                  <a:pt x="6181265" y="2486536"/>
                  <a:pt x="6181330" y="2486536"/>
                  <a:pt x="6181394" y="2486536"/>
                </a:cubicBezTo>
                <a:cubicBezTo>
                  <a:pt x="6187477" y="2466927"/>
                  <a:pt x="6193496" y="2447124"/>
                  <a:pt x="6199127" y="2427385"/>
                </a:cubicBezTo>
                <a:lnTo>
                  <a:pt x="6200615" y="2422078"/>
                </a:lnTo>
                <a:lnTo>
                  <a:pt x="6238215" y="2459743"/>
                </a:lnTo>
                <a:cubicBezTo>
                  <a:pt x="6254783" y="2403569"/>
                  <a:pt x="6269732" y="2345907"/>
                  <a:pt x="6282805" y="2288180"/>
                </a:cubicBezTo>
                <a:lnTo>
                  <a:pt x="6249217" y="2254592"/>
                </a:lnTo>
                <a:cubicBezTo>
                  <a:pt x="6240092" y="2296723"/>
                  <a:pt x="6229802" y="2339241"/>
                  <a:pt x="6218606" y="2381113"/>
                </a:cubicBezTo>
                <a:cubicBezTo>
                  <a:pt x="6223331" y="2383507"/>
                  <a:pt x="6226631" y="2388361"/>
                  <a:pt x="6226631" y="2394056"/>
                </a:cubicBezTo>
                <a:cubicBezTo>
                  <a:pt x="6226631" y="2402081"/>
                  <a:pt x="6220095" y="2408617"/>
                  <a:pt x="6212070" y="2408617"/>
                </a:cubicBezTo>
                <a:cubicBezTo>
                  <a:pt x="6204045" y="2408617"/>
                  <a:pt x="6197509" y="2402081"/>
                  <a:pt x="6197509" y="2394056"/>
                </a:cubicBezTo>
                <a:cubicBezTo>
                  <a:pt x="6197509" y="2386031"/>
                  <a:pt x="6204045" y="2379495"/>
                  <a:pt x="6212070" y="2379495"/>
                </a:cubicBezTo>
                <a:cubicBezTo>
                  <a:pt x="6212134" y="2379495"/>
                  <a:pt x="6212264" y="2379495"/>
                  <a:pt x="6212329" y="2379495"/>
                </a:cubicBezTo>
                <a:cubicBezTo>
                  <a:pt x="6223978" y="2335747"/>
                  <a:pt x="6234721" y="2291351"/>
                  <a:pt x="6244104" y="2247408"/>
                </a:cubicBezTo>
                <a:close/>
                <a:moveTo>
                  <a:pt x="6530733" y="2238477"/>
                </a:moveTo>
                <a:cubicBezTo>
                  <a:pt x="6537982" y="2238477"/>
                  <a:pt x="6543871" y="2244366"/>
                  <a:pt x="6543871" y="2251614"/>
                </a:cubicBezTo>
                <a:lnTo>
                  <a:pt x="6544000" y="2251614"/>
                </a:lnTo>
                <a:cubicBezTo>
                  <a:pt x="6544000" y="2258280"/>
                  <a:pt x="6539017" y="2263781"/>
                  <a:pt x="6532610" y="2264622"/>
                </a:cubicBezTo>
                <a:cubicBezTo>
                  <a:pt x="6523226" y="2311477"/>
                  <a:pt x="6512742" y="2358655"/>
                  <a:pt x="6501158" y="2404992"/>
                </a:cubicBezTo>
                <a:cubicBezTo>
                  <a:pt x="6506206" y="2407257"/>
                  <a:pt x="6509765" y="2412370"/>
                  <a:pt x="6509765" y="2418259"/>
                </a:cubicBezTo>
                <a:cubicBezTo>
                  <a:pt x="6509765" y="2426284"/>
                  <a:pt x="6503229" y="2432821"/>
                  <a:pt x="6495204" y="2432821"/>
                </a:cubicBezTo>
                <a:cubicBezTo>
                  <a:pt x="6487179" y="2432821"/>
                  <a:pt x="6480643" y="2426090"/>
                  <a:pt x="6480643" y="2418259"/>
                </a:cubicBezTo>
                <a:cubicBezTo>
                  <a:pt x="6480643" y="2410429"/>
                  <a:pt x="6486920" y="2404022"/>
                  <a:pt x="6494751" y="2403763"/>
                </a:cubicBezTo>
                <a:cubicBezTo>
                  <a:pt x="6506270" y="2357620"/>
                  <a:pt x="6516755" y="2310636"/>
                  <a:pt x="6526074" y="2263911"/>
                </a:cubicBezTo>
                <a:cubicBezTo>
                  <a:pt x="6521091" y="2261969"/>
                  <a:pt x="6517596" y="2257245"/>
                  <a:pt x="6517596" y="2251614"/>
                </a:cubicBezTo>
                <a:cubicBezTo>
                  <a:pt x="6517596" y="2244366"/>
                  <a:pt x="6523485" y="2238477"/>
                  <a:pt x="6530733" y="2238477"/>
                </a:cubicBezTo>
                <a:close/>
                <a:moveTo>
                  <a:pt x="4231681" y="2234853"/>
                </a:moveTo>
                <a:cubicBezTo>
                  <a:pt x="4227216" y="2234853"/>
                  <a:pt x="4223592" y="2238477"/>
                  <a:pt x="4223592" y="2242942"/>
                </a:cubicBezTo>
                <a:cubicBezTo>
                  <a:pt x="4223592" y="2247408"/>
                  <a:pt x="4227216" y="2251032"/>
                  <a:pt x="4231681" y="2251032"/>
                </a:cubicBezTo>
                <a:cubicBezTo>
                  <a:pt x="4236147" y="2251032"/>
                  <a:pt x="4239771" y="2247408"/>
                  <a:pt x="4239771" y="2242942"/>
                </a:cubicBezTo>
                <a:cubicBezTo>
                  <a:pt x="4239771" y="2238477"/>
                  <a:pt x="4236147" y="2234853"/>
                  <a:pt x="4231681" y="2234853"/>
                </a:cubicBezTo>
                <a:close/>
                <a:moveTo>
                  <a:pt x="3760286" y="2233817"/>
                </a:moveTo>
                <a:cubicBezTo>
                  <a:pt x="3755821" y="2233817"/>
                  <a:pt x="3752196" y="2237442"/>
                  <a:pt x="3752196" y="2241907"/>
                </a:cubicBezTo>
                <a:cubicBezTo>
                  <a:pt x="3752196" y="2246372"/>
                  <a:pt x="3755821" y="2249997"/>
                  <a:pt x="3760286" y="2249997"/>
                </a:cubicBezTo>
                <a:cubicBezTo>
                  <a:pt x="3764751" y="2249997"/>
                  <a:pt x="3768376" y="2246372"/>
                  <a:pt x="3768376" y="2241907"/>
                </a:cubicBezTo>
                <a:cubicBezTo>
                  <a:pt x="3768376" y="2237442"/>
                  <a:pt x="3764751" y="2233817"/>
                  <a:pt x="3760286" y="2233817"/>
                </a:cubicBezTo>
                <a:close/>
                <a:moveTo>
                  <a:pt x="6580889" y="2229482"/>
                </a:moveTo>
                <a:cubicBezTo>
                  <a:pt x="6576424" y="2229482"/>
                  <a:pt x="6572800" y="2233106"/>
                  <a:pt x="6572800" y="2237571"/>
                </a:cubicBezTo>
                <a:cubicBezTo>
                  <a:pt x="6572800" y="2242037"/>
                  <a:pt x="6576424" y="2245661"/>
                  <a:pt x="6580889" y="2245661"/>
                </a:cubicBezTo>
                <a:cubicBezTo>
                  <a:pt x="6585355" y="2245661"/>
                  <a:pt x="6588979" y="2242037"/>
                  <a:pt x="6588979" y="2237571"/>
                </a:cubicBezTo>
                <a:cubicBezTo>
                  <a:pt x="6588979" y="2233106"/>
                  <a:pt x="6585355" y="2229482"/>
                  <a:pt x="6580889" y="2229482"/>
                </a:cubicBezTo>
                <a:close/>
                <a:moveTo>
                  <a:pt x="4231681" y="2228381"/>
                </a:moveTo>
                <a:cubicBezTo>
                  <a:pt x="4239706" y="2228381"/>
                  <a:pt x="4246242" y="2234917"/>
                  <a:pt x="4246242" y="2242942"/>
                </a:cubicBezTo>
                <a:cubicBezTo>
                  <a:pt x="4246242" y="2250967"/>
                  <a:pt x="4239706" y="2257503"/>
                  <a:pt x="4231681" y="2257503"/>
                </a:cubicBezTo>
                <a:cubicBezTo>
                  <a:pt x="4229998" y="2257503"/>
                  <a:pt x="4228381" y="2257115"/>
                  <a:pt x="4226892" y="2256597"/>
                </a:cubicBezTo>
                <a:cubicBezTo>
                  <a:pt x="4205018" y="2281513"/>
                  <a:pt x="4181332" y="2305394"/>
                  <a:pt x="4156545" y="2327915"/>
                </a:cubicBezTo>
                <a:cubicBezTo>
                  <a:pt x="4158163" y="2330115"/>
                  <a:pt x="4159134" y="2332769"/>
                  <a:pt x="4159134" y="2335681"/>
                </a:cubicBezTo>
                <a:cubicBezTo>
                  <a:pt x="4159134" y="2342929"/>
                  <a:pt x="4153245" y="2348818"/>
                  <a:pt x="4145997" y="2348818"/>
                </a:cubicBezTo>
                <a:cubicBezTo>
                  <a:pt x="4138748" y="2348818"/>
                  <a:pt x="4132859" y="2342929"/>
                  <a:pt x="4132859" y="2335681"/>
                </a:cubicBezTo>
                <a:cubicBezTo>
                  <a:pt x="4132859" y="2328433"/>
                  <a:pt x="4138748" y="2322544"/>
                  <a:pt x="4145997" y="2322544"/>
                </a:cubicBezTo>
                <a:cubicBezTo>
                  <a:pt x="4147938" y="2322544"/>
                  <a:pt x="4149815" y="2322997"/>
                  <a:pt x="4151497" y="2323773"/>
                </a:cubicBezTo>
                <a:cubicBezTo>
                  <a:pt x="4176090" y="2301446"/>
                  <a:pt x="4199582" y="2277824"/>
                  <a:pt x="4221326" y="2253103"/>
                </a:cubicBezTo>
                <a:cubicBezTo>
                  <a:pt x="4218738" y="2250514"/>
                  <a:pt x="4217120" y="2246890"/>
                  <a:pt x="4217120" y="2242942"/>
                </a:cubicBezTo>
                <a:cubicBezTo>
                  <a:pt x="4217120" y="2234917"/>
                  <a:pt x="4223656" y="2228381"/>
                  <a:pt x="4231681" y="2228381"/>
                </a:cubicBezTo>
                <a:close/>
                <a:moveTo>
                  <a:pt x="3760286" y="2227281"/>
                </a:moveTo>
                <a:cubicBezTo>
                  <a:pt x="3768311" y="2227281"/>
                  <a:pt x="3774847" y="2233817"/>
                  <a:pt x="3774847" y="2241842"/>
                </a:cubicBezTo>
                <a:cubicBezTo>
                  <a:pt x="3774847" y="2249867"/>
                  <a:pt x="3768311" y="2256403"/>
                  <a:pt x="3760286" y="2256403"/>
                </a:cubicBezTo>
                <a:cubicBezTo>
                  <a:pt x="3755109" y="2256403"/>
                  <a:pt x="3750579" y="2253685"/>
                  <a:pt x="3747990" y="2249608"/>
                </a:cubicBezTo>
                <a:cubicBezTo>
                  <a:pt x="3703918" y="2264040"/>
                  <a:pt x="3658228" y="2273359"/>
                  <a:pt x="3611956" y="2277436"/>
                </a:cubicBezTo>
                <a:cubicBezTo>
                  <a:pt x="3610920" y="2283649"/>
                  <a:pt x="3605549" y="2288438"/>
                  <a:pt x="3599013" y="2288438"/>
                </a:cubicBezTo>
                <a:cubicBezTo>
                  <a:pt x="3591764" y="2288438"/>
                  <a:pt x="3585875" y="2282549"/>
                  <a:pt x="3585875" y="2275301"/>
                </a:cubicBezTo>
                <a:cubicBezTo>
                  <a:pt x="3585875" y="2268052"/>
                  <a:pt x="3591764" y="2262163"/>
                  <a:pt x="3599013" y="2262163"/>
                </a:cubicBezTo>
                <a:lnTo>
                  <a:pt x="3599077" y="2262098"/>
                </a:lnTo>
                <a:cubicBezTo>
                  <a:pt x="3604837" y="2262098"/>
                  <a:pt x="3609626" y="2265787"/>
                  <a:pt x="3611438" y="2270965"/>
                </a:cubicBezTo>
                <a:cubicBezTo>
                  <a:pt x="3657193" y="2266952"/>
                  <a:pt x="3702365" y="2257698"/>
                  <a:pt x="3745919" y="2243460"/>
                </a:cubicBezTo>
                <a:cubicBezTo>
                  <a:pt x="3745854" y="2242942"/>
                  <a:pt x="3745725" y="2242425"/>
                  <a:pt x="3745725" y="2241842"/>
                </a:cubicBezTo>
                <a:cubicBezTo>
                  <a:pt x="3745725" y="2233817"/>
                  <a:pt x="3752261" y="2227281"/>
                  <a:pt x="3760286" y="2227281"/>
                </a:cubicBezTo>
                <a:close/>
                <a:moveTo>
                  <a:pt x="6580824" y="2223010"/>
                </a:moveTo>
                <a:cubicBezTo>
                  <a:pt x="6588849" y="2223010"/>
                  <a:pt x="6595385" y="2229546"/>
                  <a:pt x="6595385" y="2237571"/>
                </a:cubicBezTo>
                <a:lnTo>
                  <a:pt x="6595321" y="2237636"/>
                </a:lnTo>
                <a:cubicBezTo>
                  <a:pt x="6595321" y="2245078"/>
                  <a:pt x="6589561" y="2251226"/>
                  <a:pt x="6582313" y="2252003"/>
                </a:cubicBezTo>
                <a:cubicBezTo>
                  <a:pt x="6569693" y="2318079"/>
                  <a:pt x="6554485" y="2384801"/>
                  <a:pt x="6537205" y="2450618"/>
                </a:cubicBezTo>
                <a:cubicBezTo>
                  <a:pt x="6541088" y="2452883"/>
                  <a:pt x="6543742" y="2457090"/>
                  <a:pt x="6543742" y="2461943"/>
                </a:cubicBezTo>
                <a:cubicBezTo>
                  <a:pt x="6543742" y="2469191"/>
                  <a:pt x="6537852" y="2475081"/>
                  <a:pt x="6530604" y="2475081"/>
                </a:cubicBezTo>
                <a:cubicBezTo>
                  <a:pt x="6523356" y="2475081"/>
                  <a:pt x="6517467" y="2469191"/>
                  <a:pt x="6517467" y="2461943"/>
                </a:cubicBezTo>
                <a:cubicBezTo>
                  <a:pt x="6517467" y="2454695"/>
                  <a:pt x="6523356" y="2448806"/>
                  <a:pt x="6530604" y="2448806"/>
                </a:cubicBezTo>
                <a:cubicBezTo>
                  <a:pt x="6530734" y="2448806"/>
                  <a:pt x="6530863" y="2448806"/>
                  <a:pt x="6530993" y="2448806"/>
                </a:cubicBezTo>
                <a:cubicBezTo>
                  <a:pt x="6548143" y="2383313"/>
                  <a:pt x="6563286" y="2316978"/>
                  <a:pt x="6575906" y="2251226"/>
                </a:cubicBezTo>
                <a:cubicBezTo>
                  <a:pt x="6570340" y="2249220"/>
                  <a:pt x="6566263" y="2243849"/>
                  <a:pt x="6566263" y="2237571"/>
                </a:cubicBezTo>
                <a:cubicBezTo>
                  <a:pt x="6566263" y="2229546"/>
                  <a:pt x="6572800" y="2223010"/>
                  <a:pt x="6580824" y="2223010"/>
                </a:cubicBezTo>
                <a:close/>
                <a:moveTo>
                  <a:pt x="6344998" y="2209355"/>
                </a:moveTo>
                <a:cubicBezTo>
                  <a:pt x="6352246" y="2209355"/>
                  <a:pt x="6358135" y="2215244"/>
                  <a:pt x="6358135" y="2222492"/>
                </a:cubicBezTo>
                <a:lnTo>
                  <a:pt x="6358265" y="2222492"/>
                </a:lnTo>
                <a:cubicBezTo>
                  <a:pt x="6358265" y="2228576"/>
                  <a:pt x="6354059" y="2233688"/>
                  <a:pt x="6348428" y="2235177"/>
                </a:cubicBezTo>
                <a:cubicBezTo>
                  <a:pt x="6330955" y="2321832"/>
                  <a:pt x="6309210" y="2408552"/>
                  <a:pt x="6283647" y="2493137"/>
                </a:cubicBezTo>
                <a:cubicBezTo>
                  <a:pt x="6287918" y="2495661"/>
                  <a:pt x="6290830" y="2500320"/>
                  <a:pt x="6290830" y="2505627"/>
                </a:cubicBezTo>
                <a:cubicBezTo>
                  <a:pt x="6290830" y="2513652"/>
                  <a:pt x="6284294" y="2520188"/>
                  <a:pt x="6276269" y="2520188"/>
                </a:cubicBezTo>
                <a:cubicBezTo>
                  <a:pt x="6268244" y="2520188"/>
                  <a:pt x="6261708" y="2513652"/>
                  <a:pt x="6261708" y="2505627"/>
                </a:cubicBezTo>
                <a:cubicBezTo>
                  <a:pt x="6261708" y="2497602"/>
                  <a:pt x="6268244" y="2491066"/>
                  <a:pt x="6276269" y="2491066"/>
                </a:cubicBezTo>
                <a:cubicBezTo>
                  <a:pt x="6276657" y="2491066"/>
                  <a:pt x="6277046" y="2491195"/>
                  <a:pt x="6277434" y="2491195"/>
                </a:cubicBezTo>
                <a:cubicBezTo>
                  <a:pt x="6302738" y="2407193"/>
                  <a:pt x="6324354" y="2321185"/>
                  <a:pt x="6341762" y="2235177"/>
                </a:cubicBezTo>
                <a:cubicBezTo>
                  <a:pt x="6336067" y="2233753"/>
                  <a:pt x="6331860" y="2228640"/>
                  <a:pt x="6331860" y="2222492"/>
                </a:cubicBezTo>
                <a:cubicBezTo>
                  <a:pt x="6331860" y="2215244"/>
                  <a:pt x="6337750" y="2209355"/>
                  <a:pt x="6344998" y="2209355"/>
                </a:cubicBezTo>
                <a:close/>
                <a:moveTo>
                  <a:pt x="1923439" y="2207932"/>
                </a:moveTo>
                <a:cubicBezTo>
                  <a:pt x="1918974" y="2207932"/>
                  <a:pt x="1915349" y="2211556"/>
                  <a:pt x="1915349" y="2216021"/>
                </a:cubicBezTo>
                <a:cubicBezTo>
                  <a:pt x="1915349" y="2220486"/>
                  <a:pt x="1918974" y="2224111"/>
                  <a:pt x="1923439" y="2224111"/>
                </a:cubicBezTo>
                <a:cubicBezTo>
                  <a:pt x="1927904" y="2224111"/>
                  <a:pt x="1931529" y="2220486"/>
                  <a:pt x="1931529" y="2216021"/>
                </a:cubicBezTo>
                <a:cubicBezTo>
                  <a:pt x="1931529" y="2211556"/>
                  <a:pt x="1927904" y="2207932"/>
                  <a:pt x="1923439" y="2207932"/>
                </a:cubicBezTo>
                <a:close/>
                <a:moveTo>
                  <a:pt x="3995466" y="2207867"/>
                </a:moveTo>
                <a:cubicBezTo>
                  <a:pt x="3991000" y="2207867"/>
                  <a:pt x="3987376" y="2211491"/>
                  <a:pt x="3987376" y="2215956"/>
                </a:cubicBezTo>
                <a:cubicBezTo>
                  <a:pt x="3987376" y="2220422"/>
                  <a:pt x="3991000" y="2224046"/>
                  <a:pt x="3995466" y="2224046"/>
                </a:cubicBezTo>
                <a:cubicBezTo>
                  <a:pt x="3999931" y="2224046"/>
                  <a:pt x="4003555" y="2220422"/>
                  <a:pt x="4003555" y="2215956"/>
                </a:cubicBezTo>
                <a:cubicBezTo>
                  <a:pt x="4003555" y="2211491"/>
                  <a:pt x="3999931" y="2207867"/>
                  <a:pt x="3995466" y="2207867"/>
                </a:cubicBezTo>
                <a:close/>
                <a:moveTo>
                  <a:pt x="3995401" y="2201395"/>
                </a:moveTo>
                <a:cubicBezTo>
                  <a:pt x="4003426" y="2201395"/>
                  <a:pt x="4009962" y="2207931"/>
                  <a:pt x="4009962" y="2215956"/>
                </a:cubicBezTo>
                <a:cubicBezTo>
                  <a:pt x="4009962" y="2223981"/>
                  <a:pt x="4003426" y="2230517"/>
                  <a:pt x="3995401" y="2230517"/>
                </a:cubicBezTo>
                <a:cubicBezTo>
                  <a:pt x="3992101" y="2230517"/>
                  <a:pt x="3989059" y="2229353"/>
                  <a:pt x="3986600" y="2227476"/>
                </a:cubicBezTo>
                <a:cubicBezTo>
                  <a:pt x="3964208" y="2244690"/>
                  <a:pt x="3940522" y="2260611"/>
                  <a:pt x="3916123" y="2275042"/>
                </a:cubicBezTo>
                <a:cubicBezTo>
                  <a:pt x="3916900" y="2276790"/>
                  <a:pt x="3917418" y="2278666"/>
                  <a:pt x="3917418" y="2280673"/>
                </a:cubicBezTo>
                <a:cubicBezTo>
                  <a:pt x="3917418" y="2287921"/>
                  <a:pt x="3911528" y="2293810"/>
                  <a:pt x="3904280" y="2293810"/>
                </a:cubicBezTo>
                <a:cubicBezTo>
                  <a:pt x="3897032" y="2293810"/>
                  <a:pt x="3891143" y="2287921"/>
                  <a:pt x="3891143" y="2280673"/>
                </a:cubicBezTo>
                <a:cubicBezTo>
                  <a:pt x="3891143" y="2273424"/>
                  <a:pt x="3897032" y="2267535"/>
                  <a:pt x="3904280" y="2267535"/>
                </a:cubicBezTo>
                <a:cubicBezTo>
                  <a:pt x="3907193" y="2267535"/>
                  <a:pt x="3909846" y="2268506"/>
                  <a:pt x="3911982" y="2270059"/>
                </a:cubicBezTo>
                <a:cubicBezTo>
                  <a:pt x="3936380" y="2255692"/>
                  <a:pt x="3960066" y="2239772"/>
                  <a:pt x="3982523" y="2222557"/>
                </a:cubicBezTo>
                <a:cubicBezTo>
                  <a:pt x="3981552" y="2220551"/>
                  <a:pt x="3980905" y="2218351"/>
                  <a:pt x="3980905" y="2216021"/>
                </a:cubicBezTo>
                <a:cubicBezTo>
                  <a:pt x="3980905" y="2207996"/>
                  <a:pt x="3987441" y="2201460"/>
                  <a:pt x="3995466" y="2201460"/>
                </a:cubicBezTo>
                <a:close/>
                <a:moveTo>
                  <a:pt x="6730773" y="2189551"/>
                </a:moveTo>
                <a:cubicBezTo>
                  <a:pt x="6726307" y="2189551"/>
                  <a:pt x="6722684" y="2193175"/>
                  <a:pt x="6722684" y="2197641"/>
                </a:cubicBezTo>
                <a:cubicBezTo>
                  <a:pt x="6722684" y="2202106"/>
                  <a:pt x="6726307" y="2205730"/>
                  <a:pt x="6730773" y="2205730"/>
                </a:cubicBezTo>
                <a:cubicBezTo>
                  <a:pt x="6735238" y="2205730"/>
                  <a:pt x="6738863" y="2202106"/>
                  <a:pt x="6738863" y="2197641"/>
                </a:cubicBezTo>
                <a:cubicBezTo>
                  <a:pt x="6738863" y="2193175"/>
                  <a:pt x="6735238" y="2189551"/>
                  <a:pt x="6730773" y="2189551"/>
                </a:cubicBezTo>
                <a:close/>
                <a:moveTo>
                  <a:pt x="1670527" y="2186898"/>
                </a:moveTo>
                <a:cubicBezTo>
                  <a:pt x="1666062" y="2186898"/>
                  <a:pt x="1662437" y="2190522"/>
                  <a:pt x="1662437" y="2194988"/>
                </a:cubicBezTo>
                <a:cubicBezTo>
                  <a:pt x="1662437" y="2199453"/>
                  <a:pt x="1666062" y="2203077"/>
                  <a:pt x="1670527" y="2203077"/>
                </a:cubicBezTo>
                <a:cubicBezTo>
                  <a:pt x="1674992" y="2203077"/>
                  <a:pt x="1678617" y="2199453"/>
                  <a:pt x="1678617" y="2194988"/>
                </a:cubicBezTo>
                <a:cubicBezTo>
                  <a:pt x="1678617" y="2190522"/>
                  <a:pt x="1674992" y="2186898"/>
                  <a:pt x="1670527" y="2186898"/>
                </a:cubicBezTo>
                <a:close/>
                <a:moveTo>
                  <a:pt x="1335101" y="2184568"/>
                </a:moveTo>
                <a:cubicBezTo>
                  <a:pt x="1342350" y="2184568"/>
                  <a:pt x="1348239" y="2190457"/>
                  <a:pt x="1348239" y="2197705"/>
                </a:cubicBezTo>
                <a:cubicBezTo>
                  <a:pt x="1348239" y="2202494"/>
                  <a:pt x="1345650" y="2206701"/>
                  <a:pt x="1341767" y="2208966"/>
                </a:cubicBezTo>
                <a:cubicBezTo>
                  <a:pt x="1349598" y="2241066"/>
                  <a:pt x="1358140" y="2273165"/>
                  <a:pt x="1367266" y="2304682"/>
                </a:cubicBezTo>
                <a:cubicBezTo>
                  <a:pt x="1368042" y="2304552"/>
                  <a:pt x="1368819" y="2304423"/>
                  <a:pt x="1369595" y="2304423"/>
                </a:cubicBezTo>
                <a:lnTo>
                  <a:pt x="1369595" y="2304552"/>
                </a:lnTo>
                <a:cubicBezTo>
                  <a:pt x="1377620" y="2304552"/>
                  <a:pt x="1384157" y="2311089"/>
                  <a:pt x="1384157" y="2319114"/>
                </a:cubicBezTo>
                <a:cubicBezTo>
                  <a:pt x="1384157" y="2327138"/>
                  <a:pt x="1377620" y="2333675"/>
                  <a:pt x="1369595" y="2333675"/>
                </a:cubicBezTo>
                <a:cubicBezTo>
                  <a:pt x="1361570" y="2333675"/>
                  <a:pt x="1355034" y="2327138"/>
                  <a:pt x="1355034" y="2319114"/>
                </a:cubicBezTo>
                <a:cubicBezTo>
                  <a:pt x="1355034" y="2314195"/>
                  <a:pt x="1357493" y="2309859"/>
                  <a:pt x="1361247" y="2307206"/>
                </a:cubicBezTo>
                <a:cubicBezTo>
                  <a:pt x="1352057" y="2275495"/>
                  <a:pt x="1343450" y="2243201"/>
                  <a:pt x="1335554" y="2210843"/>
                </a:cubicBezTo>
                <a:cubicBezTo>
                  <a:pt x="1335425" y="2210843"/>
                  <a:pt x="1335231" y="2210843"/>
                  <a:pt x="1335101" y="2210843"/>
                </a:cubicBezTo>
                <a:cubicBezTo>
                  <a:pt x="1327853" y="2210843"/>
                  <a:pt x="1321964" y="2204954"/>
                  <a:pt x="1321964" y="2197705"/>
                </a:cubicBezTo>
                <a:cubicBezTo>
                  <a:pt x="1321964" y="2190457"/>
                  <a:pt x="1327853" y="2184568"/>
                  <a:pt x="1335101" y="2184568"/>
                </a:cubicBezTo>
                <a:close/>
                <a:moveTo>
                  <a:pt x="1670462" y="2180297"/>
                </a:moveTo>
                <a:cubicBezTo>
                  <a:pt x="1678487" y="2180297"/>
                  <a:pt x="1685023" y="2186833"/>
                  <a:pt x="1685023" y="2194858"/>
                </a:cubicBezTo>
                <a:cubicBezTo>
                  <a:pt x="1685023" y="2199971"/>
                  <a:pt x="1682305" y="2204501"/>
                  <a:pt x="1678228" y="2207090"/>
                </a:cubicBezTo>
                <a:cubicBezTo>
                  <a:pt x="1687936" y="2240678"/>
                  <a:pt x="1698873" y="2275107"/>
                  <a:pt x="1710845" y="2309601"/>
                </a:cubicBezTo>
                <a:lnTo>
                  <a:pt x="1711492" y="2311542"/>
                </a:lnTo>
                <a:lnTo>
                  <a:pt x="1674928" y="2348107"/>
                </a:lnTo>
                <a:cubicBezTo>
                  <a:pt x="1695378" y="2404669"/>
                  <a:pt x="1718676" y="2460972"/>
                  <a:pt x="1744174" y="2515593"/>
                </a:cubicBezTo>
                <a:lnTo>
                  <a:pt x="1745145" y="2517664"/>
                </a:lnTo>
                <a:lnTo>
                  <a:pt x="1710263" y="2552546"/>
                </a:lnTo>
                <a:lnTo>
                  <a:pt x="1712140" y="2556429"/>
                </a:lnTo>
                <a:cubicBezTo>
                  <a:pt x="1714599" y="2561607"/>
                  <a:pt x="1717123" y="2566849"/>
                  <a:pt x="1719647" y="2572026"/>
                </a:cubicBezTo>
                <a:cubicBezTo>
                  <a:pt x="1762618" y="2659458"/>
                  <a:pt x="1812062" y="2744431"/>
                  <a:pt x="1866683" y="2824614"/>
                </a:cubicBezTo>
                <a:lnTo>
                  <a:pt x="1895546" y="2795751"/>
                </a:lnTo>
                <a:cubicBezTo>
                  <a:pt x="1847721" y="2725016"/>
                  <a:pt x="1803908" y="2650268"/>
                  <a:pt x="1765207" y="2573579"/>
                </a:cubicBezTo>
                <a:cubicBezTo>
                  <a:pt x="1765078" y="2573450"/>
                  <a:pt x="1765078" y="2573255"/>
                  <a:pt x="1765078" y="2573061"/>
                </a:cubicBezTo>
                <a:cubicBezTo>
                  <a:pt x="1763460" y="2573644"/>
                  <a:pt x="1761777" y="2574032"/>
                  <a:pt x="1760030" y="2574032"/>
                </a:cubicBezTo>
                <a:cubicBezTo>
                  <a:pt x="1752005" y="2574032"/>
                  <a:pt x="1745469" y="2567496"/>
                  <a:pt x="1745469" y="2559471"/>
                </a:cubicBezTo>
                <a:cubicBezTo>
                  <a:pt x="1745469" y="2551446"/>
                  <a:pt x="1752005" y="2544910"/>
                  <a:pt x="1760030" y="2544910"/>
                </a:cubicBezTo>
                <a:cubicBezTo>
                  <a:pt x="1768055" y="2544910"/>
                  <a:pt x="1774591" y="2551446"/>
                  <a:pt x="1774591" y="2559471"/>
                </a:cubicBezTo>
                <a:cubicBezTo>
                  <a:pt x="1774591" y="2563548"/>
                  <a:pt x="1772908" y="2567172"/>
                  <a:pt x="1770255" y="2569825"/>
                </a:cubicBezTo>
                <a:cubicBezTo>
                  <a:pt x="1770514" y="2570084"/>
                  <a:pt x="1770773" y="2570408"/>
                  <a:pt x="1770967" y="2570732"/>
                </a:cubicBezTo>
                <a:lnTo>
                  <a:pt x="1770773" y="2570602"/>
                </a:lnTo>
                <a:cubicBezTo>
                  <a:pt x="1809732" y="2647938"/>
                  <a:pt x="1853998" y="2723139"/>
                  <a:pt x="1902212" y="2794327"/>
                </a:cubicBezTo>
                <a:lnTo>
                  <a:pt x="1903700" y="2796527"/>
                </a:lnTo>
                <a:lnTo>
                  <a:pt x="1865582" y="2834710"/>
                </a:lnTo>
                <a:lnTo>
                  <a:pt x="1863382" y="2831474"/>
                </a:lnTo>
                <a:cubicBezTo>
                  <a:pt x="1807726" y="2750126"/>
                  <a:pt x="1757376" y="2663794"/>
                  <a:pt x="1713693" y="2574873"/>
                </a:cubicBezTo>
                <a:cubicBezTo>
                  <a:pt x="1711169" y="2569696"/>
                  <a:pt x="1708645" y="2564454"/>
                  <a:pt x="1706186" y="2559212"/>
                </a:cubicBezTo>
                <a:lnTo>
                  <a:pt x="1702367" y="2551187"/>
                </a:lnTo>
                <a:lnTo>
                  <a:pt x="1737314" y="2516240"/>
                </a:lnTo>
                <a:cubicBezTo>
                  <a:pt x="1711816" y="2461490"/>
                  <a:pt x="1688518" y="2404993"/>
                  <a:pt x="1668132" y="2348366"/>
                </a:cubicBezTo>
                <a:lnTo>
                  <a:pt x="1667421" y="2346424"/>
                </a:lnTo>
                <a:lnTo>
                  <a:pt x="1704050" y="2309795"/>
                </a:lnTo>
                <a:cubicBezTo>
                  <a:pt x="1692336" y="2276013"/>
                  <a:pt x="1681658" y="2242166"/>
                  <a:pt x="1672145" y="2209225"/>
                </a:cubicBezTo>
                <a:cubicBezTo>
                  <a:pt x="1671562" y="2209290"/>
                  <a:pt x="1671045" y="2209419"/>
                  <a:pt x="1670462" y="2209419"/>
                </a:cubicBezTo>
                <a:cubicBezTo>
                  <a:pt x="1662437" y="2209419"/>
                  <a:pt x="1655901" y="2202883"/>
                  <a:pt x="1655901" y="2194858"/>
                </a:cubicBezTo>
                <a:cubicBezTo>
                  <a:pt x="1655901" y="2186833"/>
                  <a:pt x="1662437" y="2180297"/>
                  <a:pt x="1670462" y="2180297"/>
                </a:cubicBezTo>
                <a:close/>
                <a:moveTo>
                  <a:pt x="2310637" y="2179844"/>
                </a:moveTo>
                <a:cubicBezTo>
                  <a:pt x="2306172" y="2179844"/>
                  <a:pt x="2302548" y="2183469"/>
                  <a:pt x="2302548" y="2187934"/>
                </a:cubicBezTo>
                <a:cubicBezTo>
                  <a:pt x="2302548" y="2192399"/>
                  <a:pt x="2306172" y="2196024"/>
                  <a:pt x="2310637" y="2196024"/>
                </a:cubicBezTo>
                <a:cubicBezTo>
                  <a:pt x="2315103" y="2196024"/>
                  <a:pt x="2318727" y="2192399"/>
                  <a:pt x="2318727" y="2187934"/>
                </a:cubicBezTo>
                <a:cubicBezTo>
                  <a:pt x="2318727" y="2183469"/>
                  <a:pt x="2315103" y="2179844"/>
                  <a:pt x="2310637" y="2179844"/>
                </a:cubicBezTo>
                <a:close/>
                <a:moveTo>
                  <a:pt x="3508410" y="2173955"/>
                </a:moveTo>
                <a:cubicBezTo>
                  <a:pt x="3503944" y="2173955"/>
                  <a:pt x="3500320" y="2177580"/>
                  <a:pt x="3500320" y="2182045"/>
                </a:cubicBezTo>
                <a:cubicBezTo>
                  <a:pt x="3500320" y="2186510"/>
                  <a:pt x="3503944" y="2190135"/>
                  <a:pt x="3508410" y="2190135"/>
                </a:cubicBezTo>
                <a:cubicBezTo>
                  <a:pt x="3512875" y="2190135"/>
                  <a:pt x="3516500" y="2186510"/>
                  <a:pt x="3516500" y="2182045"/>
                </a:cubicBezTo>
                <a:cubicBezTo>
                  <a:pt x="3516500" y="2177580"/>
                  <a:pt x="3512875" y="2173955"/>
                  <a:pt x="3508410" y="2173955"/>
                </a:cubicBezTo>
                <a:close/>
                <a:moveTo>
                  <a:pt x="3308889" y="2164247"/>
                </a:moveTo>
                <a:cubicBezTo>
                  <a:pt x="3304423" y="2164247"/>
                  <a:pt x="3300799" y="2167871"/>
                  <a:pt x="3300799" y="2172337"/>
                </a:cubicBezTo>
                <a:cubicBezTo>
                  <a:pt x="3300799" y="2176802"/>
                  <a:pt x="3304423" y="2180426"/>
                  <a:pt x="3308889" y="2180426"/>
                </a:cubicBezTo>
                <a:cubicBezTo>
                  <a:pt x="3313354" y="2180426"/>
                  <a:pt x="3316978" y="2176802"/>
                  <a:pt x="3316978" y="2172337"/>
                </a:cubicBezTo>
                <a:cubicBezTo>
                  <a:pt x="3316978" y="2167871"/>
                  <a:pt x="3313354" y="2164247"/>
                  <a:pt x="3308889" y="2164247"/>
                </a:cubicBezTo>
                <a:close/>
                <a:moveTo>
                  <a:pt x="6689806" y="2161529"/>
                </a:moveTo>
                <a:cubicBezTo>
                  <a:pt x="6685341" y="2161529"/>
                  <a:pt x="6681717" y="2165153"/>
                  <a:pt x="6681717" y="2169619"/>
                </a:cubicBezTo>
                <a:cubicBezTo>
                  <a:pt x="6681717" y="2174084"/>
                  <a:pt x="6685341" y="2177708"/>
                  <a:pt x="6689806" y="2177708"/>
                </a:cubicBezTo>
                <a:cubicBezTo>
                  <a:pt x="6694272" y="2177708"/>
                  <a:pt x="6697896" y="2174084"/>
                  <a:pt x="6697896" y="2169619"/>
                </a:cubicBezTo>
                <a:cubicBezTo>
                  <a:pt x="6697896" y="2165153"/>
                  <a:pt x="6694272" y="2161529"/>
                  <a:pt x="6689806" y="2161529"/>
                </a:cubicBezTo>
                <a:close/>
                <a:moveTo>
                  <a:pt x="3308953" y="2157646"/>
                </a:moveTo>
                <a:cubicBezTo>
                  <a:pt x="3316978" y="2157646"/>
                  <a:pt x="3323515" y="2164182"/>
                  <a:pt x="3323515" y="2172207"/>
                </a:cubicBezTo>
                <a:cubicBezTo>
                  <a:pt x="3323515" y="2173113"/>
                  <a:pt x="3323450" y="2174019"/>
                  <a:pt x="3323256" y="2174925"/>
                </a:cubicBezTo>
                <a:cubicBezTo>
                  <a:pt x="3337882" y="2181721"/>
                  <a:pt x="3353025" y="2187998"/>
                  <a:pt x="3368234" y="2193499"/>
                </a:cubicBezTo>
                <a:lnTo>
                  <a:pt x="3373023" y="2195246"/>
                </a:lnTo>
                <a:lnTo>
                  <a:pt x="3336846" y="2231423"/>
                </a:lnTo>
                <a:cubicBezTo>
                  <a:pt x="3407387" y="2259251"/>
                  <a:pt x="3481746" y="2273294"/>
                  <a:pt x="3558112" y="2273294"/>
                </a:cubicBezTo>
                <a:lnTo>
                  <a:pt x="3561348" y="2273294"/>
                </a:lnTo>
                <a:lnTo>
                  <a:pt x="3561348" y="2326362"/>
                </a:lnTo>
                <a:lnTo>
                  <a:pt x="3558112" y="2326362"/>
                </a:lnTo>
                <a:cubicBezTo>
                  <a:pt x="3471392" y="2326362"/>
                  <a:pt x="3387390" y="2309859"/>
                  <a:pt x="3308112" y="2277177"/>
                </a:cubicBezTo>
                <a:cubicBezTo>
                  <a:pt x="3305912" y="2278795"/>
                  <a:pt x="3303194" y="2279766"/>
                  <a:pt x="3300281" y="2279766"/>
                </a:cubicBezTo>
                <a:cubicBezTo>
                  <a:pt x="3293033" y="2279766"/>
                  <a:pt x="3287144" y="2273877"/>
                  <a:pt x="3287144" y="2266629"/>
                </a:cubicBezTo>
                <a:cubicBezTo>
                  <a:pt x="3287144" y="2259380"/>
                  <a:pt x="3293033" y="2253491"/>
                  <a:pt x="3300281" y="2253491"/>
                </a:cubicBezTo>
                <a:lnTo>
                  <a:pt x="3300411" y="2253426"/>
                </a:lnTo>
                <a:cubicBezTo>
                  <a:pt x="3307659" y="2253426"/>
                  <a:pt x="3313548" y="2259316"/>
                  <a:pt x="3313548" y="2266564"/>
                </a:cubicBezTo>
                <a:cubicBezTo>
                  <a:pt x="3313548" y="2268441"/>
                  <a:pt x="3313160" y="2270253"/>
                  <a:pt x="3312448" y="2271871"/>
                </a:cubicBezTo>
                <a:cubicBezTo>
                  <a:pt x="3389396" y="2303323"/>
                  <a:pt x="3470874" y="2319502"/>
                  <a:pt x="3554941" y="2319890"/>
                </a:cubicBezTo>
                <a:lnTo>
                  <a:pt x="3554941" y="2279766"/>
                </a:lnTo>
                <a:cubicBezTo>
                  <a:pt x="3477216" y="2279313"/>
                  <a:pt x="3401563" y="2264493"/>
                  <a:pt x="3329921" y="2235629"/>
                </a:cubicBezTo>
                <a:lnTo>
                  <a:pt x="3325391" y="2233817"/>
                </a:lnTo>
                <a:lnTo>
                  <a:pt x="3361309" y="2197900"/>
                </a:lnTo>
                <a:cubicBezTo>
                  <a:pt x="3347525" y="2192787"/>
                  <a:pt x="3333869" y="2187027"/>
                  <a:pt x="3320602" y="2180879"/>
                </a:cubicBezTo>
                <a:cubicBezTo>
                  <a:pt x="3317949" y="2184439"/>
                  <a:pt x="3313742" y="2186768"/>
                  <a:pt x="3308953" y="2186768"/>
                </a:cubicBezTo>
                <a:cubicBezTo>
                  <a:pt x="3300929" y="2186768"/>
                  <a:pt x="3294392" y="2180232"/>
                  <a:pt x="3294392" y="2172207"/>
                </a:cubicBezTo>
                <a:cubicBezTo>
                  <a:pt x="3294392" y="2164182"/>
                  <a:pt x="3300929" y="2157646"/>
                  <a:pt x="3308953" y="2157646"/>
                </a:cubicBezTo>
                <a:close/>
                <a:moveTo>
                  <a:pt x="3976568" y="2157582"/>
                </a:moveTo>
                <a:cubicBezTo>
                  <a:pt x="3983817" y="2157582"/>
                  <a:pt x="3989706" y="2163471"/>
                  <a:pt x="3989706" y="2170719"/>
                </a:cubicBezTo>
                <a:cubicBezTo>
                  <a:pt x="3989706" y="2177968"/>
                  <a:pt x="3983817" y="2183857"/>
                  <a:pt x="3976568" y="2183857"/>
                </a:cubicBezTo>
                <a:lnTo>
                  <a:pt x="3976504" y="2183857"/>
                </a:lnTo>
                <a:cubicBezTo>
                  <a:pt x="3973850" y="2183857"/>
                  <a:pt x="3971391" y="2183080"/>
                  <a:pt x="3969320" y="2181721"/>
                </a:cubicBezTo>
                <a:cubicBezTo>
                  <a:pt x="3942269" y="2203466"/>
                  <a:pt x="3913470" y="2223075"/>
                  <a:pt x="3883377" y="2240290"/>
                </a:cubicBezTo>
                <a:cubicBezTo>
                  <a:pt x="3883765" y="2241454"/>
                  <a:pt x="3884024" y="2242749"/>
                  <a:pt x="3884024" y="2244043"/>
                </a:cubicBezTo>
                <a:cubicBezTo>
                  <a:pt x="3884024" y="2251291"/>
                  <a:pt x="3878135" y="2257181"/>
                  <a:pt x="3870887" y="2257181"/>
                </a:cubicBezTo>
                <a:cubicBezTo>
                  <a:pt x="3863638" y="2257181"/>
                  <a:pt x="3857749" y="2251291"/>
                  <a:pt x="3857749" y="2244043"/>
                </a:cubicBezTo>
                <a:cubicBezTo>
                  <a:pt x="3857749" y="2236795"/>
                  <a:pt x="3863638" y="2230906"/>
                  <a:pt x="3870887" y="2230906"/>
                </a:cubicBezTo>
                <a:cubicBezTo>
                  <a:pt x="3874511" y="2230906"/>
                  <a:pt x="3877747" y="2232394"/>
                  <a:pt x="3880141" y="2234724"/>
                </a:cubicBezTo>
                <a:cubicBezTo>
                  <a:pt x="3909846" y="2217768"/>
                  <a:pt x="3938321" y="2198353"/>
                  <a:pt x="3965049" y="2176932"/>
                </a:cubicBezTo>
                <a:cubicBezTo>
                  <a:pt x="3964078" y="2175055"/>
                  <a:pt x="3963431" y="2172984"/>
                  <a:pt x="3963431" y="2170719"/>
                </a:cubicBezTo>
                <a:cubicBezTo>
                  <a:pt x="3963431" y="2163471"/>
                  <a:pt x="3969320" y="2157582"/>
                  <a:pt x="3976568" y="2157582"/>
                </a:cubicBezTo>
                <a:close/>
                <a:moveTo>
                  <a:pt x="1708256" y="2141403"/>
                </a:moveTo>
                <a:cubicBezTo>
                  <a:pt x="1715505" y="2141403"/>
                  <a:pt x="1721394" y="2147292"/>
                  <a:pt x="1721394" y="2154540"/>
                </a:cubicBezTo>
                <a:cubicBezTo>
                  <a:pt x="1721394" y="2159329"/>
                  <a:pt x="1718805" y="2163471"/>
                  <a:pt x="1714987" y="2165801"/>
                </a:cubicBezTo>
                <a:cubicBezTo>
                  <a:pt x="1723012" y="2195571"/>
                  <a:pt x="1731878" y="2225340"/>
                  <a:pt x="1741391" y="2254721"/>
                </a:cubicBezTo>
                <a:cubicBezTo>
                  <a:pt x="1748251" y="2255110"/>
                  <a:pt x="1753752" y="2260546"/>
                  <a:pt x="1753752" y="2267794"/>
                </a:cubicBezTo>
                <a:cubicBezTo>
                  <a:pt x="1753752" y="2275042"/>
                  <a:pt x="1747863" y="2280932"/>
                  <a:pt x="1740615" y="2280932"/>
                </a:cubicBezTo>
                <a:cubicBezTo>
                  <a:pt x="1733366" y="2280932"/>
                  <a:pt x="1727477" y="2275042"/>
                  <a:pt x="1727477" y="2267794"/>
                </a:cubicBezTo>
                <a:cubicBezTo>
                  <a:pt x="1727477" y="2262552"/>
                  <a:pt x="1730584" y="2258087"/>
                  <a:pt x="1735049" y="2255951"/>
                </a:cubicBezTo>
                <a:cubicBezTo>
                  <a:pt x="1725600" y="2226764"/>
                  <a:pt x="1716864" y="2197253"/>
                  <a:pt x="1708839" y="2167678"/>
                </a:cubicBezTo>
                <a:cubicBezTo>
                  <a:pt x="1708645" y="2167678"/>
                  <a:pt x="1708256" y="2167678"/>
                  <a:pt x="1708256" y="2167678"/>
                </a:cubicBezTo>
                <a:cubicBezTo>
                  <a:pt x="1701008" y="2167678"/>
                  <a:pt x="1695119" y="2161789"/>
                  <a:pt x="1695119" y="2154540"/>
                </a:cubicBezTo>
                <a:cubicBezTo>
                  <a:pt x="1695119" y="2147292"/>
                  <a:pt x="1701008" y="2141403"/>
                  <a:pt x="1708256" y="2141403"/>
                </a:cubicBezTo>
                <a:close/>
                <a:moveTo>
                  <a:pt x="6493781" y="2137261"/>
                </a:moveTo>
                <a:lnTo>
                  <a:pt x="6493798" y="2137303"/>
                </a:lnTo>
                <a:lnTo>
                  <a:pt x="6493781" y="2137326"/>
                </a:lnTo>
                <a:close/>
                <a:moveTo>
                  <a:pt x="6552802" y="2134543"/>
                </a:moveTo>
                <a:cubicBezTo>
                  <a:pt x="6548337" y="2134543"/>
                  <a:pt x="6544713" y="2138167"/>
                  <a:pt x="6544713" y="2142632"/>
                </a:cubicBezTo>
                <a:cubicBezTo>
                  <a:pt x="6544713" y="2147098"/>
                  <a:pt x="6548337" y="2150722"/>
                  <a:pt x="6552802" y="2150722"/>
                </a:cubicBezTo>
                <a:cubicBezTo>
                  <a:pt x="6557268" y="2150722"/>
                  <a:pt x="6560892" y="2147098"/>
                  <a:pt x="6560892" y="2142632"/>
                </a:cubicBezTo>
                <a:cubicBezTo>
                  <a:pt x="6560892" y="2138167"/>
                  <a:pt x="6557268" y="2134543"/>
                  <a:pt x="6552802" y="2134543"/>
                </a:cubicBezTo>
                <a:close/>
                <a:moveTo>
                  <a:pt x="2344095" y="2131307"/>
                </a:moveTo>
                <a:cubicBezTo>
                  <a:pt x="2339630" y="2131307"/>
                  <a:pt x="2336006" y="2134931"/>
                  <a:pt x="2336006" y="2139397"/>
                </a:cubicBezTo>
                <a:cubicBezTo>
                  <a:pt x="2336006" y="2143862"/>
                  <a:pt x="2339630" y="2147486"/>
                  <a:pt x="2344095" y="2147486"/>
                </a:cubicBezTo>
                <a:cubicBezTo>
                  <a:pt x="2348561" y="2147486"/>
                  <a:pt x="2352185" y="2143862"/>
                  <a:pt x="2352185" y="2139397"/>
                </a:cubicBezTo>
                <a:cubicBezTo>
                  <a:pt x="2352185" y="2134931"/>
                  <a:pt x="2348561" y="2131307"/>
                  <a:pt x="2344095" y="2131307"/>
                </a:cubicBezTo>
                <a:close/>
                <a:moveTo>
                  <a:pt x="3595777" y="2129689"/>
                </a:moveTo>
                <a:cubicBezTo>
                  <a:pt x="3591312" y="2129689"/>
                  <a:pt x="3587688" y="2133313"/>
                  <a:pt x="3587688" y="2137779"/>
                </a:cubicBezTo>
                <a:cubicBezTo>
                  <a:pt x="3587688" y="2142244"/>
                  <a:pt x="3591312" y="2145868"/>
                  <a:pt x="3595777" y="2145868"/>
                </a:cubicBezTo>
                <a:cubicBezTo>
                  <a:pt x="3600243" y="2145868"/>
                  <a:pt x="3603867" y="2142244"/>
                  <a:pt x="3603867" y="2137779"/>
                </a:cubicBezTo>
                <a:cubicBezTo>
                  <a:pt x="3603867" y="2133313"/>
                  <a:pt x="3600243" y="2129689"/>
                  <a:pt x="3595777" y="2129689"/>
                </a:cubicBezTo>
                <a:close/>
                <a:moveTo>
                  <a:pt x="6739962" y="2128459"/>
                </a:moveTo>
                <a:cubicBezTo>
                  <a:pt x="6747211" y="2128459"/>
                  <a:pt x="6753100" y="2134672"/>
                  <a:pt x="6753100" y="2141596"/>
                </a:cubicBezTo>
                <a:cubicBezTo>
                  <a:pt x="6753100" y="2148521"/>
                  <a:pt x="6747664" y="2154151"/>
                  <a:pt x="6740869" y="2154669"/>
                </a:cubicBezTo>
                <a:cubicBezTo>
                  <a:pt x="6739380" y="2164506"/>
                  <a:pt x="6737827" y="2174278"/>
                  <a:pt x="6736274" y="2184050"/>
                </a:cubicBezTo>
                <a:cubicBezTo>
                  <a:pt x="6736209" y="2184115"/>
                  <a:pt x="6736209" y="2184180"/>
                  <a:pt x="6736209" y="2184245"/>
                </a:cubicBezTo>
                <a:cubicBezTo>
                  <a:pt x="6741580" y="2186380"/>
                  <a:pt x="6745334" y="2191622"/>
                  <a:pt x="6745334" y="2197706"/>
                </a:cubicBezTo>
                <a:cubicBezTo>
                  <a:pt x="6745334" y="2205730"/>
                  <a:pt x="6738798" y="2212267"/>
                  <a:pt x="6730773" y="2212267"/>
                </a:cubicBezTo>
                <a:cubicBezTo>
                  <a:pt x="6722748" y="2212267"/>
                  <a:pt x="6716212" y="2205472"/>
                  <a:pt x="6716212" y="2197706"/>
                </a:cubicBezTo>
                <a:cubicBezTo>
                  <a:pt x="6716212" y="2189940"/>
                  <a:pt x="6722295" y="2183662"/>
                  <a:pt x="6729932" y="2183209"/>
                </a:cubicBezTo>
                <a:cubicBezTo>
                  <a:pt x="6729932" y="2183144"/>
                  <a:pt x="6729932" y="2183080"/>
                  <a:pt x="6729932" y="2183015"/>
                </a:cubicBezTo>
                <a:cubicBezTo>
                  <a:pt x="6731485" y="2173243"/>
                  <a:pt x="6733038" y="2163406"/>
                  <a:pt x="6734526" y="2153569"/>
                </a:cubicBezTo>
                <a:cubicBezTo>
                  <a:pt x="6729997" y="2151498"/>
                  <a:pt x="6726825" y="2146903"/>
                  <a:pt x="6726825" y="2141596"/>
                </a:cubicBezTo>
                <a:cubicBezTo>
                  <a:pt x="6726825" y="2134348"/>
                  <a:pt x="6732714" y="2128459"/>
                  <a:pt x="6739962" y="2128459"/>
                </a:cubicBezTo>
                <a:close/>
                <a:moveTo>
                  <a:pt x="2188259" y="2123023"/>
                </a:moveTo>
                <a:cubicBezTo>
                  <a:pt x="2195507" y="2123023"/>
                  <a:pt x="2201396" y="2128912"/>
                  <a:pt x="2201396" y="2136160"/>
                </a:cubicBezTo>
                <a:cubicBezTo>
                  <a:pt x="2201396" y="2140367"/>
                  <a:pt x="2199390" y="2144056"/>
                  <a:pt x="2196348" y="2146451"/>
                </a:cubicBezTo>
                <a:cubicBezTo>
                  <a:pt x="2213304" y="2194729"/>
                  <a:pt x="2232848" y="2242490"/>
                  <a:pt x="2254852" y="2288697"/>
                </a:cubicBezTo>
                <a:cubicBezTo>
                  <a:pt x="2256470" y="2288115"/>
                  <a:pt x="2258152" y="2287726"/>
                  <a:pt x="2259964" y="2287726"/>
                </a:cubicBezTo>
                <a:cubicBezTo>
                  <a:pt x="2267989" y="2287726"/>
                  <a:pt x="2274526" y="2294263"/>
                  <a:pt x="2274526" y="2302288"/>
                </a:cubicBezTo>
                <a:cubicBezTo>
                  <a:pt x="2274526" y="2310312"/>
                  <a:pt x="2267989" y="2316849"/>
                  <a:pt x="2259964" y="2316849"/>
                </a:cubicBezTo>
                <a:cubicBezTo>
                  <a:pt x="2251940" y="2316849"/>
                  <a:pt x="2245403" y="2310312"/>
                  <a:pt x="2245403" y="2302288"/>
                </a:cubicBezTo>
                <a:cubicBezTo>
                  <a:pt x="2245403" y="2298405"/>
                  <a:pt x="2246956" y="2294910"/>
                  <a:pt x="2249416" y="2292321"/>
                </a:cubicBezTo>
                <a:cubicBezTo>
                  <a:pt x="2227218" y="2245855"/>
                  <a:pt x="2207544" y="2197706"/>
                  <a:pt x="2190459" y="2149104"/>
                </a:cubicBezTo>
                <a:cubicBezTo>
                  <a:pt x="2189747" y="2149169"/>
                  <a:pt x="2189035" y="2149298"/>
                  <a:pt x="2188259" y="2149298"/>
                </a:cubicBezTo>
                <a:cubicBezTo>
                  <a:pt x="2181010" y="2149298"/>
                  <a:pt x="2175121" y="2143409"/>
                  <a:pt x="2175121" y="2136160"/>
                </a:cubicBezTo>
                <a:cubicBezTo>
                  <a:pt x="2175121" y="2128912"/>
                  <a:pt x="2181010" y="2123023"/>
                  <a:pt x="2188259" y="2123023"/>
                </a:cubicBezTo>
                <a:close/>
                <a:moveTo>
                  <a:pt x="6460063" y="2119464"/>
                </a:moveTo>
                <a:cubicBezTo>
                  <a:pt x="6455598" y="2119464"/>
                  <a:pt x="6451973" y="2123088"/>
                  <a:pt x="6451973" y="2127553"/>
                </a:cubicBezTo>
                <a:cubicBezTo>
                  <a:pt x="6451973" y="2132019"/>
                  <a:pt x="6455598" y="2135643"/>
                  <a:pt x="6460063" y="2135643"/>
                </a:cubicBezTo>
                <a:cubicBezTo>
                  <a:pt x="6464528" y="2135643"/>
                  <a:pt x="6468153" y="2132019"/>
                  <a:pt x="6468153" y="2127553"/>
                </a:cubicBezTo>
                <a:cubicBezTo>
                  <a:pt x="6468153" y="2123088"/>
                  <a:pt x="6464528" y="2119464"/>
                  <a:pt x="6460063" y="2119464"/>
                </a:cubicBezTo>
                <a:close/>
                <a:moveTo>
                  <a:pt x="5748182" y="2119464"/>
                </a:moveTo>
                <a:cubicBezTo>
                  <a:pt x="5743717" y="2119464"/>
                  <a:pt x="5740093" y="2123088"/>
                  <a:pt x="5740093" y="2127554"/>
                </a:cubicBezTo>
                <a:cubicBezTo>
                  <a:pt x="5740093" y="2132019"/>
                  <a:pt x="5743717" y="2135643"/>
                  <a:pt x="5748182" y="2135643"/>
                </a:cubicBezTo>
                <a:cubicBezTo>
                  <a:pt x="5752648" y="2135643"/>
                  <a:pt x="5756272" y="2132019"/>
                  <a:pt x="5756272" y="2127554"/>
                </a:cubicBezTo>
                <a:cubicBezTo>
                  <a:pt x="5756272" y="2123088"/>
                  <a:pt x="5752648" y="2119464"/>
                  <a:pt x="5748182" y="2119464"/>
                </a:cubicBezTo>
                <a:close/>
                <a:moveTo>
                  <a:pt x="6599981" y="2118428"/>
                </a:moveTo>
                <a:cubicBezTo>
                  <a:pt x="6595644" y="2118558"/>
                  <a:pt x="6592150" y="2121988"/>
                  <a:pt x="6592150" y="2126453"/>
                </a:cubicBezTo>
                <a:cubicBezTo>
                  <a:pt x="6592150" y="2130919"/>
                  <a:pt x="6595774" y="2134543"/>
                  <a:pt x="6600239" y="2134543"/>
                </a:cubicBezTo>
                <a:cubicBezTo>
                  <a:pt x="6604705" y="2134543"/>
                  <a:pt x="6608329" y="2130919"/>
                  <a:pt x="6608329" y="2126453"/>
                </a:cubicBezTo>
                <a:cubicBezTo>
                  <a:pt x="6608329" y="2123023"/>
                  <a:pt x="6606193" y="2120111"/>
                  <a:pt x="6603152" y="2118946"/>
                </a:cubicBezTo>
                <a:cubicBezTo>
                  <a:pt x="6602699" y="2119205"/>
                  <a:pt x="6602181" y="2119205"/>
                  <a:pt x="6601599" y="2119205"/>
                </a:cubicBezTo>
                <a:cubicBezTo>
                  <a:pt x="6600951" y="2119140"/>
                  <a:pt x="6600433" y="2118817"/>
                  <a:pt x="6599981" y="2118428"/>
                </a:cubicBezTo>
                <a:close/>
                <a:moveTo>
                  <a:pt x="5702880" y="2114093"/>
                </a:moveTo>
                <a:cubicBezTo>
                  <a:pt x="5698415" y="2114093"/>
                  <a:pt x="5694791" y="2117717"/>
                  <a:pt x="5694791" y="2122182"/>
                </a:cubicBezTo>
                <a:cubicBezTo>
                  <a:pt x="5694791" y="2126647"/>
                  <a:pt x="5698415" y="2130272"/>
                  <a:pt x="5702880" y="2130272"/>
                </a:cubicBezTo>
                <a:cubicBezTo>
                  <a:pt x="5707346" y="2130272"/>
                  <a:pt x="5710970" y="2126647"/>
                  <a:pt x="5710970" y="2122182"/>
                </a:cubicBezTo>
                <a:cubicBezTo>
                  <a:pt x="5710970" y="2117717"/>
                  <a:pt x="5707346" y="2114093"/>
                  <a:pt x="5702880" y="2114093"/>
                </a:cubicBezTo>
                <a:close/>
                <a:moveTo>
                  <a:pt x="3309989" y="2110274"/>
                </a:moveTo>
                <a:cubicBezTo>
                  <a:pt x="3305524" y="2110274"/>
                  <a:pt x="3301900" y="2113899"/>
                  <a:pt x="3301900" y="2118364"/>
                </a:cubicBezTo>
                <a:cubicBezTo>
                  <a:pt x="3301900" y="2122829"/>
                  <a:pt x="3305524" y="2126453"/>
                  <a:pt x="3309989" y="2126453"/>
                </a:cubicBezTo>
                <a:cubicBezTo>
                  <a:pt x="3314454" y="2126453"/>
                  <a:pt x="3318079" y="2122829"/>
                  <a:pt x="3318079" y="2118364"/>
                </a:cubicBezTo>
                <a:cubicBezTo>
                  <a:pt x="3318079" y="2113899"/>
                  <a:pt x="3314454" y="2110274"/>
                  <a:pt x="3309989" y="2110274"/>
                </a:cubicBezTo>
                <a:close/>
                <a:moveTo>
                  <a:pt x="3960389" y="2109044"/>
                </a:moveTo>
                <a:cubicBezTo>
                  <a:pt x="3967638" y="2109044"/>
                  <a:pt x="3973527" y="2114933"/>
                  <a:pt x="3973527" y="2122181"/>
                </a:cubicBezTo>
                <a:cubicBezTo>
                  <a:pt x="3973527" y="2129430"/>
                  <a:pt x="3967638" y="2135319"/>
                  <a:pt x="3960389" y="2135319"/>
                </a:cubicBezTo>
                <a:cubicBezTo>
                  <a:pt x="3958189" y="2135319"/>
                  <a:pt x="3956118" y="2134736"/>
                  <a:pt x="3954306" y="2133766"/>
                </a:cubicBezTo>
                <a:cubicBezTo>
                  <a:pt x="3908293" y="2172984"/>
                  <a:pt x="3856908" y="2205213"/>
                  <a:pt x="3801252" y="2229416"/>
                </a:cubicBezTo>
                <a:lnTo>
                  <a:pt x="3799245" y="2230323"/>
                </a:lnTo>
                <a:lnTo>
                  <a:pt x="3763651" y="2194664"/>
                </a:lnTo>
                <a:cubicBezTo>
                  <a:pt x="3698158" y="2220291"/>
                  <a:pt x="3629041" y="2233299"/>
                  <a:pt x="3558112" y="2233299"/>
                </a:cubicBezTo>
                <a:cubicBezTo>
                  <a:pt x="3509639" y="2233299"/>
                  <a:pt x="3461620" y="2227022"/>
                  <a:pt x="3415153" y="2214920"/>
                </a:cubicBezTo>
                <a:cubicBezTo>
                  <a:pt x="3413341" y="2220033"/>
                  <a:pt x="3408552" y="2223721"/>
                  <a:pt x="3402792" y="2223721"/>
                </a:cubicBezTo>
                <a:cubicBezTo>
                  <a:pt x="3395544" y="2223721"/>
                  <a:pt x="3389655" y="2217832"/>
                  <a:pt x="3389655" y="2210584"/>
                </a:cubicBezTo>
                <a:cubicBezTo>
                  <a:pt x="3389655" y="2203336"/>
                  <a:pt x="3395544" y="2197447"/>
                  <a:pt x="3402792" y="2197447"/>
                </a:cubicBezTo>
                <a:cubicBezTo>
                  <a:pt x="3409329" y="2197447"/>
                  <a:pt x="3414700" y="2202171"/>
                  <a:pt x="3415736" y="2208384"/>
                </a:cubicBezTo>
                <a:cubicBezTo>
                  <a:pt x="3462008" y="2220550"/>
                  <a:pt x="3509833" y="2226828"/>
                  <a:pt x="3558112" y="2226828"/>
                </a:cubicBezTo>
                <a:cubicBezTo>
                  <a:pt x="3628976" y="2226828"/>
                  <a:pt x="3697964" y="2213690"/>
                  <a:pt x="3763263" y="2187869"/>
                </a:cubicBezTo>
                <a:lnTo>
                  <a:pt x="3765205" y="2187092"/>
                </a:lnTo>
                <a:lnTo>
                  <a:pt x="3800734" y="2222621"/>
                </a:lnTo>
                <a:cubicBezTo>
                  <a:pt x="3854772" y="2198935"/>
                  <a:pt x="3904668" y="2167548"/>
                  <a:pt x="3949453" y="2129430"/>
                </a:cubicBezTo>
                <a:cubicBezTo>
                  <a:pt x="3948093" y="2127359"/>
                  <a:pt x="3947252" y="2124835"/>
                  <a:pt x="3947252" y="2122181"/>
                </a:cubicBezTo>
                <a:cubicBezTo>
                  <a:pt x="3947252" y="2114933"/>
                  <a:pt x="3953141" y="2109044"/>
                  <a:pt x="3960389" y="2109044"/>
                </a:cubicBezTo>
                <a:close/>
                <a:moveTo>
                  <a:pt x="3309989" y="2103738"/>
                </a:moveTo>
                <a:cubicBezTo>
                  <a:pt x="3318014" y="2103738"/>
                  <a:pt x="3324550" y="2110274"/>
                  <a:pt x="3324550" y="2118299"/>
                </a:cubicBezTo>
                <a:cubicBezTo>
                  <a:pt x="3324550" y="2120046"/>
                  <a:pt x="3324227" y="2121729"/>
                  <a:pt x="3323644" y="2123282"/>
                </a:cubicBezTo>
                <a:cubicBezTo>
                  <a:pt x="3377359" y="2151046"/>
                  <a:pt x="3435021" y="2168908"/>
                  <a:pt x="3495078" y="2176285"/>
                </a:cubicBezTo>
                <a:cubicBezTo>
                  <a:pt x="3497279" y="2171108"/>
                  <a:pt x="3502456" y="2167419"/>
                  <a:pt x="3508475" y="2167419"/>
                </a:cubicBezTo>
                <a:cubicBezTo>
                  <a:pt x="3516500" y="2167419"/>
                  <a:pt x="3523036" y="2173955"/>
                  <a:pt x="3523036" y="2181980"/>
                </a:cubicBezTo>
                <a:cubicBezTo>
                  <a:pt x="3523036" y="2190005"/>
                  <a:pt x="3516241" y="2196541"/>
                  <a:pt x="3508475" y="2196541"/>
                </a:cubicBezTo>
                <a:cubicBezTo>
                  <a:pt x="3500709" y="2196541"/>
                  <a:pt x="3494367" y="2190393"/>
                  <a:pt x="3493978" y="2182692"/>
                </a:cubicBezTo>
                <a:cubicBezTo>
                  <a:pt x="3433015" y="2175185"/>
                  <a:pt x="3374576" y="2157064"/>
                  <a:pt x="3320085" y="2128783"/>
                </a:cubicBezTo>
                <a:cubicBezTo>
                  <a:pt x="3317496" y="2131372"/>
                  <a:pt x="3313937" y="2132925"/>
                  <a:pt x="3309989" y="2132925"/>
                </a:cubicBezTo>
                <a:cubicBezTo>
                  <a:pt x="3301964" y="2132925"/>
                  <a:pt x="3295428" y="2126389"/>
                  <a:pt x="3295428" y="2118364"/>
                </a:cubicBezTo>
                <a:cubicBezTo>
                  <a:pt x="3295428" y="2110339"/>
                  <a:pt x="3301964" y="2103803"/>
                  <a:pt x="3309989" y="2103803"/>
                </a:cubicBezTo>
                <a:close/>
                <a:moveTo>
                  <a:pt x="2280220" y="2093901"/>
                </a:moveTo>
                <a:cubicBezTo>
                  <a:pt x="2287469" y="2093901"/>
                  <a:pt x="2293358" y="2099790"/>
                  <a:pt x="2293358" y="2107038"/>
                </a:cubicBezTo>
                <a:cubicBezTo>
                  <a:pt x="2293358" y="2112410"/>
                  <a:pt x="2290122" y="2117070"/>
                  <a:pt x="2285462" y="2119076"/>
                </a:cubicBezTo>
                <a:cubicBezTo>
                  <a:pt x="2292063" y="2137973"/>
                  <a:pt x="2299053" y="2156417"/>
                  <a:pt x="2306172" y="2174150"/>
                </a:cubicBezTo>
                <a:cubicBezTo>
                  <a:pt x="2307595" y="2173697"/>
                  <a:pt x="2309084" y="2173373"/>
                  <a:pt x="2310637" y="2173373"/>
                </a:cubicBezTo>
                <a:lnTo>
                  <a:pt x="2310637" y="2173438"/>
                </a:lnTo>
                <a:cubicBezTo>
                  <a:pt x="2318662" y="2173438"/>
                  <a:pt x="2325198" y="2179974"/>
                  <a:pt x="2325198" y="2187999"/>
                </a:cubicBezTo>
                <a:cubicBezTo>
                  <a:pt x="2325198" y="2196024"/>
                  <a:pt x="2318662" y="2202560"/>
                  <a:pt x="2310637" y="2202560"/>
                </a:cubicBezTo>
                <a:cubicBezTo>
                  <a:pt x="2302612" y="2202560"/>
                  <a:pt x="2296076" y="2196024"/>
                  <a:pt x="2296076" y="2187999"/>
                </a:cubicBezTo>
                <a:cubicBezTo>
                  <a:pt x="2296076" y="2183857"/>
                  <a:pt x="2297823" y="2180168"/>
                  <a:pt x="2300541" y="2177515"/>
                </a:cubicBezTo>
                <a:cubicBezTo>
                  <a:pt x="2293099" y="2159071"/>
                  <a:pt x="2285916" y="2139785"/>
                  <a:pt x="2278991" y="2120111"/>
                </a:cubicBezTo>
                <a:cubicBezTo>
                  <a:pt x="2272325" y="2119464"/>
                  <a:pt x="2267083" y="2113899"/>
                  <a:pt x="2267083" y="2107038"/>
                </a:cubicBezTo>
                <a:cubicBezTo>
                  <a:pt x="2267083" y="2099790"/>
                  <a:pt x="2272972" y="2093901"/>
                  <a:pt x="2280220" y="2093901"/>
                </a:cubicBezTo>
                <a:close/>
                <a:moveTo>
                  <a:pt x="3833675" y="2093577"/>
                </a:moveTo>
                <a:cubicBezTo>
                  <a:pt x="3829210" y="2093577"/>
                  <a:pt x="3825585" y="2097201"/>
                  <a:pt x="3825585" y="2101667"/>
                </a:cubicBezTo>
                <a:cubicBezTo>
                  <a:pt x="3825585" y="2106132"/>
                  <a:pt x="3829210" y="2109756"/>
                  <a:pt x="3833675" y="2109756"/>
                </a:cubicBezTo>
                <a:cubicBezTo>
                  <a:pt x="3838140" y="2109756"/>
                  <a:pt x="3841765" y="2106132"/>
                  <a:pt x="3841765" y="2101667"/>
                </a:cubicBezTo>
                <a:cubicBezTo>
                  <a:pt x="3841765" y="2097201"/>
                  <a:pt x="3838140" y="2093577"/>
                  <a:pt x="3833675" y="2093577"/>
                </a:cubicBezTo>
                <a:close/>
                <a:moveTo>
                  <a:pt x="3730582" y="2091765"/>
                </a:moveTo>
                <a:cubicBezTo>
                  <a:pt x="3737830" y="2091183"/>
                  <a:pt x="3744237" y="2096554"/>
                  <a:pt x="3744819" y="2103802"/>
                </a:cubicBezTo>
                <a:cubicBezTo>
                  <a:pt x="3745402" y="2111051"/>
                  <a:pt x="3740030" y="2117458"/>
                  <a:pt x="3732782" y="2118040"/>
                </a:cubicBezTo>
                <a:cubicBezTo>
                  <a:pt x="3727540" y="2118493"/>
                  <a:pt x="3722751" y="2115710"/>
                  <a:pt x="3720292" y="2111374"/>
                </a:cubicBezTo>
                <a:cubicBezTo>
                  <a:pt x="3684827" y="2124382"/>
                  <a:pt x="3647939" y="2133119"/>
                  <a:pt x="3610338" y="2137261"/>
                </a:cubicBezTo>
                <a:cubicBezTo>
                  <a:pt x="3610338" y="2137455"/>
                  <a:pt x="3610338" y="2137649"/>
                  <a:pt x="3610338" y="2137843"/>
                </a:cubicBezTo>
                <a:cubicBezTo>
                  <a:pt x="3610338" y="2145868"/>
                  <a:pt x="3603802" y="2152405"/>
                  <a:pt x="3595777" y="2152405"/>
                </a:cubicBezTo>
                <a:cubicBezTo>
                  <a:pt x="3587752" y="2152405"/>
                  <a:pt x="3581216" y="2145868"/>
                  <a:pt x="3581216" y="2137843"/>
                </a:cubicBezTo>
                <a:cubicBezTo>
                  <a:pt x="3581216" y="2129819"/>
                  <a:pt x="3587752" y="2123282"/>
                  <a:pt x="3595777" y="2123282"/>
                </a:cubicBezTo>
                <a:cubicBezTo>
                  <a:pt x="3601278" y="2123282"/>
                  <a:pt x="3606067" y="2126453"/>
                  <a:pt x="3608526" y="2130983"/>
                </a:cubicBezTo>
                <a:cubicBezTo>
                  <a:pt x="3646126" y="2126906"/>
                  <a:pt x="3683080" y="2118169"/>
                  <a:pt x="3718544" y="2105097"/>
                </a:cubicBezTo>
                <a:cubicBezTo>
                  <a:pt x="3718480" y="2098237"/>
                  <a:pt x="3723657" y="2092348"/>
                  <a:pt x="3730582" y="2091765"/>
                </a:cubicBezTo>
                <a:close/>
                <a:moveTo>
                  <a:pt x="2224693" y="2089630"/>
                </a:moveTo>
                <a:cubicBezTo>
                  <a:pt x="2231942" y="2089630"/>
                  <a:pt x="2237831" y="2095519"/>
                  <a:pt x="2237831" y="2102767"/>
                </a:cubicBezTo>
                <a:cubicBezTo>
                  <a:pt x="2237831" y="2106456"/>
                  <a:pt x="2236278" y="2109822"/>
                  <a:pt x="2233818" y="2112216"/>
                </a:cubicBezTo>
                <a:cubicBezTo>
                  <a:pt x="2245015" y="2145610"/>
                  <a:pt x="2257505" y="2178745"/>
                  <a:pt x="2271160" y="2211168"/>
                </a:cubicBezTo>
                <a:cubicBezTo>
                  <a:pt x="2272454" y="2210714"/>
                  <a:pt x="2273878" y="2210391"/>
                  <a:pt x="2275367" y="2210391"/>
                </a:cubicBezTo>
                <a:cubicBezTo>
                  <a:pt x="2282615" y="2210391"/>
                  <a:pt x="2288504" y="2216280"/>
                  <a:pt x="2288504" y="2223528"/>
                </a:cubicBezTo>
                <a:cubicBezTo>
                  <a:pt x="2288504" y="2230777"/>
                  <a:pt x="2282615" y="2236666"/>
                  <a:pt x="2275367" y="2236666"/>
                </a:cubicBezTo>
                <a:cubicBezTo>
                  <a:pt x="2268118" y="2236666"/>
                  <a:pt x="2262229" y="2230777"/>
                  <a:pt x="2262229" y="2223528"/>
                </a:cubicBezTo>
                <a:cubicBezTo>
                  <a:pt x="2262229" y="2220163"/>
                  <a:pt x="2263523" y="2217057"/>
                  <a:pt x="2265659" y="2214727"/>
                </a:cubicBezTo>
                <a:cubicBezTo>
                  <a:pt x="2251874" y="2182174"/>
                  <a:pt x="2239319" y="2148910"/>
                  <a:pt x="2228059" y="2115387"/>
                </a:cubicBezTo>
                <a:cubicBezTo>
                  <a:pt x="2227023" y="2115711"/>
                  <a:pt x="2225858" y="2115905"/>
                  <a:pt x="2224693" y="2115905"/>
                </a:cubicBezTo>
                <a:cubicBezTo>
                  <a:pt x="2217445" y="2115905"/>
                  <a:pt x="2211556" y="2110016"/>
                  <a:pt x="2211556" y="2102767"/>
                </a:cubicBezTo>
                <a:cubicBezTo>
                  <a:pt x="2211556" y="2095519"/>
                  <a:pt x="2217445" y="2089630"/>
                  <a:pt x="2224693" y="2089630"/>
                </a:cubicBezTo>
                <a:close/>
                <a:moveTo>
                  <a:pt x="1887521" y="2088918"/>
                </a:moveTo>
                <a:lnTo>
                  <a:pt x="1888945" y="2094419"/>
                </a:lnTo>
                <a:cubicBezTo>
                  <a:pt x="1898200" y="2130531"/>
                  <a:pt x="1908684" y="2166707"/>
                  <a:pt x="1920138" y="2201848"/>
                </a:cubicBezTo>
                <a:cubicBezTo>
                  <a:pt x="1921239" y="2201589"/>
                  <a:pt x="1922339" y="2201460"/>
                  <a:pt x="1923439" y="2201460"/>
                </a:cubicBezTo>
                <a:cubicBezTo>
                  <a:pt x="1931464" y="2201460"/>
                  <a:pt x="1938000" y="2207996"/>
                  <a:pt x="1938000" y="2216021"/>
                </a:cubicBezTo>
                <a:cubicBezTo>
                  <a:pt x="1938000" y="2224046"/>
                  <a:pt x="1931464" y="2230582"/>
                  <a:pt x="1923439" y="2230582"/>
                </a:cubicBezTo>
                <a:cubicBezTo>
                  <a:pt x="1915414" y="2230582"/>
                  <a:pt x="1908878" y="2224046"/>
                  <a:pt x="1908878" y="2216021"/>
                </a:cubicBezTo>
                <a:cubicBezTo>
                  <a:pt x="1908878" y="2211426"/>
                  <a:pt x="1911013" y="2207414"/>
                  <a:pt x="1914314" y="2204760"/>
                </a:cubicBezTo>
                <a:cubicBezTo>
                  <a:pt x="1903247" y="2170978"/>
                  <a:pt x="1893087" y="2136291"/>
                  <a:pt x="1884091" y="2101538"/>
                </a:cubicBezTo>
                <a:lnTo>
                  <a:pt x="1851086" y="2134608"/>
                </a:lnTo>
                <a:cubicBezTo>
                  <a:pt x="1865647" y="2187740"/>
                  <a:pt x="1882862" y="2240937"/>
                  <a:pt x="1902406" y="2292710"/>
                </a:cubicBezTo>
                <a:lnTo>
                  <a:pt x="1938906" y="2256210"/>
                </a:lnTo>
                <a:lnTo>
                  <a:pt x="1940654" y="2260999"/>
                </a:lnTo>
                <a:cubicBezTo>
                  <a:pt x="1961428" y="2317626"/>
                  <a:pt x="1985567" y="2373929"/>
                  <a:pt x="2012295" y="2428421"/>
                </a:cubicBezTo>
                <a:cubicBezTo>
                  <a:pt x="2029962" y="2464468"/>
                  <a:pt x="2049118" y="2500126"/>
                  <a:pt x="2069245" y="2534814"/>
                </a:cubicBezTo>
                <a:lnTo>
                  <a:pt x="2073602" y="2533982"/>
                </a:lnTo>
                <a:lnTo>
                  <a:pt x="2078574" y="2536043"/>
                </a:lnTo>
                <a:lnTo>
                  <a:pt x="2082868" y="2537824"/>
                </a:lnTo>
                <a:cubicBezTo>
                  <a:pt x="2085247" y="2540202"/>
                  <a:pt x="2086719" y="2543487"/>
                  <a:pt x="2086719" y="2547111"/>
                </a:cubicBezTo>
                <a:cubicBezTo>
                  <a:pt x="2086719" y="2554359"/>
                  <a:pt x="2080829" y="2560248"/>
                  <a:pt x="2073581" y="2560248"/>
                </a:cubicBezTo>
                <a:cubicBezTo>
                  <a:pt x="2066333" y="2560248"/>
                  <a:pt x="2060444" y="2554359"/>
                  <a:pt x="2060444" y="2547111"/>
                </a:cubicBezTo>
                <a:cubicBezTo>
                  <a:pt x="2060444" y="2543745"/>
                  <a:pt x="2061738" y="2540704"/>
                  <a:pt x="2063809" y="2538374"/>
                </a:cubicBezTo>
                <a:cubicBezTo>
                  <a:pt x="2043553" y="2503492"/>
                  <a:pt x="2024203" y="2467509"/>
                  <a:pt x="2006406" y="2431203"/>
                </a:cubicBezTo>
                <a:cubicBezTo>
                  <a:pt x="1980325" y="2378071"/>
                  <a:pt x="1956703" y="2323192"/>
                  <a:pt x="1936253" y="2267924"/>
                </a:cubicBezTo>
                <a:lnTo>
                  <a:pt x="1899817" y="2304359"/>
                </a:lnTo>
                <a:lnTo>
                  <a:pt x="1898070" y="2299700"/>
                </a:lnTo>
                <a:cubicBezTo>
                  <a:pt x="1877555" y="2245597"/>
                  <a:pt x="1859434" y="2190070"/>
                  <a:pt x="1844291" y="2134478"/>
                </a:cubicBezTo>
                <a:lnTo>
                  <a:pt x="1843773" y="2132666"/>
                </a:lnTo>
                <a:close/>
                <a:moveTo>
                  <a:pt x="5846681" y="2082058"/>
                </a:moveTo>
                <a:cubicBezTo>
                  <a:pt x="5853929" y="2082058"/>
                  <a:pt x="5859818" y="2087947"/>
                  <a:pt x="5859818" y="2095195"/>
                </a:cubicBezTo>
                <a:lnTo>
                  <a:pt x="5859947" y="2095195"/>
                </a:lnTo>
                <a:cubicBezTo>
                  <a:pt x="5859947" y="2101085"/>
                  <a:pt x="5856065" y="2106003"/>
                  <a:pt x="5850758" y="2107686"/>
                </a:cubicBezTo>
                <a:cubicBezTo>
                  <a:pt x="5850758" y="2107945"/>
                  <a:pt x="5850758" y="2108204"/>
                  <a:pt x="5850758" y="2108527"/>
                </a:cubicBezTo>
                <a:cubicBezTo>
                  <a:pt x="5849010" y="2117523"/>
                  <a:pt x="5847198" y="2126518"/>
                  <a:pt x="5845386" y="2135449"/>
                </a:cubicBezTo>
                <a:cubicBezTo>
                  <a:pt x="5849463" y="2137649"/>
                  <a:pt x="5852311" y="2141986"/>
                  <a:pt x="5852311" y="2146969"/>
                </a:cubicBezTo>
                <a:cubicBezTo>
                  <a:pt x="5852311" y="2154217"/>
                  <a:pt x="5846422" y="2160106"/>
                  <a:pt x="5839174" y="2160106"/>
                </a:cubicBezTo>
                <a:cubicBezTo>
                  <a:pt x="5831925" y="2160106"/>
                  <a:pt x="5826036" y="2154217"/>
                  <a:pt x="5826036" y="2146969"/>
                </a:cubicBezTo>
                <a:cubicBezTo>
                  <a:pt x="5826036" y="2139720"/>
                  <a:pt x="5831861" y="2133831"/>
                  <a:pt x="5839109" y="2133831"/>
                </a:cubicBezTo>
                <a:cubicBezTo>
                  <a:pt x="5840856" y="2125289"/>
                  <a:pt x="5842603" y="2116746"/>
                  <a:pt x="5844221" y="2108139"/>
                </a:cubicBezTo>
                <a:cubicBezTo>
                  <a:pt x="5838138" y="2106909"/>
                  <a:pt x="5833543" y="2101602"/>
                  <a:pt x="5833543" y="2095195"/>
                </a:cubicBezTo>
                <a:cubicBezTo>
                  <a:pt x="5833543" y="2087947"/>
                  <a:pt x="5839432" y="2082058"/>
                  <a:pt x="5846681" y="2082058"/>
                </a:cubicBezTo>
                <a:close/>
                <a:moveTo>
                  <a:pt x="2030221" y="2078498"/>
                </a:moveTo>
                <a:cubicBezTo>
                  <a:pt x="2025756" y="2078498"/>
                  <a:pt x="2022132" y="2082122"/>
                  <a:pt x="2022132" y="2086588"/>
                </a:cubicBezTo>
                <a:cubicBezTo>
                  <a:pt x="2022132" y="2091053"/>
                  <a:pt x="2025756" y="2094677"/>
                  <a:pt x="2030221" y="2094677"/>
                </a:cubicBezTo>
                <a:cubicBezTo>
                  <a:pt x="2034687" y="2094677"/>
                  <a:pt x="2038311" y="2091053"/>
                  <a:pt x="2038311" y="2086588"/>
                </a:cubicBezTo>
                <a:cubicBezTo>
                  <a:pt x="2038311" y="2082122"/>
                  <a:pt x="2034687" y="2078498"/>
                  <a:pt x="2030221" y="2078498"/>
                </a:cubicBezTo>
                <a:close/>
                <a:moveTo>
                  <a:pt x="5802091" y="2076298"/>
                </a:moveTo>
                <a:cubicBezTo>
                  <a:pt x="5797626" y="2076298"/>
                  <a:pt x="5794001" y="2079922"/>
                  <a:pt x="5794001" y="2084387"/>
                </a:cubicBezTo>
                <a:cubicBezTo>
                  <a:pt x="5794001" y="2088853"/>
                  <a:pt x="5797626" y="2092477"/>
                  <a:pt x="5802091" y="2092477"/>
                </a:cubicBezTo>
                <a:cubicBezTo>
                  <a:pt x="5806557" y="2092477"/>
                  <a:pt x="5810181" y="2088853"/>
                  <a:pt x="5810181" y="2084387"/>
                </a:cubicBezTo>
                <a:cubicBezTo>
                  <a:pt x="5810181" y="2079922"/>
                  <a:pt x="5806557" y="2076298"/>
                  <a:pt x="5802091" y="2076298"/>
                </a:cubicBezTo>
                <a:close/>
                <a:moveTo>
                  <a:pt x="5757890" y="2070927"/>
                </a:moveTo>
                <a:cubicBezTo>
                  <a:pt x="5753425" y="2070927"/>
                  <a:pt x="5749800" y="2074551"/>
                  <a:pt x="5749800" y="2079016"/>
                </a:cubicBezTo>
                <a:cubicBezTo>
                  <a:pt x="5749800" y="2083482"/>
                  <a:pt x="5753425" y="2087106"/>
                  <a:pt x="5757890" y="2087106"/>
                </a:cubicBezTo>
                <a:cubicBezTo>
                  <a:pt x="5762355" y="2087106"/>
                  <a:pt x="5765979" y="2083482"/>
                  <a:pt x="5765979" y="2079016"/>
                </a:cubicBezTo>
                <a:cubicBezTo>
                  <a:pt x="5765979" y="2074551"/>
                  <a:pt x="5762355" y="2070927"/>
                  <a:pt x="5757890" y="2070927"/>
                </a:cubicBezTo>
                <a:close/>
                <a:moveTo>
                  <a:pt x="5802091" y="2069826"/>
                </a:moveTo>
                <a:cubicBezTo>
                  <a:pt x="5810116" y="2069826"/>
                  <a:pt x="5816652" y="2076362"/>
                  <a:pt x="5816652" y="2084387"/>
                </a:cubicBezTo>
                <a:lnTo>
                  <a:pt x="5816523" y="2084387"/>
                </a:lnTo>
                <a:cubicBezTo>
                  <a:pt x="5816523" y="2091247"/>
                  <a:pt x="5811734" y="2097007"/>
                  <a:pt x="5805327" y="2098496"/>
                </a:cubicBezTo>
                <a:cubicBezTo>
                  <a:pt x="5803385" y="2108591"/>
                  <a:pt x="5801379" y="2118687"/>
                  <a:pt x="5799308" y="2128783"/>
                </a:cubicBezTo>
                <a:cubicBezTo>
                  <a:pt x="5802544" y="2131177"/>
                  <a:pt x="5804680" y="2134996"/>
                  <a:pt x="5804680" y="2139332"/>
                </a:cubicBezTo>
                <a:cubicBezTo>
                  <a:pt x="5804680" y="2146580"/>
                  <a:pt x="5798790" y="2152469"/>
                  <a:pt x="5791542" y="2152469"/>
                </a:cubicBezTo>
                <a:cubicBezTo>
                  <a:pt x="5784294" y="2152469"/>
                  <a:pt x="5778405" y="2146580"/>
                  <a:pt x="5778405" y="2139332"/>
                </a:cubicBezTo>
                <a:cubicBezTo>
                  <a:pt x="5778405" y="2132083"/>
                  <a:pt x="5784294" y="2126194"/>
                  <a:pt x="5791542" y="2126194"/>
                </a:cubicBezTo>
                <a:cubicBezTo>
                  <a:pt x="5792125" y="2126194"/>
                  <a:pt x="5792643" y="2126324"/>
                  <a:pt x="5793225" y="2126388"/>
                </a:cubicBezTo>
                <a:cubicBezTo>
                  <a:pt x="5795166" y="2117134"/>
                  <a:pt x="5796979" y="2107879"/>
                  <a:pt x="5798790" y="2098560"/>
                </a:cubicBezTo>
                <a:cubicBezTo>
                  <a:pt x="5792384" y="2097072"/>
                  <a:pt x="5787530" y="2091312"/>
                  <a:pt x="5787530" y="2084387"/>
                </a:cubicBezTo>
                <a:cubicBezTo>
                  <a:pt x="5787530" y="2076362"/>
                  <a:pt x="5794066" y="2069826"/>
                  <a:pt x="5802091" y="2069826"/>
                </a:cubicBezTo>
                <a:close/>
                <a:moveTo>
                  <a:pt x="3452365" y="2066072"/>
                </a:moveTo>
                <a:cubicBezTo>
                  <a:pt x="3447900" y="2066072"/>
                  <a:pt x="3444276" y="2069697"/>
                  <a:pt x="3444276" y="2074162"/>
                </a:cubicBezTo>
                <a:cubicBezTo>
                  <a:pt x="3444276" y="2078628"/>
                  <a:pt x="3447900" y="2082252"/>
                  <a:pt x="3452365" y="2082252"/>
                </a:cubicBezTo>
                <a:cubicBezTo>
                  <a:pt x="3456831" y="2082252"/>
                  <a:pt x="3460455" y="2078628"/>
                  <a:pt x="3460455" y="2074162"/>
                </a:cubicBezTo>
                <a:cubicBezTo>
                  <a:pt x="3460455" y="2069697"/>
                  <a:pt x="3456831" y="2066072"/>
                  <a:pt x="3452365" y="2066072"/>
                </a:cubicBezTo>
                <a:close/>
                <a:moveTo>
                  <a:pt x="5757890" y="2064520"/>
                </a:moveTo>
                <a:cubicBezTo>
                  <a:pt x="5765915" y="2064520"/>
                  <a:pt x="5772451" y="2071056"/>
                  <a:pt x="5772451" y="2079081"/>
                </a:cubicBezTo>
                <a:cubicBezTo>
                  <a:pt x="5772451" y="2086718"/>
                  <a:pt x="5766497" y="2092930"/>
                  <a:pt x="5758990" y="2093513"/>
                </a:cubicBezTo>
                <a:cubicBezTo>
                  <a:pt x="5757631" y="2100567"/>
                  <a:pt x="5756207" y="2107621"/>
                  <a:pt x="5754783" y="2114675"/>
                </a:cubicBezTo>
                <a:cubicBezTo>
                  <a:pt x="5759508" y="2117070"/>
                  <a:pt x="5762743" y="2121923"/>
                  <a:pt x="5762743" y="2127554"/>
                </a:cubicBezTo>
                <a:lnTo>
                  <a:pt x="5762743" y="2127683"/>
                </a:lnTo>
                <a:cubicBezTo>
                  <a:pt x="5762743" y="2135708"/>
                  <a:pt x="5756207" y="2142244"/>
                  <a:pt x="5748182" y="2142244"/>
                </a:cubicBezTo>
                <a:cubicBezTo>
                  <a:pt x="5740157" y="2142244"/>
                  <a:pt x="5733621" y="2135708"/>
                  <a:pt x="5733621" y="2127683"/>
                </a:cubicBezTo>
                <a:cubicBezTo>
                  <a:pt x="5733621" y="2119658"/>
                  <a:pt x="5740157" y="2113122"/>
                  <a:pt x="5748182" y="2113122"/>
                </a:cubicBezTo>
                <a:cubicBezTo>
                  <a:pt x="5748312" y="2113122"/>
                  <a:pt x="5748377" y="2113122"/>
                  <a:pt x="5748506" y="2113122"/>
                </a:cubicBezTo>
                <a:cubicBezTo>
                  <a:pt x="5749930" y="2106262"/>
                  <a:pt x="5751289" y="2099467"/>
                  <a:pt x="5752583" y="2092607"/>
                </a:cubicBezTo>
                <a:cubicBezTo>
                  <a:pt x="5747147" y="2090471"/>
                  <a:pt x="5743328" y="2085229"/>
                  <a:pt x="5743328" y="2079081"/>
                </a:cubicBezTo>
                <a:cubicBezTo>
                  <a:pt x="5743328" y="2071056"/>
                  <a:pt x="5749865" y="2064520"/>
                  <a:pt x="5757890" y="2064520"/>
                </a:cubicBezTo>
                <a:close/>
                <a:moveTo>
                  <a:pt x="5711876" y="2048470"/>
                </a:moveTo>
                <a:cubicBezTo>
                  <a:pt x="5719124" y="2048470"/>
                  <a:pt x="5725014" y="2054359"/>
                  <a:pt x="5725014" y="2061607"/>
                </a:cubicBezTo>
                <a:cubicBezTo>
                  <a:pt x="5725014" y="2067950"/>
                  <a:pt x="5720613" y="2073192"/>
                  <a:pt x="5714659" y="2074486"/>
                </a:cubicBezTo>
                <a:cubicBezTo>
                  <a:pt x="5714659" y="2074874"/>
                  <a:pt x="5714724" y="2075327"/>
                  <a:pt x="5714659" y="2075716"/>
                </a:cubicBezTo>
                <a:cubicBezTo>
                  <a:pt x="5712588" y="2086653"/>
                  <a:pt x="5710453" y="2097590"/>
                  <a:pt x="5708187" y="2108527"/>
                </a:cubicBezTo>
                <a:cubicBezTo>
                  <a:pt x="5713624" y="2110663"/>
                  <a:pt x="5717506" y="2115905"/>
                  <a:pt x="5717506" y="2122053"/>
                </a:cubicBezTo>
                <a:cubicBezTo>
                  <a:pt x="5717506" y="2130078"/>
                  <a:pt x="5710970" y="2136614"/>
                  <a:pt x="5702945" y="2136614"/>
                </a:cubicBezTo>
                <a:cubicBezTo>
                  <a:pt x="5694920" y="2136614"/>
                  <a:pt x="5688384" y="2130078"/>
                  <a:pt x="5688384" y="2122053"/>
                </a:cubicBezTo>
                <a:cubicBezTo>
                  <a:pt x="5688384" y="2114416"/>
                  <a:pt x="5694273" y="2108203"/>
                  <a:pt x="5701780" y="2107621"/>
                </a:cubicBezTo>
                <a:cubicBezTo>
                  <a:pt x="5704046" y="2096619"/>
                  <a:pt x="5706246" y="2085617"/>
                  <a:pt x="5708317" y="2074551"/>
                </a:cubicBezTo>
                <a:cubicBezTo>
                  <a:pt x="5708317" y="2074486"/>
                  <a:pt x="5708382" y="2074421"/>
                  <a:pt x="5708382" y="2074357"/>
                </a:cubicBezTo>
                <a:cubicBezTo>
                  <a:pt x="5702816" y="2072868"/>
                  <a:pt x="5698674" y="2067820"/>
                  <a:pt x="5698674" y="2061737"/>
                </a:cubicBezTo>
                <a:cubicBezTo>
                  <a:pt x="5698674" y="2054489"/>
                  <a:pt x="5704563" y="2048599"/>
                  <a:pt x="5711811" y="2048599"/>
                </a:cubicBezTo>
                <a:close/>
                <a:moveTo>
                  <a:pt x="3966343" y="2048276"/>
                </a:moveTo>
                <a:cubicBezTo>
                  <a:pt x="3961878" y="2048276"/>
                  <a:pt x="3958254" y="2051900"/>
                  <a:pt x="3958254" y="2056365"/>
                </a:cubicBezTo>
                <a:cubicBezTo>
                  <a:pt x="3958254" y="2060831"/>
                  <a:pt x="3961878" y="2064455"/>
                  <a:pt x="3966343" y="2064455"/>
                </a:cubicBezTo>
                <a:cubicBezTo>
                  <a:pt x="3970809" y="2064455"/>
                  <a:pt x="3974433" y="2060831"/>
                  <a:pt x="3974433" y="2056365"/>
                </a:cubicBezTo>
                <a:cubicBezTo>
                  <a:pt x="3974433" y="2051900"/>
                  <a:pt x="3970809" y="2048276"/>
                  <a:pt x="3966343" y="2048276"/>
                </a:cubicBezTo>
                <a:close/>
                <a:moveTo>
                  <a:pt x="3966279" y="2041804"/>
                </a:moveTo>
                <a:cubicBezTo>
                  <a:pt x="3974303" y="2041804"/>
                  <a:pt x="3980840" y="2048340"/>
                  <a:pt x="3980840" y="2056365"/>
                </a:cubicBezTo>
                <a:cubicBezTo>
                  <a:pt x="3980840" y="2064390"/>
                  <a:pt x="3974303" y="2070926"/>
                  <a:pt x="3966279" y="2070926"/>
                </a:cubicBezTo>
                <a:cubicBezTo>
                  <a:pt x="3962848" y="2070926"/>
                  <a:pt x="3959742" y="2069697"/>
                  <a:pt x="3957283" y="2067691"/>
                </a:cubicBezTo>
                <a:cubicBezTo>
                  <a:pt x="3917547" y="2107491"/>
                  <a:pt x="3872440" y="2140820"/>
                  <a:pt x="3823061" y="2167160"/>
                </a:cubicBezTo>
                <a:cubicBezTo>
                  <a:pt x="3823385" y="2168260"/>
                  <a:pt x="3823579" y="2169425"/>
                  <a:pt x="3823579" y="2170655"/>
                </a:cubicBezTo>
                <a:cubicBezTo>
                  <a:pt x="3823579" y="2177903"/>
                  <a:pt x="3817689" y="2183792"/>
                  <a:pt x="3810441" y="2183792"/>
                </a:cubicBezTo>
                <a:cubicBezTo>
                  <a:pt x="3803193" y="2183792"/>
                  <a:pt x="3797304" y="2177903"/>
                  <a:pt x="3797304" y="2170655"/>
                </a:cubicBezTo>
                <a:cubicBezTo>
                  <a:pt x="3797304" y="2163406"/>
                  <a:pt x="3803193" y="2157517"/>
                  <a:pt x="3810441" y="2157517"/>
                </a:cubicBezTo>
                <a:lnTo>
                  <a:pt x="3810441" y="2157582"/>
                </a:lnTo>
                <a:cubicBezTo>
                  <a:pt x="3814130" y="2157582"/>
                  <a:pt x="3817496" y="2159135"/>
                  <a:pt x="3819890" y="2161594"/>
                </a:cubicBezTo>
                <a:cubicBezTo>
                  <a:pt x="3868945" y="2135449"/>
                  <a:pt x="3913794" y="2102249"/>
                  <a:pt x="3953206" y="2062643"/>
                </a:cubicBezTo>
                <a:cubicBezTo>
                  <a:pt x="3952300" y="2060701"/>
                  <a:pt x="3951717" y="2058630"/>
                  <a:pt x="3951717" y="2056365"/>
                </a:cubicBezTo>
                <a:cubicBezTo>
                  <a:pt x="3951717" y="2048340"/>
                  <a:pt x="3958254" y="2041804"/>
                  <a:pt x="3966279" y="2041804"/>
                </a:cubicBezTo>
                <a:close/>
                <a:moveTo>
                  <a:pt x="5665410" y="2037727"/>
                </a:moveTo>
                <a:cubicBezTo>
                  <a:pt x="5672658" y="2037727"/>
                  <a:pt x="5678547" y="2043616"/>
                  <a:pt x="5678547" y="2050864"/>
                </a:cubicBezTo>
                <a:cubicBezTo>
                  <a:pt x="5678547" y="2056754"/>
                  <a:pt x="5674664" y="2061672"/>
                  <a:pt x="5669293" y="2063355"/>
                </a:cubicBezTo>
                <a:cubicBezTo>
                  <a:pt x="5669293" y="2063678"/>
                  <a:pt x="5669357" y="2064067"/>
                  <a:pt x="5669293" y="2064390"/>
                </a:cubicBezTo>
                <a:cubicBezTo>
                  <a:pt x="5667481" y="2074292"/>
                  <a:pt x="5665539" y="2084129"/>
                  <a:pt x="5663533" y="2094030"/>
                </a:cubicBezTo>
                <a:cubicBezTo>
                  <a:pt x="5663468" y="2094095"/>
                  <a:pt x="5663468" y="2094225"/>
                  <a:pt x="5663468" y="2094225"/>
                </a:cubicBezTo>
                <a:cubicBezTo>
                  <a:pt x="5666704" y="2096619"/>
                  <a:pt x="5668840" y="2100437"/>
                  <a:pt x="5668840" y="2104773"/>
                </a:cubicBezTo>
                <a:cubicBezTo>
                  <a:pt x="5668840" y="2112022"/>
                  <a:pt x="5662950" y="2117911"/>
                  <a:pt x="5655702" y="2117911"/>
                </a:cubicBezTo>
                <a:cubicBezTo>
                  <a:pt x="5648454" y="2117911"/>
                  <a:pt x="5642565" y="2112022"/>
                  <a:pt x="5642565" y="2104773"/>
                </a:cubicBezTo>
                <a:cubicBezTo>
                  <a:pt x="5642565" y="2097525"/>
                  <a:pt x="5648454" y="2091636"/>
                  <a:pt x="5655702" y="2091636"/>
                </a:cubicBezTo>
                <a:cubicBezTo>
                  <a:pt x="5656285" y="2091636"/>
                  <a:pt x="5656802" y="2091765"/>
                  <a:pt x="5657385" y="2091830"/>
                </a:cubicBezTo>
                <a:cubicBezTo>
                  <a:pt x="5659326" y="2082511"/>
                  <a:pt x="5661139" y="2073192"/>
                  <a:pt x="5662886" y="2063808"/>
                </a:cubicBezTo>
                <a:cubicBezTo>
                  <a:pt x="5656867" y="2062643"/>
                  <a:pt x="5652272" y="2057336"/>
                  <a:pt x="5652272" y="2050929"/>
                </a:cubicBezTo>
                <a:cubicBezTo>
                  <a:pt x="5652272" y="2043681"/>
                  <a:pt x="5658161" y="2037792"/>
                  <a:pt x="5665410" y="2037792"/>
                </a:cubicBezTo>
                <a:close/>
                <a:moveTo>
                  <a:pt x="6659196" y="2030284"/>
                </a:moveTo>
                <a:cubicBezTo>
                  <a:pt x="6666444" y="2030284"/>
                  <a:pt x="6672333" y="2036173"/>
                  <a:pt x="6672333" y="2043421"/>
                </a:cubicBezTo>
                <a:cubicBezTo>
                  <a:pt x="6672333" y="2050217"/>
                  <a:pt x="6667091" y="2055782"/>
                  <a:pt x="6660426" y="2056430"/>
                </a:cubicBezTo>
                <a:cubicBezTo>
                  <a:pt x="6658549" y="2071702"/>
                  <a:pt x="6656477" y="2087493"/>
                  <a:pt x="6654083" y="2104643"/>
                </a:cubicBezTo>
                <a:lnTo>
                  <a:pt x="6701132" y="2104643"/>
                </a:lnTo>
                <a:lnTo>
                  <a:pt x="6700614" y="2108332"/>
                </a:lnTo>
                <a:cubicBezTo>
                  <a:pt x="6698414" y="2124123"/>
                  <a:pt x="6696084" y="2139914"/>
                  <a:pt x="6693689" y="2155640"/>
                </a:cubicBezTo>
                <a:cubicBezTo>
                  <a:pt x="6699838" y="2157322"/>
                  <a:pt x="6704432" y="2162888"/>
                  <a:pt x="6704432" y="2169619"/>
                </a:cubicBezTo>
                <a:cubicBezTo>
                  <a:pt x="6704432" y="2177643"/>
                  <a:pt x="6697896" y="2184180"/>
                  <a:pt x="6689871" y="2184180"/>
                </a:cubicBezTo>
                <a:cubicBezTo>
                  <a:pt x="6681846" y="2184180"/>
                  <a:pt x="6675310" y="2177643"/>
                  <a:pt x="6675310" y="2169619"/>
                </a:cubicBezTo>
                <a:cubicBezTo>
                  <a:pt x="6675310" y="2162500"/>
                  <a:pt x="6680423" y="2156610"/>
                  <a:pt x="6687154" y="2155316"/>
                </a:cubicBezTo>
                <a:cubicBezTo>
                  <a:pt x="6689419" y="2140625"/>
                  <a:pt x="6691619" y="2125870"/>
                  <a:pt x="6693689" y="2111115"/>
                </a:cubicBezTo>
                <a:lnTo>
                  <a:pt x="6646576" y="2111115"/>
                </a:lnTo>
                <a:lnTo>
                  <a:pt x="6647094" y="2107426"/>
                </a:lnTo>
                <a:cubicBezTo>
                  <a:pt x="6649683" y="2088852"/>
                  <a:pt x="6651947" y="2071832"/>
                  <a:pt x="6653954" y="2055523"/>
                </a:cubicBezTo>
                <a:lnTo>
                  <a:pt x="6654083" y="2055523"/>
                </a:lnTo>
                <a:cubicBezTo>
                  <a:pt x="6649359" y="2053582"/>
                  <a:pt x="6646058" y="2048858"/>
                  <a:pt x="6646058" y="2043421"/>
                </a:cubicBezTo>
                <a:cubicBezTo>
                  <a:pt x="6646058" y="2036173"/>
                  <a:pt x="6651947" y="2030284"/>
                  <a:pt x="6659196" y="2030284"/>
                </a:cubicBezTo>
                <a:close/>
                <a:moveTo>
                  <a:pt x="5576683" y="2025625"/>
                </a:moveTo>
                <a:cubicBezTo>
                  <a:pt x="5572218" y="2025625"/>
                  <a:pt x="5568594" y="2029249"/>
                  <a:pt x="5568594" y="2033715"/>
                </a:cubicBezTo>
                <a:cubicBezTo>
                  <a:pt x="5568594" y="2038180"/>
                  <a:pt x="5572218" y="2041804"/>
                  <a:pt x="5576683" y="2041804"/>
                </a:cubicBezTo>
                <a:cubicBezTo>
                  <a:pt x="5581149" y="2041804"/>
                  <a:pt x="5584773" y="2038180"/>
                  <a:pt x="5584773" y="2033715"/>
                </a:cubicBezTo>
                <a:cubicBezTo>
                  <a:pt x="5584773" y="2029249"/>
                  <a:pt x="5581149" y="2025625"/>
                  <a:pt x="5576683" y="2025625"/>
                </a:cubicBezTo>
                <a:close/>
                <a:moveTo>
                  <a:pt x="3263587" y="2022906"/>
                </a:moveTo>
                <a:cubicBezTo>
                  <a:pt x="3259122" y="2022906"/>
                  <a:pt x="3255498" y="2026531"/>
                  <a:pt x="3255498" y="2030996"/>
                </a:cubicBezTo>
                <a:cubicBezTo>
                  <a:pt x="3255498" y="2035461"/>
                  <a:pt x="3259122" y="2039085"/>
                  <a:pt x="3263587" y="2039085"/>
                </a:cubicBezTo>
                <a:cubicBezTo>
                  <a:pt x="3268053" y="2039085"/>
                  <a:pt x="3271677" y="2035461"/>
                  <a:pt x="3271677" y="2030996"/>
                </a:cubicBezTo>
                <a:cubicBezTo>
                  <a:pt x="3271677" y="2026531"/>
                  <a:pt x="3268053" y="2022906"/>
                  <a:pt x="3263587" y="2022906"/>
                </a:cubicBezTo>
                <a:close/>
                <a:moveTo>
                  <a:pt x="6381303" y="2015918"/>
                </a:moveTo>
                <a:cubicBezTo>
                  <a:pt x="6376838" y="2015918"/>
                  <a:pt x="6373214" y="2019542"/>
                  <a:pt x="6373214" y="2024007"/>
                </a:cubicBezTo>
                <a:cubicBezTo>
                  <a:pt x="6373214" y="2028473"/>
                  <a:pt x="6376838" y="2032097"/>
                  <a:pt x="6381303" y="2032097"/>
                </a:cubicBezTo>
                <a:cubicBezTo>
                  <a:pt x="6385769" y="2032097"/>
                  <a:pt x="6389393" y="2028473"/>
                  <a:pt x="6389393" y="2024007"/>
                </a:cubicBezTo>
                <a:cubicBezTo>
                  <a:pt x="6389393" y="2019542"/>
                  <a:pt x="6385769" y="2015918"/>
                  <a:pt x="6381303" y="2015918"/>
                </a:cubicBezTo>
                <a:close/>
                <a:moveTo>
                  <a:pt x="6618684" y="2012164"/>
                </a:moveTo>
                <a:lnTo>
                  <a:pt x="6618295" y="2015788"/>
                </a:lnTo>
                <a:cubicBezTo>
                  <a:pt x="6614671" y="2048211"/>
                  <a:pt x="6610465" y="2080893"/>
                  <a:pt x="6605805" y="2112992"/>
                </a:cubicBezTo>
                <a:cubicBezTo>
                  <a:pt x="6611112" y="2115128"/>
                  <a:pt x="6614865" y="2120370"/>
                  <a:pt x="6614865" y="2126453"/>
                </a:cubicBezTo>
                <a:cubicBezTo>
                  <a:pt x="6614865" y="2134478"/>
                  <a:pt x="6608329" y="2141014"/>
                  <a:pt x="6600304" y="2141014"/>
                </a:cubicBezTo>
                <a:cubicBezTo>
                  <a:pt x="6592279" y="2141014"/>
                  <a:pt x="6585743" y="2134154"/>
                  <a:pt x="6585743" y="2126453"/>
                </a:cubicBezTo>
                <a:cubicBezTo>
                  <a:pt x="6585743" y="2118752"/>
                  <a:pt x="6591826" y="2112539"/>
                  <a:pt x="6599398" y="2112021"/>
                </a:cubicBezTo>
                <a:cubicBezTo>
                  <a:pt x="6603864" y="2081152"/>
                  <a:pt x="6607876" y="2049829"/>
                  <a:pt x="6611435" y="2018700"/>
                </a:cubicBezTo>
                <a:lnTo>
                  <a:pt x="6570988" y="2018700"/>
                </a:lnTo>
                <a:cubicBezTo>
                  <a:pt x="6566716" y="2055977"/>
                  <a:pt x="6561798" y="2092930"/>
                  <a:pt x="6556362" y="2128589"/>
                </a:cubicBezTo>
                <a:cubicBezTo>
                  <a:pt x="6562639" y="2130142"/>
                  <a:pt x="6567363" y="2135837"/>
                  <a:pt x="6567363" y="2142632"/>
                </a:cubicBezTo>
                <a:cubicBezTo>
                  <a:pt x="6567363" y="2150657"/>
                  <a:pt x="6560827" y="2157193"/>
                  <a:pt x="6552802" y="2157193"/>
                </a:cubicBezTo>
                <a:cubicBezTo>
                  <a:pt x="6544777" y="2157193"/>
                  <a:pt x="6538241" y="2150657"/>
                  <a:pt x="6538241" y="2142632"/>
                </a:cubicBezTo>
                <a:cubicBezTo>
                  <a:pt x="6538241" y="2135643"/>
                  <a:pt x="6543224" y="2129754"/>
                  <a:pt x="6549826" y="2128395"/>
                </a:cubicBezTo>
                <a:cubicBezTo>
                  <a:pt x="6555391" y="2091636"/>
                  <a:pt x="6560439" y="2053582"/>
                  <a:pt x="6564839" y="2015076"/>
                </a:cubicBezTo>
                <a:lnTo>
                  <a:pt x="6565163" y="2012229"/>
                </a:lnTo>
                <a:lnTo>
                  <a:pt x="6618619" y="2012229"/>
                </a:lnTo>
                <a:close/>
                <a:moveTo>
                  <a:pt x="1774396" y="2008993"/>
                </a:moveTo>
                <a:lnTo>
                  <a:pt x="1775561" y="2014947"/>
                </a:lnTo>
                <a:cubicBezTo>
                  <a:pt x="1806043" y="2171755"/>
                  <a:pt x="1857557" y="2324615"/>
                  <a:pt x="1928680" y="2469386"/>
                </a:cubicBezTo>
                <a:cubicBezTo>
                  <a:pt x="1934829" y="2481876"/>
                  <a:pt x="1941300" y="2494431"/>
                  <a:pt x="1947384" y="2506210"/>
                </a:cubicBezTo>
                <a:lnTo>
                  <a:pt x="1948484" y="2508345"/>
                </a:lnTo>
                <a:lnTo>
                  <a:pt x="1909136" y="2547693"/>
                </a:lnTo>
                <a:lnTo>
                  <a:pt x="1907065" y="2543810"/>
                </a:lnTo>
                <a:cubicBezTo>
                  <a:pt x="1898199" y="2527048"/>
                  <a:pt x="1889462" y="2509898"/>
                  <a:pt x="1881049" y="2492813"/>
                </a:cubicBezTo>
                <a:lnTo>
                  <a:pt x="1881114" y="2492878"/>
                </a:lnTo>
                <a:cubicBezTo>
                  <a:pt x="1849144" y="2427709"/>
                  <a:pt x="1820733" y="2360339"/>
                  <a:pt x="1796594" y="2292386"/>
                </a:cubicBezTo>
                <a:lnTo>
                  <a:pt x="1765271" y="2323709"/>
                </a:lnTo>
                <a:cubicBezTo>
                  <a:pt x="1783845" y="2374512"/>
                  <a:pt x="1804943" y="2425249"/>
                  <a:pt x="1827852" y="2474434"/>
                </a:cubicBezTo>
                <a:lnTo>
                  <a:pt x="1828823" y="2476505"/>
                </a:lnTo>
                <a:lnTo>
                  <a:pt x="1789087" y="2516241"/>
                </a:lnTo>
                <a:lnTo>
                  <a:pt x="1787146" y="2512099"/>
                </a:lnTo>
                <a:cubicBezTo>
                  <a:pt x="1764236" y="2464014"/>
                  <a:pt x="1743397" y="2415413"/>
                  <a:pt x="1725147" y="2367522"/>
                </a:cubicBezTo>
                <a:cubicBezTo>
                  <a:pt x="1723853" y="2367846"/>
                  <a:pt x="1722623" y="2368105"/>
                  <a:pt x="1721264" y="2368105"/>
                </a:cubicBezTo>
                <a:cubicBezTo>
                  <a:pt x="1713239" y="2368105"/>
                  <a:pt x="1706703" y="2361568"/>
                  <a:pt x="1706703" y="2353544"/>
                </a:cubicBezTo>
                <a:cubicBezTo>
                  <a:pt x="1706703" y="2345519"/>
                  <a:pt x="1713239" y="2338982"/>
                  <a:pt x="1721264" y="2338982"/>
                </a:cubicBezTo>
                <a:cubicBezTo>
                  <a:pt x="1729289" y="2338982"/>
                  <a:pt x="1735825" y="2345519"/>
                  <a:pt x="1735825" y="2353544"/>
                </a:cubicBezTo>
                <a:cubicBezTo>
                  <a:pt x="1735825" y="2357880"/>
                  <a:pt x="1733884" y="2361763"/>
                  <a:pt x="1730842" y="2364416"/>
                </a:cubicBezTo>
                <a:cubicBezTo>
                  <a:pt x="1748575" y="2411012"/>
                  <a:pt x="1768766" y="2458319"/>
                  <a:pt x="1790964" y="2505174"/>
                </a:cubicBezTo>
                <a:lnTo>
                  <a:pt x="1820992" y="2475146"/>
                </a:lnTo>
                <a:cubicBezTo>
                  <a:pt x="1798083" y="2425767"/>
                  <a:pt x="1776985" y="2374965"/>
                  <a:pt x="1758411" y="2324033"/>
                </a:cubicBezTo>
                <a:lnTo>
                  <a:pt x="1757699" y="2322091"/>
                </a:lnTo>
                <a:lnTo>
                  <a:pt x="1799247" y="2280543"/>
                </a:lnTo>
                <a:lnTo>
                  <a:pt x="1800930" y="2285397"/>
                </a:lnTo>
                <a:cubicBezTo>
                  <a:pt x="1825328" y="2354708"/>
                  <a:pt x="1854256" y="2423567"/>
                  <a:pt x="1886874" y="2489966"/>
                </a:cubicBezTo>
                <a:cubicBezTo>
                  <a:pt x="1894575" y="2505692"/>
                  <a:pt x="1902600" y="2521483"/>
                  <a:pt x="1910754" y="2536950"/>
                </a:cubicBezTo>
                <a:lnTo>
                  <a:pt x="1940588" y="2507116"/>
                </a:lnTo>
                <a:cubicBezTo>
                  <a:pt x="1934829" y="2495920"/>
                  <a:pt x="1928745" y="2484141"/>
                  <a:pt x="1922921" y="2472298"/>
                </a:cubicBezTo>
                <a:cubicBezTo>
                  <a:pt x="1852444" y="2328886"/>
                  <a:pt x="1801124" y="2177515"/>
                  <a:pt x="1770384" y="2022195"/>
                </a:cubicBezTo>
                <a:lnTo>
                  <a:pt x="1736472" y="2056107"/>
                </a:lnTo>
                <a:cubicBezTo>
                  <a:pt x="1749351" y="2116552"/>
                  <a:pt x="1765465" y="2176738"/>
                  <a:pt x="1784233" y="2235242"/>
                </a:cubicBezTo>
                <a:cubicBezTo>
                  <a:pt x="1791352" y="2235501"/>
                  <a:pt x="1796982" y="2241131"/>
                  <a:pt x="1796982" y="2248379"/>
                </a:cubicBezTo>
                <a:cubicBezTo>
                  <a:pt x="1796982" y="2255628"/>
                  <a:pt x="1791093" y="2261517"/>
                  <a:pt x="1783845" y="2261517"/>
                </a:cubicBezTo>
                <a:cubicBezTo>
                  <a:pt x="1776597" y="2261517"/>
                  <a:pt x="1770707" y="2255628"/>
                  <a:pt x="1770707" y="2248379"/>
                </a:cubicBezTo>
                <a:cubicBezTo>
                  <a:pt x="1770707" y="2243267"/>
                  <a:pt x="1773684" y="2238801"/>
                  <a:pt x="1777956" y="2236665"/>
                </a:cubicBezTo>
                <a:cubicBezTo>
                  <a:pt x="1759059" y="2177515"/>
                  <a:pt x="1742750" y="2116811"/>
                  <a:pt x="1729807" y="2055718"/>
                </a:cubicBezTo>
                <a:lnTo>
                  <a:pt x="1729418" y="2053971"/>
                </a:lnTo>
                <a:close/>
                <a:moveTo>
                  <a:pt x="5774134" y="2000747"/>
                </a:moveTo>
                <a:lnTo>
                  <a:pt x="5774198" y="2000774"/>
                </a:lnTo>
                <a:lnTo>
                  <a:pt x="5774069" y="2000774"/>
                </a:lnTo>
                <a:close/>
                <a:moveTo>
                  <a:pt x="2248121" y="1992167"/>
                </a:moveTo>
                <a:cubicBezTo>
                  <a:pt x="2243655" y="1992167"/>
                  <a:pt x="2240031" y="1995791"/>
                  <a:pt x="2240031" y="2000256"/>
                </a:cubicBezTo>
                <a:cubicBezTo>
                  <a:pt x="2240031" y="2004722"/>
                  <a:pt x="2243655" y="2008346"/>
                  <a:pt x="2248121" y="2008346"/>
                </a:cubicBezTo>
                <a:cubicBezTo>
                  <a:pt x="2252586" y="2008346"/>
                  <a:pt x="2256210" y="2004722"/>
                  <a:pt x="2256210" y="2000256"/>
                </a:cubicBezTo>
                <a:cubicBezTo>
                  <a:pt x="2256210" y="1995791"/>
                  <a:pt x="2252586" y="1992167"/>
                  <a:pt x="2248121" y="1992167"/>
                </a:cubicBezTo>
                <a:close/>
                <a:moveTo>
                  <a:pt x="5818270" y="1991067"/>
                </a:moveTo>
                <a:cubicBezTo>
                  <a:pt x="5813805" y="1991067"/>
                  <a:pt x="5810181" y="1994691"/>
                  <a:pt x="5810181" y="1999156"/>
                </a:cubicBezTo>
                <a:cubicBezTo>
                  <a:pt x="5810181" y="2003622"/>
                  <a:pt x="5813805" y="2007246"/>
                  <a:pt x="5818270" y="2007246"/>
                </a:cubicBezTo>
                <a:cubicBezTo>
                  <a:pt x="5822736" y="2007246"/>
                  <a:pt x="5826360" y="2003622"/>
                  <a:pt x="5826360" y="1999156"/>
                </a:cubicBezTo>
                <a:cubicBezTo>
                  <a:pt x="5826360" y="1994691"/>
                  <a:pt x="5822736" y="1991067"/>
                  <a:pt x="5818270" y="1991067"/>
                </a:cubicBezTo>
                <a:close/>
                <a:moveTo>
                  <a:pt x="2247991" y="1985695"/>
                </a:moveTo>
                <a:cubicBezTo>
                  <a:pt x="2256016" y="1985695"/>
                  <a:pt x="2262552" y="1992231"/>
                  <a:pt x="2262552" y="2000256"/>
                </a:cubicBezTo>
                <a:cubicBezTo>
                  <a:pt x="2262552" y="2006534"/>
                  <a:pt x="2258540" y="2011905"/>
                  <a:pt x="2252910" y="2013911"/>
                </a:cubicBezTo>
                <a:cubicBezTo>
                  <a:pt x="2257828" y="2032420"/>
                  <a:pt x="2263523" y="2051900"/>
                  <a:pt x="2270254" y="2073386"/>
                </a:cubicBezTo>
                <a:lnTo>
                  <a:pt x="2307466" y="2036174"/>
                </a:lnTo>
                <a:lnTo>
                  <a:pt x="2309019" y="2041351"/>
                </a:lnTo>
                <a:cubicBezTo>
                  <a:pt x="2317561" y="2069956"/>
                  <a:pt x="2327140" y="2098496"/>
                  <a:pt x="2337624" y="2126389"/>
                </a:cubicBezTo>
                <a:cubicBezTo>
                  <a:pt x="2339565" y="2125418"/>
                  <a:pt x="2341765" y="2124835"/>
                  <a:pt x="2344095" y="2124835"/>
                </a:cubicBezTo>
                <a:lnTo>
                  <a:pt x="2344030" y="2124771"/>
                </a:lnTo>
                <a:cubicBezTo>
                  <a:pt x="2352055" y="2124771"/>
                  <a:pt x="2358592" y="2131307"/>
                  <a:pt x="2358592" y="2139332"/>
                </a:cubicBezTo>
                <a:cubicBezTo>
                  <a:pt x="2358592" y="2147357"/>
                  <a:pt x="2352055" y="2153893"/>
                  <a:pt x="2344030" y="2153893"/>
                </a:cubicBezTo>
                <a:cubicBezTo>
                  <a:pt x="2336006" y="2153893"/>
                  <a:pt x="2329469" y="2147357"/>
                  <a:pt x="2329469" y="2139332"/>
                </a:cubicBezTo>
                <a:cubicBezTo>
                  <a:pt x="2329469" y="2136161"/>
                  <a:pt x="2330569" y="2133184"/>
                  <a:pt x="2332317" y="2130789"/>
                </a:cubicBezTo>
                <a:cubicBezTo>
                  <a:pt x="2322156" y="2103803"/>
                  <a:pt x="2312708" y="2076104"/>
                  <a:pt x="2304359" y="2048405"/>
                </a:cubicBezTo>
                <a:lnTo>
                  <a:pt x="2267277" y="2085488"/>
                </a:lnTo>
                <a:lnTo>
                  <a:pt x="2265659" y="2080440"/>
                </a:lnTo>
                <a:cubicBezTo>
                  <a:pt x="2258022" y="2056495"/>
                  <a:pt x="2251745" y="2034944"/>
                  <a:pt x="2246373" y="2014623"/>
                </a:cubicBezTo>
                <a:cubicBezTo>
                  <a:pt x="2239125" y="2013847"/>
                  <a:pt x="2233430" y="2007699"/>
                  <a:pt x="2233430" y="2000256"/>
                </a:cubicBezTo>
                <a:cubicBezTo>
                  <a:pt x="2233430" y="1992231"/>
                  <a:pt x="2239966" y="1985695"/>
                  <a:pt x="2247991" y="1985695"/>
                </a:cubicBezTo>
                <a:close/>
                <a:moveTo>
                  <a:pt x="3603349" y="1981942"/>
                </a:moveTo>
                <a:cubicBezTo>
                  <a:pt x="3598883" y="1981942"/>
                  <a:pt x="3595259" y="1985566"/>
                  <a:pt x="3595259" y="1990031"/>
                </a:cubicBezTo>
                <a:cubicBezTo>
                  <a:pt x="3595259" y="1994497"/>
                  <a:pt x="3598883" y="1998121"/>
                  <a:pt x="3603349" y="1998121"/>
                </a:cubicBezTo>
                <a:cubicBezTo>
                  <a:pt x="3607814" y="1998121"/>
                  <a:pt x="3611438" y="1994497"/>
                  <a:pt x="3611438" y="1990031"/>
                </a:cubicBezTo>
                <a:cubicBezTo>
                  <a:pt x="3611438" y="1985566"/>
                  <a:pt x="3607814" y="1981942"/>
                  <a:pt x="3603349" y="1981942"/>
                </a:cubicBezTo>
                <a:close/>
                <a:moveTo>
                  <a:pt x="1722818" y="1979223"/>
                </a:moveTo>
                <a:cubicBezTo>
                  <a:pt x="1718352" y="1979223"/>
                  <a:pt x="1714728" y="1982847"/>
                  <a:pt x="1714728" y="1987312"/>
                </a:cubicBezTo>
                <a:cubicBezTo>
                  <a:pt x="1714728" y="1991778"/>
                  <a:pt x="1718352" y="1995402"/>
                  <a:pt x="1722818" y="1995402"/>
                </a:cubicBezTo>
                <a:cubicBezTo>
                  <a:pt x="1727283" y="1995402"/>
                  <a:pt x="1730907" y="1991778"/>
                  <a:pt x="1730907" y="1987312"/>
                </a:cubicBezTo>
                <a:cubicBezTo>
                  <a:pt x="1730907" y="1982847"/>
                  <a:pt x="1727283" y="1979223"/>
                  <a:pt x="1722818" y="1979223"/>
                </a:cubicBezTo>
                <a:close/>
                <a:moveTo>
                  <a:pt x="5774069" y="1978188"/>
                </a:moveTo>
                <a:cubicBezTo>
                  <a:pt x="5769604" y="1978188"/>
                  <a:pt x="5765979" y="1981812"/>
                  <a:pt x="5765979" y="1986277"/>
                </a:cubicBezTo>
                <a:cubicBezTo>
                  <a:pt x="5765979" y="1990743"/>
                  <a:pt x="5769604" y="1994367"/>
                  <a:pt x="5774069" y="1994367"/>
                </a:cubicBezTo>
                <a:cubicBezTo>
                  <a:pt x="5778534" y="1994367"/>
                  <a:pt x="5782158" y="1990743"/>
                  <a:pt x="5782158" y="1986277"/>
                </a:cubicBezTo>
                <a:cubicBezTo>
                  <a:pt x="5782158" y="1981812"/>
                  <a:pt x="5778534" y="1978188"/>
                  <a:pt x="5774069" y="1978188"/>
                </a:cubicBezTo>
                <a:close/>
                <a:moveTo>
                  <a:pt x="5536753" y="1977088"/>
                </a:moveTo>
                <a:cubicBezTo>
                  <a:pt x="5532288" y="1977088"/>
                  <a:pt x="5528663" y="1980712"/>
                  <a:pt x="5528663" y="1985177"/>
                </a:cubicBezTo>
                <a:cubicBezTo>
                  <a:pt x="5528663" y="1989643"/>
                  <a:pt x="5532288" y="1993267"/>
                  <a:pt x="5536753" y="1993267"/>
                </a:cubicBezTo>
                <a:cubicBezTo>
                  <a:pt x="5541218" y="1993267"/>
                  <a:pt x="5544843" y="1989643"/>
                  <a:pt x="5544843" y="1985177"/>
                </a:cubicBezTo>
                <a:cubicBezTo>
                  <a:pt x="5544843" y="1980712"/>
                  <a:pt x="5541218" y="1977088"/>
                  <a:pt x="5536753" y="1977088"/>
                </a:cubicBezTo>
                <a:close/>
                <a:moveTo>
                  <a:pt x="2194148" y="1974952"/>
                </a:moveTo>
                <a:cubicBezTo>
                  <a:pt x="2189683" y="1974952"/>
                  <a:pt x="2186058" y="1978576"/>
                  <a:pt x="2186058" y="1983041"/>
                </a:cubicBezTo>
                <a:cubicBezTo>
                  <a:pt x="2186058" y="1987507"/>
                  <a:pt x="2189683" y="1991131"/>
                  <a:pt x="2194148" y="1991131"/>
                </a:cubicBezTo>
                <a:cubicBezTo>
                  <a:pt x="2198613" y="1991131"/>
                  <a:pt x="2202238" y="1987507"/>
                  <a:pt x="2202238" y="1983041"/>
                </a:cubicBezTo>
                <a:cubicBezTo>
                  <a:pt x="2202238" y="1978576"/>
                  <a:pt x="2198613" y="1974952"/>
                  <a:pt x="2194148" y="1974952"/>
                </a:cubicBezTo>
                <a:close/>
                <a:moveTo>
                  <a:pt x="1812320" y="1971716"/>
                </a:moveTo>
                <a:cubicBezTo>
                  <a:pt x="1807855" y="1971716"/>
                  <a:pt x="1804231" y="1975340"/>
                  <a:pt x="1804231" y="1979805"/>
                </a:cubicBezTo>
                <a:cubicBezTo>
                  <a:pt x="1804231" y="1984270"/>
                  <a:pt x="1807855" y="1987895"/>
                  <a:pt x="1812320" y="1987895"/>
                </a:cubicBezTo>
                <a:cubicBezTo>
                  <a:pt x="1816786" y="1987895"/>
                  <a:pt x="1820410" y="1984270"/>
                  <a:pt x="1820410" y="1979805"/>
                </a:cubicBezTo>
                <a:cubicBezTo>
                  <a:pt x="1820410" y="1975340"/>
                  <a:pt x="1816786" y="1971716"/>
                  <a:pt x="1812320" y="1971716"/>
                </a:cubicBezTo>
                <a:close/>
                <a:moveTo>
                  <a:pt x="1529768" y="1969516"/>
                </a:moveTo>
                <a:cubicBezTo>
                  <a:pt x="1525303" y="1969516"/>
                  <a:pt x="1521679" y="1973140"/>
                  <a:pt x="1521679" y="1977605"/>
                </a:cubicBezTo>
                <a:cubicBezTo>
                  <a:pt x="1521679" y="1982071"/>
                  <a:pt x="1525303" y="1985695"/>
                  <a:pt x="1529768" y="1985695"/>
                </a:cubicBezTo>
                <a:cubicBezTo>
                  <a:pt x="1534234" y="1985695"/>
                  <a:pt x="1537858" y="1982071"/>
                  <a:pt x="1537858" y="1977605"/>
                </a:cubicBezTo>
                <a:cubicBezTo>
                  <a:pt x="1537858" y="1973140"/>
                  <a:pt x="1534234" y="1969516"/>
                  <a:pt x="1529768" y="1969516"/>
                </a:cubicBezTo>
                <a:close/>
                <a:moveTo>
                  <a:pt x="5584644" y="1966539"/>
                </a:moveTo>
                <a:lnTo>
                  <a:pt x="5638293" y="1966539"/>
                </a:lnTo>
                <a:lnTo>
                  <a:pt x="5637776" y="1970228"/>
                </a:lnTo>
                <a:cubicBezTo>
                  <a:pt x="5633569" y="1999156"/>
                  <a:pt x="5628651" y="2028343"/>
                  <a:pt x="5623214" y="2057013"/>
                </a:cubicBezTo>
                <a:cubicBezTo>
                  <a:pt x="5625998" y="2059472"/>
                  <a:pt x="5627809" y="2062966"/>
                  <a:pt x="5627809" y="2066979"/>
                </a:cubicBezTo>
                <a:cubicBezTo>
                  <a:pt x="5627809" y="2074227"/>
                  <a:pt x="5621920" y="2080117"/>
                  <a:pt x="5614672" y="2080117"/>
                </a:cubicBezTo>
                <a:cubicBezTo>
                  <a:pt x="5607424" y="2080117"/>
                  <a:pt x="5601535" y="2074227"/>
                  <a:pt x="5601535" y="2066979"/>
                </a:cubicBezTo>
                <a:cubicBezTo>
                  <a:pt x="5601535" y="2059731"/>
                  <a:pt x="5607424" y="2053841"/>
                  <a:pt x="5614672" y="2053841"/>
                </a:cubicBezTo>
                <a:cubicBezTo>
                  <a:pt x="5615578" y="2053841"/>
                  <a:pt x="5616354" y="2053971"/>
                  <a:pt x="5617196" y="2054100"/>
                </a:cubicBezTo>
                <a:cubicBezTo>
                  <a:pt x="5622244" y="2027308"/>
                  <a:pt x="5626838" y="2000127"/>
                  <a:pt x="5630851" y="1973075"/>
                </a:cubicBezTo>
                <a:lnTo>
                  <a:pt x="5590274" y="1973075"/>
                </a:lnTo>
                <a:cubicBezTo>
                  <a:pt x="5587815" y="1989708"/>
                  <a:pt x="5585291" y="2005240"/>
                  <a:pt x="5582637" y="2020383"/>
                </a:cubicBezTo>
                <a:cubicBezTo>
                  <a:pt x="5587685" y="2022713"/>
                  <a:pt x="5591244" y="2027761"/>
                  <a:pt x="5591244" y="2033650"/>
                </a:cubicBezTo>
                <a:cubicBezTo>
                  <a:pt x="5591244" y="2041675"/>
                  <a:pt x="5584708" y="2048211"/>
                  <a:pt x="5576683" y="2048211"/>
                </a:cubicBezTo>
                <a:cubicBezTo>
                  <a:pt x="5568658" y="2048211"/>
                  <a:pt x="5562122" y="2041545"/>
                  <a:pt x="5562122" y="2033650"/>
                </a:cubicBezTo>
                <a:cubicBezTo>
                  <a:pt x="5562122" y="2025755"/>
                  <a:pt x="5568464" y="2019348"/>
                  <a:pt x="5576295" y="2019154"/>
                </a:cubicBezTo>
                <a:cubicBezTo>
                  <a:pt x="5579078" y="2003298"/>
                  <a:pt x="5581731" y="1986989"/>
                  <a:pt x="5584320" y="1969451"/>
                </a:cubicBezTo>
                <a:lnTo>
                  <a:pt x="5584255" y="1969322"/>
                </a:lnTo>
                <a:close/>
                <a:moveTo>
                  <a:pt x="1812320" y="1965244"/>
                </a:moveTo>
                <a:cubicBezTo>
                  <a:pt x="1820345" y="1965244"/>
                  <a:pt x="1826881" y="1971780"/>
                  <a:pt x="1826881" y="1979805"/>
                </a:cubicBezTo>
                <a:cubicBezTo>
                  <a:pt x="1826881" y="1985630"/>
                  <a:pt x="1823387" y="1990613"/>
                  <a:pt x="1818468" y="1992943"/>
                </a:cubicBezTo>
                <a:cubicBezTo>
                  <a:pt x="1823387" y="2019023"/>
                  <a:pt x="1828952" y="2045298"/>
                  <a:pt x="1835036" y="2071314"/>
                </a:cubicBezTo>
                <a:lnTo>
                  <a:pt x="1834906" y="2071314"/>
                </a:lnTo>
                <a:cubicBezTo>
                  <a:pt x="1841960" y="2071638"/>
                  <a:pt x="1847526" y="2077203"/>
                  <a:pt x="1847526" y="2084452"/>
                </a:cubicBezTo>
                <a:cubicBezTo>
                  <a:pt x="1847526" y="2091700"/>
                  <a:pt x="1841637" y="2097589"/>
                  <a:pt x="1834389" y="2097589"/>
                </a:cubicBezTo>
                <a:cubicBezTo>
                  <a:pt x="1827140" y="2097589"/>
                  <a:pt x="1821251" y="2091700"/>
                  <a:pt x="1821251" y="2084452"/>
                </a:cubicBezTo>
                <a:cubicBezTo>
                  <a:pt x="1821251" y="2079274"/>
                  <a:pt x="1824228" y="2074809"/>
                  <a:pt x="1828629" y="2072673"/>
                </a:cubicBezTo>
                <a:cubicBezTo>
                  <a:pt x="1822546" y="2046657"/>
                  <a:pt x="1816980" y="2020447"/>
                  <a:pt x="1812126" y="1994366"/>
                </a:cubicBezTo>
                <a:cubicBezTo>
                  <a:pt x="1804166" y="1994237"/>
                  <a:pt x="1797759" y="1987830"/>
                  <a:pt x="1797759" y="1979805"/>
                </a:cubicBezTo>
                <a:cubicBezTo>
                  <a:pt x="1797759" y="1971780"/>
                  <a:pt x="1804295" y="1965244"/>
                  <a:pt x="1812320" y="1965244"/>
                </a:cubicBezTo>
                <a:close/>
                <a:moveTo>
                  <a:pt x="1529704" y="1963109"/>
                </a:moveTo>
                <a:cubicBezTo>
                  <a:pt x="1537728" y="1963109"/>
                  <a:pt x="1544265" y="1969645"/>
                  <a:pt x="1544265" y="1977670"/>
                </a:cubicBezTo>
                <a:cubicBezTo>
                  <a:pt x="1544265" y="1983883"/>
                  <a:pt x="1540317" y="1989190"/>
                  <a:pt x="1534816" y="1991261"/>
                </a:cubicBezTo>
                <a:cubicBezTo>
                  <a:pt x="1562580" y="2165283"/>
                  <a:pt x="1613123" y="2335941"/>
                  <a:pt x="1685217" y="2498379"/>
                </a:cubicBezTo>
                <a:lnTo>
                  <a:pt x="1686123" y="2500385"/>
                </a:lnTo>
                <a:lnTo>
                  <a:pt x="1645999" y="2540509"/>
                </a:lnTo>
                <a:lnTo>
                  <a:pt x="1644058" y="2536238"/>
                </a:lnTo>
                <a:cubicBezTo>
                  <a:pt x="1569051" y="2370888"/>
                  <a:pt x="1515789" y="2197253"/>
                  <a:pt x="1485696" y="2019995"/>
                </a:cubicBezTo>
                <a:lnTo>
                  <a:pt x="1451138" y="2054553"/>
                </a:lnTo>
                <a:cubicBezTo>
                  <a:pt x="1468093" y="2146774"/>
                  <a:pt x="1491391" y="2238866"/>
                  <a:pt x="1520514" y="2328434"/>
                </a:cubicBezTo>
                <a:lnTo>
                  <a:pt x="1521096" y="2330310"/>
                </a:lnTo>
                <a:lnTo>
                  <a:pt x="1479095" y="2372311"/>
                </a:lnTo>
                <a:lnTo>
                  <a:pt x="1477413" y="2367393"/>
                </a:lnTo>
                <a:cubicBezTo>
                  <a:pt x="1458062" y="2309925"/>
                  <a:pt x="1441107" y="2251162"/>
                  <a:pt x="1426610" y="2192399"/>
                </a:cubicBezTo>
                <a:cubicBezTo>
                  <a:pt x="1426287" y="2192464"/>
                  <a:pt x="1425963" y="2192529"/>
                  <a:pt x="1425639" y="2192529"/>
                </a:cubicBezTo>
                <a:cubicBezTo>
                  <a:pt x="1418391" y="2192529"/>
                  <a:pt x="1412502" y="2186640"/>
                  <a:pt x="1412502" y="2179392"/>
                </a:cubicBezTo>
                <a:cubicBezTo>
                  <a:pt x="1412502" y="2172143"/>
                  <a:pt x="1418391" y="2166254"/>
                  <a:pt x="1425639" y="2166254"/>
                </a:cubicBezTo>
                <a:cubicBezTo>
                  <a:pt x="1432888" y="2166254"/>
                  <a:pt x="1438777" y="2172143"/>
                  <a:pt x="1438777" y="2179392"/>
                </a:cubicBezTo>
                <a:cubicBezTo>
                  <a:pt x="1438777" y="2183986"/>
                  <a:pt x="1436382" y="2188064"/>
                  <a:pt x="1432758" y="2190393"/>
                </a:cubicBezTo>
                <a:cubicBezTo>
                  <a:pt x="1446802" y="2247408"/>
                  <a:pt x="1463175" y="2304553"/>
                  <a:pt x="1481878" y="2360403"/>
                </a:cubicBezTo>
                <a:lnTo>
                  <a:pt x="1513719" y="2328563"/>
                </a:lnTo>
                <a:cubicBezTo>
                  <a:pt x="1484661" y="2238736"/>
                  <a:pt x="1461363" y="2146451"/>
                  <a:pt x="1444472" y="2054036"/>
                </a:cubicBezTo>
                <a:lnTo>
                  <a:pt x="1444148" y="2052353"/>
                </a:lnTo>
                <a:lnTo>
                  <a:pt x="1489968" y="2006534"/>
                </a:lnTo>
                <a:lnTo>
                  <a:pt x="1491003" y="2012747"/>
                </a:lnTo>
                <a:cubicBezTo>
                  <a:pt x="1520578" y="2190070"/>
                  <a:pt x="1573387" y="2363833"/>
                  <a:pt x="1648005" y="2529313"/>
                </a:cubicBezTo>
                <a:lnTo>
                  <a:pt x="1678357" y="2498961"/>
                </a:lnTo>
                <a:cubicBezTo>
                  <a:pt x="1606522" y="2336588"/>
                  <a:pt x="1556043" y="2166060"/>
                  <a:pt x="1528344" y="1992102"/>
                </a:cubicBezTo>
                <a:cubicBezTo>
                  <a:pt x="1520967" y="1991390"/>
                  <a:pt x="1515142" y="1985242"/>
                  <a:pt x="1515142" y="1977670"/>
                </a:cubicBezTo>
                <a:cubicBezTo>
                  <a:pt x="1515142" y="1969645"/>
                  <a:pt x="1521679" y="1963109"/>
                  <a:pt x="1529704" y="1963109"/>
                </a:cubicBezTo>
                <a:close/>
                <a:moveTo>
                  <a:pt x="6385639" y="1960909"/>
                </a:moveTo>
                <a:cubicBezTo>
                  <a:pt x="6381174" y="1960909"/>
                  <a:pt x="6377550" y="1964533"/>
                  <a:pt x="6377550" y="1968998"/>
                </a:cubicBezTo>
                <a:cubicBezTo>
                  <a:pt x="6377550" y="1973464"/>
                  <a:pt x="6381174" y="1977088"/>
                  <a:pt x="6385639" y="1977088"/>
                </a:cubicBezTo>
                <a:cubicBezTo>
                  <a:pt x="6390105" y="1977088"/>
                  <a:pt x="6393729" y="1973464"/>
                  <a:pt x="6393729" y="1968998"/>
                </a:cubicBezTo>
                <a:cubicBezTo>
                  <a:pt x="6393729" y="1964533"/>
                  <a:pt x="6390105" y="1960909"/>
                  <a:pt x="6385639" y="1960909"/>
                </a:cubicBezTo>
                <a:close/>
                <a:moveTo>
                  <a:pt x="6525233" y="1958061"/>
                </a:moveTo>
                <a:cubicBezTo>
                  <a:pt x="6532481" y="1958061"/>
                  <a:pt x="6538371" y="1963950"/>
                  <a:pt x="6538371" y="1971198"/>
                </a:cubicBezTo>
                <a:cubicBezTo>
                  <a:pt x="6538371" y="1977541"/>
                  <a:pt x="6533841" y="1982848"/>
                  <a:pt x="6527822" y="1984077"/>
                </a:cubicBezTo>
                <a:cubicBezTo>
                  <a:pt x="6522903" y="2030932"/>
                  <a:pt x="6516885" y="2078045"/>
                  <a:pt x="6509766" y="2124447"/>
                </a:cubicBezTo>
                <a:cubicBezTo>
                  <a:pt x="6515655" y="2125741"/>
                  <a:pt x="6520056" y="2130983"/>
                  <a:pt x="6520056" y="2137261"/>
                </a:cubicBezTo>
                <a:cubicBezTo>
                  <a:pt x="6520056" y="2144509"/>
                  <a:pt x="6514167" y="2150398"/>
                  <a:pt x="6506919" y="2150398"/>
                </a:cubicBezTo>
                <a:cubicBezTo>
                  <a:pt x="6503295" y="2150398"/>
                  <a:pt x="6500010" y="2148926"/>
                  <a:pt x="6497632" y="2146548"/>
                </a:cubicBezTo>
                <a:lnTo>
                  <a:pt x="6493798" y="2137303"/>
                </a:lnTo>
                <a:lnTo>
                  <a:pt x="6503230" y="2124771"/>
                </a:lnTo>
                <a:cubicBezTo>
                  <a:pt x="6510413" y="2078175"/>
                  <a:pt x="6516497" y="2030802"/>
                  <a:pt x="6521415" y="1983753"/>
                </a:cubicBezTo>
                <a:cubicBezTo>
                  <a:pt x="6516043" y="1982071"/>
                  <a:pt x="6512096" y="1977088"/>
                  <a:pt x="6512096" y="1971198"/>
                </a:cubicBezTo>
                <a:cubicBezTo>
                  <a:pt x="6512096" y="1963950"/>
                  <a:pt x="6517985" y="1958061"/>
                  <a:pt x="6525233" y="1958061"/>
                </a:cubicBezTo>
                <a:close/>
                <a:moveTo>
                  <a:pt x="6432818" y="1957996"/>
                </a:moveTo>
                <a:cubicBezTo>
                  <a:pt x="6440066" y="1957996"/>
                  <a:pt x="6445955" y="1963885"/>
                  <a:pt x="6445955" y="1971133"/>
                </a:cubicBezTo>
                <a:cubicBezTo>
                  <a:pt x="6445955" y="1977929"/>
                  <a:pt x="6440842" y="1983430"/>
                  <a:pt x="6434241" y="1984142"/>
                </a:cubicBezTo>
                <a:cubicBezTo>
                  <a:pt x="6432753" y="1997861"/>
                  <a:pt x="6431265" y="2011517"/>
                  <a:pt x="6429582" y="2024978"/>
                </a:cubicBezTo>
                <a:lnTo>
                  <a:pt x="6476436" y="2024978"/>
                </a:lnTo>
                <a:lnTo>
                  <a:pt x="6476501" y="2024978"/>
                </a:lnTo>
                <a:lnTo>
                  <a:pt x="6476048" y="2028602"/>
                </a:lnTo>
                <a:cubicBezTo>
                  <a:pt x="6472489" y="2057983"/>
                  <a:pt x="6468541" y="2086588"/>
                  <a:pt x="6464464" y="2113704"/>
                </a:cubicBezTo>
                <a:cubicBezTo>
                  <a:pt x="6470353" y="2115581"/>
                  <a:pt x="6474689" y="2121017"/>
                  <a:pt x="6474689" y="2127553"/>
                </a:cubicBezTo>
                <a:cubicBezTo>
                  <a:pt x="6474689" y="2135578"/>
                  <a:pt x="6468153" y="2142114"/>
                  <a:pt x="6460128" y="2142114"/>
                </a:cubicBezTo>
                <a:cubicBezTo>
                  <a:pt x="6452103" y="2142114"/>
                  <a:pt x="6445567" y="2135578"/>
                  <a:pt x="6445567" y="2127553"/>
                </a:cubicBezTo>
                <a:cubicBezTo>
                  <a:pt x="6445567" y="2120240"/>
                  <a:pt x="6451003" y="2114222"/>
                  <a:pt x="6457992" y="2113186"/>
                </a:cubicBezTo>
                <a:cubicBezTo>
                  <a:pt x="6461940" y="2087105"/>
                  <a:pt x="6465694" y="2059666"/>
                  <a:pt x="6469188" y="2031449"/>
                </a:cubicBezTo>
                <a:lnTo>
                  <a:pt x="6422334" y="2031449"/>
                </a:lnTo>
                <a:lnTo>
                  <a:pt x="6422787" y="2027825"/>
                </a:lnTo>
                <a:cubicBezTo>
                  <a:pt x="6424599" y="2013135"/>
                  <a:pt x="6426281" y="1998250"/>
                  <a:pt x="6427899" y="1983300"/>
                </a:cubicBezTo>
                <a:cubicBezTo>
                  <a:pt x="6423045" y="1981359"/>
                  <a:pt x="6419680" y="1976634"/>
                  <a:pt x="6419680" y="1971133"/>
                </a:cubicBezTo>
                <a:cubicBezTo>
                  <a:pt x="6419680" y="1963885"/>
                  <a:pt x="6425569" y="1957996"/>
                  <a:pt x="6432818" y="1957996"/>
                </a:cubicBezTo>
                <a:close/>
                <a:moveTo>
                  <a:pt x="6385639" y="1954437"/>
                </a:moveTo>
                <a:cubicBezTo>
                  <a:pt x="6393664" y="1954437"/>
                  <a:pt x="6400201" y="1960973"/>
                  <a:pt x="6400201" y="1968998"/>
                </a:cubicBezTo>
                <a:lnTo>
                  <a:pt x="6400265" y="1968998"/>
                </a:lnTo>
                <a:cubicBezTo>
                  <a:pt x="6400265" y="1976376"/>
                  <a:pt x="6394700" y="1982459"/>
                  <a:pt x="6387516" y="1983365"/>
                </a:cubicBezTo>
                <a:cubicBezTo>
                  <a:pt x="6386545" y="1992231"/>
                  <a:pt x="6385510" y="2001033"/>
                  <a:pt x="6384474" y="2009834"/>
                </a:cubicBezTo>
                <a:cubicBezTo>
                  <a:pt x="6391011" y="2011258"/>
                  <a:pt x="6395929" y="2017082"/>
                  <a:pt x="6395929" y="2024007"/>
                </a:cubicBezTo>
                <a:cubicBezTo>
                  <a:pt x="6395929" y="2032032"/>
                  <a:pt x="6389393" y="2038568"/>
                  <a:pt x="6381368" y="2038568"/>
                </a:cubicBezTo>
                <a:cubicBezTo>
                  <a:pt x="6373343" y="2038568"/>
                  <a:pt x="6366807" y="2032032"/>
                  <a:pt x="6366807" y="2024007"/>
                </a:cubicBezTo>
                <a:cubicBezTo>
                  <a:pt x="6366807" y="2017147"/>
                  <a:pt x="6371531" y="2011452"/>
                  <a:pt x="6377938" y="2009899"/>
                </a:cubicBezTo>
                <a:cubicBezTo>
                  <a:pt x="6379039" y="2000839"/>
                  <a:pt x="6380074" y="1991778"/>
                  <a:pt x="6381045" y="1982718"/>
                </a:cubicBezTo>
                <a:cubicBezTo>
                  <a:pt x="6375285" y="1980777"/>
                  <a:pt x="6371078" y="1975405"/>
                  <a:pt x="6371078" y="1968998"/>
                </a:cubicBezTo>
                <a:cubicBezTo>
                  <a:pt x="6371078" y="1960973"/>
                  <a:pt x="6377615" y="1954437"/>
                  <a:pt x="6385639" y="1954437"/>
                </a:cubicBezTo>
                <a:close/>
                <a:moveTo>
                  <a:pt x="6479479" y="1953337"/>
                </a:moveTo>
                <a:cubicBezTo>
                  <a:pt x="6475014" y="1953337"/>
                  <a:pt x="6471389" y="1956961"/>
                  <a:pt x="6471389" y="1961426"/>
                </a:cubicBezTo>
                <a:cubicBezTo>
                  <a:pt x="6471389" y="1965892"/>
                  <a:pt x="6475014" y="1969516"/>
                  <a:pt x="6479479" y="1969516"/>
                </a:cubicBezTo>
                <a:cubicBezTo>
                  <a:pt x="6483944" y="1969516"/>
                  <a:pt x="6487568" y="1965892"/>
                  <a:pt x="6487568" y="1961426"/>
                </a:cubicBezTo>
                <a:cubicBezTo>
                  <a:pt x="6487568" y="1956961"/>
                  <a:pt x="6483944" y="1953337"/>
                  <a:pt x="6479479" y="1953337"/>
                </a:cubicBezTo>
                <a:close/>
                <a:moveTo>
                  <a:pt x="1905706" y="1949260"/>
                </a:moveTo>
                <a:lnTo>
                  <a:pt x="1906742" y="1955408"/>
                </a:lnTo>
                <a:cubicBezTo>
                  <a:pt x="1930234" y="2090665"/>
                  <a:pt x="1970617" y="2223140"/>
                  <a:pt x="2026726" y="2349337"/>
                </a:cubicBezTo>
                <a:lnTo>
                  <a:pt x="2061932" y="2314131"/>
                </a:lnTo>
                <a:lnTo>
                  <a:pt x="2063809" y="2318467"/>
                </a:lnTo>
                <a:cubicBezTo>
                  <a:pt x="2090019" y="2378913"/>
                  <a:pt x="2120112" y="2437934"/>
                  <a:pt x="2153247" y="2494237"/>
                </a:cubicBezTo>
                <a:cubicBezTo>
                  <a:pt x="2154929" y="2493461"/>
                  <a:pt x="2156871" y="2492943"/>
                  <a:pt x="2158877" y="2492943"/>
                </a:cubicBezTo>
                <a:lnTo>
                  <a:pt x="2158877" y="2493008"/>
                </a:lnTo>
                <a:cubicBezTo>
                  <a:pt x="2166126" y="2493008"/>
                  <a:pt x="2172015" y="2498897"/>
                  <a:pt x="2172015" y="2506145"/>
                </a:cubicBezTo>
                <a:cubicBezTo>
                  <a:pt x="2172015" y="2513393"/>
                  <a:pt x="2166126" y="2519283"/>
                  <a:pt x="2158877" y="2519283"/>
                </a:cubicBezTo>
                <a:cubicBezTo>
                  <a:pt x="2151629" y="2519283"/>
                  <a:pt x="2145740" y="2513393"/>
                  <a:pt x="2145740" y="2506145"/>
                </a:cubicBezTo>
                <a:cubicBezTo>
                  <a:pt x="2145740" y="2503298"/>
                  <a:pt x="2146646" y="2500644"/>
                  <a:pt x="2148199" y="2498509"/>
                </a:cubicBezTo>
                <a:cubicBezTo>
                  <a:pt x="2115582" y="2443047"/>
                  <a:pt x="2085812" y="2384931"/>
                  <a:pt x="2059796" y="2325457"/>
                </a:cubicBezTo>
                <a:lnTo>
                  <a:pt x="2024655" y="2360533"/>
                </a:lnTo>
                <a:lnTo>
                  <a:pt x="2022714" y="2356262"/>
                </a:lnTo>
                <a:cubicBezTo>
                  <a:pt x="1966216" y="2230259"/>
                  <a:pt x="1925445" y="2097849"/>
                  <a:pt x="1901435" y="1962656"/>
                </a:cubicBezTo>
                <a:lnTo>
                  <a:pt x="1867135" y="1996956"/>
                </a:lnTo>
                <a:cubicBezTo>
                  <a:pt x="1870112" y="2012229"/>
                  <a:pt x="1872830" y="2025625"/>
                  <a:pt x="1875549" y="2038051"/>
                </a:cubicBezTo>
                <a:cubicBezTo>
                  <a:pt x="1881697" y="2039151"/>
                  <a:pt x="1886421" y="2044523"/>
                  <a:pt x="1886421" y="2050994"/>
                </a:cubicBezTo>
                <a:cubicBezTo>
                  <a:pt x="1886421" y="2058243"/>
                  <a:pt x="1880532" y="2064132"/>
                  <a:pt x="1873283" y="2064132"/>
                </a:cubicBezTo>
                <a:cubicBezTo>
                  <a:pt x="1866035" y="2064132"/>
                  <a:pt x="1860146" y="2058243"/>
                  <a:pt x="1860146" y="2050994"/>
                </a:cubicBezTo>
                <a:cubicBezTo>
                  <a:pt x="1860146" y="2045170"/>
                  <a:pt x="1863899" y="2040316"/>
                  <a:pt x="1869077" y="2038569"/>
                </a:cubicBezTo>
                <a:cubicBezTo>
                  <a:pt x="1866294" y="2025819"/>
                  <a:pt x="1863511" y="2012164"/>
                  <a:pt x="1860470" y="1996503"/>
                </a:cubicBezTo>
                <a:lnTo>
                  <a:pt x="1860146" y="1994820"/>
                </a:lnTo>
                <a:close/>
                <a:moveTo>
                  <a:pt x="3257374" y="1948418"/>
                </a:moveTo>
                <a:lnTo>
                  <a:pt x="3257374" y="1948483"/>
                </a:lnTo>
                <a:lnTo>
                  <a:pt x="3257361" y="1948451"/>
                </a:lnTo>
                <a:close/>
                <a:moveTo>
                  <a:pt x="6479479" y="1946930"/>
                </a:moveTo>
                <a:cubicBezTo>
                  <a:pt x="6487504" y="1946930"/>
                  <a:pt x="6494040" y="1953466"/>
                  <a:pt x="6494040" y="1961491"/>
                </a:cubicBezTo>
                <a:cubicBezTo>
                  <a:pt x="6494040" y="1968675"/>
                  <a:pt x="6488863" y="1974629"/>
                  <a:pt x="6482003" y="1975793"/>
                </a:cubicBezTo>
                <a:cubicBezTo>
                  <a:pt x="6481485" y="1980583"/>
                  <a:pt x="6480967" y="1985436"/>
                  <a:pt x="6480450" y="1990225"/>
                </a:cubicBezTo>
                <a:cubicBezTo>
                  <a:pt x="6485368" y="1992102"/>
                  <a:pt x="6488863" y="1996826"/>
                  <a:pt x="6488863" y="2002457"/>
                </a:cubicBezTo>
                <a:lnTo>
                  <a:pt x="6488798" y="2002457"/>
                </a:lnTo>
                <a:cubicBezTo>
                  <a:pt x="6488798" y="2009705"/>
                  <a:pt x="6482909" y="2015594"/>
                  <a:pt x="6475661" y="2015594"/>
                </a:cubicBezTo>
                <a:cubicBezTo>
                  <a:pt x="6468412" y="2015594"/>
                  <a:pt x="6462523" y="2009705"/>
                  <a:pt x="6462523" y="2002457"/>
                </a:cubicBezTo>
                <a:cubicBezTo>
                  <a:pt x="6462523" y="1995726"/>
                  <a:pt x="6467506" y="1990290"/>
                  <a:pt x="6473978" y="1989449"/>
                </a:cubicBezTo>
                <a:cubicBezTo>
                  <a:pt x="6474496" y="1984789"/>
                  <a:pt x="6475014" y="1980130"/>
                  <a:pt x="6475531" y="1975405"/>
                </a:cubicBezTo>
                <a:cubicBezTo>
                  <a:pt x="6469448" y="1973658"/>
                  <a:pt x="6464917" y="1968157"/>
                  <a:pt x="6464917" y="1961491"/>
                </a:cubicBezTo>
                <a:cubicBezTo>
                  <a:pt x="6464917" y="1953466"/>
                  <a:pt x="6471454" y="1946930"/>
                  <a:pt x="6479479" y="1946930"/>
                </a:cubicBezTo>
                <a:close/>
                <a:moveTo>
                  <a:pt x="5920717" y="1946864"/>
                </a:moveTo>
                <a:cubicBezTo>
                  <a:pt x="5916251" y="1946864"/>
                  <a:pt x="5912627" y="1950489"/>
                  <a:pt x="5912627" y="1954954"/>
                </a:cubicBezTo>
                <a:cubicBezTo>
                  <a:pt x="5912627" y="1959419"/>
                  <a:pt x="5916251" y="1963044"/>
                  <a:pt x="5920717" y="1963044"/>
                </a:cubicBezTo>
                <a:cubicBezTo>
                  <a:pt x="5925182" y="1963044"/>
                  <a:pt x="5928806" y="1959419"/>
                  <a:pt x="5928806" y="1954954"/>
                </a:cubicBezTo>
                <a:cubicBezTo>
                  <a:pt x="5928806" y="1950489"/>
                  <a:pt x="5925182" y="1946864"/>
                  <a:pt x="5920717" y="1946864"/>
                </a:cubicBezTo>
                <a:close/>
                <a:moveTo>
                  <a:pt x="5824030" y="1941882"/>
                </a:moveTo>
                <a:cubicBezTo>
                  <a:pt x="5831278" y="1941882"/>
                  <a:pt x="5837167" y="1947771"/>
                  <a:pt x="5837167" y="1955019"/>
                </a:cubicBezTo>
                <a:cubicBezTo>
                  <a:pt x="5837167" y="1961362"/>
                  <a:pt x="5832637" y="1966669"/>
                  <a:pt x="5826619" y="1967898"/>
                </a:cubicBezTo>
                <a:cubicBezTo>
                  <a:pt x="5825778" y="1973917"/>
                  <a:pt x="5825001" y="1979935"/>
                  <a:pt x="5824160" y="1985954"/>
                </a:cubicBezTo>
                <a:cubicBezTo>
                  <a:pt x="5829272" y="1988219"/>
                  <a:pt x="5832831" y="1993267"/>
                  <a:pt x="5832831" y="1999221"/>
                </a:cubicBezTo>
                <a:cubicBezTo>
                  <a:pt x="5832831" y="2007246"/>
                  <a:pt x="5826295" y="2013782"/>
                  <a:pt x="5818270" y="2013782"/>
                </a:cubicBezTo>
                <a:cubicBezTo>
                  <a:pt x="5810245" y="2013782"/>
                  <a:pt x="5803709" y="2007246"/>
                  <a:pt x="5803709" y="1999221"/>
                </a:cubicBezTo>
                <a:lnTo>
                  <a:pt x="5803839" y="1999221"/>
                </a:lnTo>
                <a:cubicBezTo>
                  <a:pt x="5803839" y="1991390"/>
                  <a:pt x="5810116" y="1984983"/>
                  <a:pt x="5817882" y="1984724"/>
                </a:cubicBezTo>
                <a:cubicBezTo>
                  <a:pt x="5818723" y="1978965"/>
                  <a:pt x="5819435" y="1973270"/>
                  <a:pt x="5820212" y="1967510"/>
                </a:cubicBezTo>
                <a:cubicBezTo>
                  <a:pt x="5814840" y="1965892"/>
                  <a:pt x="5810892" y="1960909"/>
                  <a:pt x="5810892" y="1955019"/>
                </a:cubicBezTo>
                <a:cubicBezTo>
                  <a:pt x="5810892" y="1947771"/>
                  <a:pt x="5816782" y="1941882"/>
                  <a:pt x="5824030" y="1941882"/>
                </a:cubicBezTo>
                <a:close/>
                <a:moveTo>
                  <a:pt x="3304165" y="1940134"/>
                </a:moveTo>
                <a:lnTo>
                  <a:pt x="3306430" y="1942270"/>
                </a:lnTo>
                <a:cubicBezTo>
                  <a:pt x="3375158" y="2005627"/>
                  <a:pt x="3464532" y="2040574"/>
                  <a:pt x="3558047" y="2040574"/>
                </a:cubicBezTo>
                <a:cubicBezTo>
                  <a:pt x="3569826" y="2040574"/>
                  <a:pt x="3581669" y="2039927"/>
                  <a:pt x="3593447" y="2038827"/>
                </a:cubicBezTo>
                <a:cubicBezTo>
                  <a:pt x="3593641" y="2031708"/>
                  <a:pt x="3599336" y="2026013"/>
                  <a:pt x="3606585" y="2026013"/>
                </a:cubicBezTo>
                <a:cubicBezTo>
                  <a:pt x="3613833" y="2026013"/>
                  <a:pt x="3619722" y="2031902"/>
                  <a:pt x="3619722" y="2039150"/>
                </a:cubicBezTo>
                <a:cubicBezTo>
                  <a:pt x="3619722" y="2046398"/>
                  <a:pt x="3613833" y="2052288"/>
                  <a:pt x="3606585" y="2052288"/>
                </a:cubicBezTo>
                <a:cubicBezTo>
                  <a:pt x="3601472" y="2052288"/>
                  <a:pt x="3597136" y="2049375"/>
                  <a:pt x="3594936" y="2045169"/>
                </a:cubicBezTo>
                <a:cubicBezTo>
                  <a:pt x="3582704" y="2046334"/>
                  <a:pt x="3570343" y="2046981"/>
                  <a:pt x="3558047" y="2046981"/>
                </a:cubicBezTo>
                <a:cubicBezTo>
                  <a:pt x="3463950" y="2046981"/>
                  <a:pt x="3373929" y="2012228"/>
                  <a:pt x="3304294" y="1949065"/>
                </a:cubicBezTo>
                <a:lnTo>
                  <a:pt x="3275883" y="1977475"/>
                </a:lnTo>
                <a:cubicBezTo>
                  <a:pt x="3316202" y="2014428"/>
                  <a:pt x="3362603" y="2042645"/>
                  <a:pt x="3413730" y="2061477"/>
                </a:cubicBezTo>
                <a:lnTo>
                  <a:pt x="3418454" y="2063225"/>
                </a:lnTo>
                <a:lnTo>
                  <a:pt x="3377488" y="2104190"/>
                </a:lnTo>
                <a:lnTo>
                  <a:pt x="3375482" y="2103349"/>
                </a:lnTo>
                <a:cubicBezTo>
                  <a:pt x="3338335" y="2087687"/>
                  <a:pt x="3303388" y="2067431"/>
                  <a:pt x="3271677" y="2043098"/>
                </a:cubicBezTo>
                <a:cubicBezTo>
                  <a:pt x="3269347" y="2044651"/>
                  <a:pt x="3266564" y="2045557"/>
                  <a:pt x="3263587" y="2045557"/>
                </a:cubicBezTo>
                <a:lnTo>
                  <a:pt x="3263587" y="2045622"/>
                </a:lnTo>
                <a:cubicBezTo>
                  <a:pt x="3255562" y="2045622"/>
                  <a:pt x="3249026" y="2039085"/>
                  <a:pt x="3249026" y="2031061"/>
                </a:cubicBezTo>
                <a:cubicBezTo>
                  <a:pt x="3249026" y="2023036"/>
                  <a:pt x="3255562" y="2016499"/>
                  <a:pt x="3263587" y="2016499"/>
                </a:cubicBezTo>
                <a:cubicBezTo>
                  <a:pt x="3271612" y="2016499"/>
                  <a:pt x="3278148" y="2023036"/>
                  <a:pt x="3278148" y="2031061"/>
                </a:cubicBezTo>
                <a:cubicBezTo>
                  <a:pt x="3278148" y="2033779"/>
                  <a:pt x="3277372" y="2036238"/>
                  <a:pt x="3276142" y="2038374"/>
                </a:cubicBezTo>
                <a:cubicBezTo>
                  <a:pt x="3306753" y="2061801"/>
                  <a:pt x="3340341" y="2081410"/>
                  <a:pt x="3376064" y="2096618"/>
                </a:cubicBezTo>
                <a:lnTo>
                  <a:pt x="3406805" y="2065878"/>
                </a:lnTo>
                <a:cubicBezTo>
                  <a:pt x="3355679" y="2046398"/>
                  <a:pt x="3309342" y="2017470"/>
                  <a:pt x="3269024" y="1979999"/>
                </a:cubicBezTo>
                <a:lnTo>
                  <a:pt x="3266564" y="1977734"/>
                </a:lnTo>
                <a:close/>
                <a:moveTo>
                  <a:pt x="5780929" y="1928809"/>
                </a:moveTo>
                <a:cubicBezTo>
                  <a:pt x="5788177" y="1928809"/>
                  <a:pt x="5794066" y="1934828"/>
                  <a:pt x="5794066" y="1941946"/>
                </a:cubicBezTo>
                <a:cubicBezTo>
                  <a:pt x="5794066" y="1949065"/>
                  <a:pt x="5788371" y="1954890"/>
                  <a:pt x="5781252" y="1955084"/>
                </a:cubicBezTo>
                <a:cubicBezTo>
                  <a:pt x="5780540" y="1960908"/>
                  <a:pt x="5779764" y="1966733"/>
                  <a:pt x="5778987" y="1972557"/>
                </a:cubicBezTo>
                <a:cubicBezTo>
                  <a:pt x="5784617" y="1974563"/>
                  <a:pt x="5788630" y="1979935"/>
                  <a:pt x="5788630" y="1986212"/>
                </a:cubicBezTo>
                <a:cubicBezTo>
                  <a:pt x="5788630" y="1990225"/>
                  <a:pt x="5786996" y="1993865"/>
                  <a:pt x="5784359" y="1996503"/>
                </a:cubicBezTo>
                <a:lnTo>
                  <a:pt x="5774134" y="2000747"/>
                </a:lnTo>
                <a:lnTo>
                  <a:pt x="5763908" y="1996503"/>
                </a:lnTo>
                <a:cubicBezTo>
                  <a:pt x="5761271" y="1993865"/>
                  <a:pt x="5759637" y="1990225"/>
                  <a:pt x="5759637" y="1986212"/>
                </a:cubicBezTo>
                <a:cubicBezTo>
                  <a:pt x="5759637" y="1978705"/>
                  <a:pt x="5765332" y="1972557"/>
                  <a:pt x="5772645" y="1971781"/>
                </a:cubicBezTo>
                <a:cubicBezTo>
                  <a:pt x="5773422" y="1965762"/>
                  <a:pt x="5774198" y="1959679"/>
                  <a:pt x="5774975" y="1953660"/>
                </a:cubicBezTo>
                <a:cubicBezTo>
                  <a:pt x="5770768" y="1951460"/>
                  <a:pt x="5767791" y="1947059"/>
                  <a:pt x="5767791" y="1941946"/>
                </a:cubicBezTo>
                <a:cubicBezTo>
                  <a:pt x="5767791" y="1934698"/>
                  <a:pt x="5773680" y="1928809"/>
                  <a:pt x="5780929" y="1928809"/>
                </a:cubicBezTo>
                <a:close/>
                <a:moveTo>
                  <a:pt x="3373605" y="1925703"/>
                </a:moveTo>
                <a:cubicBezTo>
                  <a:pt x="3380853" y="1925703"/>
                  <a:pt x="3386743" y="1931592"/>
                  <a:pt x="3386743" y="1938840"/>
                </a:cubicBezTo>
                <a:cubicBezTo>
                  <a:pt x="3386743" y="1940782"/>
                  <a:pt x="3386290" y="1942659"/>
                  <a:pt x="3385513" y="1944341"/>
                </a:cubicBezTo>
                <a:cubicBezTo>
                  <a:pt x="3437222" y="1976829"/>
                  <a:pt x="3496502" y="1993979"/>
                  <a:pt x="3558047" y="1993979"/>
                </a:cubicBezTo>
                <a:cubicBezTo>
                  <a:pt x="3568402" y="1993979"/>
                  <a:pt x="3578757" y="1993461"/>
                  <a:pt x="3589047" y="1992490"/>
                </a:cubicBezTo>
                <a:cubicBezTo>
                  <a:pt x="3588917" y="1991714"/>
                  <a:pt x="3588788" y="1990937"/>
                  <a:pt x="3588788" y="1990096"/>
                </a:cubicBezTo>
                <a:cubicBezTo>
                  <a:pt x="3588788" y="1982071"/>
                  <a:pt x="3595324" y="1975535"/>
                  <a:pt x="3603349" y="1975535"/>
                </a:cubicBezTo>
                <a:cubicBezTo>
                  <a:pt x="3611374" y="1975535"/>
                  <a:pt x="3617910" y="1982071"/>
                  <a:pt x="3617910" y="1990096"/>
                </a:cubicBezTo>
                <a:cubicBezTo>
                  <a:pt x="3617910" y="1998121"/>
                  <a:pt x="3611374" y="2004657"/>
                  <a:pt x="3603349" y="2004657"/>
                </a:cubicBezTo>
                <a:cubicBezTo>
                  <a:pt x="3598560" y="2004657"/>
                  <a:pt x="3594353" y="2002327"/>
                  <a:pt x="3591700" y="1998768"/>
                </a:cubicBezTo>
                <a:cubicBezTo>
                  <a:pt x="3580569" y="1999868"/>
                  <a:pt x="3569243" y="2000450"/>
                  <a:pt x="3558047" y="2000450"/>
                </a:cubicBezTo>
                <a:cubicBezTo>
                  <a:pt x="3495013" y="2000450"/>
                  <a:pt x="3434309" y="1982783"/>
                  <a:pt x="3381436" y="1949389"/>
                </a:cubicBezTo>
                <a:cubicBezTo>
                  <a:pt x="3379236" y="1951007"/>
                  <a:pt x="3376518" y="1951978"/>
                  <a:pt x="3373605" y="1951978"/>
                </a:cubicBezTo>
                <a:cubicBezTo>
                  <a:pt x="3366357" y="1951978"/>
                  <a:pt x="3360468" y="1946089"/>
                  <a:pt x="3360468" y="1938840"/>
                </a:cubicBezTo>
                <a:cubicBezTo>
                  <a:pt x="3360468" y="1931592"/>
                  <a:pt x="3366357" y="1925703"/>
                  <a:pt x="3373605" y="1925703"/>
                </a:cubicBezTo>
                <a:close/>
                <a:moveTo>
                  <a:pt x="5734138" y="1925314"/>
                </a:moveTo>
                <a:cubicBezTo>
                  <a:pt x="5729673" y="1925314"/>
                  <a:pt x="5726049" y="1928938"/>
                  <a:pt x="5726049" y="1933404"/>
                </a:cubicBezTo>
                <a:cubicBezTo>
                  <a:pt x="5726049" y="1937869"/>
                  <a:pt x="5729673" y="1941493"/>
                  <a:pt x="5734138" y="1941493"/>
                </a:cubicBezTo>
                <a:cubicBezTo>
                  <a:pt x="5738604" y="1941493"/>
                  <a:pt x="5742228" y="1937869"/>
                  <a:pt x="5742228" y="1933404"/>
                </a:cubicBezTo>
                <a:cubicBezTo>
                  <a:pt x="5742228" y="1928938"/>
                  <a:pt x="5738604" y="1925314"/>
                  <a:pt x="5734138" y="1925314"/>
                </a:cubicBezTo>
                <a:close/>
                <a:moveTo>
                  <a:pt x="6342474" y="1923178"/>
                </a:moveTo>
                <a:cubicBezTo>
                  <a:pt x="6338008" y="1923178"/>
                  <a:pt x="6334384" y="1926803"/>
                  <a:pt x="6334384" y="1931268"/>
                </a:cubicBezTo>
                <a:cubicBezTo>
                  <a:pt x="6334384" y="1935733"/>
                  <a:pt x="6338008" y="1939358"/>
                  <a:pt x="6342474" y="1939358"/>
                </a:cubicBezTo>
                <a:cubicBezTo>
                  <a:pt x="6346939" y="1939358"/>
                  <a:pt x="6350563" y="1935733"/>
                  <a:pt x="6350563" y="1931268"/>
                </a:cubicBezTo>
                <a:cubicBezTo>
                  <a:pt x="6350563" y="1926803"/>
                  <a:pt x="6346939" y="1923178"/>
                  <a:pt x="6342474" y="1923178"/>
                </a:cubicBezTo>
                <a:close/>
                <a:moveTo>
                  <a:pt x="2041029" y="1918843"/>
                </a:moveTo>
                <a:cubicBezTo>
                  <a:pt x="2036564" y="1918843"/>
                  <a:pt x="2032939" y="1922467"/>
                  <a:pt x="2032939" y="1926932"/>
                </a:cubicBezTo>
                <a:cubicBezTo>
                  <a:pt x="2032939" y="1931398"/>
                  <a:pt x="2036564" y="1935022"/>
                  <a:pt x="2041029" y="1935022"/>
                </a:cubicBezTo>
                <a:cubicBezTo>
                  <a:pt x="2045494" y="1935022"/>
                  <a:pt x="2049119" y="1931398"/>
                  <a:pt x="2049119" y="1926932"/>
                </a:cubicBezTo>
                <a:cubicBezTo>
                  <a:pt x="2049119" y="1922467"/>
                  <a:pt x="2045494" y="1918843"/>
                  <a:pt x="2041029" y="1918843"/>
                </a:cubicBezTo>
                <a:close/>
                <a:moveTo>
                  <a:pt x="6342474" y="1916642"/>
                </a:moveTo>
                <a:cubicBezTo>
                  <a:pt x="6350498" y="1916642"/>
                  <a:pt x="6357035" y="1923178"/>
                  <a:pt x="6357035" y="1931203"/>
                </a:cubicBezTo>
                <a:cubicBezTo>
                  <a:pt x="6357035" y="1938516"/>
                  <a:pt x="6351599" y="1944535"/>
                  <a:pt x="6344545" y="1945570"/>
                </a:cubicBezTo>
                <a:lnTo>
                  <a:pt x="6344415" y="1945570"/>
                </a:lnTo>
                <a:cubicBezTo>
                  <a:pt x="6343185" y="1958190"/>
                  <a:pt x="6341891" y="1970810"/>
                  <a:pt x="6340467" y="1983365"/>
                </a:cubicBezTo>
                <a:cubicBezTo>
                  <a:pt x="6340403" y="1983624"/>
                  <a:pt x="6340338" y="1983882"/>
                  <a:pt x="6340209" y="1984141"/>
                </a:cubicBezTo>
                <a:cubicBezTo>
                  <a:pt x="6344609" y="1986277"/>
                  <a:pt x="6347651" y="1990742"/>
                  <a:pt x="6347651" y="1995920"/>
                </a:cubicBezTo>
                <a:cubicBezTo>
                  <a:pt x="6347651" y="2003168"/>
                  <a:pt x="6341762" y="2009057"/>
                  <a:pt x="6334514" y="2009057"/>
                </a:cubicBezTo>
                <a:cubicBezTo>
                  <a:pt x="6327265" y="2009057"/>
                  <a:pt x="6321376" y="2003039"/>
                  <a:pt x="6321376" y="1995920"/>
                </a:cubicBezTo>
                <a:cubicBezTo>
                  <a:pt x="6321376" y="1988801"/>
                  <a:pt x="6327071" y="1983041"/>
                  <a:pt x="6334125" y="1982782"/>
                </a:cubicBezTo>
                <a:cubicBezTo>
                  <a:pt x="6334125" y="1982717"/>
                  <a:pt x="6334125" y="1982653"/>
                  <a:pt x="6334125" y="1982588"/>
                </a:cubicBezTo>
                <a:cubicBezTo>
                  <a:pt x="6335549" y="1970098"/>
                  <a:pt x="6336843" y="1957543"/>
                  <a:pt x="6338073" y="1944988"/>
                </a:cubicBezTo>
                <a:cubicBezTo>
                  <a:pt x="6332184" y="1943111"/>
                  <a:pt x="6327912" y="1937675"/>
                  <a:pt x="6327912" y="1931203"/>
                </a:cubicBezTo>
                <a:cubicBezTo>
                  <a:pt x="6327912" y="1923178"/>
                  <a:pt x="6334449" y="1916642"/>
                  <a:pt x="6342474" y="1916642"/>
                </a:cubicBezTo>
                <a:close/>
                <a:moveTo>
                  <a:pt x="3889201" y="1916125"/>
                </a:moveTo>
                <a:cubicBezTo>
                  <a:pt x="3884736" y="1916125"/>
                  <a:pt x="3881112" y="1919749"/>
                  <a:pt x="3881112" y="1924214"/>
                </a:cubicBezTo>
                <a:cubicBezTo>
                  <a:pt x="3881112" y="1928680"/>
                  <a:pt x="3884736" y="1932304"/>
                  <a:pt x="3889201" y="1932304"/>
                </a:cubicBezTo>
                <a:cubicBezTo>
                  <a:pt x="3893667" y="1932304"/>
                  <a:pt x="3897291" y="1928680"/>
                  <a:pt x="3897291" y="1924214"/>
                </a:cubicBezTo>
                <a:cubicBezTo>
                  <a:pt x="3897291" y="1919749"/>
                  <a:pt x="3893667" y="1916125"/>
                  <a:pt x="3889201" y="1916125"/>
                </a:cubicBezTo>
                <a:close/>
                <a:moveTo>
                  <a:pt x="2040964" y="1912371"/>
                </a:moveTo>
                <a:cubicBezTo>
                  <a:pt x="2048989" y="1912371"/>
                  <a:pt x="2055525" y="1918907"/>
                  <a:pt x="2055525" y="1926932"/>
                </a:cubicBezTo>
                <a:cubicBezTo>
                  <a:pt x="2055525" y="1933145"/>
                  <a:pt x="2051578" y="1938452"/>
                  <a:pt x="2046077" y="1940523"/>
                </a:cubicBezTo>
                <a:cubicBezTo>
                  <a:pt x="2063938" y="2040380"/>
                  <a:pt x="2091896" y="2138943"/>
                  <a:pt x="2129302" y="2233624"/>
                </a:cubicBezTo>
                <a:lnTo>
                  <a:pt x="2160237" y="2202689"/>
                </a:lnTo>
                <a:cubicBezTo>
                  <a:pt x="2135903" y="2139008"/>
                  <a:pt x="2115841" y="2073062"/>
                  <a:pt x="2100503" y="2006598"/>
                </a:cubicBezTo>
                <a:lnTo>
                  <a:pt x="2100439" y="2006728"/>
                </a:lnTo>
                <a:lnTo>
                  <a:pt x="2100050" y="2004980"/>
                </a:lnTo>
                <a:lnTo>
                  <a:pt x="2144640" y="1960391"/>
                </a:lnTo>
                <a:lnTo>
                  <a:pt x="2145870" y="1966215"/>
                </a:lnTo>
                <a:cubicBezTo>
                  <a:pt x="2154218" y="2005951"/>
                  <a:pt x="2164314" y="2045687"/>
                  <a:pt x="2175963" y="2084517"/>
                </a:cubicBezTo>
                <a:lnTo>
                  <a:pt x="2208321" y="2052159"/>
                </a:lnTo>
                <a:cubicBezTo>
                  <a:pt x="2203208" y="2034038"/>
                  <a:pt x="2198419" y="2015723"/>
                  <a:pt x="2194083" y="1997667"/>
                </a:cubicBezTo>
                <a:cubicBezTo>
                  <a:pt x="2186058" y="1997667"/>
                  <a:pt x="2179522" y="1991131"/>
                  <a:pt x="2179522" y="1983106"/>
                </a:cubicBezTo>
                <a:cubicBezTo>
                  <a:pt x="2179522" y="1975081"/>
                  <a:pt x="2186058" y="1968545"/>
                  <a:pt x="2194083" y="1968545"/>
                </a:cubicBezTo>
                <a:cubicBezTo>
                  <a:pt x="2202108" y="1968545"/>
                  <a:pt x="2208645" y="1975081"/>
                  <a:pt x="2208645" y="1983106"/>
                </a:cubicBezTo>
                <a:cubicBezTo>
                  <a:pt x="2208645" y="1988866"/>
                  <a:pt x="2205215" y="1993849"/>
                  <a:pt x="2200361" y="1996179"/>
                </a:cubicBezTo>
                <a:cubicBezTo>
                  <a:pt x="2204826" y="2014688"/>
                  <a:pt x="2209745" y="2033520"/>
                  <a:pt x="2215051" y="2052159"/>
                </a:cubicBezTo>
                <a:lnTo>
                  <a:pt x="2215569" y="2053971"/>
                </a:lnTo>
                <a:lnTo>
                  <a:pt x="2172856" y="2096684"/>
                </a:lnTo>
                <a:lnTo>
                  <a:pt x="2171303" y="2091506"/>
                </a:lnTo>
                <a:cubicBezTo>
                  <a:pt x="2159525" y="2052806"/>
                  <a:pt x="2149235" y="2013070"/>
                  <a:pt x="2140757" y="1973334"/>
                </a:cubicBezTo>
                <a:lnTo>
                  <a:pt x="2107169" y="2006922"/>
                </a:lnTo>
                <a:cubicBezTo>
                  <a:pt x="2122507" y="2073191"/>
                  <a:pt x="2142634" y="2138879"/>
                  <a:pt x="2166967" y="2202365"/>
                </a:cubicBezTo>
                <a:lnTo>
                  <a:pt x="2167744" y="2204307"/>
                </a:lnTo>
                <a:lnTo>
                  <a:pt x="2126908" y="2245208"/>
                </a:lnTo>
                <a:lnTo>
                  <a:pt x="2125096" y="2240613"/>
                </a:lnTo>
                <a:cubicBezTo>
                  <a:pt x="2086589" y="2144056"/>
                  <a:pt x="2057855" y="2043422"/>
                  <a:pt x="2039670" y="1941364"/>
                </a:cubicBezTo>
                <a:cubicBezTo>
                  <a:pt x="2032227" y="1940652"/>
                  <a:pt x="2026403" y="1934504"/>
                  <a:pt x="2026403" y="1926932"/>
                </a:cubicBezTo>
                <a:cubicBezTo>
                  <a:pt x="2026403" y="1918907"/>
                  <a:pt x="2032939" y="1912371"/>
                  <a:pt x="2040964" y="1912371"/>
                </a:cubicBezTo>
                <a:close/>
                <a:moveTo>
                  <a:pt x="1191042" y="1910236"/>
                </a:moveTo>
                <a:cubicBezTo>
                  <a:pt x="1186577" y="1910236"/>
                  <a:pt x="1182953" y="1913860"/>
                  <a:pt x="1182953" y="1918325"/>
                </a:cubicBezTo>
                <a:cubicBezTo>
                  <a:pt x="1182953" y="1922790"/>
                  <a:pt x="1186577" y="1926415"/>
                  <a:pt x="1191042" y="1926415"/>
                </a:cubicBezTo>
                <a:cubicBezTo>
                  <a:pt x="1195508" y="1926415"/>
                  <a:pt x="1199132" y="1922790"/>
                  <a:pt x="1199132" y="1918325"/>
                </a:cubicBezTo>
                <a:cubicBezTo>
                  <a:pt x="1199132" y="1913860"/>
                  <a:pt x="1195508" y="1910236"/>
                  <a:pt x="1191042" y="1910236"/>
                </a:cubicBezTo>
                <a:close/>
                <a:moveTo>
                  <a:pt x="3256922" y="1908618"/>
                </a:moveTo>
                <a:lnTo>
                  <a:pt x="3256934" y="1908647"/>
                </a:lnTo>
                <a:lnTo>
                  <a:pt x="3256922" y="1908682"/>
                </a:lnTo>
                <a:close/>
                <a:moveTo>
                  <a:pt x="1191042" y="1903764"/>
                </a:moveTo>
                <a:cubicBezTo>
                  <a:pt x="1199067" y="1903764"/>
                  <a:pt x="1205603" y="1910300"/>
                  <a:pt x="1205603" y="1918325"/>
                </a:cubicBezTo>
                <a:cubicBezTo>
                  <a:pt x="1205603" y="1924020"/>
                  <a:pt x="1202303" y="1928874"/>
                  <a:pt x="1197579" y="1931268"/>
                </a:cubicBezTo>
                <a:cubicBezTo>
                  <a:pt x="1203597" y="1985242"/>
                  <a:pt x="1211622" y="2039669"/>
                  <a:pt x="1221394" y="2093254"/>
                </a:cubicBezTo>
                <a:cubicBezTo>
                  <a:pt x="1226701" y="2095001"/>
                  <a:pt x="1230519" y="2099920"/>
                  <a:pt x="1230519" y="2105744"/>
                </a:cubicBezTo>
                <a:cubicBezTo>
                  <a:pt x="1230519" y="2112992"/>
                  <a:pt x="1224630" y="2118881"/>
                  <a:pt x="1217382" y="2118881"/>
                </a:cubicBezTo>
                <a:cubicBezTo>
                  <a:pt x="1210134" y="2118881"/>
                  <a:pt x="1204244" y="2112992"/>
                  <a:pt x="1204244" y="2105744"/>
                </a:cubicBezTo>
                <a:cubicBezTo>
                  <a:pt x="1204244" y="2099402"/>
                  <a:pt x="1208774" y="2094095"/>
                  <a:pt x="1214793" y="2092866"/>
                </a:cubicBezTo>
                <a:cubicBezTo>
                  <a:pt x="1205150" y="2039927"/>
                  <a:pt x="1197255" y="1986213"/>
                  <a:pt x="1191301" y="1932886"/>
                </a:cubicBezTo>
                <a:cubicBezTo>
                  <a:pt x="1191172" y="1932886"/>
                  <a:pt x="1191107" y="1932886"/>
                  <a:pt x="1191042" y="1932886"/>
                </a:cubicBezTo>
                <a:cubicBezTo>
                  <a:pt x="1183017" y="1932886"/>
                  <a:pt x="1176481" y="1926350"/>
                  <a:pt x="1176481" y="1918325"/>
                </a:cubicBezTo>
                <a:cubicBezTo>
                  <a:pt x="1176481" y="1910300"/>
                  <a:pt x="1183017" y="1903764"/>
                  <a:pt x="1191042" y="1903764"/>
                </a:cubicBezTo>
                <a:close/>
                <a:moveTo>
                  <a:pt x="4066071" y="1897810"/>
                </a:moveTo>
                <a:cubicBezTo>
                  <a:pt x="4061606" y="1897810"/>
                  <a:pt x="4057982" y="1901434"/>
                  <a:pt x="4057982" y="1905899"/>
                </a:cubicBezTo>
                <a:cubicBezTo>
                  <a:pt x="4057982" y="1910365"/>
                  <a:pt x="4061606" y="1913989"/>
                  <a:pt x="4066071" y="1913989"/>
                </a:cubicBezTo>
                <a:cubicBezTo>
                  <a:pt x="4070537" y="1913989"/>
                  <a:pt x="4074161" y="1910365"/>
                  <a:pt x="4074161" y="1905899"/>
                </a:cubicBezTo>
                <a:cubicBezTo>
                  <a:pt x="4074161" y="1901434"/>
                  <a:pt x="4070537" y="1897810"/>
                  <a:pt x="4066071" y="1897810"/>
                </a:cubicBezTo>
                <a:close/>
                <a:moveTo>
                  <a:pt x="3569890" y="1894574"/>
                </a:moveTo>
                <a:cubicBezTo>
                  <a:pt x="3565425" y="1894574"/>
                  <a:pt x="3561801" y="1898198"/>
                  <a:pt x="3561801" y="1902664"/>
                </a:cubicBezTo>
                <a:cubicBezTo>
                  <a:pt x="3561801" y="1907129"/>
                  <a:pt x="3565425" y="1910753"/>
                  <a:pt x="3569890" y="1910753"/>
                </a:cubicBezTo>
                <a:cubicBezTo>
                  <a:pt x="3574356" y="1910753"/>
                  <a:pt x="3577980" y="1907129"/>
                  <a:pt x="3577980" y="1902664"/>
                </a:cubicBezTo>
                <a:cubicBezTo>
                  <a:pt x="3577980" y="1898198"/>
                  <a:pt x="3574356" y="1894574"/>
                  <a:pt x="3569890" y="1894574"/>
                </a:cubicBezTo>
                <a:close/>
                <a:moveTo>
                  <a:pt x="1991391" y="1894056"/>
                </a:moveTo>
                <a:cubicBezTo>
                  <a:pt x="1986926" y="1894056"/>
                  <a:pt x="1983302" y="1897681"/>
                  <a:pt x="1983302" y="1902146"/>
                </a:cubicBezTo>
                <a:cubicBezTo>
                  <a:pt x="1983302" y="1906611"/>
                  <a:pt x="1986926" y="1910236"/>
                  <a:pt x="1991391" y="1910236"/>
                </a:cubicBezTo>
                <a:cubicBezTo>
                  <a:pt x="1995857" y="1910236"/>
                  <a:pt x="1999481" y="1906611"/>
                  <a:pt x="1999481" y="1902146"/>
                </a:cubicBezTo>
                <a:cubicBezTo>
                  <a:pt x="1999481" y="1897681"/>
                  <a:pt x="1995857" y="1894056"/>
                  <a:pt x="1991391" y="1894056"/>
                </a:cubicBezTo>
                <a:close/>
                <a:moveTo>
                  <a:pt x="1376584" y="1890820"/>
                </a:moveTo>
                <a:cubicBezTo>
                  <a:pt x="1372119" y="1890820"/>
                  <a:pt x="1368495" y="1894445"/>
                  <a:pt x="1368495" y="1898910"/>
                </a:cubicBezTo>
                <a:cubicBezTo>
                  <a:pt x="1368495" y="1903375"/>
                  <a:pt x="1372119" y="1907000"/>
                  <a:pt x="1376584" y="1907000"/>
                </a:cubicBezTo>
                <a:cubicBezTo>
                  <a:pt x="1381050" y="1907000"/>
                  <a:pt x="1384674" y="1903375"/>
                  <a:pt x="1384674" y="1898910"/>
                </a:cubicBezTo>
                <a:cubicBezTo>
                  <a:pt x="1384674" y="1894445"/>
                  <a:pt x="1381050" y="1890820"/>
                  <a:pt x="1376584" y="1890820"/>
                </a:cubicBezTo>
                <a:close/>
                <a:moveTo>
                  <a:pt x="1991391" y="1887520"/>
                </a:moveTo>
                <a:cubicBezTo>
                  <a:pt x="1999416" y="1887520"/>
                  <a:pt x="2005952" y="1894056"/>
                  <a:pt x="2005952" y="1902081"/>
                </a:cubicBezTo>
                <a:cubicBezTo>
                  <a:pt x="2005952" y="1908941"/>
                  <a:pt x="2001163" y="1914636"/>
                  <a:pt x="1994821" y="1916189"/>
                </a:cubicBezTo>
                <a:cubicBezTo>
                  <a:pt x="2003040" y="1968610"/>
                  <a:pt x="2013977" y="2021095"/>
                  <a:pt x="2027438" y="2072285"/>
                </a:cubicBezTo>
                <a:cubicBezTo>
                  <a:pt x="2028344" y="2072156"/>
                  <a:pt x="2029250" y="2072027"/>
                  <a:pt x="2030221" y="2072027"/>
                </a:cubicBezTo>
                <a:cubicBezTo>
                  <a:pt x="2038246" y="2072027"/>
                  <a:pt x="2044782" y="2078563"/>
                  <a:pt x="2044782" y="2086588"/>
                </a:cubicBezTo>
                <a:cubicBezTo>
                  <a:pt x="2044782" y="2094613"/>
                  <a:pt x="2038246" y="2101149"/>
                  <a:pt x="2030221" y="2101149"/>
                </a:cubicBezTo>
                <a:cubicBezTo>
                  <a:pt x="2022196" y="2101149"/>
                  <a:pt x="2015660" y="2094613"/>
                  <a:pt x="2015660" y="2086588"/>
                </a:cubicBezTo>
                <a:cubicBezTo>
                  <a:pt x="2015660" y="2081799"/>
                  <a:pt x="2017990" y="2077657"/>
                  <a:pt x="2021484" y="2075004"/>
                </a:cubicBezTo>
                <a:cubicBezTo>
                  <a:pt x="2007764" y="2022972"/>
                  <a:pt x="1996633" y="1969580"/>
                  <a:pt x="1988285" y="1916319"/>
                </a:cubicBezTo>
                <a:cubicBezTo>
                  <a:pt x="1981749" y="1914895"/>
                  <a:pt x="1976830" y="1909070"/>
                  <a:pt x="1976830" y="1902081"/>
                </a:cubicBezTo>
                <a:cubicBezTo>
                  <a:pt x="1976830" y="1894056"/>
                  <a:pt x="1983366" y="1887520"/>
                  <a:pt x="1991391" y="1887520"/>
                </a:cubicBezTo>
                <a:close/>
                <a:moveTo>
                  <a:pt x="3394120" y="1887002"/>
                </a:moveTo>
                <a:cubicBezTo>
                  <a:pt x="3389655" y="1887002"/>
                  <a:pt x="3386031" y="1890627"/>
                  <a:pt x="3386031" y="1895092"/>
                </a:cubicBezTo>
                <a:cubicBezTo>
                  <a:pt x="3386031" y="1899557"/>
                  <a:pt x="3389655" y="1903182"/>
                  <a:pt x="3394120" y="1903182"/>
                </a:cubicBezTo>
                <a:cubicBezTo>
                  <a:pt x="3395803" y="1903182"/>
                  <a:pt x="3397227" y="1902534"/>
                  <a:pt x="3398521" y="1901693"/>
                </a:cubicBezTo>
                <a:cubicBezTo>
                  <a:pt x="3398586" y="1901499"/>
                  <a:pt x="3398586" y="1901369"/>
                  <a:pt x="3398715" y="1901175"/>
                </a:cubicBezTo>
                <a:cubicBezTo>
                  <a:pt x="3399169" y="1900528"/>
                  <a:pt x="3399751" y="1900140"/>
                  <a:pt x="3400398" y="1899946"/>
                </a:cubicBezTo>
                <a:cubicBezTo>
                  <a:pt x="3401498" y="1898587"/>
                  <a:pt x="3402210" y="1896969"/>
                  <a:pt x="3402210" y="1895092"/>
                </a:cubicBezTo>
                <a:cubicBezTo>
                  <a:pt x="3402210" y="1890627"/>
                  <a:pt x="3398586" y="1887002"/>
                  <a:pt x="3394120" y="1887002"/>
                </a:cubicBezTo>
                <a:close/>
                <a:moveTo>
                  <a:pt x="1376584" y="1884284"/>
                </a:moveTo>
                <a:cubicBezTo>
                  <a:pt x="1384609" y="1884284"/>
                  <a:pt x="1391145" y="1890820"/>
                  <a:pt x="1391145" y="1898845"/>
                </a:cubicBezTo>
                <a:cubicBezTo>
                  <a:pt x="1391145" y="1904540"/>
                  <a:pt x="1387845" y="1909394"/>
                  <a:pt x="1383121" y="1911788"/>
                </a:cubicBezTo>
                <a:cubicBezTo>
                  <a:pt x="1391469" y="1986277"/>
                  <a:pt x="1403700" y="2061154"/>
                  <a:pt x="1419685" y="2134284"/>
                </a:cubicBezTo>
                <a:lnTo>
                  <a:pt x="1420074" y="2136031"/>
                </a:lnTo>
                <a:lnTo>
                  <a:pt x="1381438" y="2174667"/>
                </a:lnTo>
                <a:cubicBezTo>
                  <a:pt x="1393605" y="2227022"/>
                  <a:pt x="1407777" y="2279184"/>
                  <a:pt x="1423504" y="2329986"/>
                </a:cubicBezTo>
                <a:lnTo>
                  <a:pt x="1427794" y="2329282"/>
                </a:lnTo>
                <a:lnTo>
                  <a:pt x="1438065" y="2333546"/>
                </a:lnTo>
                <a:cubicBezTo>
                  <a:pt x="1440702" y="2336183"/>
                  <a:pt x="1442336" y="2339824"/>
                  <a:pt x="1442336" y="2343836"/>
                </a:cubicBezTo>
                <a:cubicBezTo>
                  <a:pt x="1442336" y="2351860"/>
                  <a:pt x="1435800" y="2358397"/>
                  <a:pt x="1427775" y="2358397"/>
                </a:cubicBezTo>
                <a:cubicBezTo>
                  <a:pt x="1419750" y="2358397"/>
                  <a:pt x="1413214" y="2351860"/>
                  <a:pt x="1413214" y="2343836"/>
                </a:cubicBezTo>
                <a:cubicBezTo>
                  <a:pt x="1413214" y="2339694"/>
                  <a:pt x="1414961" y="2336005"/>
                  <a:pt x="1417679" y="2333351"/>
                </a:cubicBezTo>
                <a:cubicBezTo>
                  <a:pt x="1401565" y="2281449"/>
                  <a:pt x="1387068" y="2227993"/>
                  <a:pt x="1374643" y="2174408"/>
                </a:cubicBezTo>
                <a:lnTo>
                  <a:pt x="1374254" y="2172661"/>
                </a:lnTo>
                <a:lnTo>
                  <a:pt x="1412955" y="2133960"/>
                </a:lnTo>
                <a:cubicBezTo>
                  <a:pt x="1397229" y="2061413"/>
                  <a:pt x="1385062" y="1987248"/>
                  <a:pt x="1376778" y="1913406"/>
                </a:cubicBezTo>
                <a:cubicBezTo>
                  <a:pt x="1376714" y="1913406"/>
                  <a:pt x="1376649" y="1913406"/>
                  <a:pt x="1376584" y="1913406"/>
                </a:cubicBezTo>
                <a:cubicBezTo>
                  <a:pt x="1368559" y="1913406"/>
                  <a:pt x="1362023" y="1906870"/>
                  <a:pt x="1362023" y="1898845"/>
                </a:cubicBezTo>
                <a:cubicBezTo>
                  <a:pt x="1362023" y="1890820"/>
                  <a:pt x="1368559" y="1884284"/>
                  <a:pt x="1376584" y="1884284"/>
                </a:cubicBezTo>
                <a:close/>
                <a:moveTo>
                  <a:pt x="3201653" y="1879819"/>
                </a:moveTo>
                <a:cubicBezTo>
                  <a:pt x="3208902" y="1879819"/>
                  <a:pt x="3214791" y="1885708"/>
                  <a:pt x="3214791" y="1892956"/>
                </a:cubicBezTo>
                <a:cubicBezTo>
                  <a:pt x="3214791" y="1896451"/>
                  <a:pt x="3213367" y="1899622"/>
                  <a:pt x="3211102" y="1902017"/>
                </a:cubicBezTo>
                <a:cubicBezTo>
                  <a:pt x="3219256" y="1914183"/>
                  <a:pt x="3228058" y="1925962"/>
                  <a:pt x="3237506" y="1937222"/>
                </a:cubicBezTo>
                <a:cubicBezTo>
                  <a:pt x="3239512" y="1936058"/>
                  <a:pt x="3241778" y="1935346"/>
                  <a:pt x="3244237" y="1935346"/>
                </a:cubicBezTo>
                <a:cubicBezTo>
                  <a:pt x="3247861" y="1935346"/>
                  <a:pt x="3251146" y="1936818"/>
                  <a:pt x="3253524" y="1939197"/>
                </a:cubicBezTo>
                <a:lnTo>
                  <a:pt x="3257361" y="1948451"/>
                </a:lnTo>
                <a:lnTo>
                  <a:pt x="3253524" y="1957706"/>
                </a:lnTo>
                <a:cubicBezTo>
                  <a:pt x="3251146" y="1960084"/>
                  <a:pt x="3247861" y="1961556"/>
                  <a:pt x="3244237" y="1961556"/>
                </a:cubicBezTo>
                <a:cubicBezTo>
                  <a:pt x="3236989" y="1961556"/>
                  <a:pt x="3231099" y="1955667"/>
                  <a:pt x="3231099" y="1948418"/>
                </a:cubicBezTo>
                <a:cubicBezTo>
                  <a:pt x="3231099" y="1945959"/>
                  <a:pt x="3231811" y="1943694"/>
                  <a:pt x="3232976" y="1941753"/>
                </a:cubicBezTo>
                <a:cubicBezTo>
                  <a:pt x="3223269" y="1930104"/>
                  <a:pt x="3214079" y="1917937"/>
                  <a:pt x="3205666" y="1905382"/>
                </a:cubicBezTo>
                <a:cubicBezTo>
                  <a:pt x="3204371" y="1905835"/>
                  <a:pt x="3203077" y="1906094"/>
                  <a:pt x="3201653" y="1906094"/>
                </a:cubicBezTo>
                <a:cubicBezTo>
                  <a:pt x="3194405" y="1906094"/>
                  <a:pt x="3188516" y="1900205"/>
                  <a:pt x="3188516" y="1892956"/>
                </a:cubicBezTo>
                <a:cubicBezTo>
                  <a:pt x="3188516" y="1885708"/>
                  <a:pt x="3194405" y="1879819"/>
                  <a:pt x="3201653" y="1879819"/>
                </a:cubicBezTo>
                <a:close/>
                <a:moveTo>
                  <a:pt x="1422274" y="1878977"/>
                </a:moveTo>
                <a:cubicBezTo>
                  <a:pt x="1429523" y="1878977"/>
                  <a:pt x="1435412" y="1884866"/>
                  <a:pt x="1435412" y="1892114"/>
                </a:cubicBezTo>
                <a:cubicBezTo>
                  <a:pt x="1435412" y="1896903"/>
                  <a:pt x="1432758" y="1901045"/>
                  <a:pt x="1428940" y="1903375"/>
                </a:cubicBezTo>
                <a:cubicBezTo>
                  <a:pt x="1432241" y="1933145"/>
                  <a:pt x="1436188" y="1963044"/>
                  <a:pt x="1440719" y="1992684"/>
                </a:cubicBezTo>
                <a:cubicBezTo>
                  <a:pt x="1446349" y="1994172"/>
                  <a:pt x="1450491" y="1999285"/>
                  <a:pt x="1450491" y="2005368"/>
                </a:cubicBezTo>
                <a:cubicBezTo>
                  <a:pt x="1450491" y="2012616"/>
                  <a:pt x="1444602" y="2018506"/>
                  <a:pt x="1437353" y="2018506"/>
                </a:cubicBezTo>
                <a:cubicBezTo>
                  <a:pt x="1430105" y="2018506"/>
                  <a:pt x="1424216" y="2012616"/>
                  <a:pt x="1424216" y="2005368"/>
                </a:cubicBezTo>
                <a:cubicBezTo>
                  <a:pt x="1424216" y="1999156"/>
                  <a:pt x="1428422" y="1994043"/>
                  <a:pt x="1434182" y="1992619"/>
                </a:cubicBezTo>
                <a:cubicBezTo>
                  <a:pt x="1429717" y="1963626"/>
                  <a:pt x="1425899" y="1934374"/>
                  <a:pt x="1422663" y="1905252"/>
                </a:cubicBezTo>
                <a:cubicBezTo>
                  <a:pt x="1422533" y="1905252"/>
                  <a:pt x="1422404" y="1905252"/>
                  <a:pt x="1422274" y="1905252"/>
                </a:cubicBezTo>
                <a:cubicBezTo>
                  <a:pt x="1415026" y="1905252"/>
                  <a:pt x="1409137" y="1899363"/>
                  <a:pt x="1409137" y="1892114"/>
                </a:cubicBezTo>
                <a:cubicBezTo>
                  <a:pt x="1409137" y="1884866"/>
                  <a:pt x="1415026" y="1878977"/>
                  <a:pt x="1422274" y="1878977"/>
                </a:cubicBezTo>
                <a:close/>
                <a:moveTo>
                  <a:pt x="5877033" y="1874641"/>
                </a:moveTo>
                <a:lnTo>
                  <a:pt x="5930230" y="1874641"/>
                </a:lnTo>
                <a:lnTo>
                  <a:pt x="5929906" y="1878200"/>
                </a:lnTo>
                <a:cubicBezTo>
                  <a:pt x="5927771" y="1902081"/>
                  <a:pt x="5925764" y="1922013"/>
                  <a:pt x="5923629" y="1940716"/>
                </a:cubicBezTo>
                <a:cubicBezTo>
                  <a:pt x="5930295" y="1942011"/>
                  <a:pt x="5935343" y="1947900"/>
                  <a:pt x="5935343" y="1954954"/>
                </a:cubicBezTo>
                <a:cubicBezTo>
                  <a:pt x="5935343" y="1962979"/>
                  <a:pt x="5928806" y="1969515"/>
                  <a:pt x="5920782" y="1969515"/>
                </a:cubicBezTo>
                <a:cubicBezTo>
                  <a:pt x="5916770" y="1969515"/>
                  <a:pt x="5913129" y="1967881"/>
                  <a:pt x="5910492" y="1965244"/>
                </a:cubicBezTo>
                <a:lnTo>
                  <a:pt x="5908192" y="1959705"/>
                </a:lnTo>
                <a:lnTo>
                  <a:pt x="5906237" y="1954997"/>
                </a:lnTo>
                <a:lnTo>
                  <a:pt x="5906220" y="1955019"/>
                </a:lnTo>
                <a:lnTo>
                  <a:pt x="5906220" y="1954954"/>
                </a:lnTo>
                <a:lnTo>
                  <a:pt x="5906237" y="1954996"/>
                </a:lnTo>
                <a:lnTo>
                  <a:pt x="5917028" y="1940975"/>
                </a:lnTo>
                <a:cubicBezTo>
                  <a:pt x="5919099" y="1922984"/>
                  <a:pt x="5921040" y="1903828"/>
                  <a:pt x="5923111" y="1881113"/>
                </a:cubicBezTo>
                <a:lnTo>
                  <a:pt x="5882922" y="1881113"/>
                </a:lnTo>
                <a:cubicBezTo>
                  <a:pt x="5879363" y="1919425"/>
                  <a:pt x="5874833" y="1958060"/>
                  <a:pt x="5869397" y="1996243"/>
                </a:cubicBezTo>
                <a:cubicBezTo>
                  <a:pt x="5875027" y="1997732"/>
                  <a:pt x="5879169" y="2002844"/>
                  <a:pt x="5879169" y="2008928"/>
                </a:cubicBezTo>
                <a:cubicBezTo>
                  <a:pt x="5879169" y="2016176"/>
                  <a:pt x="5873279" y="2022065"/>
                  <a:pt x="5866031" y="2022065"/>
                </a:cubicBezTo>
                <a:cubicBezTo>
                  <a:pt x="5858783" y="2022065"/>
                  <a:pt x="5852894" y="2016176"/>
                  <a:pt x="5852894" y="2008928"/>
                </a:cubicBezTo>
                <a:cubicBezTo>
                  <a:pt x="5852894" y="2002715"/>
                  <a:pt x="5857165" y="1997602"/>
                  <a:pt x="5862925" y="1996179"/>
                </a:cubicBezTo>
                <a:cubicBezTo>
                  <a:pt x="5868555" y="1956896"/>
                  <a:pt x="5873215" y="1917030"/>
                  <a:pt x="5876774" y="1877618"/>
                </a:cubicBezTo>
                <a:close/>
                <a:moveTo>
                  <a:pt x="5459093" y="1873541"/>
                </a:moveTo>
                <a:cubicBezTo>
                  <a:pt x="5454628" y="1873541"/>
                  <a:pt x="5451004" y="1877165"/>
                  <a:pt x="5451004" y="1881631"/>
                </a:cubicBezTo>
                <a:cubicBezTo>
                  <a:pt x="5451004" y="1886096"/>
                  <a:pt x="5454628" y="1889720"/>
                  <a:pt x="5459093" y="1889720"/>
                </a:cubicBezTo>
                <a:cubicBezTo>
                  <a:pt x="5463559" y="1889720"/>
                  <a:pt x="5467183" y="1886096"/>
                  <a:pt x="5467183" y="1881631"/>
                </a:cubicBezTo>
                <a:cubicBezTo>
                  <a:pt x="5467183" y="1877165"/>
                  <a:pt x="5463559" y="1873541"/>
                  <a:pt x="5459093" y="1873541"/>
                </a:cubicBezTo>
                <a:close/>
                <a:moveTo>
                  <a:pt x="4139395" y="1836330"/>
                </a:moveTo>
                <a:cubicBezTo>
                  <a:pt x="4134930" y="1836330"/>
                  <a:pt x="4131306" y="1839954"/>
                  <a:pt x="4131306" y="1844419"/>
                </a:cubicBezTo>
                <a:cubicBezTo>
                  <a:pt x="4131306" y="1848885"/>
                  <a:pt x="4134930" y="1852509"/>
                  <a:pt x="4139395" y="1852509"/>
                </a:cubicBezTo>
                <a:cubicBezTo>
                  <a:pt x="4143861" y="1852509"/>
                  <a:pt x="4147485" y="1848885"/>
                  <a:pt x="4147485" y="1844419"/>
                </a:cubicBezTo>
                <a:cubicBezTo>
                  <a:pt x="4147485" y="1839954"/>
                  <a:pt x="4143861" y="1836330"/>
                  <a:pt x="4139395" y="1836330"/>
                </a:cubicBezTo>
                <a:close/>
                <a:moveTo>
                  <a:pt x="5931524" y="1834711"/>
                </a:moveTo>
                <a:cubicBezTo>
                  <a:pt x="5927059" y="1834711"/>
                  <a:pt x="5923435" y="1838335"/>
                  <a:pt x="5923435" y="1842800"/>
                </a:cubicBezTo>
                <a:cubicBezTo>
                  <a:pt x="5923435" y="1847266"/>
                  <a:pt x="5927059" y="1850890"/>
                  <a:pt x="5931524" y="1850890"/>
                </a:cubicBezTo>
                <a:cubicBezTo>
                  <a:pt x="5935990" y="1850890"/>
                  <a:pt x="5939614" y="1847266"/>
                  <a:pt x="5939614" y="1842800"/>
                </a:cubicBezTo>
                <a:cubicBezTo>
                  <a:pt x="5939614" y="1838335"/>
                  <a:pt x="5935990" y="1834711"/>
                  <a:pt x="5931524" y="1834711"/>
                </a:cubicBezTo>
                <a:close/>
                <a:moveTo>
                  <a:pt x="5556233" y="1828433"/>
                </a:moveTo>
                <a:cubicBezTo>
                  <a:pt x="5552285" y="1828951"/>
                  <a:pt x="5549179" y="1832252"/>
                  <a:pt x="5549179" y="1836329"/>
                </a:cubicBezTo>
                <a:lnTo>
                  <a:pt x="5557236" y="1844386"/>
                </a:lnTo>
                <a:lnTo>
                  <a:pt x="5557204" y="1844418"/>
                </a:lnTo>
                <a:lnTo>
                  <a:pt x="5557268" y="1844418"/>
                </a:lnTo>
                <a:lnTo>
                  <a:pt x="5557236" y="1844386"/>
                </a:lnTo>
                <a:lnTo>
                  <a:pt x="5565293" y="1836329"/>
                </a:lnTo>
                <a:cubicBezTo>
                  <a:pt x="5565293" y="1832187"/>
                  <a:pt x="5562187" y="1828951"/>
                  <a:pt x="5558174" y="1828433"/>
                </a:cubicBezTo>
                <a:cubicBezTo>
                  <a:pt x="5557851" y="1828563"/>
                  <a:pt x="5557527" y="1828628"/>
                  <a:pt x="5557139" y="1828628"/>
                </a:cubicBezTo>
                <a:cubicBezTo>
                  <a:pt x="5557074" y="1828628"/>
                  <a:pt x="5556945" y="1828628"/>
                  <a:pt x="5556880" y="1828628"/>
                </a:cubicBezTo>
                <a:cubicBezTo>
                  <a:pt x="5556621" y="1828628"/>
                  <a:pt x="5556427" y="1828433"/>
                  <a:pt x="5556233" y="1828433"/>
                </a:cubicBezTo>
                <a:close/>
                <a:moveTo>
                  <a:pt x="3992683" y="1822027"/>
                </a:moveTo>
                <a:cubicBezTo>
                  <a:pt x="3999932" y="1822027"/>
                  <a:pt x="4005821" y="1828175"/>
                  <a:pt x="4005821" y="1835164"/>
                </a:cubicBezTo>
                <a:cubicBezTo>
                  <a:pt x="4005821" y="1842154"/>
                  <a:pt x="4000449" y="1847784"/>
                  <a:pt x="3993589" y="1848237"/>
                </a:cubicBezTo>
                <a:cubicBezTo>
                  <a:pt x="3951329" y="1950942"/>
                  <a:pt x="3874576" y="2035138"/>
                  <a:pt x="3775624" y="2086782"/>
                </a:cubicBezTo>
                <a:lnTo>
                  <a:pt x="3810053" y="2121211"/>
                </a:lnTo>
                <a:lnTo>
                  <a:pt x="3806300" y="2123282"/>
                </a:lnTo>
                <a:cubicBezTo>
                  <a:pt x="3730711" y="2164765"/>
                  <a:pt x="3644832" y="2186640"/>
                  <a:pt x="3558047" y="2186640"/>
                </a:cubicBezTo>
                <a:lnTo>
                  <a:pt x="3554811" y="2186640"/>
                </a:lnTo>
                <a:lnTo>
                  <a:pt x="3554811" y="2140044"/>
                </a:lnTo>
                <a:cubicBezTo>
                  <a:pt x="3516176" y="2139785"/>
                  <a:pt x="3477863" y="2134802"/>
                  <a:pt x="3440651" y="2125224"/>
                </a:cubicBezTo>
                <a:cubicBezTo>
                  <a:pt x="3438581" y="2129883"/>
                  <a:pt x="3433986" y="2133119"/>
                  <a:pt x="3428614" y="2133119"/>
                </a:cubicBezTo>
                <a:cubicBezTo>
                  <a:pt x="3421366" y="2133119"/>
                  <a:pt x="3415477" y="2127230"/>
                  <a:pt x="3415477" y="2119981"/>
                </a:cubicBezTo>
                <a:lnTo>
                  <a:pt x="3415542" y="2119852"/>
                </a:lnTo>
                <a:cubicBezTo>
                  <a:pt x="3415542" y="2112604"/>
                  <a:pt x="3421431" y="2106715"/>
                  <a:pt x="3428679" y="2106715"/>
                </a:cubicBezTo>
                <a:cubicBezTo>
                  <a:pt x="3435604" y="2106715"/>
                  <a:pt x="3441169" y="2112021"/>
                  <a:pt x="3441752" y="2118752"/>
                </a:cubicBezTo>
                <a:cubicBezTo>
                  <a:pt x="3479611" y="2128589"/>
                  <a:pt x="3518699" y="2133572"/>
                  <a:pt x="3558112" y="2133572"/>
                </a:cubicBezTo>
                <a:lnTo>
                  <a:pt x="3561348" y="2133572"/>
                </a:lnTo>
                <a:lnTo>
                  <a:pt x="3561348" y="2180168"/>
                </a:lnTo>
                <a:cubicBezTo>
                  <a:pt x="3644444" y="2179650"/>
                  <a:pt x="3726634" y="2158811"/>
                  <a:pt x="3799440" y="2119723"/>
                </a:cubicBezTo>
                <a:lnTo>
                  <a:pt x="3764816" y="2085099"/>
                </a:lnTo>
                <a:lnTo>
                  <a:pt x="3768764" y="2083093"/>
                </a:lnTo>
                <a:cubicBezTo>
                  <a:pt x="3867845" y="2032550"/>
                  <a:pt x="3944793" y="1949130"/>
                  <a:pt x="3987117" y="1847072"/>
                </a:cubicBezTo>
                <a:cubicBezTo>
                  <a:pt x="3982652" y="1844936"/>
                  <a:pt x="3979546" y="1840406"/>
                  <a:pt x="3979546" y="1835164"/>
                </a:cubicBezTo>
                <a:cubicBezTo>
                  <a:pt x="3979546" y="1827916"/>
                  <a:pt x="3985435" y="1822027"/>
                  <a:pt x="3992683" y="1822027"/>
                </a:cubicBezTo>
                <a:close/>
                <a:moveTo>
                  <a:pt x="3785655" y="1820021"/>
                </a:moveTo>
                <a:cubicBezTo>
                  <a:pt x="3792904" y="1820021"/>
                  <a:pt x="3798793" y="1825910"/>
                  <a:pt x="3798793" y="1833158"/>
                </a:cubicBezTo>
                <a:cubicBezTo>
                  <a:pt x="3798793" y="1840407"/>
                  <a:pt x="3792904" y="1846296"/>
                  <a:pt x="3785655" y="1846296"/>
                </a:cubicBezTo>
                <a:lnTo>
                  <a:pt x="3781439" y="1845529"/>
                </a:lnTo>
                <a:lnTo>
                  <a:pt x="3781449" y="1845519"/>
                </a:lnTo>
                <a:lnTo>
                  <a:pt x="3781384" y="1845519"/>
                </a:lnTo>
                <a:lnTo>
                  <a:pt x="3781439" y="1845529"/>
                </a:lnTo>
                <a:lnTo>
                  <a:pt x="3736105" y="1891196"/>
                </a:lnTo>
                <a:cubicBezTo>
                  <a:pt x="3686166" y="1931249"/>
                  <a:pt x="3623541" y="1953855"/>
                  <a:pt x="3558112" y="1953855"/>
                </a:cubicBezTo>
                <a:cubicBezTo>
                  <a:pt x="3502327" y="1953855"/>
                  <a:pt x="3448482" y="1937740"/>
                  <a:pt x="3402146" y="1907323"/>
                </a:cubicBezTo>
                <a:cubicBezTo>
                  <a:pt x="3399880" y="1908812"/>
                  <a:pt x="3397162" y="1909718"/>
                  <a:pt x="3394185" y="1909718"/>
                </a:cubicBezTo>
                <a:cubicBezTo>
                  <a:pt x="3386160" y="1909718"/>
                  <a:pt x="3379624" y="1903182"/>
                  <a:pt x="3379624" y="1895157"/>
                </a:cubicBezTo>
                <a:cubicBezTo>
                  <a:pt x="3379624" y="1887132"/>
                  <a:pt x="3386160" y="1880596"/>
                  <a:pt x="3394185" y="1880596"/>
                </a:cubicBezTo>
                <a:cubicBezTo>
                  <a:pt x="3402210" y="1880596"/>
                  <a:pt x="3408746" y="1887132"/>
                  <a:pt x="3408746" y="1895157"/>
                </a:cubicBezTo>
                <a:cubicBezTo>
                  <a:pt x="3408746" y="1897875"/>
                  <a:pt x="3407970" y="1900399"/>
                  <a:pt x="3406675" y="1902534"/>
                </a:cubicBezTo>
                <a:cubicBezTo>
                  <a:pt x="3451718" y="1931851"/>
                  <a:pt x="3504009" y="1947383"/>
                  <a:pt x="3558112" y="1947383"/>
                </a:cubicBezTo>
                <a:cubicBezTo>
                  <a:pt x="3643150" y="1947383"/>
                  <a:pt x="3723398" y="1908294"/>
                  <a:pt x="3776012" y="1842025"/>
                </a:cubicBezTo>
                <a:cubicBezTo>
                  <a:pt x="3773877" y="1839695"/>
                  <a:pt x="3772518" y="1836588"/>
                  <a:pt x="3772518" y="1833158"/>
                </a:cubicBezTo>
                <a:cubicBezTo>
                  <a:pt x="3772518" y="1825910"/>
                  <a:pt x="3778407" y="1820021"/>
                  <a:pt x="3785655" y="1820021"/>
                </a:cubicBezTo>
                <a:close/>
                <a:moveTo>
                  <a:pt x="5510155" y="1819956"/>
                </a:moveTo>
                <a:cubicBezTo>
                  <a:pt x="5517403" y="1819956"/>
                  <a:pt x="5523292" y="1825845"/>
                  <a:pt x="5523292" y="1833093"/>
                </a:cubicBezTo>
                <a:cubicBezTo>
                  <a:pt x="5523292" y="1839759"/>
                  <a:pt x="5518309" y="1845260"/>
                  <a:pt x="5511902" y="1846102"/>
                </a:cubicBezTo>
                <a:lnTo>
                  <a:pt x="5511966" y="1846166"/>
                </a:lnTo>
                <a:cubicBezTo>
                  <a:pt x="5510996" y="1856780"/>
                  <a:pt x="5509960" y="1867393"/>
                  <a:pt x="5508795" y="1878007"/>
                </a:cubicBezTo>
                <a:lnTo>
                  <a:pt x="5555650" y="1878007"/>
                </a:lnTo>
                <a:lnTo>
                  <a:pt x="5555262" y="1881566"/>
                </a:lnTo>
                <a:cubicBezTo>
                  <a:pt x="5552026" y="1911724"/>
                  <a:pt x="5548014" y="1942205"/>
                  <a:pt x="5543419" y="1972299"/>
                </a:cubicBezTo>
                <a:cubicBezTo>
                  <a:pt x="5548078" y="1974758"/>
                  <a:pt x="5551379" y="1979612"/>
                  <a:pt x="5551379" y="1985242"/>
                </a:cubicBezTo>
                <a:cubicBezTo>
                  <a:pt x="5551379" y="1993267"/>
                  <a:pt x="5544843" y="1999803"/>
                  <a:pt x="5536818" y="1999803"/>
                </a:cubicBezTo>
                <a:cubicBezTo>
                  <a:pt x="5528793" y="1999803"/>
                  <a:pt x="5522257" y="1993267"/>
                  <a:pt x="5522257" y="1985242"/>
                </a:cubicBezTo>
                <a:cubicBezTo>
                  <a:pt x="5522257" y="1977217"/>
                  <a:pt x="5528793" y="1970681"/>
                  <a:pt x="5536818" y="1970681"/>
                </a:cubicBezTo>
                <a:cubicBezTo>
                  <a:pt x="5536883" y="1970681"/>
                  <a:pt x="5537012" y="1970681"/>
                  <a:pt x="5537077" y="1970681"/>
                </a:cubicBezTo>
                <a:cubicBezTo>
                  <a:pt x="5541478" y="1942076"/>
                  <a:pt x="5545296" y="1913083"/>
                  <a:pt x="5548402" y="1884414"/>
                </a:cubicBezTo>
                <a:lnTo>
                  <a:pt x="5501547" y="1884414"/>
                </a:lnTo>
                <a:lnTo>
                  <a:pt x="5501936" y="1880854"/>
                </a:lnTo>
                <a:cubicBezTo>
                  <a:pt x="5503230" y="1869011"/>
                  <a:pt x="5504395" y="1857233"/>
                  <a:pt x="5505495" y="1845390"/>
                </a:cubicBezTo>
                <a:cubicBezTo>
                  <a:pt x="5500577" y="1843448"/>
                  <a:pt x="5497017" y="1838724"/>
                  <a:pt x="5497017" y="1833093"/>
                </a:cubicBezTo>
                <a:cubicBezTo>
                  <a:pt x="5497017" y="1825845"/>
                  <a:pt x="5502906" y="1819956"/>
                  <a:pt x="5510155" y="1819956"/>
                </a:cubicBezTo>
                <a:close/>
                <a:moveTo>
                  <a:pt x="1933793" y="1819956"/>
                </a:moveTo>
                <a:cubicBezTo>
                  <a:pt x="1941042" y="1819956"/>
                  <a:pt x="1946931" y="1825845"/>
                  <a:pt x="1946931" y="1833093"/>
                </a:cubicBezTo>
                <a:cubicBezTo>
                  <a:pt x="1946931" y="1838659"/>
                  <a:pt x="1943501" y="1843383"/>
                  <a:pt x="1938647" y="1845325"/>
                </a:cubicBezTo>
                <a:cubicBezTo>
                  <a:pt x="1949778" y="1948612"/>
                  <a:pt x="1970876" y="2051317"/>
                  <a:pt x="2001681" y="2150981"/>
                </a:cubicBezTo>
                <a:lnTo>
                  <a:pt x="2038958" y="2113704"/>
                </a:lnTo>
                <a:lnTo>
                  <a:pt x="2040511" y="2118946"/>
                </a:lnTo>
                <a:cubicBezTo>
                  <a:pt x="2052419" y="2159005"/>
                  <a:pt x="2066009" y="2199065"/>
                  <a:pt x="2081023" y="2238024"/>
                </a:cubicBezTo>
                <a:lnTo>
                  <a:pt x="2081800" y="2239966"/>
                </a:lnTo>
                <a:lnTo>
                  <a:pt x="2041029" y="2280673"/>
                </a:lnTo>
                <a:lnTo>
                  <a:pt x="2039216" y="2276142"/>
                </a:lnTo>
                <a:cubicBezTo>
                  <a:pt x="2031062" y="2255757"/>
                  <a:pt x="2023879" y="2236665"/>
                  <a:pt x="2017213" y="2218092"/>
                </a:cubicBezTo>
                <a:cubicBezTo>
                  <a:pt x="2016372" y="2218286"/>
                  <a:pt x="2015530" y="2218351"/>
                  <a:pt x="2014624" y="2218351"/>
                </a:cubicBezTo>
                <a:cubicBezTo>
                  <a:pt x="2007376" y="2218351"/>
                  <a:pt x="2001487" y="2212461"/>
                  <a:pt x="2001487" y="2205213"/>
                </a:cubicBezTo>
                <a:cubicBezTo>
                  <a:pt x="2001487" y="2197965"/>
                  <a:pt x="2007376" y="2192076"/>
                  <a:pt x="2014624" y="2192076"/>
                </a:cubicBezTo>
                <a:cubicBezTo>
                  <a:pt x="2021872" y="2192076"/>
                  <a:pt x="2027762" y="2197965"/>
                  <a:pt x="2027762" y="2205213"/>
                </a:cubicBezTo>
                <a:lnTo>
                  <a:pt x="2027956" y="2205213"/>
                </a:lnTo>
                <a:cubicBezTo>
                  <a:pt x="2027956" y="2209226"/>
                  <a:pt x="2026079" y="2212850"/>
                  <a:pt x="2023232" y="2215244"/>
                </a:cubicBezTo>
                <a:cubicBezTo>
                  <a:pt x="2029380" y="2232653"/>
                  <a:pt x="2036110" y="2250385"/>
                  <a:pt x="2043553" y="2269218"/>
                </a:cubicBezTo>
                <a:lnTo>
                  <a:pt x="2074358" y="2238413"/>
                </a:lnTo>
                <a:cubicBezTo>
                  <a:pt x="2060185" y="2201589"/>
                  <a:pt x="2047306" y="2163859"/>
                  <a:pt x="2035981" y="2126000"/>
                </a:cubicBezTo>
                <a:lnTo>
                  <a:pt x="1998833" y="2163147"/>
                </a:lnTo>
                <a:lnTo>
                  <a:pt x="1997216" y="2158035"/>
                </a:lnTo>
                <a:cubicBezTo>
                  <a:pt x="1965375" y="2056430"/>
                  <a:pt x="1943695" y="1951524"/>
                  <a:pt x="1932305" y="1846102"/>
                </a:cubicBezTo>
                <a:cubicBezTo>
                  <a:pt x="1925768" y="1845325"/>
                  <a:pt x="1920656" y="1839824"/>
                  <a:pt x="1920656" y="1833093"/>
                </a:cubicBezTo>
                <a:cubicBezTo>
                  <a:pt x="1920656" y="1825845"/>
                  <a:pt x="1926545" y="1819956"/>
                  <a:pt x="1933793" y="1819956"/>
                </a:cubicBezTo>
                <a:close/>
                <a:moveTo>
                  <a:pt x="5414310" y="1819050"/>
                </a:moveTo>
                <a:cubicBezTo>
                  <a:pt x="5409845" y="1819050"/>
                  <a:pt x="5406221" y="1822674"/>
                  <a:pt x="5406221" y="1827139"/>
                </a:cubicBezTo>
                <a:cubicBezTo>
                  <a:pt x="5406221" y="1831605"/>
                  <a:pt x="5409845" y="1835229"/>
                  <a:pt x="5414310" y="1835229"/>
                </a:cubicBezTo>
                <a:cubicBezTo>
                  <a:pt x="5418776" y="1835229"/>
                  <a:pt x="5422400" y="1831605"/>
                  <a:pt x="5422400" y="1827139"/>
                </a:cubicBezTo>
                <a:cubicBezTo>
                  <a:pt x="5422400" y="1822674"/>
                  <a:pt x="5418776" y="1819050"/>
                  <a:pt x="5414310" y="1819050"/>
                </a:cubicBezTo>
                <a:close/>
                <a:moveTo>
                  <a:pt x="1554813" y="1816914"/>
                </a:moveTo>
                <a:lnTo>
                  <a:pt x="1608139" y="1816914"/>
                </a:lnTo>
                <a:lnTo>
                  <a:pt x="1608398" y="1819891"/>
                </a:lnTo>
                <a:cubicBezTo>
                  <a:pt x="1611375" y="1857944"/>
                  <a:pt x="1615388" y="1895803"/>
                  <a:pt x="1620371" y="1932562"/>
                </a:cubicBezTo>
                <a:lnTo>
                  <a:pt x="1661984" y="1890950"/>
                </a:lnTo>
                <a:lnTo>
                  <a:pt x="1662760" y="1897551"/>
                </a:lnTo>
                <a:cubicBezTo>
                  <a:pt x="1671432" y="1969386"/>
                  <a:pt x="1684375" y="2041545"/>
                  <a:pt x="1701267" y="2112021"/>
                </a:cubicBezTo>
                <a:lnTo>
                  <a:pt x="1701655" y="2113768"/>
                </a:lnTo>
                <a:lnTo>
                  <a:pt x="1657971" y="2157452"/>
                </a:lnTo>
                <a:lnTo>
                  <a:pt x="1656547" y="2151951"/>
                </a:lnTo>
                <a:lnTo>
                  <a:pt x="1656483" y="2152016"/>
                </a:lnTo>
                <a:cubicBezTo>
                  <a:pt x="1643928" y="2103025"/>
                  <a:pt x="1633314" y="2053453"/>
                  <a:pt x="1624836" y="2004721"/>
                </a:cubicBezTo>
                <a:lnTo>
                  <a:pt x="1590407" y="2039150"/>
                </a:lnTo>
                <a:cubicBezTo>
                  <a:pt x="1606716" y="2125741"/>
                  <a:pt x="1629108" y="2211943"/>
                  <a:pt x="1656806" y="2295751"/>
                </a:cubicBezTo>
                <a:cubicBezTo>
                  <a:pt x="1663343" y="2296463"/>
                  <a:pt x="1668455" y="2302029"/>
                  <a:pt x="1668455" y="2308759"/>
                </a:cubicBezTo>
                <a:cubicBezTo>
                  <a:pt x="1668455" y="2316007"/>
                  <a:pt x="1662566" y="2321897"/>
                  <a:pt x="1655318" y="2321897"/>
                </a:cubicBezTo>
                <a:cubicBezTo>
                  <a:pt x="1648069" y="2321897"/>
                  <a:pt x="1642180" y="2316007"/>
                  <a:pt x="1642180" y="2308759"/>
                </a:cubicBezTo>
                <a:cubicBezTo>
                  <a:pt x="1642180" y="2303258"/>
                  <a:pt x="1645546" y="2298599"/>
                  <a:pt x="1650335" y="2296592"/>
                </a:cubicBezTo>
                <a:cubicBezTo>
                  <a:pt x="1622571" y="2212332"/>
                  <a:pt x="1600115" y="2125676"/>
                  <a:pt x="1583806" y="2038633"/>
                </a:cubicBezTo>
                <a:lnTo>
                  <a:pt x="1583482" y="2036950"/>
                </a:lnTo>
                <a:lnTo>
                  <a:pt x="1629172" y="1991260"/>
                </a:lnTo>
                <a:lnTo>
                  <a:pt x="1630208" y="1997408"/>
                </a:lnTo>
                <a:cubicBezTo>
                  <a:pt x="1638556" y="2046140"/>
                  <a:pt x="1649040" y="2095712"/>
                  <a:pt x="1661401" y="2144832"/>
                </a:cubicBezTo>
                <a:lnTo>
                  <a:pt x="1694471" y="2111762"/>
                </a:lnTo>
                <a:cubicBezTo>
                  <a:pt x="1678227" y="2043810"/>
                  <a:pt x="1665672" y="1974240"/>
                  <a:pt x="1657065" y="1904928"/>
                </a:cubicBezTo>
                <a:lnTo>
                  <a:pt x="1615647" y="1946347"/>
                </a:lnTo>
                <a:lnTo>
                  <a:pt x="1614741" y="1939940"/>
                </a:lnTo>
                <a:cubicBezTo>
                  <a:pt x="1609434" y="1902016"/>
                  <a:pt x="1605162" y="1862798"/>
                  <a:pt x="1602056" y="1823386"/>
                </a:cubicBezTo>
                <a:lnTo>
                  <a:pt x="1561738" y="1823386"/>
                </a:lnTo>
                <a:cubicBezTo>
                  <a:pt x="1565621" y="1873735"/>
                  <a:pt x="1571639" y="1924732"/>
                  <a:pt x="1579535" y="1975340"/>
                </a:cubicBezTo>
                <a:cubicBezTo>
                  <a:pt x="1586395" y="1975728"/>
                  <a:pt x="1591896" y="1981164"/>
                  <a:pt x="1591896" y="1988413"/>
                </a:cubicBezTo>
                <a:cubicBezTo>
                  <a:pt x="1591896" y="1995661"/>
                  <a:pt x="1586006" y="2001550"/>
                  <a:pt x="1578758" y="2001550"/>
                </a:cubicBezTo>
                <a:cubicBezTo>
                  <a:pt x="1571510" y="2001550"/>
                  <a:pt x="1565621" y="1995661"/>
                  <a:pt x="1565621" y="1988413"/>
                </a:cubicBezTo>
                <a:cubicBezTo>
                  <a:pt x="1565621" y="1983106"/>
                  <a:pt x="1568792" y="1978576"/>
                  <a:pt x="1573257" y="1976505"/>
                </a:cubicBezTo>
                <a:cubicBezTo>
                  <a:pt x="1565103" y="1924538"/>
                  <a:pt x="1558955" y="1872117"/>
                  <a:pt x="1555072" y="1820409"/>
                </a:cubicBezTo>
                <a:close/>
                <a:moveTo>
                  <a:pt x="5838073" y="1804877"/>
                </a:moveTo>
                <a:cubicBezTo>
                  <a:pt x="5845321" y="1804877"/>
                  <a:pt x="5851211" y="1810766"/>
                  <a:pt x="5851211" y="1818014"/>
                </a:cubicBezTo>
                <a:cubicBezTo>
                  <a:pt x="5851211" y="1824486"/>
                  <a:pt x="5846616" y="1829857"/>
                  <a:pt x="5840468" y="1830958"/>
                </a:cubicBezTo>
                <a:cubicBezTo>
                  <a:pt x="5838332" y="1860857"/>
                  <a:pt x="5835743" y="1890820"/>
                  <a:pt x="5832443" y="1920461"/>
                </a:cubicBezTo>
                <a:lnTo>
                  <a:pt x="5832119" y="1923308"/>
                </a:lnTo>
                <a:lnTo>
                  <a:pt x="5778599" y="1923308"/>
                </a:lnTo>
                <a:lnTo>
                  <a:pt x="5778987" y="1919684"/>
                </a:lnTo>
                <a:lnTo>
                  <a:pt x="5782345" y="1888879"/>
                </a:lnTo>
                <a:lnTo>
                  <a:pt x="5782417" y="1888879"/>
                </a:lnTo>
                <a:lnTo>
                  <a:pt x="5782352" y="1888814"/>
                </a:lnTo>
                <a:lnTo>
                  <a:pt x="5782345" y="1888879"/>
                </a:lnTo>
                <a:lnTo>
                  <a:pt x="5741840" y="1888879"/>
                </a:lnTo>
                <a:cubicBezTo>
                  <a:pt x="5740804" y="1899169"/>
                  <a:pt x="5739640" y="1909394"/>
                  <a:pt x="5738474" y="1919619"/>
                </a:cubicBezTo>
                <a:cubicBezTo>
                  <a:pt x="5744429" y="1921496"/>
                  <a:pt x="5748764" y="1926932"/>
                  <a:pt x="5748764" y="1933469"/>
                </a:cubicBezTo>
                <a:cubicBezTo>
                  <a:pt x="5748764" y="1941493"/>
                  <a:pt x="5742228" y="1948030"/>
                  <a:pt x="5734203" y="1948030"/>
                </a:cubicBezTo>
                <a:cubicBezTo>
                  <a:pt x="5726178" y="1948030"/>
                  <a:pt x="5719642" y="1941493"/>
                  <a:pt x="5719642" y="1933469"/>
                </a:cubicBezTo>
                <a:cubicBezTo>
                  <a:pt x="5719642" y="1926156"/>
                  <a:pt x="5725014" y="1920137"/>
                  <a:pt x="5732003" y="1919102"/>
                </a:cubicBezTo>
                <a:cubicBezTo>
                  <a:pt x="5733362" y="1907841"/>
                  <a:pt x="5734591" y="1896580"/>
                  <a:pt x="5735692" y="1885320"/>
                </a:cubicBezTo>
                <a:lnTo>
                  <a:pt x="5735951" y="1882407"/>
                </a:lnTo>
                <a:lnTo>
                  <a:pt x="5789536" y="1882407"/>
                </a:lnTo>
                <a:lnTo>
                  <a:pt x="5789212" y="1885967"/>
                </a:lnTo>
                <a:cubicBezTo>
                  <a:pt x="5788177" y="1896257"/>
                  <a:pt x="5787076" y="1906547"/>
                  <a:pt x="5785912" y="1916836"/>
                </a:cubicBezTo>
                <a:lnTo>
                  <a:pt x="5826359" y="1916836"/>
                </a:lnTo>
                <a:cubicBezTo>
                  <a:pt x="5829530" y="1888232"/>
                  <a:pt x="5831990" y="1859303"/>
                  <a:pt x="5834061" y="1830505"/>
                </a:cubicBezTo>
                <a:cubicBezTo>
                  <a:pt x="5828754" y="1828757"/>
                  <a:pt x="5824936" y="1823839"/>
                  <a:pt x="5824936" y="1818014"/>
                </a:cubicBezTo>
                <a:cubicBezTo>
                  <a:pt x="5824936" y="1810766"/>
                  <a:pt x="5830825" y="1804877"/>
                  <a:pt x="5838073" y="1804877"/>
                </a:cubicBezTo>
                <a:close/>
                <a:moveTo>
                  <a:pt x="3750061" y="1797499"/>
                </a:moveTo>
                <a:cubicBezTo>
                  <a:pt x="3745596" y="1797499"/>
                  <a:pt x="3741972" y="1801123"/>
                  <a:pt x="3741972" y="1805589"/>
                </a:cubicBezTo>
                <a:cubicBezTo>
                  <a:pt x="3741972" y="1810054"/>
                  <a:pt x="3745596" y="1813679"/>
                  <a:pt x="3750061" y="1813679"/>
                </a:cubicBezTo>
                <a:cubicBezTo>
                  <a:pt x="3754527" y="1813679"/>
                  <a:pt x="3758151" y="1810054"/>
                  <a:pt x="3758151" y="1805589"/>
                </a:cubicBezTo>
                <a:cubicBezTo>
                  <a:pt x="3758151" y="1801123"/>
                  <a:pt x="3754527" y="1797499"/>
                  <a:pt x="3750061" y="1797499"/>
                </a:cubicBezTo>
                <a:close/>
                <a:moveTo>
                  <a:pt x="5465889" y="1792969"/>
                </a:moveTo>
                <a:lnTo>
                  <a:pt x="5465953" y="1792969"/>
                </a:lnTo>
                <a:cubicBezTo>
                  <a:pt x="5473202" y="1792969"/>
                  <a:pt x="5479091" y="1798858"/>
                  <a:pt x="5479091" y="1806106"/>
                </a:cubicBezTo>
                <a:cubicBezTo>
                  <a:pt x="5479091" y="1812837"/>
                  <a:pt x="5473978" y="1818338"/>
                  <a:pt x="5467442" y="1819115"/>
                </a:cubicBezTo>
                <a:cubicBezTo>
                  <a:pt x="5466212" y="1835099"/>
                  <a:pt x="5464659" y="1851408"/>
                  <a:pt x="5462977" y="1867652"/>
                </a:cubicBezTo>
                <a:cubicBezTo>
                  <a:pt x="5469189" y="1869335"/>
                  <a:pt x="5473719" y="1874965"/>
                  <a:pt x="5473719" y="1881631"/>
                </a:cubicBezTo>
                <a:cubicBezTo>
                  <a:pt x="5473719" y="1889655"/>
                  <a:pt x="5467183" y="1896192"/>
                  <a:pt x="5459158" y="1896192"/>
                </a:cubicBezTo>
                <a:cubicBezTo>
                  <a:pt x="5451133" y="1896192"/>
                  <a:pt x="5444597" y="1889655"/>
                  <a:pt x="5444597" y="1881631"/>
                </a:cubicBezTo>
                <a:cubicBezTo>
                  <a:pt x="5444597" y="1874512"/>
                  <a:pt x="5449709" y="1868558"/>
                  <a:pt x="5456505" y="1867328"/>
                </a:cubicBezTo>
                <a:cubicBezTo>
                  <a:pt x="5458252" y="1850955"/>
                  <a:pt x="5459741" y="1834452"/>
                  <a:pt x="5461035" y="1818338"/>
                </a:cubicBezTo>
                <a:cubicBezTo>
                  <a:pt x="5456181" y="1816397"/>
                  <a:pt x="5452751" y="1811672"/>
                  <a:pt x="5452751" y="1806106"/>
                </a:cubicBezTo>
                <a:cubicBezTo>
                  <a:pt x="5452751" y="1798858"/>
                  <a:pt x="5458640" y="1792969"/>
                  <a:pt x="5465889" y="1792969"/>
                </a:cubicBezTo>
                <a:close/>
                <a:moveTo>
                  <a:pt x="1323711" y="1792646"/>
                </a:moveTo>
                <a:cubicBezTo>
                  <a:pt x="1319246" y="1792646"/>
                  <a:pt x="1315622" y="1796270"/>
                  <a:pt x="1315622" y="1800735"/>
                </a:cubicBezTo>
                <a:cubicBezTo>
                  <a:pt x="1315622" y="1805201"/>
                  <a:pt x="1319246" y="1808825"/>
                  <a:pt x="1323711" y="1808825"/>
                </a:cubicBezTo>
                <a:cubicBezTo>
                  <a:pt x="1328177" y="1808825"/>
                  <a:pt x="1331801" y="1805201"/>
                  <a:pt x="1331801" y="1800735"/>
                </a:cubicBezTo>
                <a:cubicBezTo>
                  <a:pt x="1331801" y="1796270"/>
                  <a:pt x="1328177" y="1792646"/>
                  <a:pt x="1323711" y="1792646"/>
                </a:cubicBezTo>
                <a:close/>
                <a:moveTo>
                  <a:pt x="2822027" y="1792193"/>
                </a:moveTo>
                <a:cubicBezTo>
                  <a:pt x="2821704" y="1792387"/>
                  <a:pt x="2821315" y="1792517"/>
                  <a:pt x="2820927" y="1792581"/>
                </a:cubicBezTo>
                <a:cubicBezTo>
                  <a:pt x="2820733" y="1792581"/>
                  <a:pt x="2820603" y="1792581"/>
                  <a:pt x="2820409" y="1792581"/>
                </a:cubicBezTo>
                <a:cubicBezTo>
                  <a:pt x="2820215" y="1792581"/>
                  <a:pt x="2820086" y="1792517"/>
                  <a:pt x="2819891" y="1792517"/>
                </a:cubicBezTo>
                <a:cubicBezTo>
                  <a:pt x="2816462" y="1793423"/>
                  <a:pt x="2813808" y="1796464"/>
                  <a:pt x="2813808" y="1800218"/>
                </a:cubicBezTo>
                <a:lnTo>
                  <a:pt x="2821866" y="1808276"/>
                </a:lnTo>
                <a:lnTo>
                  <a:pt x="2821833" y="1808308"/>
                </a:lnTo>
                <a:lnTo>
                  <a:pt x="2821898" y="1808308"/>
                </a:lnTo>
                <a:lnTo>
                  <a:pt x="2821866" y="1808276"/>
                </a:lnTo>
                <a:lnTo>
                  <a:pt x="2829923" y="1800218"/>
                </a:lnTo>
                <a:cubicBezTo>
                  <a:pt x="2829923" y="1795817"/>
                  <a:pt x="2826428" y="1792258"/>
                  <a:pt x="2822027" y="1792193"/>
                </a:cubicBezTo>
                <a:close/>
                <a:moveTo>
                  <a:pt x="3507374" y="1792128"/>
                </a:moveTo>
                <a:cubicBezTo>
                  <a:pt x="3502909" y="1792128"/>
                  <a:pt x="3499284" y="1795753"/>
                  <a:pt x="3499284" y="1800218"/>
                </a:cubicBezTo>
                <a:cubicBezTo>
                  <a:pt x="3499284" y="1804683"/>
                  <a:pt x="3502909" y="1808308"/>
                  <a:pt x="3507374" y="1808308"/>
                </a:cubicBezTo>
                <a:cubicBezTo>
                  <a:pt x="3511840" y="1808308"/>
                  <a:pt x="3515464" y="1804683"/>
                  <a:pt x="3515464" y="1800218"/>
                </a:cubicBezTo>
                <a:cubicBezTo>
                  <a:pt x="3515464" y="1795753"/>
                  <a:pt x="3511840" y="1792128"/>
                  <a:pt x="3507374" y="1792128"/>
                </a:cubicBezTo>
                <a:close/>
                <a:moveTo>
                  <a:pt x="1323646" y="1786174"/>
                </a:moveTo>
                <a:cubicBezTo>
                  <a:pt x="1331671" y="1786174"/>
                  <a:pt x="1338208" y="1792710"/>
                  <a:pt x="1338208" y="1800735"/>
                </a:cubicBezTo>
                <a:cubicBezTo>
                  <a:pt x="1338208" y="1807336"/>
                  <a:pt x="1333742" y="1812902"/>
                  <a:pt x="1327724" y="1814649"/>
                </a:cubicBezTo>
                <a:cubicBezTo>
                  <a:pt x="1334325" y="1914313"/>
                  <a:pt x="1347850" y="2014753"/>
                  <a:pt x="1367913" y="2113186"/>
                </a:cubicBezTo>
                <a:lnTo>
                  <a:pt x="1368236" y="2114869"/>
                </a:lnTo>
                <a:lnTo>
                  <a:pt x="1323517" y="2159588"/>
                </a:lnTo>
                <a:lnTo>
                  <a:pt x="1322287" y="2153828"/>
                </a:lnTo>
                <a:cubicBezTo>
                  <a:pt x="1305461" y="2076363"/>
                  <a:pt x="1292518" y="1997538"/>
                  <a:pt x="1283846" y="1919296"/>
                </a:cubicBezTo>
                <a:cubicBezTo>
                  <a:pt x="1276792" y="1919037"/>
                  <a:pt x="1271097" y="1913277"/>
                  <a:pt x="1271097" y="1906158"/>
                </a:cubicBezTo>
                <a:lnTo>
                  <a:pt x="1271032" y="1906158"/>
                </a:lnTo>
                <a:cubicBezTo>
                  <a:pt x="1271032" y="1898910"/>
                  <a:pt x="1276921" y="1893021"/>
                  <a:pt x="1284169" y="1893021"/>
                </a:cubicBezTo>
                <a:cubicBezTo>
                  <a:pt x="1291418" y="1893021"/>
                  <a:pt x="1297307" y="1898910"/>
                  <a:pt x="1297307" y="1906158"/>
                </a:cubicBezTo>
                <a:cubicBezTo>
                  <a:pt x="1297307" y="1911336"/>
                  <a:pt x="1294330" y="1915672"/>
                  <a:pt x="1290059" y="1917872"/>
                </a:cubicBezTo>
                <a:cubicBezTo>
                  <a:pt x="1298537" y="1994173"/>
                  <a:pt x="1311027" y="2071056"/>
                  <a:pt x="1327271" y="2146709"/>
                </a:cubicBezTo>
                <a:lnTo>
                  <a:pt x="1361182" y="2112798"/>
                </a:lnTo>
                <a:cubicBezTo>
                  <a:pt x="1341249" y="2014623"/>
                  <a:pt x="1327788" y="1914507"/>
                  <a:pt x="1321252" y="1815037"/>
                </a:cubicBezTo>
                <a:cubicBezTo>
                  <a:pt x="1314392" y="1813873"/>
                  <a:pt x="1309085" y="1807919"/>
                  <a:pt x="1309085" y="1800735"/>
                </a:cubicBezTo>
                <a:cubicBezTo>
                  <a:pt x="1309085" y="1792710"/>
                  <a:pt x="1315622" y="1786174"/>
                  <a:pt x="1323646" y="1786174"/>
                </a:cubicBezTo>
                <a:close/>
                <a:moveTo>
                  <a:pt x="2867199" y="1782420"/>
                </a:moveTo>
                <a:cubicBezTo>
                  <a:pt x="2862733" y="1782420"/>
                  <a:pt x="2859109" y="1786044"/>
                  <a:pt x="2859109" y="1790510"/>
                </a:cubicBezTo>
                <a:cubicBezTo>
                  <a:pt x="2859109" y="1794975"/>
                  <a:pt x="2862733" y="1798599"/>
                  <a:pt x="2867199" y="1798599"/>
                </a:cubicBezTo>
                <a:cubicBezTo>
                  <a:pt x="2871664" y="1798599"/>
                  <a:pt x="2875288" y="1794975"/>
                  <a:pt x="2875288" y="1790510"/>
                </a:cubicBezTo>
                <a:cubicBezTo>
                  <a:pt x="2875288" y="1786044"/>
                  <a:pt x="2871664" y="1782420"/>
                  <a:pt x="2867199" y="1782420"/>
                </a:cubicBezTo>
                <a:close/>
                <a:moveTo>
                  <a:pt x="2772777" y="1779250"/>
                </a:moveTo>
                <a:cubicBezTo>
                  <a:pt x="2772518" y="1779250"/>
                  <a:pt x="2772259" y="1779444"/>
                  <a:pt x="2771936" y="1779444"/>
                </a:cubicBezTo>
                <a:cubicBezTo>
                  <a:pt x="2771871" y="1779444"/>
                  <a:pt x="2771806" y="1779444"/>
                  <a:pt x="2771806" y="1779444"/>
                </a:cubicBezTo>
                <a:cubicBezTo>
                  <a:pt x="2771742" y="1779444"/>
                  <a:pt x="2771677" y="1779444"/>
                  <a:pt x="2771677" y="1779444"/>
                </a:cubicBezTo>
                <a:cubicBezTo>
                  <a:pt x="2767794" y="1780026"/>
                  <a:pt x="2764752" y="1783197"/>
                  <a:pt x="2764752" y="1787275"/>
                </a:cubicBezTo>
                <a:lnTo>
                  <a:pt x="2772842" y="1795364"/>
                </a:lnTo>
                <a:lnTo>
                  <a:pt x="2780867" y="1787339"/>
                </a:lnTo>
                <a:cubicBezTo>
                  <a:pt x="2780867" y="1782874"/>
                  <a:pt x="2777243" y="1779250"/>
                  <a:pt x="2772777" y="1779250"/>
                </a:cubicBezTo>
                <a:close/>
                <a:moveTo>
                  <a:pt x="1587107" y="1777825"/>
                </a:moveTo>
                <a:lnTo>
                  <a:pt x="1587123" y="1777864"/>
                </a:lnTo>
                <a:lnTo>
                  <a:pt x="1587043" y="1777955"/>
                </a:lnTo>
                <a:close/>
                <a:moveTo>
                  <a:pt x="4155639" y="1763847"/>
                </a:moveTo>
                <a:cubicBezTo>
                  <a:pt x="4162888" y="1763847"/>
                  <a:pt x="4168777" y="1769736"/>
                  <a:pt x="4168777" y="1776984"/>
                </a:cubicBezTo>
                <a:cubicBezTo>
                  <a:pt x="4168777" y="1783909"/>
                  <a:pt x="4163470" y="1789475"/>
                  <a:pt x="4156739" y="1790057"/>
                </a:cubicBezTo>
                <a:cubicBezTo>
                  <a:pt x="4153957" y="1804101"/>
                  <a:pt x="4150656" y="1818144"/>
                  <a:pt x="4146838" y="1831929"/>
                </a:cubicBezTo>
                <a:cubicBezTo>
                  <a:pt x="4151109" y="1834453"/>
                  <a:pt x="4154021" y="1839112"/>
                  <a:pt x="4154021" y="1844419"/>
                </a:cubicBezTo>
                <a:cubicBezTo>
                  <a:pt x="4154021" y="1852444"/>
                  <a:pt x="4147485" y="1858980"/>
                  <a:pt x="4139460" y="1858980"/>
                </a:cubicBezTo>
                <a:cubicBezTo>
                  <a:pt x="4131435" y="1858980"/>
                  <a:pt x="4124899" y="1852444"/>
                  <a:pt x="4124899" y="1844419"/>
                </a:cubicBezTo>
                <a:cubicBezTo>
                  <a:pt x="4124899" y="1836394"/>
                  <a:pt x="4131435" y="1829858"/>
                  <a:pt x="4139460" y="1829858"/>
                </a:cubicBezTo>
                <a:cubicBezTo>
                  <a:pt x="4139913" y="1829858"/>
                  <a:pt x="4140302" y="1829987"/>
                  <a:pt x="4140690" y="1829987"/>
                </a:cubicBezTo>
                <a:cubicBezTo>
                  <a:pt x="4144443" y="1816462"/>
                  <a:pt x="4147615" y="1802742"/>
                  <a:pt x="4150397" y="1789022"/>
                </a:cubicBezTo>
                <a:cubicBezTo>
                  <a:pt x="4145738" y="1786951"/>
                  <a:pt x="4142502" y="1782356"/>
                  <a:pt x="4142502" y="1776984"/>
                </a:cubicBezTo>
                <a:cubicBezTo>
                  <a:pt x="4142502" y="1769736"/>
                  <a:pt x="4148391" y="1763847"/>
                  <a:pt x="4155639" y="1763847"/>
                </a:cubicBezTo>
                <a:close/>
                <a:moveTo>
                  <a:pt x="1644899" y="1761905"/>
                </a:moveTo>
                <a:lnTo>
                  <a:pt x="1698032" y="1761905"/>
                </a:lnTo>
                <a:lnTo>
                  <a:pt x="1698161" y="1764947"/>
                </a:lnTo>
                <a:cubicBezTo>
                  <a:pt x="1701720" y="1834323"/>
                  <a:pt x="1709292" y="1904281"/>
                  <a:pt x="1720682" y="1972945"/>
                </a:cubicBezTo>
                <a:cubicBezTo>
                  <a:pt x="1721394" y="1972881"/>
                  <a:pt x="1722106" y="1972751"/>
                  <a:pt x="1722818" y="1972751"/>
                </a:cubicBezTo>
                <a:cubicBezTo>
                  <a:pt x="1730843" y="1972751"/>
                  <a:pt x="1737379" y="1979288"/>
                  <a:pt x="1737379" y="1987312"/>
                </a:cubicBezTo>
                <a:cubicBezTo>
                  <a:pt x="1737379" y="1995337"/>
                  <a:pt x="1730843" y="2001874"/>
                  <a:pt x="1722818" y="2001874"/>
                </a:cubicBezTo>
                <a:cubicBezTo>
                  <a:pt x="1714793" y="2001874"/>
                  <a:pt x="1708257" y="1995337"/>
                  <a:pt x="1708257" y="1987312"/>
                </a:cubicBezTo>
                <a:lnTo>
                  <a:pt x="1708192" y="1987377"/>
                </a:lnTo>
                <a:cubicBezTo>
                  <a:pt x="1708192" y="1982394"/>
                  <a:pt x="1710716" y="1978058"/>
                  <a:pt x="1714469" y="1975405"/>
                </a:cubicBezTo>
                <a:cubicBezTo>
                  <a:pt x="1703079" y="1906999"/>
                  <a:pt x="1695443" y="1837429"/>
                  <a:pt x="1691819" y="1768377"/>
                </a:cubicBezTo>
                <a:lnTo>
                  <a:pt x="1651630" y="1768377"/>
                </a:lnTo>
                <a:cubicBezTo>
                  <a:pt x="1652924" y="1793875"/>
                  <a:pt x="1654736" y="1819179"/>
                  <a:pt x="1657001" y="1843836"/>
                </a:cubicBezTo>
                <a:cubicBezTo>
                  <a:pt x="1663343" y="1844742"/>
                  <a:pt x="1668262" y="1850178"/>
                  <a:pt x="1668262" y="1856779"/>
                </a:cubicBezTo>
                <a:cubicBezTo>
                  <a:pt x="1668262" y="1864028"/>
                  <a:pt x="1662373" y="1869917"/>
                  <a:pt x="1655124" y="1869917"/>
                </a:cubicBezTo>
                <a:cubicBezTo>
                  <a:pt x="1647876" y="1869917"/>
                  <a:pt x="1641987" y="1864028"/>
                  <a:pt x="1641987" y="1856779"/>
                </a:cubicBezTo>
                <a:cubicBezTo>
                  <a:pt x="1641987" y="1851149"/>
                  <a:pt x="1645611" y="1846360"/>
                  <a:pt x="1650659" y="1844483"/>
                </a:cubicBezTo>
                <a:cubicBezTo>
                  <a:pt x="1648329" y="1818597"/>
                  <a:pt x="1646452" y="1792063"/>
                  <a:pt x="1645093" y="1765270"/>
                </a:cubicBezTo>
                <a:close/>
                <a:moveTo>
                  <a:pt x="3005304" y="1755952"/>
                </a:moveTo>
                <a:cubicBezTo>
                  <a:pt x="3000839" y="1755952"/>
                  <a:pt x="2997215" y="1759576"/>
                  <a:pt x="2997215" y="1764041"/>
                </a:cubicBezTo>
                <a:cubicBezTo>
                  <a:pt x="2997215" y="1768507"/>
                  <a:pt x="3000839" y="1772131"/>
                  <a:pt x="3005304" y="1772131"/>
                </a:cubicBezTo>
                <a:cubicBezTo>
                  <a:pt x="3009770" y="1772131"/>
                  <a:pt x="3013394" y="1768507"/>
                  <a:pt x="3013394" y="1764041"/>
                </a:cubicBezTo>
                <a:cubicBezTo>
                  <a:pt x="3013394" y="1759576"/>
                  <a:pt x="3009770" y="1755952"/>
                  <a:pt x="3005304" y="1755952"/>
                </a:cubicBezTo>
                <a:close/>
                <a:moveTo>
                  <a:pt x="5561604" y="1754916"/>
                </a:moveTo>
                <a:cubicBezTo>
                  <a:pt x="5557139" y="1754916"/>
                  <a:pt x="5553515" y="1758540"/>
                  <a:pt x="5553515" y="1763005"/>
                </a:cubicBezTo>
                <a:cubicBezTo>
                  <a:pt x="5553515" y="1767470"/>
                  <a:pt x="5557139" y="1771095"/>
                  <a:pt x="5561604" y="1771095"/>
                </a:cubicBezTo>
                <a:cubicBezTo>
                  <a:pt x="5566070" y="1771095"/>
                  <a:pt x="5569694" y="1767470"/>
                  <a:pt x="5569694" y="1763005"/>
                </a:cubicBezTo>
                <a:cubicBezTo>
                  <a:pt x="5569694" y="1758540"/>
                  <a:pt x="5566070" y="1754916"/>
                  <a:pt x="5561604" y="1754916"/>
                </a:cubicBezTo>
                <a:close/>
                <a:moveTo>
                  <a:pt x="3051641" y="1751615"/>
                </a:moveTo>
                <a:cubicBezTo>
                  <a:pt x="3047176" y="1751615"/>
                  <a:pt x="3043552" y="1755239"/>
                  <a:pt x="3043552" y="1759705"/>
                </a:cubicBezTo>
                <a:cubicBezTo>
                  <a:pt x="3043552" y="1764170"/>
                  <a:pt x="3047176" y="1767794"/>
                  <a:pt x="3051641" y="1767794"/>
                </a:cubicBezTo>
                <a:cubicBezTo>
                  <a:pt x="3056107" y="1767794"/>
                  <a:pt x="3059731" y="1764170"/>
                  <a:pt x="3059731" y="1759705"/>
                </a:cubicBezTo>
                <a:cubicBezTo>
                  <a:pt x="3059731" y="1755239"/>
                  <a:pt x="3056107" y="1751615"/>
                  <a:pt x="3051641" y="1751615"/>
                </a:cubicBezTo>
                <a:close/>
                <a:moveTo>
                  <a:pt x="5887322" y="1749480"/>
                </a:moveTo>
                <a:cubicBezTo>
                  <a:pt x="5882857" y="1749480"/>
                  <a:pt x="5879233" y="1753104"/>
                  <a:pt x="5879233" y="1757569"/>
                </a:cubicBezTo>
                <a:cubicBezTo>
                  <a:pt x="5879233" y="1762035"/>
                  <a:pt x="5882857" y="1765659"/>
                  <a:pt x="5887322" y="1765659"/>
                </a:cubicBezTo>
                <a:cubicBezTo>
                  <a:pt x="5891788" y="1765659"/>
                  <a:pt x="5895412" y="1762035"/>
                  <a:pt x="5895412" y="1757569"/>
                </a:cubicBezTo>
                <a:cubicBezTo>
                  <a:pt x="5895412" y="1753104"/>
                  <a:pt x="5891788" y="1749480"/>
                  <a:pt x="5887322" y="1749480"/>
                </a:cubicBezTo>
                <a:close/>
                <a:moveTo>
                  <a:pt x="5561540" y="1748444"/>
                </a:moveTo>
                <a:cubicBezTo>
                  <a:pt x="5569564" y="1748444"/>
                  <a:pt x="5576101" y="1754980"/>
                  <a:pt x="5576101" y="1763005"/>
                </a:cubicBezTo>
                <a:cubicBezTo>
                  <a:pt x="5576101" y="1770383"/>
                  <a:pt x="5570665" y="1776337"/>
                  <a:pt x="5563611" y="1777372"/>
                </a:cubicBezTo>
                <a:cubicBezTo>
                  <a:pt x="5562769" y="1792322"/>
                  <a:pt x="5561798" y="1807401"/>
                  <a:pt x="5560634" y="1822221"/>
                </a:cubicBezTo>
                <a:cubicBezTo>
                  <a:pt x="5567040" y="1823709"/>
                  <a:pt x="5571829" y="1829469"/>
                  <a:pt x="5571829" y="1836329"/>
                </a:cubicBezTo>
                <a:cubicBezTo>
                  <a:pt x="5571829" y="1844354"/>
                  <a:pt x="5565293" y="1850890"/>
                  <a:pt x="5557268" y="1850890"/>
                </a:cubicBezTo>
                <a:cubicBezTo>
                  <a:pt x="5549243" y="1850890"/>
                  <a:pt x="5542707" y="1844354"/>
                  <a:pt x="5542707" y="1836329"/>
                </a:cubicBezTo>
                <a:cubicBezTo>
                  <a:pt x="5542707" y="1829404"/>
                  <a:pt x="5547626" y="1823580"/>
                  <a:pt x="5554162" y="1822156"/>
                </a:cubicBezTo>
                <a:cubicBezTo>
                  <a:pt x="5555262" y="1807142"/>
                  <a:pt x="5556298" y="1791933"/>
                  <a:pt x="5557139" y="1776790"/>
                </a:cubicBezTo>
                <a:cubicBezTo>
                  <a:pt x="5551250" y="1774913"/>
                  <a:pt x="5546979" y="1769477"/>
                  <a:pt x="5546979" y="1763005"/>
                </a:cubicBezTo>
                <a:cubicBezTo>
                  <a:pt x="5546979" y="1754980"/>
                  <a:pt x="5553515" y="1748444"/>
                  <a:pt x="5561540" y="1748444"/>
                </a:cubicBezTo>
                <a:close/>
                <a:moveTo>
                  <a:pt x="4123475" y="1743526"/>
                </a:moveTo>
                <a:lnTo>
                  <a:pt x="4123475" y="1743590"/>
                </a:lnTo>
                <a:lnTo>
                  <a:pt x="4123459" y="1743551"/>
                </a:lnTo>
                <a:close/>
                <a:moveTo>
                  <a:pt x="5887322" y="1743008"/>
                </a:moveTo>
                <a:cubicBezTo>
                  <a:pt x="5895348" y="1743008"/>
                  <a:pt x="5901884" y="1749544"/>
                  <a:pt x="5901884" y="1757569"/>
                </a:cubicBezTo>
                <a:lnTo>
                  <a:pt x="5901819" y="1757569"/>
                </a:lnTo>
                <a:cubicBezTo>
                  <a:pt x="5901819" y="1764559"/>
                  <a:pt x="5896901" y="1770383"/>
                  <a:pt x="5890364" y="1771807"/>
                </a:cubicBezTo>
                <a:cubicBezTo>
                  <a:pt x="5889393" y="1793228"/>
                  <a:pt x="5888099" y="1814779"/>
                  <a:pt x="5886546" y="1836200"/>
                </a:cubicBezTo>
                <a:cubicBezTo>
                  <a:pt x="5891141" y="1838271"/>
                  <a:pt x="5894312" y="1842866"/>
                  <a:pt x="5894312" y="1848172"/>
                </a:cubicBezTo>
                <a:cubicBezTo>
                  <a:pt x="5894312" y="1855421"/>
                  <a:pt x="5888423" y="1861310"/>
                  <a:pt x="5881175" y="1861310"/>
                </a:cubicBezTo>
                <a:cubicBezTo>
                  <a:pt x="5873926" y="1861310"/>
                  <a:pt x="5868037" y="1855421"/>
                  <a:pt x="5868037" y="1848172"/>
                </a:cubicBezTo>
                <a:cubicBezTo>
                  <a:pt x="5868037" y="1841248"/>
                  <a:pt x="5873409" y="1835617"/>
                  <a:pt x="5880204" y="1835100"/>
                </a:cubicBezTo>
                <a:cubicBezTo>
                  <a:pt x="5881692" y="1814002"/>
                  <a:pt x="5882986" y="1792775"/>
                  <a:pt x="5883957" y="1771678"/>
                </a:cubicBezTo>
                <a:cubicBezTo>
                  <a:pt x="5877551" y="1770124"/>
                  <a:pt x="5872761" y="1764429"/>
                  <a:pt x="5872761" y="1757569"/>
                </a:cubicBezTo>
                <a:cubicBezTo>
                  <a:pt x="5872761" y="1749544"/>
                  <a:pt x="5879298" y="1743008"/>
                  <a:pt x="5887322" y="1743008"/>
                </a:cubicBezTo>
                <a:close/>
                <a:moveTo>
                  <a:pt x="4066071" y="1739255"/>
                </a:moveTo>
                <a:cubicBezTo>
                  <a:pt x="4061606" y="1739255"/>
                  <a:pt x="4057982" y="1742879"/>
                  <a:pt x="4057982" y="1747345"/>
                </a:cubicBezTo>
                <a:cubicBezTo>
                  <a:pt x="4057982" y="1751810"/>
                  <a:pt x="4061606" y="1755434"/>
                  <a:pt x="4066071" y="1755434"/>
                </a:cubicBezTo>
                <a:cubicBezTo>
                  <a:pt x="4070537" y="1755434"/>
                  <a:pt x="4074161" y="1751810"/>
                  <a:pt x="4074161" y="1747345"/>
                </a:cubicBezTo>
                <a:cubicBezTo>
                  <a:pt x="4074161" y="1742879"/>
                  <a:pt x="4070537" y="1739255"/>
                  <a:pt x="4066071" y="1739255"/>
                </a:cubicBezTo>
                <a:close/>
                <a:moveTo>
                  <a:pt x="4110337" y="1730453"/>
                </a:moveTo>
                <a:cubicBezTo>
                  <a:pt x="4113962" y="1730453"/>
                  <a:pt x="4117246" y="1731925"/>
                  <a:pt x="4119624" y="1734304"/>
                </a:cubicBezTo>
                <a:lnTo>
                  <a:pt x="4123459" y="1743551"/>
                </a:lnTo>
                <a:lnTo>
                  <a:pt x="4115515" y="1755628"/>
                </a:lnTo>
                <a:cubicBezTo>
                  <a:pt x="4108137" y="1803583"/>
                  <a:pt x="4094611" y="1850308"/>
                  <a:pt x="4075261" y="1894703"/>
                </a:cubicBezTo>
                <a:cubicBezTo>
                  <a:pt x="4078497" y="1897357"/>
                  <a:pt x="4080632" y="1901369"/>
                  <a:pt x="4080632" y="1905899"/>
                </a:cubicBezTo>
                <a:cubicBezTo>
                  <a:pt x="4080632" y="1913924"/>
                  <a:pt x="4074096" y="1920460"/>
                  <a:pt x="4066071" y="1920460"/>
                </a:cubicBezTo>
                <a:cubicBezTo>
                  <a:pt x="4058046" y="1920460"/>
                  <a:pt x="4051510" y="1913924"/>
                  <a:pt x="4051510" y="1905899"/>
                </a:cubicBezTo>
                <a:cubicBezTo>
                  <a:pt x="4051510" y="1897874"/>
                  <a:pt x="4058046" y="1891338"/>
                  <a:pt x="4066071" y="1891338"/>
                </a:cubicBezTo>
                <a:cubicBezTo>
                  <a:pt x="4067301" y="1891338"/>
                  <a:pt x="4068401" y="1891532"/>
                  <a:pt x="4069501" y="1891791"/>
                </a:cubicBezTo>
                <a:cubicBezTo>
                  <a:pt x="4088334" y="1848625"/>
                  <a:pt x="4101536" y="1803194"/>
                  <a:pt x="4108849" y="1756598"/>
                </a:cubicBezTo>
                <a:cubicBezTo>
                  <a:pt x="4102313" y="1755887"/>
                  <a:pt x="4097200" y="1750386"/>
                  <a:pt x="4097200" y="1743590"/>
                </a:cubicBezTo>
                <a:cubicBezTo>
                  <a:pt x="4097200" y="1736342"/>
                  <a:pt x="4103089" y="1730453"/>
                  <a:pt x="4110337" y="1730453"/>
                </a:cubicBezTo>
                <a:close/>
                <a:moveTo>
                  <a:pt x="5936184" y="1719645"/>
                </a:moveTo>
                <a:cubicBezTo>
                  <a:pt x="5943432" y="1719645"/>
                  <a:pt x="5949321" y="1725534"/>
                  <a:pt x="5949321" y="1732782"/>
                </a:cubicBezTo>
                <a:lnTo>
                  <a:pt x="5949386" y="1732782"/>
                </a:lnTo>
                <a:cubicBezTo>
                  <a:pt x="5949386" y="1739448"/>
                  <a:pt x="5944403" y="1744884"/>
                  <a:pt x="5937996" y="1745791"/>
                </a:cubicBezTo>
                <a:cubicBezTo>
                  <a:pt x="5937090" y="1773036"/>
                  <a:pt x="5935796" y="1800670"/>
                  <a:pt x="5933854" y="1828498"/>
                </a:cubicBezTo>
                <a:cubicBezTo>
                  <a:pt x="5940779" y="1829534"/>
                  <a:pt x="5946150" y="1835552"/>
                  <a:pt x="5946150" y="1842800"/>
                </a:cubicBezTo>
                <a:cubicBezTo>
                  <a:pt x="5946150" y="1850825"/>
                  <a:pt x="5939614" y="1857362"/>
                  <a:pt x="5931589" y="1857362"/>
                </a:cubicBezTo>
                <a:cubicBezTo>
                  <a:pt x="5923564" y="1857362"/>
                  <a:pt x="5917028" y="1850825"/>
                  <a:pt x="5917028" y="1842800"/>
                </a:cubicBezTo>
                <a:cubicBezTo>
                  <a:pt x="5917028" y="1836264"/>
                  <a:pt x="5921364" y="1830763"/>
                  <a:pt x="5927318" y="1828951"/>
                </a:cubicBezTo>
                <a:cubicBezTo>
                  <a:pt x="5929260" y="1800735"/>
                  <a:pt x="5930618" y="1772648"/>
                  <a:pt x="5931524" y="1745079"/>
                </a:cubicBezTo>
                <a:cubicBezTo>
                  <a:pt x="5926606" y="1743202"/>
                  <a:pt x="5923047" y="1738413"/>
                  <a:pt x="5923047" y="1732782"/>
                </a:cubicBezTo>
                <a:cubicBezTo>
                  <a:pt x="5923047" y="1725534"/>
                  <a:pt x="5928936" y="1719645"/>
                  <a:pt x="5936184" y="1719645"/>
                </a:cubicBezTo>
                <a:close/>
                <a:moveTo>
                  <a:pt x="5421882" y="1716604"/>
                </a:moveTo>
                <a:cubicBezTo>
                  <a:pt x="5417416" y="1716604"/>
                  <a:pt x="5413792" y="1720228"/>
                  <a:pt x="5413792" y="1724693"/>
                </a:cubicBezTo>
                <a:cubicBezTo>
                  <a:pt x="5413792" y="1729159"/>
                  <a:pt x="5417416" y="1732783"/>
                  <a:pt x="5421882" y="1732783"/>
                </a:cubicBezTo>
                <a:cubicBezTo>
                  <a:pt x="5426347" y="1732783"/>
                  <a:pt x="5429971" y="1729159"/>
                  <a:pt x="5429971" y="1724693"/>
                </a:cubicBezTo>
                <a:cubicBezTo>
                  <a:pt x="5429971" y="1720228"/>
                  <a:pt x="5426347" y="1716604"/>
                  <a:pt x="5421882" y="1716604"/>
                </a:cubicBezTo>
                <a:close/>
                <a:moveTo>
                  <a:pt x="1646258" y="1716021"/>
                </a:moveTo>
                <a:cubicBezTo>
                  <a:pt x="1641793" y="1716021"/>
                  <a:pt x="1638169" y="1719645"/>
                  <a:pt x="1638169" y="1724111"/>
                </a:cubicBezTo>
                <a:cubicBezTo>
                  <a:pt x="1638169" y="1728576"/>
                  <a:pt x="1641793" y="1732200"/>
                  <a:pt x="1646258" y="1732200"/>
                </a:cubicBezTo>
                <a:cubicBezTo>
                  <a:pt x="1650724" y="1732200"/>
                  <a:pt x="1654348" y="1728576"/>
                  <a:pt x="1654348" y="1724111"/>
                </a:cubicBezTo>
                <a:cubicBezTo>
                  <a:pt x="1654348" y="1719645"/>
                  <a:pt x="1650724" y="1716021"/>
                  <a:pt x="1646258" y="1716021"/>
                </a:cubicBezTo>
                <a:close/>
                <a:moveTo>
                  <a:pt x="5421882" y="1710132"/>
                </a:moveTo>
                <a:lnTo>
                  <a:pt x="5421817" y="1710197"/>
                </a:lnTo>
                <a:cubicBezTo>
                  <a:pt x="5429842" y="1710197"/>
                  <a:pt x="5436378" y="1716733"/>
                  <a:pt x="5436378" y="1724758"/>
                </a:cubicBezTo>
                <a:cubicBezTo>
                  <a:pt x="5436378" y="1731553"/>
                  <a:pt x="5431719" y="1737183"/>
                  <a:pt x="5425441" y="1738801"/>
                </a:cubicBezTo>
                <a:cubicBezTo>
                  <a:pt x="5424471" y="1763911"/>
                  <a:pt x="5423047" y="1789345"/>
                  <a:pt x="5421041" y="1814390"/>
                </a:cubicBezTo>
                <a:cubicBezTo>
                  <a:pt x="5425700" y="1816849"/>
                  <a:pt x="5428871" y="1821639"/>
                  <a:pt x="5428871" y="1827204"/>
                </a:cubicBezTo>
                <a:cubicBezTo>
                  <a:pt x="5428871" y="1835229"/>
                  <a:pt x="5422335" y="1841765"/>
                  <a:pt x="5414310" y="1841765"/>
                </a:cubicBezTo>
                <a:cubicBezTo>
                  <a:pt x="5406285" y="1841765"/>
                  <a:pt x="5399749" y="1835229"/>
                  <a:pt x="5399749" y="1827204"/>
                </a:cubicBezTo>
                <a:cubicBezTo>
                  <a:pt x="5399749" y="1819179"/>
                  <a:pt x="5406285" y="1812643"/>
                  <a:pt x="5414310" y="1812643"/>
                </a:cubicBezTo>
                <a:cubicBezTo>
                  <a:pt x="5414440" y="1812643"/>
                  <a:pt x="5414569" y="1812643"/>
                  <a:pt x="5414698" y="1812643"/>
                </a:cubicBezTo>
                <a:cubicBezTo>
                  <a:pt x="5416575" y="1788180"/>
                  <a:pt x="5418064" y="1763394"/>
                  <a:pt x="5418970" y="1738931"/>
                </a:cubicBezTo>
                <a:cubicBezTo>
                  <a:pt x="5412369" y="1737636"/>
                  <a:pt x="5407321" y="1731747"/>
                  <a:pt x="5407321" y="1724693"/>
                </a:cubicBezTo>
                <a:cubicBezTo>
                  <a:pt x="5407321" y="1716668"/>
                  <a:pt x="5413857" y="1710132"/>
                  <a:pt x="5421882" y="1710132"/>
                </a:cubicBezTo>
                <a:close/>
                <a:moveTo>
                  <a:pt x="2812190" y="1708515"/>
                </a:moveTo>
                <a:cubicBezTo>
                  <a:pt x="2807725" y="1708515"/>
                  <a:pt x="2804101" y="1712139"/>
                  <a:pt x="2804101" y="1716604"/>
                </a:cubicBezTo>
                <a:cubicBezTo>
                  <a:pt x="2804101" y="1721070"/>
                  <a:pt x="2807725" y="1724694"/>
                  <a:pt x="2812190" y="1724694"/>
                </a:cubicBezTo>
                <a:cubicBezTo>
                  <a:pt x="2816656" y="1724694"/>
                  <a:pt x="2820280" y="1721070"/>
                  <a:pt x="2820280" y="1716604"/>
                </a:cubicBezTo>
                <a:cubicBezTo>
                  <a:pt x="2820280" y="1712139"/>
                  <a:pt x="2816656" y="1708515"/>
                  <a:pt x="2812190" y="1708515"/>
                </a:cubicBezTo>
                <a:close/>
                <a:moveTo>
                  <a:pt x="5516303" y="1705279"/>
                </a:moveTo>
                <a:cubicBezTo>
                  <a:pt x="5511838" y="1705279"/>
                  <a:pt x="5508213" y="1708903"/>
                  <a:pt x="5508213" y="1713368"/>
                </a:cubicBezTo>
                <a:cubicBezTo>
                  <a:pt x="5508213" y="1717834"/>
                  <a:pt x="5511838" y="1721458"/>
                  <a:pt x="5516303" y="1721458"/>
                </a:cubicBezTo>
                <a:cubicBezTo>
                  <a:pt x="5520769" y="1721458"/>
                  <a:pt x="5524393" y="1717834"/>
                  <a:pt x="5524393" y="1713368"/>
                </a:cubicBezTo>
                <a:cubicBezTo>
                  <a:pt x="5524393" y="1708903"/>
                  <a:pt x="5520769" y="1705279"/>
                  <a:pt x="5516303" y="1705279"/>
                </a:cubicBezTo>
                <a:close/>
                <a:moveTo>
                  <a:pt x="1180817" y="1703660"/>
                </a:moveTo>
                <a:cubicBezTo>
                  <a:pt x="1176352" y="1703660"/>
                  <a:pt x="1172728" y="1707284"/>
                  <a:pt x="1172728" y="1711750"/>
                </a:cubicBezTo>
                <a:cubicBezTo>
                  <a:pt x="1172728" y="1716215"/>
                  <a:pt x="1176352" y="1719839"/>
                  <a:pt x="1180817" y="1719839"/>
                </a:cubicBezTo>
                <a:cubicBezTo>
                  <a:pt x="1185283" y="1719839"/>
                  <a:pt x="1188907" y="1716215"/>
                  <a:pt x="1188907" y="1711750"/>
                </a:cubicBezTo>
                <a:cubicBezTo>
                  <a:pt x="1188907" y="1707284"/>
                  <a:pt x="1185283" y="1703660"/>
                  <a:pt x="1180817" y="1703660"/>
                </a:cubicBezTo>
                <a:close/>
                <a:moveTo>
                  <a:pt x="2812190" y="1702043"/>
                </a:moveTo>
                <a:cubicBezTo>
                  <a:pt x="2820215" y="1702043"/>
                  <a:pt x="2826751" y="1708579"/>
                  <a:pt x="2826751" y="1716604"/>
                </a:cubicBezTo>
                <a:cubicBezTo>
                  <a:pt x="2826751" y="1723076"/>
                  <a:pt x="2822480" y="1728512"/>
                  <a:pt x="2816591" y="1730389"/>
                </a:cubicBezTo>
                <a:cubicBezTo>
                  <a:pt x="2818079" y="1748898"/>
                  <a:pt x="2820345" y="1767536"/>
                  <a:pt x="2823192" y="1785786"/>
                </a:cubicBezTo>
                <a:cubicBezTo>
                  <a:pt x="2830634" y="1786433"/>
                  <a:pt x="2836459" y="1792646"/>
                  <a:pt x="2836459" y="1800218"/>
                </a:cubicBezTo>
                <a:cubicBezTo>
                  <a:pt x="2836459" y="1808243"/>
                  <a:pt x="2829923" y="1814779"/>
                  <a:pt x="2821898" y="1814779"/>
                </a:cubicBezTo>
                <a:cubicBezTo>
                  <a:pt x="2813873" y="1814779"/>
                  <a:pt x="2807336" y="1808243"/>
                  <a:pt x="2807336" y="1800218"/>
                </a:cubicBezTo>
                <a:cubicBezTo>
                  <a:pt x="2807336" y="1794005"/>
                  <a:pt x="2811284" y="1788698"/>
                  <a:pt x="2816785" y="1786627"/>
                </a:cubicBezTo>
                <a:cubicBezTo>
                  <a:pt x="2813873" y="1768248"/>
                  <a:pt x="2811608" y="1749610"/>
                  <a:pt x="2810119" y="1730971"/>
                </a:cubicBezTo>
                <a:cubicBezTo>
                  <a:pt x="2803065" y="1729936"/>
                  <a:pt x="2797629" y="1723917"/>
                  <a:pt x="2797629" y="1716604"/>
                </a:cubicBezTo>
                <a:cubicBezTo>
                  <a:pt x="2797629" y="1708579"/>
                  <a:pt x="2804165" y="1702043"/>
                  <a:pt x="2812190" y="1702043"/>
                </a:cubicBezTo>
                <a:close/>
                <a:moveTo>
                  <a:pt x="1228254" y="1699325"/>
                </a:moveTo>
                <a:cubicBezTo>
                  <a:pt x="1223789" y="1699325"/>
                  <a:pt x="1220165" y="1702949"/>
                  <a:pt x="1220165" y="1707414"/>
                </a:cubicBezTo>
                <a:cubicBezTo>
                  <a:pt x="1220165" y="1711880"/>
                  <a:pt x="1223789" y="1715504"/>
                  <a:pt x="1228254" y="1715504"/>
                </a:cubicBezTo>
                <a:cubicBezTo>
                  <a:pt x="1232720" y="1715504"/>
                  <a:pt x="1236344" y="1711880"/>
                  <a:pt x="1236344" y="1707414"/>
                </a:cubicBezTo>
                <a:cubicBezTo>
                  <a:pt x="1236344" y="1702949"/>
                  <a:pt x="1232720" y="1699325"/>
                  <a:pt x="1228254" y="1699325"/>
                </a:cubicBezTo>
                <a:close/>
                <a:moveTo>
                  <a:pt x="5516238" y="1698807"/>
                </a:moveTo>
                <a:cubicBezTo>
                  <a:pt x="5524263" y="1698807"/>
                  <a:pt x="5530799" y="1705343"/>
                  <a:pt x="5530799" y="1713368"/>
                </a:cubicBezTo>
                <a:lnTo>
                  <a:pt x="5530735" y="1713368"/>
                </a:lnTo>
                <a:cubicBezTo>
                  <a:pt x="5530735" y="1720422"/>
                  <a:pt x="5525687" y="1726311"/>
                  <a:pt x="5519021" y="1727606"/>
                </a:cubicBezTo>
                <a:cubicBezTo>
                  <a:pt x="5518503" y="1744303"/>
                  <a:pt x="5517727" y="1761194"/>
                  <a:pt x="5516756" y="1778085"/>
                </a:cubicBezTo>
                <a:cubicBezTo>
                  <a:pt x="5522904" y="1779250"/>
                  <a:pt x="5527499" y="1784621"/>
                  <a:pt x="5527499" y="1791028"/>
                </a:cubicBezTo>
                <a:cubicBezTo>
                  <a:pt x="5527499" y="1798276"/>
                  <a:pt x="5521610" y="1804165"/>
                  <a:pt x="5514362" y="1804165"/>
                </a:cubicBezTo>
                <a:cubicBezTo>
                  <a:pt x="5507113" y="1804165"/>
                  <a:pt x="5501224" y="1798276"/>
                  <a:pt x="5501224" y="1791028"/>
                </a:cubicBezTo>
                <a:cubicBezTo>
                  <a:pt x="5501224" y="1785139"/>
                  <a:pt x="5505042" y="1780285"/>
                  <a:pt x="5510349" y="1778538"/>
                </a:cubicBezTo>
                <a:cubicBezTo>
                  <a:pt x="5511320" y="1761452"/>
                  <a:pt x="5512096" y="1744303"/>
                  <a:pt x="5512614" y="1727412"/>
                </a:cubicBezTo>
                <a:cubicBezTo>
                  <a:pt x="5506336" y="1725794"/>
                  <a:pt x="5501677" y="1720163"/>
                  <a:pt x="5501677" y="1713368"/>
                </a:cubicBezTo>
                <a:cubicBezTo>
                  <a:pt x="5501677" y="1705343"/>
                  <a:pt x="5508213" y="1698807"/>
                  <a:pt x="5516238" y="1698807"/>
                </a:cubicBezTo>
                <a:close/>
                <a:moveTo>
                  <a:pt x="4911139" y="1695571"/>
                </a:moveTo>
                <a:cubicBezTo>
                  <a:pt x="4906674" y="1695571"/>
                  <a:pt x="4903050" y="1699195"/>
                  <a:pt x="4903050" y="1703661"/>
                </a:cubicBezTo>
                <a:cubicBezTo>
                  <a:pt x="4903050" y="1708126"/>
                  <a:pt x="4906674" y="1711750"/>
                  <a:pt x="4911139" y="1711750"/>
                </a:cubicBezTo>
                <a:cubicBezTo>
                  <a:pt x="4915605" y="1711750"/>
                  <a:pt x="4919229" y="1708126"/>
                  <a:pt x="4919229" y="1703661"/>
                </a:cubicBezTo>
                <a:cubicBezTo>
                  <a:pt x="4919229" y="1699195"/>
                  <a:pt x="4915605" y="1695571"/>
                  <a:pt x="4911139" y="1695571"/>
                </a:cubicBezTo>
                <a:close/>
                <a:moveTo>
                  <a:pt x="2950618" y="1693759"/>
                </a:moveTo>
                <a:cubicBezTo>
                  <a:pt x="2957867" y="1693759"/>
                  <a:pt x="2963756" y="1699648"/>
                  <a:pt x="2963756" y="1706896"/>
                </a:cubicBezTo>
                <a:cubicBezTo>
                  <a:pt x="2963756" y="1712203"/>
                  <a:pt x="2960585" y="1716798"/>
                  <a:pt x="2955990" y="1718869"/>
                </a:cubicBezTo>
                <a:cubicBezTo>
                  <a:pt x="2957090" y="1732654"/>
                  <a:pt x="2958579" y="1746503"/>
                  <a:pt x="2960649" y="1760093"/>
                </a:cubicBezTo>
                <a:lnTo>
                  <a:pt x="2960714" y="1760158"/>
                </a:lnTo>
                <a:cubicBezTo>
                  <a:pt x="2967639" y="1760482"/>
                  <a:pt x="2973204" y="1765983"/>
                  <a:pt x="2973204" y="1773231"/>
                </a:cubicBezTo>
                <a:cubicBezTo>
                  <a:pt x="2973204" y="1780479"/>
                  <a:pt x="2967315" y="1786368"/>
                  <a:pt x="2960067" y="1786368"/>
                </a:cubicBezTo>
                <a:cubicBezTo>
                  <a:pt x="2952819" y="1786368"/>
                  <a:pt x="2946930" y="1780479"/>
                  <a:pt x="2946930" y="1773231"/>
                </a:cubicBezTo>
                <a:cubicBezTo>
                  <a:pt x="2946930" y="1767989"/>
                  <a:pt x="2949971" y="1763523"/>
                  <a:pt x="2954372" y="1761388"/>
                </a:cubicBezTo>
                <a:cubicBezTo>
                  <a:pt x="2952301" y="1747733"/>
                  <a:pt x="2950813" y="1733883"/>
                  <a:pt x="2949648" y="1719969"/>
                </a:cubicBezTo>
                <a:cubicBezTo>
                  <a:pt x="2942852" y="1719451"/>
                  <a:pt x="2937481" y="1714145"/>
                  <a:pt x="2937481" y="1706896"/>
                </a:cubicBezTo>
                <a:cubicBezTo>
                  <a:pt x="2937481" y="1699648"/>
                  <a:pt x="2943370" y="1693759"/>
                  <a:pt x="2950618" y="1693759"/>
                </a:cubicBezTo>
                <a:close/>
                <a:moveTo>
                  <a:pt x="3418907" y="1672402"/>
                </a:moveTo>
                <a:cubicBezTo>
                  <a:pt x="3414442" y="1672402"/>
                  <a:pt x="3410818" y="1676026"/>
                  <a:pt x="3410818" y="1680492"/>
                </a:cubicBezTo>
                <a:cubicBezTo>
                  <a:pt x="3410818" y="1684957"/>
                  <a:pt x="3414442" y="1688581"/>
                  <a:pt x="3418907" y="1688581"/>
                </a:cubicBezTo>
                <a:cubicBezTo>
                  <a:pt x="3423373" y="1688581"/>
                  <a:pt x="3426997" y="1684957"/>
                  <a:pt x="3426997" y="1680492"/>
                </a:cubicBezTo>
                <a:cubicBezTo>
                  <a:pt x="3426997" y="1676026"/>
                  <a:pt x="3423373" y="1672402"/>
                  <a:pt x="3418907" y="1672402"/>
                </a:cubicBezTo>
                <a:close/>
                <a:moveTo>
                  <a:pt x="2625612" y="1672402"/>
                </a:moveTo>
                <a:cubicBezTo>
                  <a:pt x="2621147" y="1672402"/>
                  <a:pt x="2617522" y="1676026"/>
                  <a:pt x="2617522" y="1680492"/>
                </a:cubicBezTo>
                <a:cubicBezTo>
                  <a:pt x="2617522" y="1684957"/>
                  <a:pt x="2621147" y="1688581"/>
                  <a:pt x="2625612" y="1688581"/>
                </a:cubicBezTo>
                <a:cubicBezTo>
                  <a:pt x="2630077" y="1688581"/>
                  <a:pt x="2633702" y="1684957"/>
                  <a:pt x="2633702" y="1680492"/>
                </a:cubicBezTo>
                <a:cubicBezTo>
                  <a:pt x="2633702" y="1676026"/>
                  <a:pt x="2630077" y="1672402"/>
                  <a:pt x="2625612" y="1672402"/>
                </a:cubicBezTo>
                <a:close/>
                <a:moveTo>
                  <a:pt x="5593963" y="1666448"/>
                </a:moveTo>
                <a:lnTo>
                  <a:pt x="5593976" y="1666479"/>
                </a:lnTo>
                <a:lnTo>
                  <a:pt x="5593963" y="1666513"/>
                </a:lnTo>
                <a:close/>
                <a:moveTo>
                  <a:pt x="5608459" y="1658359"/>
                </a:moveTo>
                <a:cubicBezTo>
                  <a:pt x="5603994" y="1658359"/>
                  <a:pt x="5600370" y="1661983"/>
                  <a:pt x="5600370" y="1666448"/>
                </a:cubicBezTo>
                <a:cubicBezTo>
                  <a:pt x="5600370" y="1670914"/>
                  <a:pt x="5603994" y="1674538"/>
                  <a:pt x="5608459" y="1674538"/>
                </a:cubicBezTo>
                <a:cubicBezTo>
                  <a:pt x="5612925" y="1674538"/>
                  <a:pt x="5616549" y="1670914"/>
                  <a:pt x="5616549" y="1666448"/>
                </a:cubicBezTo>
                <a:cubicBezTo>
                  <a:pt x="5616549" y="1661983"/>
                  <a:pt x="5612925" y="1658359"/>
                  <a:pt x="5608459" y="1658359"/>
                </a:cubicBezTo>
                <a:close/>
                <a:moveTo>
                  <a:pt x="1130338" y="1656223"/>
                </a:moveTo>
                <a:cubicBezTo>
                  <a:pt x="1130338" y="1656223"/>
                  <a:pt x="1183277" y="1656223"/>
                  <a:pt x="1183277" y="1656223"/>
                </a:cubicBezTo>
                <a:lnTo>
                  <a:pt x="1183277" y="1659459"/>
                </a:lnTo>
                <a:cubicBezTo>
                  <a:pt x="1183212" y="1672079"/>
                  <a:pt x="1183277" y="1684763"/>
                  <a:pt x="1183406" y="1697447"/>
                </a:cubicBezTo>
                <a:cubicBezTo>
                  <a:pt x="1190201" y="1698677"/>
                  <a:pt x="1195378" y="1704631"/>
                  <a:pt x="1195378" y="1711750"/>
                </a:cubicBezTo>
                <a:lnTo>
                  <a:pt x="1195314" y="1711815"/>
                </a:lnTo>
                <a:cubicBezTo>
                  <a:pt x="1195314" y="1719839"/>
                  <a:pt x="1188777" y="1726376"/>
                  <a:pt x="1180753" y="1726376"/>
                </a:cubicBezTo>
                <a:cubicBezTo>
                  <a:pt x="1172728" y="1726376"/>
                  <a:pt x="1166191" y="1719839"/>
                  <a:pt x="1166191" y="1711815"/>
                </a:cubicBezTo>
                <a:cubicBezTo>
                  <a:pt x="1166191" y="1705149"/>
                  <a:pt x="1170722" y="1699518"/>
                  <a:pt x="1176870" y="1697836"/>
                </a:cubicBezTo>
                <a:cubicBezTo>
                  <a:pt x="1176740" y="1686122"/>
                  <a:pt x="1176740" y="1674408"/>
                  <a:pt x="1176740" y="1662695"/>
                </a:cubicBezTo>
                <a:lnTo>
                  <a:pt x="1136681" y="1662695"/>
                </a:lnTo>
                <a:lnTo>
                  <a:pt x="1136681" y="1665089"/>
                </a:lnTo>
                <a:cubicBezTo>
                  <a:pt x="1136681" y="1673438"/>
                  <a:pt x="1136616" y="1681851"/>
                  <a:pt x="1136681" y="1690199"/>
                </a:cubicBezTo>
                <a:cubicBezTo>
                  <a:pt x="1136681" y="1690911"/>
                  <a:pt x="1136422" y="1691493"/>
                  <a:pt x="1136098" y="1692011"/>
                </a:cubicBezTo>
                <a:cubicBezTo>
                  <a:pt x="1141405" y="1693694"/>
                  <a:pt x="1145288" y="1698612"/>
                  <a:pt x="1145288" y="1704502"/>
                </a:cubicBezTo>
                <a:cubicBezTo>
                  <a:pt x="1145288" y="1711750"/>
                  <a:pt x="1139399" y="1717639"/>
                  <a:pt x="1132150" y="1717639"/>
                </a:cubicBezTo>
                <a:cubicBezTo>
                  <a:pt x="1124902" y="1717639"/>
                  <a:pt x="1119013" y="1711750"/>
                  <a:pt x="1119013" y="1704502"/>
                </a:cubicBezTo>
                <a:cubicBezTo>
                  <a:pt x="1119013" y="1697771"/>
                  <a:pt x="1124061" y="1692335"/>
                  <a:pt x="1130533" y="1691493"/>
                </a:cubicBezTo>
                <a:cubicBezTo>
                  <a:pt x="1130403" y="1691105"/>
                  <a:pt x="1130274" y="1690717"/>
                  <a:pt x="1130274" y="1690264"/>
                </a:cubicBezTo>
                <a:cubicBezTo>
                  <a:pt x="1130209" y="1681851"/>
                  <a:pt x="1130274" y="1673438"/>
                  <a:pt x="1130338" y="1665024"/>
                </a:cubicBezTo>
                <a:close/>
                <a:moveTo>
                  <a:pt x="1272521" y="1655123"/>
                </a:moveTo>
                <a:cubicBezTo>
                  <a:pt x="1268055" y="1655123"/>
                  <a:pt x="1264431" y="1658747"/>
                  <a:pt x="1264431" y="1663212"/>
                </a:cubicBezTo>
                <a:cubicBezTo>
                  <a:pt x="1264431" y="1667678"/>
                  <a:pt x="1268055" y="1671302"/>
                  <a:pt x="1272521" y="1671302"/>
                </a:cubicBezTo>
                <a:cubicBezTo>
                  <a:pt x="1276986" y="1671302"/>
                  <a:pt x="1280610" y="1667678"/>
                  <a:pt x="1280610" y="1663212"/>
                </a:cubicBezTo>
                <a:cubicBezTo>
                  <a:pt x="1280610" y="1658747"/>
                  <a:pt x="1276986" y="1655123"/>
                  <a:pt x="1272521" y="1655123"/>
                </a:cubicBezTo>
                <a:close/>
                <a:moveTo>
                  <a:pt x="1692595" y="1650270"/>
                </a:moveTo>
                <a:cubicBezTo>
                  <a:pt x="1688129" y="1650270"/>
                  <a:pt x="1684505" y="1653894"/>
                  <a:pt x="1684505" y="1658359"/>
                </a:cubicBezTo>
                <a:cubicBezTo>
                  <a:pt x="1684505" y="1662825"/>
                  <a:pt x="1688129" y="1666449"/>
                  <a:pt x="1692595" y="1666449"/>
                </a:cubicBezTo>
                <a:cubicBezTo>
                  <a:pt x="1697060" y="1666449"/>
                  <a:pt x="1700684" y="1662825"/>
                  <a:pt x="1700684" y="1658359"/>
                </a:cubicBezTo>
                <a:cubicBezTo>
                  <a:pt x="1700684" y="1653894"/>
                  <a:pt x="1697060" y="1650270"/>
                  <a:pt x="1692595" y="1650270"/>
                </a:cubicBezTo>
                <a:close/>
                <a:moveTo>
                  <a:pt x="1272521" y="1648651"/>
                </a:moveTo>
                <a:cubicBezTo>
                  <a:pt x="1280546" y="1648651"/>
                  <a:pt x="1287082" y="1655187"/>
                  <a:pt x="1287082" y="1663212"/>
                </a:cubicBezTo>
                <a:cubicBezTo>
                  <a:pt x="1287082" y="1669878"/>
                  <a:pt x="1282552" y="1675508"/>
                  <a:pt x="1276404" y="1677191"/>
                </a:cubicBezTo>
                <a:cubicBezTo>
                  <a:pt x="1276663" y="1739642"/>
                  <a:pt x="1279575" y="1803259"/>
                  <a:pt x="1285076" y="1866228"/>
                </a:cubicBezTo>
                <a:lnTo>
                  <a:pt x="1285399" y="1869722"/>
                </a:lnTo>
                <a:lnTo>
                  <a:pt x="1238415" y="1869722"/>
                </a:lnTo>
                <a:cubicBezTo>
                  <a:pt x="1248058" y="1981553"/>
                  <a:pt x="1266114" y="2093512"/>
                  <a:pt x="1291936" y="2202818"/>
                </a:cubicBezTo>
                <a:lnTo>
                  <a:pt x="1291936" y="2202883"/>
                </a:lnTo>
                <a:cubicBezTo>
                  <a:pt x="1299184" y="2202883"/>
                  <a:pt x="1305073" y="2208772"/>
                  <a:pt x="1305073" y="2216020"/>
                </a:cubicBezTo>
                <a:cubicBezTo>
                  <a:pt x="1305073" y="2223269"/>
                  <a:pt x="1299184" y="2229158"/>
                  <a:pt x="1291936" y="2229158"/>
                </a:cubicBezTo>
                <a:cubicBezTo>
                  <a:pt x="1284687" y="2229158"/>
                  <a:pt x="1278798" y="2223269"/>
                  <a:pt x="1278798" y="2216020"/>
                </a:cubicBezTo>
                <a:cubicBezTo>
                  <a:pt x="1278798" y="2211037"/>
                  <a:pt x="1281646" y="2206701"/>
                  <a:pt x="1285723" y="2204501"/>
                </a:cubicBezTo>
                <a:cubicBezTo>
                  <a:pt x="1259513" y="2093706"/>
                  <a:pt x="1241263" y="1980194"/>
                  <a:pt x="1231685" y="1866810"/>
                </a:cubicBezTo>
                <a:lnTo>
                  <a:pt x="1231361" y="1863316"/>
                </a:lnTo>
                <a:lnTo>
                  <a:pt x="1278280" y="1863316"/>
                </a:lnTo>
                <a:cubicBezTo>
                  <a:pt x="1272909" y="1801382"/>
                  <a:pt x="1270126" y="1738931"/>
                  <a:pt x="1269867" y="1677514"/>
                </a:cubicBezTo>
                <a:cubicBezTo>
                  <a:pt x="1263137" y="1676285"/>
                  <a:pt x="1257959" y="1670331"/>
                  <a:pt x="1257959" y="1663212"/>
                </a:cubicBezTo>
                <a:cubicBezTo>
                  <a:pt x="1257959" y="1655187"/>
                  <a:pt x="1264496" y="1648651"/>
                  <a:pt x="1272521" y="1648651"/>
                </a:cubicBezTo>
                <a:close/>
                <a:moveTo>
                  <a:pt x="3276531" y="1647551"/>
                </a:moveTo>
                <a:cubicBezTo>
                  <a:pt x="3272065" y="1647551"/>
                  <a:pt x="3268441" y="1651175"/>
                  <a:pt x="3268441" y="1655641"/>
                </a:cubicBezTo>
                <a:cubicBezTo>
                  <a:pt x="3268441" y="1660106"/>
                  <a:pt x="3272065" y="1663730"/>
                  <a:pt x="3276531" y="1663730"/>
                </a:cubicBezTo>
                <a:cubicBezTo>
                  <a:pt x="3280996" y="1663730"/>
                  <a:pt x="3284620" y="1660106"/>
                  <a:pt x="3284620" y="1655641"/>
                </a:cubicBezTo>
                <a:cubicBezTo>
                  <a:pt x="3284620" y="1651175"/>
                  <a:pt x="3280996" y="1647551"/>
                  <a:pt x="3276531" y="1647551"/>
                </a:cubicBezTo>
                <a:close/>
                <a:moveTo>
                  <a:pt x="1229354" y="1644316"/>
                </a:moveTo>
                <a:cubicBezTo>
                  <a:pt x="1224889" y="1644316"/>
                  <a:pt x="1221265" y="1647940"/>
                  <a:pt x="1221265" y="1652405"/>
                </a:cubicBezTo>
                <a:cubicBezTo>
                  <a:pt x="1221265" y="1656871"/>
                  <a:pt x="1224889" y="1660495"/>
                  <a:pt x="1229354" y="1660495"/>
                </a:cubicBezTo>
                <a:cubicBezTo>
                  <a:pt x="1233820" y="1660495"/>
                  <a:pt x="1237444" y="1656871"/>
                  <a:pt x="1237444" y="1652405"/>
                </a:cubicBezTo>
                <a:cubicBezTo>
                  <a:pt x="1237444" y="1647940"/>
                  <a:pt x="1233820" y="1644316"/>
                  <a:pt x="1229354" y="1644316"/>
                </a:cubicBezTo>
                <a:close/>
                <a:moveTo>
                  <a:pt x="1692724" y="1643798"/>
                </a:moveTo>
                <a:cubicBezTo>
                  <a:pt x="1700749" y="1643798"/>
                  <a:pt x="1707285" y="1650334"/>
                  <a:pt x="1707285" y="1658359"/>
                </a:cubicBezTo>
                <a:cubicBezTo>
                  <a:pt x="1707285" y="1665284"/>
                  <a:pt x="1702367" y="1671108"/>
                  <a:pt x="1695830" y="1672532"/>
                </a:cubicBezTo>
                <a:cubicBezTo>
                  <a:pt x="1695830" y="1684634"/>
                  <a:pt x="1695960" y="1697318"/>
                  <a:pt x="1696284" y="1711168"/>
                </a:cubicBezTo>
                <a:lnTo>
                  <a:pt x="1742944" y="1711168"/>
                </a:lnTo>
                <a:lnTo>
                  <a:pt x="1742944" y="1714339"/>
                </a:lnTo>
                <a:cubicBezTo>
                  <a:pt x="1744886" y="1795493"/>
                  <a:pt x="1752457" y="1877166"/>
                  <a:pt x="1765336" y="1957220"/>
                </a:cubicBezTo>
                <a:lnTo>
                  <a:pt x="1800348" y="1922208"/>
                </a:lnTo>
                <a:cubicBezTo>
                  <a:pt x="1791611" y="1861893"/>
                  <a:pt x="1785981" y="1800800"/>
                  <a:pt x="1783521" y="1740614"/>
                </a:cubicBezTo>
                <a:lnTo>
                  <a:pt x="1783392" y="1737249"/>
                </a:lnTo>
                <a:lnTo>
                  <a:pt x="1837366" y="1737249"/>
                </a:lnTo>
                <a:lnTo>
                  <a:pt x="1837495" y="1740355"/>
                </a:lnTo>
                <a:cubicBezTo>
                  <a:pt x="1840148" y="1805848"/>
                  <a:pt x="1846555" y="1871665"/>
                  <a:pt x="1856586" y="1936058"/>
                </a:cubicBezTo>
                <a:lnTo>
                  <a:pt x="1891922" y="1900722"/>
                </a:lnTo>
                <a:cubicBezTo>
                  <a:pt x="1889268" y="1881890"/>
                  <a:pt x="1887132" y="1864546"/>
                  <a:pt x="1885320" y="1848043"/>
                </a:cubicBezTo>
                <a:cubicBezTo>
                  <a:pt x="1878460" y="1847590"/>
                  <a:pt x="1873024" y="1842219"/>
                  <a:pt x="1873024" y="1834971"/>
                </a:cubicBezTo>
                <a:cubicBezTo>
                  <a:pt x="1873024" y="1827722"/>
                  <a:pt x="1878913" y="1821833"/>
                  <a:pt x="1886162" y="1821833"/>
                </a:cubicBezTo>
                <a:cubicBezTo>
                  <a:pt x="1893410" y="1821833"/>
                  <a:pt x="1899299" y="1827722"/>
                  <a:pt x="1899299" y="1834971"/>
                </a:cubicBezTo>
                <a:lnTo>
                  <a:pt x="1899364" y="1835035"/>
                </a:lnTo>
                <a:cubicBezTo>
                  <a:pt x="1899364" y="1840342"/>
                  <a:pt x="1896193" y="1844872"/>
                  <a:pt x="1891663" y="1846943"/>
                </a:cubicBezTo>
                <a:cubicBezTo>
                  <a:pt x="1893539" y="1863963"/>
                  <a:pt x="1895805" y="1881955"/>
                  <a:pt x="1898523" y="1901499"/>
                </a:cubicBezTo>
                <a:lnTo>
                  <a:pt x="1898717" y="1903117"/>
                </a:lnTo>
                <a:lnTo>
                  <a:pt x="1852121" y="1949713"/>
                </a:lnTo>
                <a:lnTo>
                  <a:pt x="1851150" y="1943435"/>
                </a:lnTo>
                <a:cubicBezTo>
                  <a:pt x="1840666" y="1877813"/>
                  <a:pt x="1833936" y="1810637"/>
                  <a:pt x="1831088" y="1743785"/>
                </a:cubicBezTo>
                <a:lnTo>
                  <a:pt x="1790122" y="1743785"/>
                </a:lnTo>
                <a:cubicBezTo>
                  <a:pt x="1792711" y="1803195"/>
                  <a:pt x="1798342" y="1863446"/>
                  <a:pt x="1807014" y="1922920"/>
                </a:cubicBezTo>
                <a:lnTo>
                  <a:pt x="1807272" y="1924538"/>
                </a:lnTo>
                <a:lnTo>
                  <a:pt x="1761065" y="1970746"/>
                </a:lnTo>
                <a:lnTo>
                  <a:pt x="1760029" y="1964533"/>
                </a:lnTo>
                <a:cubicBezTo>
                  <a:pt x="1746633" y="1883249"/>
                  <a:pt x="1738738" y="1800218"/>
                  <a:pt x="1736602" y="1717704"/>
                </a:cubicBezTo>
                <a:lnTo>
                  <a:pt x="1689941" y="1717704"/>
                </a:lnTo>
                <a:lnTo>
                  <a:pt x="1689941" y="1714533"/>
                </a:lnTo>
                <a:cubicBezTo>
                  <a:pt x="1689553" y="1699325"/>
                  <a:pt x="1689359" y="1685605"/>
                  <a:pt x="1689359" y="1672467"/>
                </a:cubicBezTo>
                <a:cubicBezTo>
                  <a:pt x="1682952" y="1670979"/>
                  <a:pt x="1678163" y="1665219"/>
                  <a:pt x="1678163" y="1658359"/>
                </a:cubicBezTo>
                <a:cubicBezTo>
                  <a:pt x="1678163" y="1650334"/>
                  <a:pt x="1684699" y="1643798"/>
                  <a:pt x="1692724" y="1643798"/>
                </a:cubicBezTo>
                <a:close/>
                <a:moveTo>
                  <a:pt x="1229354" y="1637844"/>
                </a:moveTo>
                <a:cubicBezTo>
                  <a:pt x="1237379" y="1637844"/>
                  <a:pt x="1243916" y="1644380"/>
                  <a:pt x="1243916" y="1652405"/>
                </a:cubicBezTo>
                <a:lnTo>
                  <a:pt x="1243851" y="1652405"/>
                </a:lnTo>
                <a:cubicBezTo>
                  <a:pt x="1243851" y="1660236"/>
                  <a:pt x="1237573" y="1666643"/>
                  <a:pt x="1229807" y="1666902"/>
                </a:cubicBezTo>
                <a:cubicBezTo>
                  <a:pt x="1229807" y="1667096"/>
                  <a:pt x="1229807" y="1667290"/>
                  <a:pt x="1229807" y="1667484"/>
                </a:cubicBezTo>
                <a:cubicBezTo>
                  <a:pt x="1230131" y="1667937"/>
                  <a:pt x="1230325" y="1668520"/>
                  <a:pt x="1230325" y="1669102"/>
                </a:cubicBezTo>
                <a:cubicBezTo>
                  <a:pt x="1230325" y="1677062"/>
                  <a:pt x="1230390" y="1685087"/>
                  <a:pt x="1230455" y="1693047"/>
                </a:cubicBezTo>
                <a:cubicBezTo>
                  <a:pt x="1237444" y="1694083"/>
                  <a:pt x="1242815" y="1700101"/>
                  <a:pt x="1242815" y="1707350"/>
                </a:cubicBezTo>
                <a:cubicBezTo>
                  <a:pt x="1242815" y="1715374"/>
                  <a:pt x="1236279" y="1721911"/>
                  <a:pt x="1228254" y="1721911"/>
                </a:cubicBezTo>
                <a:cubicBezTo>
                  <a:pt x="1220229" y="1721911"/>
                  <a:pt x="1213693" y="1715374"/>
                  <a:pt x="1213693" y="1707350"/>
                </a:cubicBezTo>
                <a:cubicBezTo>
                  <a:pt x="1213693" y="1700813"/>
                  <a:pt x="1218029" y="1695312"/>
                  <a:pt x="1223983" y="1693500"/>
                </a:cubicBezTo>
                <a:cubicBezTo>
                  <a:pt x="1223659" y="1692982"/>
                  <a:pt x="1223400" y="1692465"/>
                  <a:pt x="1223400" y="1691818"/>
                </a:cubicBezTo>
                <a:cubicBezTo>
                  <a:pt x="1223336" y="1683081"/>
                  <a:pt x="1223336" y="1674344"/>
                  <a:pt x="1223336" y="1665607"/>
                </a:cubicBezTo>
                <a:cubicBezTo>
                  <a:pt x="1218353" y="1663342"/>
                  <a:pt x="1214793" y="1658294"/>
                  <a:pt x="1214793" y="1652405"/>
                </a:cubicBezTo>
                <a:cubicBezTo>
                  <a:pt x="1214793" y="1644380"/>
                  <a:pt x="1221329" y="1637844"/>
                  <a:pt x="1229354" y="1637844"/>
                </a:cubicBezTo>
                <a:close/>
                <a:moveTo>
                  <a:pt x="1086978" y="1636744"/>
                </a:moveTo>
                <a:cubicBezTo>
                  <a:pt x="1082513" y="1636744"/>
                  <a:pt x="1078888" y="1640368"/>
                  <a:pt x="1078888" y="1644833"/>
                </a:cubicBezTo>
                <a:cubicBezTo>
                  <a:pt x="1078888" y="1649299"/>
                  <a:pt x="1082513" y="1652923"/>
                  <a:pt x="1086978" y="1652923"/>
                </a:cubicBezTo>
                <a:cubicBezTo>
                  <a:pt x="1091443" y="1652923"/>
                  <a:pt x="1095068" y="1649299"/>
                  <a:pt x="1095068" y="1644833"/>
                </a:cubicBezTo>
                <a:cubicBezTo>
                  <a:pt x="1095068" y="1640368"/>
                  <a:pt x="1091443" y="1636744"/>
                  <a:pt x="1086978" y="1636744"/>
                </a:cubicBezTo>
                <a:close/>
                <a:moveTo>
                  <a:pt x="1363511" y="1633637"/>
                </a:moveTo>
                <a:cubicBezTo>
                  <a:pt x="1363511" y="1633637"/>
                  <a:pt x="1416579" y="1633637"/>
                  <a:pt x="1416579" y="1633637"/>
                </a:cubicBezTo>
                <a:lnTo>
                  <a:pt x="1416579" y="1636938"/>
                </a:lnTo>
                <a:cubicBezTo>
                  <a:pt x="1415414" y="1711103"/>
                  <a:pt x="1418132" y="1786109"/>
                  <a:pt x="1424733" y="1859821"/>
                </a:cubicBezTo>
                <a:lnTo>
                  <a:pt x="1425057" y="1863316"/>
                </a:lnTo>
                <a:lnTo>
                  <a:pt x="1371860" y="1863316"/>
                </a:lnTo>
                <a:lnTo>
                  <a:pt x="1371601" y="1860339"/>
                </a:lnTo>
                <a:cubicBezTo>
                  <a:pt x="1369854" y="1840212"/>
                  <a:pt x="1368495" y="1822739"/>
                  <a:pt x="1367459" y="1806430"/>
                </a:cubicBezTo>
                <a:cubicBezTo>
                  <a:pt x="1362282" y="1804618"/>
                  <a:pt x="1358528" y="1799764"/>
                  <a:pt x="1358528" y="1794004"/>
                </a:cubicBezTo>
                <a:cubicBezTo>
                  <a:pt x="1358528" y="1786756"/>
                  <a:pt x="1364417" y="1780867"/>
                  <a:pt x="1371666" y="1780867"/>
                </a:cubicBezTo>
                <a:cubicBezTo>
                  <a:pt x="1378914" y="1780867"/>
                  <a:pt x="1384803" y="1786756"/>
                  <a:pt x="1384803" y="1794004"/>
                </a:cubicBezTo>
                <a:lnTo>
                  <a:pt x="1384997" y="1794069"/>
                </a:lnTo>
                <a:cubicBezTo>
                  <a:pt x="1384997" y="1800541"/>
                  <a:pt x="1380273" y="1805912"/>
                  <a:pt x="1374060" y="1807012"/>
                </a:cubicBezTo>
                <a:cubicBezTo>
                  <a:pt x="1375031" y="1822221"/>
                  <a:pt x="1376261" y="1838465"/>
                  <a:pt x="1377878" y="1856909"/>
                </a:cubicBezTo>
                <a:lnTo>
                  <a:pt x="1418067" y="1856909"/>
                </a:lnTo>
                <a:cubicBezTo>
                  <a:pt x="1411790" y="1785138"/>
                  <a:pt x="1409137" y="1712267"/>
                  <a:pt x="1410172" y="1640109"/>
                </a:cubicBezTo>
                <a:lnTo>
                  <a:pt x="1369983" y="1640109"/>
                </a:lnTo>
                <a:cubicBezTo>
                  <a:pt x="1369465" y="1678421"/>
                  <a:pt x="1369918" y="1717186"/>
                  <a:pt x="1371407" y="1755369"/>
                </a:cubicBezTo>
                <a:lnTo>
                  <a:pt x="1371536" y="1758734"/>
                </a:lnTo>
                <a:lnTo>
                  <a:pt x="1318469" y="1758734"/>
                </a:lnTo>
                <a:lnTo>
                  <a:pt x="1318339" y="1755628"/>
                </a:lnTo>
                <a:cubicBezTo>
                  <a:pt x="1317369" y="1730323"/>
                  <a:pt x="1316786" y="1705343"/>
                  <a:pt x="1316657" y="1681010"/>
                </a:cubicBezTo>
                <a:cubicBezTo>
                  <a:pt x="1309408" y="1680945"/>
                  <a:pt x="1303584" y="1675120"/>
                  <a:pt x="1303584" y="1667872"/>
                </a:cubicBezTo>
                <a:cubicBezTo>
                  <a:pt x="1303584" y="1660624"/>
                  <a:pt x="1309473" y="1654735"/>
                  <a:pt x="1316721" y="1654735"/>
                </a:cubicBezTo>
                <a:cubicBezTo>
                  <a:pt x="1323970" y="1654735"/>
                  <a:pt x="1329859" y="1660624"/>
                  <a:pt x="1329859" y="1667872"/>
                </a:cubicBezTo>
                <a:cubicBezTo>
                  <a:pt x="1329859" y="1672791"/>
                  <a:pt x="1327076" y="1677062"/>
                  <a:pt x="1323064" y="1679327"/>
                </a:cubicBezTo>
                <a:cubicBezTo>
                  <a:pt x="1323193" y="1703078"/>
                  <a:pt x="1323646" y="1727476"/>
                  <a:pt x="1324617" y="1752262"/>
                </a:cubicBezTo>
                <a:lnTo>
                  <a:pt x="1364741" y="1752262"/>
                </a:lnTo>
                <a:cubicBezTo>
                  <a:pt x="1363317" y="1713950"/>
                  <a:pt x="1362864" y="1675120"/>
                  <a:pt x="1363511" y="1636808"/>
                </a:cubicBezTo>
                <a:close/>
                <a:moveTo>
                  <a:pt x="4069372" y="1630143"/>
                </a:moveTo>
                <a:cubicBezTo>
                  <a:pt x="4076620" y="1630143"/>
                  <a:pt x="4082510" y="1636032"/>
                  <a:pt x="4082510" y="1643280"/>
                </a:cubicBezTo>
                <a:cubicBezTo>
                  <a:pt x="4082510" y="1648328"/>
                  <a:pt x="4079662" y="1652664"/>
                  <a:pt x="4075455" y="1654865"/>
                </a:cubicBezTo>
                <a:cubicBezTo>
                  <a:pt x="4075585" y="1659654"/>
                  <a:pt x="4075714" y="1664443"/>
                  <a:pt x="4075714" y="1669167"/>
                </a:cubicBezTo>
                <a:cubicBezTo>
                  <a:pt x="4075714" y="1690718"/>
                  <a:pt x="4074291" y="1712527"/>
                  <a:pt x="4071637" y="1733884"/>
                </a:cubicBezTo>
                <a:cubicBezTo>
                  <a:pt x="4076944" y="1736019"/>
                  <a:pt x="4080697" y="1741261"/>
                  <a:pt x="4080697" y="1747345"/>
                </a:cubicBezTo>
                <a:cubicBezTo>
                  <a:pt x="4080697" y="1755369"/>
                  <a:pt x="4074161" y="1761906"/>
                  <a:pt x="4066136" y="1761906"/>
                </a:cubicBezTo>
                <a:cubicBezTo>
                  <a:pt x="4058111" y="1761906"/>
                  <a:pt x="4051575" y="1755046"/>
                  <a:pt x="4051575" y="1747345"/>
                </a:cubicBezTo>
                <a:cubicBezTo>
                  <a:pt x="4051575" y="1739643"/>
                  <a:pt x="4057658" y="1733431"/>
                  <a:pt x="4065230" y="1732913"/>
                </a:cubicBezTo>
                <a:cubicBezTo>
                  <a:pt x="4067884" y="1711880"/>
                  <a:pt x="4069242" y="1690459"/>
                  <a:pt x="4069242" y="1669167"/>
                </a:cubicBezTo>
                <a:cubicBezTo>
                  <a:pt x="4069242" y="1664960"/>
                  <a:pt x="4069178" y="1660689"/>
                  <a:pt x="4069049" y="1656418"/>
                </a:cubicBezTo>
                <a:cubicBezTo>
                  <a:pt x="4061929" y="1656224"/>
                  <a:pt x="4056235" y="1650529"/>
                  <a:pt x="4056235" y="1643280"/>
                </a:cubicBezTo>
                <a:cubicBezTo>
                  <a:pt x="4056235" y="1636032"/>
                  <a:pt x="4062124" y="1630143"/>
                  <a:pt x="4069372" y="1630143"/>
                </a:cubicBezTo>
                <a:close/>
                <a:moveTo>
                  <a:pt x="1597721" y="1622247"/>
                </a:moveTo>
                <a:cubicBezTo>
                  <a:pt x="1593255" y="1622247"/>
                  <a:pt x="1589631" y="1625871"/>
                  <a:pt x="1589631" y="1630337"/>
                </a:cubicBezTo>
                <a:cubicBezTo>
                  <a:pt x="1589631" y="1634802"/>
                  <a:pt x="1593255" y="1638426"/>
                  <a:pt x="1597721" y="1638426"/>
                </a:cubicBezTo>
                <a:cubicBezTo>
                  <a:pt x="1602186" y="1638426"/>
                  <a:pt x="1605810" y="1634802"/>
                  <a:pt x="1605810" y="1630337"/>
                </a:cubicBezTo>
                <a:cubicBezTo>
                  <a:pt x="1605810" y="1625871"/>
                  <a:pt x="1602186" y="1622247"/>
                  <a:pt x="1597721" y="1622247"/>
                </a:cubicBezTo>
                <a:close/>
                <a:moveTo>
                  <a:pt x="5562123" y="1619529"/>
                </a:moveTo>
                <a:cubicBezTo>
                  <a:pt x="5557658" y="1619529"/>
                  <a:pt x="5554033" y="1623153"/>
                  <a:pt x="5554033" y="1627618"/>
                </a:cubicBezTo>
                <a:cubicBezTo>
                  <a:pt x="5554033" y="1632084"/>
                  <a:pt x="5557658" y="1635708"/>
                  <a:pt x="5562123" y="1635708"/>
                </a:cubicBezTo>
                <a:cubicBezTo>
                  <a:pt x="5566588" y="1635708"/>
                  <a:pt x="5570212" y="1632084"/>
                  <a:pt x="5570212" y="1627618"/>
                </a:cubicBezTo>
                <a:cubicBezTo>
                  <a:pt x="5570212" y="1623153"/>
                  <a:pt x="5566588" y="1619529"/>
                  <a:pt x="5562123" y="1619529"/>
                </a:cubicBezTo>
                <a:close/>
                <a:moveTo>
                  <a:pt x="1645611" y="1619011"/>
                </a:moveTo>
                <a:cubicBezTo>
                  <a:pt x="1652859" y="1619011"/>
                  <a:pt x="1658749" y="1624900"/>
                  <a:pt x="1658749" y="1632148"/>
                </a:cubicBezTo>
                <a:cubicBezTo>
                  <a:pt x="1658749" y="1638102"/>
                  <a:pt x="1654801" y="1643086"/>
                  <a:pt x="1649365" y="1644703"/>
                </a:cubicBezTo>
                <a:cubicBezTo>
                  <a:pt x="1649041" y="1666319"/>
                  <a:pt x="1649106" y="1688193"/>
                  <a:pt x="1649559" y="1710002"/>
                </a:cubicBezTo>
                <a:lnTo>
                  <a:pt x="1649623" y="1709938"/>
                </a:lnTo>
                <a:cubicBezTo>
                  <a:pt x="1656030" y="1711426"/>
                  <a:pt x="1660820" y="1717186"/>
                  <a:pt x="1660820" y="1724046"/>
                </a:cubicBezTo>
                <a:cubicBezTo>
                  <a:pt x="1660820" y="1732071"/>
                  <a:pt x="1654283" y="1738607"/>
                  <a:pt x="1646258" y="1738607"/>
                </a:cubicBezTo>
                <a:cubicBezTo>
                  <a:pt x="1638233" y="1738607"/>
                  <a:pt x="1631697" y="1732071"/>
                  <a:pt x="1631697" y="1724046"/>
                </a:cubicBezTo>
                <a:cubicBezTo>
                  <a:pt x="1631697" y="1717121"/>
                  <a:pt x="1636615" y="1711297"/>
                  <a:pt x="1643152" y="1709873"/>
                </a:cubicBezTo>
                <a:cubicBezTo>
                  <a:pt x="1642699" y="1688258"/>
                  <a:pt x="1642699" y="1666513"/>
                  <a:pt x="1642958" y="1645027"/>
                </a:cubicBezTo>
                <a:cubicBezTo>
                  <a:pt x="1637004" y="1643797"/>
                  <a:pt x="1632474" y="1638491"/>
                  <a:pt x="1632474" y="1632148"/>
                </a:cubicBezTo>
                <a:cubicBezTo>
                  <a:pt x="1632474" y="1624900"/>
                  <a:pt x="1638363" y="1619011"/>
                  <a:pt x="1645611" y="1619011"/>
                </a:cubicBezTo>
                <a:close/>
                <a:moveTo>
                  <a:pt x="4117844" y="1616293"/>
                </a:moveTo>
                <a:cubicBezTo>
                  <a:pt x="4113379" y="1616293"/>
                  <a:pt x="4109755" y="1619917"/>
                  <a:pt x="4109755" y="1624383"/>
                </a:cubicBezTo>
                <a:cubicBezTo>
                  <a:pt x="4109755" y="1628848"/>
                  <a:pt x="4113379" y="1632472"/>
                  <a:pt x="4117844" y="1632472"/>
                </a:cubicBezTo>
                <a:cubicBezTo>
                  <a:pt x="4122310" y="1632472"/>
                  <a:pt x="4125934" y="1628848"/>
                  <a:pt x="4125934" y="1624383"/>
                </a:cubicBezTo>
                <a:cubicBezTo>
                  <a:pt x="4125934" y="1619917"/>
                  <a:pt x="4122310" y="1616293"/>
                  <a:pt x="4117844" y="1616293"/>
                </a:cubicBezTo>
                <a:close/>
                <a:moveTo>
                  <a:pt x="1597656" y="1615840"/>
                </a:moveTo>
                <a:cubicBezTo>
                  <a:pt x="1605681" y="1615840"/>
                  <a:pt x="1612217" y="1622376"/>
                  <a:pt x="1612217" y="1630401"/>
                </a:cubicBezTo>
                <a:cubicBezTo>
                  <a:pt x="1612217" y="1636614"/>
                  <a:pt x="1608270" y="1641921"/>
                  <a:pt x="1602704" y="1643992"/>
                </a:cubicBezTo>
                <a:cubicBezTo>
                  <a:pt x="1602186" y="1684116"/>
                  <a:pt x="1602963" y="1724952"/>
                  <a:pt x="1604969" y="1765594"/>
                </a:cubicBezTo>
                <a:cubicBezTo>
                  <a:pt x="1609888" y="1767471"/>
                  <a:pt x="1613382" y="1772195"/>
                  <a:pt x="1613382" y="1777825"/>
                </a:cubicBezTo>
                <a:cubicBezTo>
                  <a:pt x="1613382" y="1785074"/>
                  <a:pt x="1607493" y="1790963"/>
                  <a:pt x="1600245" y="1790963"/>
                </a:cubicBezTo>
                <a:cubicBezTo>
                  <a:pt x="1596621" y="1790963"/>
                  <a:pt x="1593337" y="1789491"/>
                  <a:pt x="1590958" y="1787112"/>
                </a:cubicBezTo>
                <a:lnTo>
                  <a:pt x="1587123" y="1777864"/>
                </a:lnTo>
                <a:lnTo>
                  <a:pt x="1598433" y="1764947"/>
                </a:lnTo>
                <a:cubicBezTo>
                  <a:pt x="1596491" y="1724823"/>
                  <a:pt x="1595715" y="1684504"/>
                  <a:pt x="1596232" y="1644833"/>
                </a:cubicBezTo>
                <a:cubicBezTo>
                  <a:pt x="1588855" y="1644056"/>
                  <a:pt x="1583095" y="1637908"/>
                  <a:pt x="1583095" y="1630401"/>
                </a:cubicBezTo>
                <a:cubicBezTo>
                  <a:pt x="1583095" y="1622376"/>
                  <a:pt x="1589631" y="1615840"/>
                  <a:pt x="1597656" y="1615840"/>
                </a:cubicBezTo>
                <a:close/>
                <a:moveTo>
                  <a:pt x="2578692" y="1610922"/>
                </a:moveTo>
                <a:cubicBezTo>
                  <a:pt x="2574227" y="1610922"/>
                  <a:pt x="2570603" y="1614546"/>
                  <a:pt x="2570603" y="1619011"/>
                </a:cubicBezTo>
                <a:cubicBezTo>
                  <a:pt x="2570603" y="1623477"/>
                  <a:pt x="2574227" y="1627101"/>
                  <a:pt x="2578692" y="1627101"/>
                </a:cubicBezTo>
                <a:cubicBezTo>
                  <a:pt x="2583158" y="1627101"/>
                  <a:pt x="2586782" y="1623477"/>
                  <a:pt x="2586782" y="1619011"/>
                </a:cubicBezTo>
                <a:cubicBezTo>
                  <a:pt x="2586782" y="1614546"/>
                  <a:pt x="2583158" y="1610922"/>
                  <a:pt x="2578692" y="1610922"/>
                </a:cubicBezTo>
                <a:close/>
                <a:moveTo>
                  <a:pt x="5702880" y="1610339"/>
                </a:moveTo>
                <a:cubicBezTo>
                  <a:pt x="5698415" y="1610339"/>
                  <a:pt x="5694791" y="1613963"/>
                  <a:pt x="5694791" y="1618429"/>
                </a:cubicBezTo>
                <a:cubicBezTo>
                  <a:pt x="5694791" y="1622894"/>
                  <a:pt x="5698415" y="1626518"/>
                  <a:pt x="5702880" y="1626518"/>
                </a:cubicBezTo>
                <a:cubicBezTo>
                  <a:pt x="5707346" y="1626518"/>
                  <a:pt x="5710970" y="1622894"/>
                  <a:pt x="5710970" y="1618429"/>
                </a:cubicBezTo>
                <a:cubicBezTo>
                  <a:pt x="5710970" y="1613963"/>
                  <a:pt x="5707346" y="1610339"/>
                  <a:pt x="5702880" y="1610339"/>
                </a:cubicBezTo>
                <a:close/>
                <a:moveTo>
                  <a:pt x="4163146" y="1609822"/>
                </a:moveTo>
                <a:cubicBezTo>
                  <a:pt x="4158681" y="1609822"/>
                  <a:pt x="4155057" y="1613446"/>
                  <a:pt x="4155057" y="1617911"/>
                </a:cubicBezTo>
                <a:cubicBezTo>
                  <a:pt x="4155057" y="1622377"/>
                  <a:pt x="4158681" y="1626001"/>
                  <a:pt x="4163146" y="1626001"/>
                </a:cubicBezTo>
                <a:cubicBezTo>
                  <a:pt x="4167612" y="1626001"/>
                  <a:pt x="4171236" y="1622377"/>
                  <a:pt x="4171236" y="1617911"/>
                </a:cubicBezTo>
                <a:cubicBezTo>
                  <a:pt x="4171236" y="1613446"/>
                  <a:pt x="4167612" y="1609822"/>
                  <a:pt x="4163146" y="1609822"/>
                </a:cubicBezTo>
                <a:close/>
                <a:moveTo>
                  <a:pt x="3423308" y="1604450"/>
                </a:moveTo>
                <a:cubicBezTo>
                  <a:pt x="3430427" y="1602832"/>
                  <a:pt x="3437481" y="1607233"/>
                  <a:pt x="3439099" y="1614351"/>
                </a:cubicBezTo>
                <a:cubicBezTo>
                  <a:pt x="3440717" y="1621470"/>
                  <a:pt x="3436251" y="1628524"/>
                  <a:pt x="3429197" y="1630142"/>
                </a:cubicBezTo>
                <a:cubicBezTo>
                  <a:pt x="3427838" y="1630466"/>
                  <a:pt x="3426479" y="1630530"/>
                  <a:pt x="3425120" y="1630401"/>
                </a:cubicBezTo>
                <a:cubicBezTo>
                  <a:pt x="3421755" y="1641921"/>
                  <a:pt x="3420007" y="1653828"/>
                  <a:pt x="3419749" y="1665995"/>
                </a:cubicBezTo>
                <a:cubicBezTo>
                  <a:pt x="3427385" y="1666448"/>
                  <a:pt x="3433468" y="1672467"/>
                  <a:pt x="3433468" y="1680492"/>
                </a:cubicBezTo>
                <a:cubicBezTo>
                  <a:pt x="3433468" y="1688516"/>
                  <a:pt x="3426932" y="1695053"/>
                  <a:pt x="3418907" y="1695053"/>
                </a:cubicBezTo>
                <a:cubicBezTo>
                  <a:pt x="3410882" y="1695053"/>
                  <a:pt x="3404346" y="1688516"/>
                  <a:pt x="3404346" y="1680492"/>
                </a:cubicBezTo>
                <a:lnTo>
                  <a:pt x="3404346" y="1680362"/>
                </a:lnTo>
                <a:cubicBezTo>
                  <a:pt x="3404346" y="1674343"/>
                  <a:pt x="3408035" y="1669166"/>
                  <a:pt x="3413212" y="1666966"/>
                </a:cubicBezTo>
                <a:cubicBezTo>
                  <a:pt x="3413406" y="1653764"/>
                  <a:pt x="3415283" y="1640756"/>
                  <a:pt x="3418972" y="1628201"/>
                </a:cubicBezTo>
                <a:cubicBezTo>
                  <a:pt x="3416254" y="1626453"/>
                  <a:pt x="3414183" y="1623670"/>
                  <a:pt x="3413406" y="1620241"/>
                </a:cubicBezTo>
                <a:cubicBezTo>
                  <a:pt x="3411789" y="1613122"/>
                  <a:pt x="3416254" y="1606068"/>
                  <a:pt x="3423308" y="1604450"/>
                </a:cubicBezTo>
                <a:close/>
                <a:moveTo>
                  <a:pt x="4163146" y="1603350"/>
                </a:moveTo>
                <a:cubicBezTo>
                  <a:pt x="4171171" y="1603350"/>
                  <a:pt x="4177707" y="1609886"/>
                  <a:pt x="4177707" y="1617911"/>
                </a:cubicBezTo>
                <a:lnTo>
                  <a:pt x="4177578" y="1617847"/>
                </a:lnTo>
                <a:cubicBezTo>
                  <a:pt x="4177578" y="1624318"/>
                  <a:pt x="4173307" y="1629754"/>
                  <a:pt x="4167482" y="1631631"/>
                </a:cubicBezTo>
                <a:cubicBezTo>
                  <a:pt x="4168065" y="1641403"/>
                  <a:pt x="4168388" y="1651240"/>
                  <a:pt x="4168518" y="1661077"/>
                </a:cubicBezTo>
                <a:cubicBezTo>
                  <a:pt x="4173565" y="1662889"/>
                  <a:pt x="4177254" y="1667743"/>
                  <a:pt x="4177254" y="1673438"/>
                </a:cubicBezTo>
                <a:cubicBezTo>
                  <a:pt x="4177254" y="1680686"/>
                  <a:pt x="4171365" y="1686575"/>
                  <a:pt x="4164117" y="1686575"/>
                </a:cubicBezTo>
                <a:cubicBezTo>
                  <a:pt x="4156869" y="1686575"/>
                  <a:pt x="4150979" y="1680686"/>
                  <a:pt x="4150979" y="1673438"/>
                </a:cubicBezTo>
                <a:cubicBezTo>
                  <a:pt x="4150979" y="1666902"/>
                  <a:pt x="4155833" y="1661465"/>
                  <a:pt x="4162111" y="1660495"/>
                </a:cubicBezTo>
                <a:cubicBezTo>
                  <a:pt x="4161981" y="1651046"/>
                  <a:pt x="4161723" y="1641662"/>
                  <a:pt x="4161140" y="1632278"/>
                </a:cubicBezTo>
                <a:cubicBezTo>
                  <a:pt x="4154086" y="1631308"/>
                  <a:pt x="4148585" y="1625289"/>
                  <a:pt x="4148585" y="1617911"/>
                </a:cubicBezTo>
                <a:cubicBezTo>
                  <a:pt x="4148585" y="1609886"/>
                  <a:pt x="4155121" y="1603350"/>
                  <a:pt x="4163146" y="1603350"/>
                </a:cubicBezTo>
                <a:close/>
                <a:moveTo>
                  <a:pt x="1458968" y="1599532"/>
                </a:moveTo>
                <a:cubicBezTo>
                  <a:pt x="1466217" y="1599532"/>
                  <a:pt x="1472106" y="1605421"/>
                  <a:pt x="1472106" y="1612669"/>
                </a:cubicBezTo>
                <a:cubicBezTo>
                  <a:pt x="1472106" y="1618365"/>
                  <a:pt x="1468417" y="1623218"/>
                  <a:pt x="1463304" y="1625030"/>
                </a:cubicBezTo>
                <a:cubicBezTo>
                  <a:pt x="1460910" y="1733560"/>
                  <a:pt x="1466993" y="1842931"/>
                  <a:pt x="1481555" y="1950295"/>
                </a:cubicBezTo>
                <a:lnTo>
                  <a:pt x="1517472" y="1914378"/>
                </a:lnTo>
                <a:cubicBezTo>
                  <a:pt x="1506794" y="1825716"/>
                  <a:pt x="1501940" y="1735501"/>
                  <a:pt x="1503040" y="1646387"/>
                </a:cubicBezTo>
                <a:lnTo>
                  <a:pt x="1503040" y="1643216"/>
                </a:lnTo>
                <a:cubicBezTo>
                  <a:pt x="1503040" y="1643216"/>
                  <a:pt x="1556043" y="1643216"/>
                  <a:pt x="1556043" y="1643216"/>
                </a:cubicBezTo>
                <a:lnTo>
                  <a:pt x="1556043" y="1646516"/>
                </a:lnTo>
                <a:cubicBezTo>
                  <a:pt x="1555525" y="1686705"/>
                  <a:pt x="1556367" y="1727347"/>
                  <a:pt x="1558308" y="1767601"/>
                </a:cubicBezTo>
                <a:cubicBezTo>
                  <a:pt x="1563356" y="1769478"/>
                  <a:pt x="1566980" y="1774266"/>
                  <a:pt x="1566980" y="1779962"/>
                </a:cubicBezTo>
                <a:cubicBezTo>
                  <a:pt x="1566980" y="1787210"/>
                  <a:pt x="1561091" y="1793099"/>
                  <a:pt x="1553843" y="1793099"/>
                </a:cubicBezTo>
                <a:cubicBezTo>
                  <a:pt x="1546595" y="1793099"/>
                  <a:pt x="1540705" y="1787210"/>
                  <a:pt x="1540705" y="1779962"/>
                </a:cubicBezTo>
                <a:lnTo>
                  <a:pt x="1540770" y="1779832"/>
                </a:lnTo>
                <a:cubicBezTo>
                  <a:pt x="1540770" y="1773296"/>
                  <a:pt x="1545624" y="1767860"/>
                  <a:pt x="1551901" y="1766889"/>
                </a:cubicBezTo>
                <a:cubicBezTo>
                  <a:pt x="1550025" y="1727929"/>
                  <a:pt x="1549248" y="1688582"/>
                  <a:pt x="1549636" y="1649622"/>
                </a:cubicBezTo>
                <a:lnTo>
                  <a:pt x="1509577" y="1649622"/>
                </a:lnTo>
                <a:cubicBezTo>
                  <a:pt x="1508671" y="1737960"/>
                  <a:pt x="1513589" y="1827269"/>
                  <a:pt x="1524203" y="1915154"/>
                </a:cubicBezTo>
                <a:lnTo>
                  <a:pt x="1524397" y="1916707"/>
                </a:lnTo>
                <a:lnTo>
                  <a:pt x="1477024" y="1964080"/>
                </a:lnTo>
                <a:lnTo>
                  <a:pt x="1476118" y="1957608"/>
                </a:lnTo>
                <a:cubicBezTo>
                  <a:pt x="1460910" y="1848043"/>
                  <a:pt x="1454503" y="1736472"/>
                  <a:pt x="1456898" y="1625613"/>
                </a:cubicBezTo>
                <a:cubicBezTo>
                  <a:pt x="1450620" y="1624642"/>
                  <a:pt x="1445831" y="1619206"/>
                  <a:pt x="1445831" y="1612669"/>
                </a:cubicBezTo>
                <a:cubicBezTo>
                  <a:pt x="1445831" y="1605421"/>
                  <a:pt x="1451720" y="1599532"/>
                  <a:pt x="1458968" y="1599532"/>
                </a:cubicBezTo>
                <a:close/>
                <a:moveTo>
                  <a:pt x="3630400" y="1596943"/>
                </a:moveTo>
                <a:cubicBezTo>
                  <a:pt x="3637519" y="1595326"/>
                  <a:pt x="3644573" y="1599791"/>
                  <a:pt x="3646191" y="1606845"/>
                </a:cubicBezTo>
                <a:cubicBezTo>
                  <a:pt x="3647227" y="1611375"/>
                  <a:pt x="3645738" y="1615905"/>
                  <a:pt x="3642696" y="1619012"/>
                </a:cubicBezTo>
                <a:cubicBezTo>
                  <a:pt x="3651627" y="1634091"/>
                  <a:pt x="3656416" y="1651370"/>
                  <a:pt x="3656416" y="1669102"/>
                </a:cubicBezTo>
                <a:cubicBezTo>
                  <a:pt x="3656416" y="1723335"/>
                  <a:pt x="3612280" y="1767471"/>
                  <a:pt x="3558047" y="1767471"/>
                </a:cubicBezTo>
                <a:lnTo>
                  <a:pt x="3558047" y="1767407"/>
                </a:lnTo>
                <a:cubicBezTo>
                  <a:pt x="3525107" y="1767407"/>
                  <a:pt x="3494690" y="1751163"/>
                  <a:pt x="3476375" y="1723917"/>
                </a:cubicBezTo>
                <a:lnTo>
                  <a:pt x="3430944" y="1723917"/>
                </a:lnTo>
                <a:cubicBezTo>
                  <a:pt x="3443693" y="1753493"/>
                  <a:pt x="3466279" y="1777697"/>
                  <a:pt x="3495013" y="1792387"/>
                </a:cubicBezTo>
                <a:cubicBezTo>
                  <a:pt x="3497602" y="1788310"/>
                  <a:pt x="3502132" y="1785592"/>
                  <a:pt x="3507310" y="1785592"/>
                </a:cubicBezTo>
                <a:cubicBezTo>
                  <a:pt x="3515334" y="1785592"/>
                  <a:pt x="3521871" y="1792128"/>
                  <a:pt x="3521871" y="1800153"/>
                </a:cubicBezTo>
                <a:cubicBezTo>
                  <a:pt x="3521871" y="1808178"/>
                  <a:pt x="3515334" y="1814714"/>
                  <a:pt x="3507310" y="1814714"/>
                </a:cubicBezTo>
                <a:cubicBezTo>
                  <a:pt x="3499284" y="1814714"/>
                  <a:pt x="3492748" y="1808178"/>
                  <a:pt x="3492748" y="1800153"/>
                </a:cubicBezTo>
                <a:cubicBezTo>
                  <a:pt x="3492748" y="1799571"/>
                  <a:pt x="3492878" y="1799053"/>
                  <a:pt x="3492942" y="1798471"/>
                </a:cubicBezTo>
                <a:cubicBezTo>
                  <a:pt x="3492748" y="1798406"/>
                  <a:pt x="3492489" y="1798471"/>
                  <a:pt x="3492295" y="1798341"/>
                </a:cubicBezTo>
                <a:cubicBezTo>
                  <a:pt x="3460649" y="1782227"/>
                  <a:pt x="3436057" y="1755111"/>
                  <a:pt x="3423113" y="1721976"/>
                </a:cubicBezTo>
                <a:lnTo>
                  <a:pt x="3421366" y="1717575"/>
                </a:lnTo>
                <a:lnTo>
                  <a:pt x="3479870" y="1717575"/>
                </a:lnTo>
                <a:lnTo>
                  <a:pt x="3480840" y="1719063"/>
                </a:lnTo>
                <a:cubicBezTo>
                  <a:pt x="3497926" y="1745338"/>
                  <a:pt x="3526725" y="1761064"/>
                  <a:pt x="3558047" y="1761064"/>
                </a:cubicBezTo>
                <a:cubicBezTo>
                  <a:pt x="3608720" y="1761064"/>
                  <a:pt x="3649945" y="1719840"/>
                  <a:pt x="3649945" y="1669167"/>
                </a:cubicBezTo>
                <a:cubicBezTo>
                  <a:pt x="3649945" y="1652600"/>
                  <a:pt x="3645479" y="1636485"/>
                  <a:pt x="3637131" y="1622377"/>
                </a:cubicBezTo>
                <a:cubicBezTo>
                  <a:pt x="3636807" y="1622442"/>
                  <a:pt x="3636548" y="1622571"/>
                  <a:pt x="3636290" y="1622636"/>
                </a:cubicBezTo>
                <a:cubicBezTo>
                  <a:pt x="3629171" y="1624254"/>
                  <a:pt x="3622117" y="1619853"/>
                  <a:pt x="3620499" y="1612734"/>
                </a:cubicBezTo>
                <a:cubicBezTo>
                  <a:pt x="3618881" y="1605616"/>
                  <a:pt x="3623346" y="1598561"/>
                  <a:pt x="3630400" y="1596943"/>
                </a:cubicBezTo>
                <a:close/>
                <a:moveTo>
                  <a:pt x="4208447" y="1594743"/>
                </a:moveTo>
                <a:cubicBezTo>
                  <a:pt x="4203982" y="1594743"/>
                  <a:pt x="4200358" y="1598367"/>
                  <a:pt x="4200358" y="1602832"/>
                </a:cubicBezTo>
                <a:cubicBezTo>
                  <a:pt x="4200358" y="1607298"/>
                  <a:pt x="4203982" y="1610922"/>
                  <a:pt x="4208447" y="1610922"/>
                </a:cubicBezTo>
                <a:cubicBezTo>
                  <a:pt x="4212913" y="1610922"/>
                  <a:pt x="4216537" y="1607298"/>
                  <a:pt x="4216537" y="1602832"/>
                </a:cubicBezTo>
                <a:cubicBezTo>
                  <a:pt x="4216537" y="1598367"/>
                  <a:pt x="4212913" y="1594743"/>
                  <a:pt x="4208447" y="1594743"/>
                </a:cubicBezTo>
                <a:close/>
                <a:moveTo>
                  <a:pt x="4860466" y="1594160"/>
                </a:moveTo>
                <a:cubicBezTo>
                  <a:pt x="4856001" y="1594160"/>
                  <a:pt x="4852377" y="1597784"/>
                  <a:pt x="4852377" y="1602249"/>
                </a:cubicBezTo>
                <a:cubicBezTo>
                  <a:pt x="4852377" y="1606715"/>
                  <a:pt x="4856001" y="1610339"/>
                  <a:pt x="4860466" y="1610339"/>
                </a:cubicBezTo>
                <a:cubicBezTo>
                  <a:pt x="4864932" y="1610339"/>
                  <a:pt x="4868556" y="1606715"/>
                  <a:pt x="4868556" y="1602249"/>
                </a:cubicBezTo>
                <a:cubicBezTo>
                  <a:pt x="4868556" y="1597784"/>
                  <a:pt x="4864932" y="1594160"/>
                  <a:pt x="4860466" y="1594160"/>
                </a:cubicBezTo>
                <a:close/>
                <a:moveTo>
                  <a:pt x="4208447" y="1588271"/>
                </a:moveTo>
                <a:cubicBezTo>
                  <a:pt x="4216472" y="1588271"/>
                  <a:pt x="4223009" y="1594807"/>
                  <a:pt x="4223009" y="1602832"/>
                </a:cubicBezTo>
                <a:lnTo>
                  <a:pt x="4222880" y="1602768"/>
                </a:lnTo>
                <a:cubicBezTo>
                  <a:pt x="4222880" y="1609110"/>
                  <a:pt x="4218802" y="1614417"/>
                  <a:pt x="4213172" y="1616423"/>
                </a:cubicBezTo>
                <a:cubicBezTo>
                  <a:pt x="4214531" y="1633896"/>
                  <a:pt x="4215243" y="1651564"/>
                  <a:pt x="4215243" y="1669102"/>
                </a:cubicBezTo>
                <a:cubicBezTo>
                  <a:pt x="4215243" y="1696283"/>
                  <a:pt x="4213560" y="1723658"/>
                  <a:pt x="4210260" y="1750451"/>
                </a:cubicBezTo>
                <a:lnTo>
                  <a:pt x="4209936" y="1753298"/>
                </a:lnTo>
                <a:lnTo>
                  <a:pt x="4156416" y="1753298"/>
                </a:lnTo>
                <a:lnTo>
                  <a:pt x="4156933" y="1749609"/>
                </a:lnTo>
                <a:cubicBezTo>
                  <a:pt x="4158940" y="1734660"/>
                  <a:pt x="4160428" y="1719581"/>
                  <a:pt x="4161269" y="1704761"/>
                </a:cubicBezTo>
                <a:lnTo>
                  <a:pt x="4114609" y="1704761"/>
                </a:lnTo>
                <a:lnTo>
                  <a:pt x="4114803" y="1701331"/>
                </a:lnTo>
                <a:cubicBezTo>
                  <a:pt x="4115450" y="1690394"/>
                  <a:pt x="4115773" y="1679198"/>
                  <a:pt x="4115773" y="1669102"/>
                </a:cubicBezTo>
                <a:cubicBezTo>
                  <a:pt x="4115773" y="1659006"/>
                  <a:pt x="4115450" y="1648781"/>
                  <a:pt x="4114932" y="1638620"/>
                </a:cubicBezTo>
                <a:cubicBezTo>
                  <a:pt x="4108331" y="1637261"/>
                  <a:pt x="4103348" y="1631372"/>
                  <a:pt x="4103348" y="1624383"/>
                </a:cubicBezTo>
                <a:cubicBezTo>
                  <a:pt x="4103348" y="1616358"/>
                  <a:pt x="4109884" y="1609822"/>
                  <a:pt x="4117909" y="1609822"/>
                </a:cubicBezTo>
                <a:cubicBezTo>
                  <a:pt x="4125934" y="1609822"/>
                  <a:pt x="4132470" y="1616358"/>
                  <a:pt x="4132470" y="1624383"/>
                </a:cubicBezTo>
                <a:cubicBezTo>
                  <a:pt x="4132470" y="1631243"/>
                  <a:pt x="4127746" y="1636938"/>
                  <a:pt x="4121404" y="1638491"/>
                </a:cubicBezTo>
                <a:cubicBezTo>
                  <a:pt x="4121922" y="1648651"/>
                  <a:pt x="4122245" y="1659006"/>
                  <a:pt x="4122245" y="1669167"/>
                </a:cubicBezTo>
                <a:cubicBezTo>
                  <a:pt x="4122245" y="1678615"/>
                  <a:pt x="4121986" y="1688452"/>
                  <a:pt x="4121469" y="1698354"/>
                </a:cubicBezTo>
                <a:lnTo>
                  <a:pt x="4168129" y="1698354"/>
                </a:lnTo>
                <a:lnTo>
                  <a:pt x="4167935" y="1701784"/>
                </a:lnTo>
                <a:cubicBezTo>
                  <a:pt x="4167158" y="1716669"/>
                  <a:pt x="4165735" y="1731812"/>
                  <a:pt x="4163858" y="1746891"/>
                </a:cubicBezTo>
                <a:lnTo>
                  <a:pt x="4204306" y="1746891"/>
                </a:lnTo>
                <a:cubicBezTo>
                  <a:pt x="4207347" y="1721263"/>
                  <a:pt x="4208901" y="1695118"/>
                  <a:pt x="4208901" y="1669167"/>
                </a:cubicBezTo>
                <a:cubicBezTo>
                  <a:pt x="4208901" y="1651823"/>
                  <a:pt x="4208189" y="1634414"/>
                  <a:pt x="4206830" y="1617199"/>
                </a:cubicBezTo>
                <a:cubicBezTo>
                  <a:pt x="4199581" y="1616423"/>
                  <a:pt x="4193886" y="1610275"/>
                  <a:pt x="4193886" y="1602832"/>
                </a:cubicBezTo>
                <a:cubicBezTo>
                  <a:pt x="4193886" y="1594807"/>
                  <a:pt x="4200423" y="1588271"/>
                  <a:pt x="4208447" y="1588271"/>
                </a:cubicBezTo>
                <a:close/>
                <a:moveTo>
                  <a:pt x="4068207" y="1585035"/>
                </a:moveTo>
                <a:cubicBezTo>
                  <a:pt x="4063742" y="1585035"/>
                  <a:pt x="4060118" y="1588659"/>
                  <a:pt x="4060118" y="1593125"/>
                </a:cubicBezTo>
                <a:cubicBezTo>
                  <a:pt x="4060118" y="1597590"/>
                  <a:pt x="4063742" y="1601214"/>
                  <a:pt x="4068207" y="1601214"/>
                </a:cubicBezTo>
                <a:cubicBezTo>
                  <a:pt x="4072673" y="1601214"/>
                  <a:pt x="4076297" y="1597590"/>
                  <a:pt x="4076297" y="1593125"/>
                </a:cubicBezTo>
                <a:cubicBezTo>
                  <a:pt x="4076297" y="1588659"/>
                  <a:pt x="4072673" y="1585035"/>
                  <a:pt x="4068207" y="1585035"/>
                </a:cubicBezTo>
                <a:close/>
                <a:moveTo>
                  <a:pt x="995275" y="1569374"/>
                </a:moveTo>
                <a:cubicBezTo>
                  <a:pt x="990809" y="1569374"/>
                  <a:pt x="987185" y="1572998"/>
                  <a:pt x="987185" y="1577463"/>
                </a:cubicBezTo>
                <a:cubicBezTo>
                  <a:pt x="987185" y="1581929"/>
                  <a:pt x="990809" y="1585553"/>
                  <a:pt x="995275" y="1585553"/>
                </a:cubicBezTo>
                <a:cubicBezTo>
                  <a:pt x="999740" y="1585553"/>
                  <a:pt x="1003364" y="1581929"/>
                  <a:pt x="1003364" y="1577463"/>
                </a:cubicBezTo>
                <a:cubicBezTo>
                  <a:pt x="1003364" y="1572998"/>
                  <a:pt x="999740" y="1569374"/>
                  <a:pt x="995275" y="1569374"/>
                </a:cubicBezTo>
                <a:close/>
                <a:moveTo>
                  <a:pt x="4108655" y="1552094"/>
                </a:moveTo>
                <a:cubicBezTo>
                  <a:pt x="4104190" y="1552094"/>
                  <a:pt x="4100566" y="1555719"/>
                  <a:pt x="4100566" y="1560184"/>
                </a:cubicBezTo>
                <a:cubicBezTo>
                  <a:pt x="4100566" y="1564649"/>
                  <a:pt x="4104190" y="1568274"/>
                  <a:pt x="4108655" y="1568274"/>
                </a:cubicBezTo>
                <a:cubicBezTo>
                  <a:pt x="4113121" y="1568274"/>
                  <a:pt x="4116745" y="1564649"/>
                  <a:pt x="4116745" y="1560184"/>
                </a:cubicBezTo>
                <a:cubicBezTo>
                  <a:pt x="4116745" y="1555719"/>
                  <a:pt x="4113121" y="1552094"/>
                  <a:pt x="4108655" y="1552094"/>
                </a:cubicBezTo>
                <a:close/>
                <a:moveTo>
                  <a:pt x="3248508" y="1549441"/>
                </a:moveTo>
                <a:cubicBezTo>
                  <a:pt x="3244043" y="1549441"/>
                  <a:pt x="3240418" y="1553065"/>
                  <a:pt x="3240418" y="1557531"/>
                </a:cubicBezTo>
                <a:cubicBezTo>
                  <a:pt x="3240418" y="1561996"/>
                  <a:pt x="3244043" y="1565620"/>
                  <a:pt x="3248508" y="1565620"/>
                </a:cubicBezTo>
                <a:cubicBezTo>
                  <a:pt x="3252974" y="1565620"/>
                  <a:pt x="3256598" y="1561996"/>
                  <a:pt x="3256598" y="1557531"/>
                </a:cubicBezTo>
                <a:cubicBezTo>
                  <a:pt x="3256598" y="1553065"/>
                  <a:pt x="3252974" y="1549441"/>
                  <a:pt x="3248508" y="1549441"/>
                </a:cubicBezTo>
                <a:close/>
                <a:moveTo>
                  <a:pt x="950556" y="1546205"/>
                </a:moveTo>
                <a:cubicBezTo>
                  <a:pt x="946090" y="1546205"/>
                  <a:pt x="942466" y="1549829"/>
                  <a:pt x="942466" y="1554294"/>
                </a:cubicBezTo>
                <a:cubicBezTo>
                  <a:pt x="942466" y="1558760"/>
                  <a:pt x="946090" y="1562384"/>
                  <a:pt x="950556" y="1562384"/>
                </a:cubicBezTo>
                <a:cubicBezTo>
                  <a:pt x="955021" y="1562384"/>
                  <a:pt x="958645" y="1558760"/>
                  <a:pt x="958645" y="1554294"/>
                </a:cubicBezTo>
                <a:cubicBezTo>
                  <a:pt x="958645" y="1549829"/>
                  <a:pt x="955021" y="1546205"/>
                  <a:pt x="950556" y="1546205"/>
                </a:cubicBezTo>
                <a:close/>
                <a:moveTo>
                  <a:pt x="2629430" y="1544846"/>
                </a:moveTo>
                <a:lnTo>
                  <a:pt x="2683080" y="1544846"/>
                </a:lnTo>
                <a:lnTo>
                  <a:pt x="2682562" y="1548535"/>
                </a:lnTo>
                <a:cubicBezTo>
                  <a:pt x="2677126" y="1588594"/>
                  <a:pt x="2674343" y="1629172"/>
                  <a:pt x="2674343" y="1669102"/>
                </a:cubicBezTo>
                <a:cubicBezTo>
                  <a:pt x="2674343" y="1680945"/>
                  <a:pt x="2674667" y="1692852"/>
                  <a:pt x="2675120" y="1704696"/>
                </a:cubicBezTo>
                <a:lnTo>
                  <a:pt x="2674926" y="1704696"/>
                </a:lnTo>
                <a:cubicBezTo>
                  <a:pt x="2680168" y="1706443"/>
                  <a:pt x="2683922" y="1711297"/>
                  <a:pt x="2683922" y="1717121"/>
                </a:cubicBezTo>
                <a:cubicBezTo>
                  <a:pt x="2683922" y="1724370"/>
                  <a:pt x="2678032" y="1730259"/>
                  <a:pt x="2670784" y="1730259"/>
                </a:cubicBezTo>
                <a:cubicBezTo>
                  <a:pt x="2663536" y="1730259"/>
                  <a:pt x="2657647" y="1724370"/>
                  <a:pt x="2657647" y="1717121"/>
                </a:cubicBezTo>
                <a:cubicBezTo>
                  <a:pt x="2657647" y="1710649"/>
                  <a:pt x="2662371" y="1705278"/>
                  <a:pt x="2668519" y="1704178"/>
                </a:cubicBezTo>
                <a:cubicBezTo>
                  <a:pt x="2668066" y="1692464"/>
                  <a:pt x="2667742" y="1680750"/>
                  <a:pt x="2667742" y="1669102"/>
                </a:cubicBezTo>
                <a:cubicBezTo>
                  <a:pt x="2667742" y="1630142"/>
                  <a:pt x="2670396" y="1590536"/>
                  <a:pt x="2675573" y="1551382"/>
                </a:cubicBezTo>
                <a:lnTo>
                  <a:pt x="2635061" y="1551382"/>
                </a:lnTo>
                <a:cubicBezTo>
                  <a:pt x="2630336" y="1589177"/>
                  <a:pt x="2627877" y="1627748"/>
                  <a:pt x="2627748" y="1666125"/>
                </a:cubicBezTo>
                <a:cubicBezTo>
                  <a:pt x="2634737" y="1667160"/>
                  <a:pt x="2640108" y="1673179"/>
                  <a:pt x="2640108" y="1680427"/>
                </a:cubicBezTo>
                <a:cubicBezTo>
                  <a:pt x="2640108" y="1688452"/>
                  <a:pt x="2633572" y="1694988"/>
                  <a:pt x="2625547" y="1694988"/>
                </a:cubicBezTo>
                <a:cubicBezTo>
                  <a:pt x="2617522" y="1694988"/>
                  <a:pt x="2610986" y="1688452"/>
                  <a:pt x="2610986" y="1680427"/>
                </a:cubicBezTo>
                <a:cubicBezTo>
                  <a:pt x="2610986" y="1673891"/>
                  <a:pt x="2615322" y="1668454"/>
                  <a:pt x="2621276" y="1666578"/>
                </a:cubicBezTo>
                <a:cubicBezTo>
                  <a:pt x="2621405" y="1626842"/>
                  <a:pt x="2623994" y="1586847"/>
                  <a:pt x="2629042" y="1547693"/>
                </a:cubicBezTo>
                <a:close/>
                <a:moveTo>
                  <a:pt x="3248508" y="1542840"/>
                </a:moveTo>
                <a:cubicBezTo>
                  <a:pt x="3256533" y="1542840"/>
                  <a:pt x="3263069" y="1549376"/>
                  <a:pt x="3263069" y="1557401"/>
                </a:cubicBezTo>
                <a:cubicBezTo>
                  <a:pt x="3263069" y="1565426"/>
                  <a:pt x="3256533" y="1571962"/>
                  <a:pt x="3248508" y="1571962"/>
                </a:cubicBezTo>
                <a:cubicBezTo>
                  <a:pt x="3248379" y="1571962"/>
                  <a:pt x="3248249" y="1571962"/>
                  <a:pt x="3248120" y="1571962"/>
                </a:cubicBezTo>
                <a:cubicBezTo>
                  <a:pt x="3238283" y="1603285"/>
                  <a:pt x="3233300" y="1635967"/>
                  <a:pt x="3233300" y="1669102"/>
                </a:cubicBezTo>
                <a:cubicBezTo>
                  <a:pt x="3233300" y="1755175"/>
                  <a:pt x="3266499" y="1836070"/>
                  <a:pt x="3326945" y="1897227"/>
                </a:cubicBezTo>
                <a:lnTo>
                  <a:pt x="3355290" y="1868882"/>
                </a:lnTo>
                <a:cubicBezTo>
                  <a:pt x="3313095" y="1826104"/>
                  <a:pt x="3285979" y="1772325"/>
                  <a:pt x="3276789" y="1713174"/>
                </a:cubicBezTo>
                <a:lnTo>
                  <a:pt x="3276207" y="1709420"/>
                </a:lnTo>
                <a:lnTo>
                  <a:pt x="3329921" y="1709420"/>
                </a:lnTo>
                <a:lnTo>
                  <a:pt x="3330439" y="1712074"/>
                </a:lnTo>
                <a:cubicBezTo>
                  <a:pt x="3350825" y="1820538"/>
                  <a:pt x="3445246" y="1899493"/>
                  <a:pt x="3555588" y="1900657"/>
                </a:cubicBezTo>
                <a:cubicBezTo>
                  <a:pt x="3556559" y="1893539"/>
                  <a:pt x="3562577" y="1888038"/>
                  <a:pt x="3569955" y="1888038"/>
                </a:cubicBezTo>
                <a:cubicBezTo>
                  <a:pt x="3577980" y="1888038"/>
                  <a:pt x="3584516" y="1894574"/>
                  <a:pt x="3584516" y="1902599"/>
                </a:cubicBezTo>
                <a:cubicBezTo>
                  <a:pt x="3584516" y="1910624"/>
                  <a:pt x="3577980" y="1917160"/>
                  <a:pt x="3569955" y="1917160"/>
                </a:cubicBezTo>
                <a:cubicBezTo>
                  <a:pt x="3563483" y="1917160"/>
                  <a:pt x="3558112" y="1912953"/>
                  <a:pt x="3556170" y="1907129"/>
                </a:cubicBezTo>
                <a:cubicBezTo>
                  <a:pt x="3443369" y="1906223"/>
                  <a:pt x="3346553" y="1826233"/>
                  <a:pt x="3324550" y="1715892"/>
                </a:cubicBezTo>
                <a:lnTo>
                  <a:pt x="3283779" y="1715892"/>
                </a:lnTo>
                <a:cubicBezTo>
                  <a:pt x="3293486" y="1773295"/>
                  <a:pt x="3320537" y="1825327"/>
                  <a:pt x="3362150" y="1866616"/>
                </a:cubicBezTo>
                <a:lnTo>
                  <a:pt x="3364480" y="1868882"/>
                </a:lnTo>
                <a:lnTo>
                  <a:pt x="3326945" y="1906417"/>
                </a:lnTo>
                <a:lnTo>
                  <a:pt x="3324679" y="1904152"/>
                </a:lnTo>
                <a:lnTo>
                  <a:pt x="3324679" y="1904087"/>
                </a:lnTo>
                <a:cubicBezTo>
                  <a:pt x="3261581" y="1841377"/>
                  <a:pt x="3226828" y="1757893"/>
                  <a:pt x="3226828" y="1669037"/>
                </a:cubicBezTo>
                <a:cubicBezTo>
                  <a:pt x="3226828" y="1635385"/>
                  <a:pt x="3231876" y="1602120"/>
                  <a:pt x="3241842" y="1570280"/>
                </a:cubicBezTo>
                <a:cubicBezTo>
                  <a:pt x="3237183" y="1567821"/>
                  <a:pt x="3233947" y="1563032"/>
                  <a:pt x="3233947" y="1557401"/>
                </a:cubicBezTo>
                <a:cubicBezTo>
                  <a:pt x="3233947" y="1549376"/>
                  <a:pt x="3240483" y="1542840"/>
                  <a:pt x="3248508" y="1542840"/>
                </a:cubicBezTo>
                <a:close/>
                <a:moveTo>
                  <a:pt x="3699130" y="1539669"/>
                </a:moveTo>
                <a:lnTo>
                  <a:pt x="3701395" y="1542258"/>
                </a:lnTo>
                <a:cubicBezTo>
                  <a:pt x="3732459" y="1577334"/>
                  <a:pt x="3749609" y="1622377"/>
                  <a:pt x="3749609" y="1669231"/>
                </a:cubicBezTo>
                <a:cubicBezTo>
                  <a:pt x="3749609" y="1748444"/>
                  <a:pt x="3700165" y="1820085"/>
                  <a:pt x="3626388" y="1848237"/>
                </a:cubicBezTo>
                <a:lnTo>
                  <a:pt x="3626388" y="1890562"/>
                </a:lnTo>
                <a:cubicBezTo>
                  <a:pt x="3670590" y="1876906"/>
                  <a:pt x="3709225" y="1850632"/>
                  <a:pt x="3738477" y="1814390"/>
                </a:cubicBezTo>
                <a:cubicBezTo>
                  <a:pt x="3736601" y="1811931"/>
                  <a:pt x="3735500" y="1808954"/>
                  <a:pt x="3735500" y="1805654"/>
                </a:cubicBezTo>
                <a:cubicBezTo>
                  <a:pt x="3735500" y="1797629"/>
                  <a:pt x="3742037" y="1791093"/>
                  <a:pt x="3750061" y="1791093"/>
                </a:cubicBezTo>
                <a:cubicBezTo>
                  <a:pt x="3758087" y="1791093"/>
                  <a:pt x="3764623" y="1797629"/>
                  <a:pt x="3764623" y="1805654"/>
                </a:cubicBezTo>
                <a:cubicBezTo>
                  <a:pt x="3764623" y="1813679"/>
                  <a:pt x="3758087" y="1820215"/>
                  <a:pt x="3750061" y="1820215"/>
                </a:cubicBezTo>
                <a:cubicBezTo>
                  <a:pt x="3747602" y="1820215"/>
                  <a:pt x="3745402" y="1819568"/>
                  <a:pt x="3743396" y="1818532"/>
                </a:cubicBezTo>
                <a:cubicBezTo>
                  <a:pt x="3712397" y="1856909"/>
                  <a:pt x="3671172" y="1884349"/>
                  <a:pt x="3623994" y="1897939"/>
                </a:cubicBezTo>
                <a:lnTo>
                  <a:pt x="3619852" y="1899104"/>
                </a:lnTo>
                <a:lnTo>
                  <a:pt x="3619852" y="1843642"/>
                </a:lnTo>
                <a:lnTo>
                  <a:pt x="3621988" y="1842866"/>
                </a:lnTo>
                <a:cubicBezTo>
                  <a:pt x="3694405" y="1816203"/>
                  <a:pt x="3743072" y="1746373"/>
                  <a:pt x="3743072" y="1669167"/>
                </a:cubicBezTo>
                <a:lnTo>
                  <a:pt x="3743137" y="1669167"/>
                </a:lnTo>
                <a:cubicBezTo>
                  <a:pt x="3743137" y="1625030"/>
                  <a:pt x="3727411" y="1582511"/>
                  <a:pt x="3698806" y="1549053"/>
                </a:cubicBezTo>
                <a:lnTo>
                  <a:pt x="3670395" y="1577528"/>
                </a:lnTo>
                <a:cubicBezTo>
                  <a:pt x="3691428" y="1603350"/>
                  <a:pt x="3703013" y="1635773"/>
                  <a:pt x="3703013" y="1669167"/>
                </a:cubicBezTo>
                <a:cubicBezTo>
                  <a:pt x="3703013" y="1747991"/>
                  <a:pt x="3639720" y="1812320"/>
                  <a:pt x="3561283" y="1814067"/>
                </a:cubicBezTo>
                <a:lnTo>
                  <a:pt x="3561283" y="1860663"/>
                </a:lnTo>
                <a:lnTo>
                  <a:pt x="3558048" y="1860663"/>
                </a:lnTo>
                <a:cubicBezTo>
                  <a:pt x="3452495" y="1860663"/>
                  <a:pt x="3366552" y="1774784"/>
                  <a:pt x="3366552" y="1669167"/>
                </a:cubicBezTo>
                <a:cubicBezTo>
                  <a:pt x="3366552" y="1640756"/>
                  <a:pt x="3372635" y="1613446"/>
                  <a:pt x="3384608" y="1587947"/>
                </a:cubicBezTo>
                <a:lnTo>
                  <a:pt x="3354773" y="1558113"/>
                </a:lnTo>
                <a:cubicBezTo>
                  <a:pt x="3338659" y="1587559"/>
                  <a:pt x="3329146" y="1620306"/>
                  <a:pt x="3326945" y="1653829"/>
                </a:cubicBezTo>
                <a:cubicBezTo>
                  <a:pt x="3332511" y="1655382"/>
                  <a:pt x="3336588" y="1660430"/>
                  <a:pt x="3336588" y="1666449"/>
                </a:cubicBezTo>
                <a:cubicBezTo>
                  <a:pt x="3336588" y="1673697"/>
                  <a:pt x="3330699" y="1679586"/>
                  <a:pt x="3323450" y="1679586"/>
                </a:cubicBezTo>
                <a:cubicBezTo>
                  <a:pt x="3316202" y="1679586"/>
                  <a:pt x="3310313" y="1673697"/>
                  <a:pt x="3310313" y="1666449"/>
                </a:cubicBezTo>
                <a:cubicBezTo>
                  <a:pt x="3310313" y="1660171"/>
                  <a:pt x="3314649" y="1654994"/>
                  <a:pt x="3320474" y="1653635"/>
                </a:cubicBezTo>
                <a:cubicBezTo>
                  <a:pt x="3322868" y="1617652"/>
                  <a:pt x="3333352" y="1582511"/>
                  <a:pt x="3351278" y="1551189"/>
                </a:cubicBezTo>
                <a:lnTo>
                  <a:pt x="3353349" y="1547500"/>
                </a:lnTo>
                <a:lnTo>
                  <a:pt x="3392438" y="1586588"/>
                </a:lnTo>
                <a:lnTo>
                  <a:pt x="3391403" y="1588659"/>
                </a:lnTo>
                <a:cubicBezTo>
                  <a:pt x="3379236" y="1613899"/>
                  <a:pt x="3373023" y="1640950"/>
                  <a:pt x="3373023" y="1669167"/>
                </a:cubicBezTo>
                <a:cubicBezTo>
                  <a:pt x="3373023" y="1770124"/>
                  <a:pt x="3454243" y="1852444"/>
                  <a:pt x="3554812" y="1854191"/>
                </a:cubicBezTo>
                <a:lnTo>
                  <a:pt x="3554812" y="1807660"/>
                </a:lnTo>
                <a:lnTo>
                  <a:pt x="3558048" y="1807660"/>
                </a:lnTo>
                <a:cubicBezTo>
                  <a:pt x="3634413" y="1807660"/>
                  <a:pt x="3696541" y="1745597"/>
                  <a:pt x="3696541" y="1669231"/>
                </a:cubicBezTo>
                <a:cubicBezTo>
                  <a:pt x="3696541" y="1636355"/>
                  <a:pt x="3684827" y="1604450"/>
                  <a:pt x="3663535" y="1579470"/>
                </a:cubicBezTo>
                <a:lnTo>
                  <a:pt x="3661594" y="1577205"/>
                </a:lnTo>
                <a:close/>
                <a:moveTo>
                  <a:pt x="4008927" y="1536498"/>
                </a:moveTo>
                <a:cubicBezTo>
                  <a:pt x="4004462" y="1536498"/>
                  <a:pt x="4000837" y="1540122"/>
                  <a:pt x="4000837" y="1544587"/>
                </a:cubicBezTo>
                <a:cubicBezTo>
                  <a:pt x="4000837" y="1549053"/>
                  <a:pt x="4004462" y="1552677"/>
                  <a:pt x="4008927" y="1552677"/>
                </a:cubicBezTo>
                <a:cubicBezTo>
                  <a:pt x="4013392" y="1552677"/>
                  <a:pt x="4017016" y="1549053"/>
                  <a:pt x="4017016" y="1544587"/>
                </a:cubicBezTo>
                <a:cubicBezTo>
                  <a:pt x="4017016" y="1540122"/>
                  <a:pt x="4013392" y="1536498"/>
                  <a:pt x="4008927" y="1536498"/>
                </a:cubicBezTo>
                <a:close/>
                <a:moveTo>
                  <a:pt x="4201976" y="1535398"/>
                </a:moveTo>
                <a:cubicBezTo>
                  <a:pt x="4197511" y="1535398"/>
                  <a:pt x="4193887" y="1539022"/>
                  <a:pt x="4193887" y="1543488"/>
                </a:cubicBezTo>
                <a:cubicBezTo>
                  <a:pt x="4193887" y="1547953"/>
                  <a:pt x="4197511" y="1551577"/>
                  <a:pt x="4201976" y="1551577"/>
                </a:cubicBezTo>
                <a:cubicBezTo>
                  <a:pt x="4206442" y="1551577"/>
                  <a:pt x="4210066" y="1547953"/>
                  <a:pt x="4210066" y="1543488"/>
                </a:cubicBezTo>
                <a:cubicBezTo>
                  <a:pt x="4210066" y="1539022"/>
                  <a:pt x="4206442" y="1535398"/>
                  <a:pt x="4201976" y="1535398"/>
                </a:cubicBezTo>
                <a:close/>
                <a:moveTo>
                  <a:pt x="2867134" y="1534815"/>
                </a:moveTo>
                <a:lnTo>
                  <a:pt x="2921108" y="1534815"/>
                </a:lnTo>
                <a:lnTo>
                  <a:pt x="2920331" y="1538698"/>
                </a:lnTo>
                <a:cubicBezTo>
                  <a:pt x="2911659" y="1581346"/>
                  <a:pt x="2907258" y="1625224"/>
                  <a:pt x="2907258" y="1669166"/>
                </a:cubicBezTo>
                <a:cubicBezTo>
                  <a:pt x="2907258" y="1701848"/>
                  <a:pt x="2909718" y="1734659"/>
                  <a:pt x="2914571" y="1766759"/>
                </a:cubicBezTo>
                <a:lnTo>
                  <a:pt x="2914442" y="1766759"/>
                </a:lnTo>
                <a:cubicBezTo>
                  <a:pt x="2920719" y="1767730"/>
                  <a:pt x="2925573" y="1773101"/>
                  <a:pt x="2925573" y="1779702"/>
                </a:cubicBezTo>
                <a:cubicBezTo>
                  <a:pt x="2925573" y="1786950"/>
                  <a:pt x="2919684" y="1792840"/>
                  <a:pt x="2912436" y="1792840"/>
                </a:cubicBezTo>
                <a:cubicBezTo>
                  <a:pt x="2905188" y="1792840"/>
                  <a:pt x="2899298" y="1786950"/>
                  <a:pt x="2899298" y="1779702"/>
                </a:cubicBezTo>
                <a:cubicBezTo>
                  <a:pt x="2899298" y="1774007"/>
                  <a:pt x="2902922" y="1769153"/>
                  <a:pt x="2908035" y="1767341"/>
                </a:cubicBezTo>
                <a:cubicBezTo>
                  <a:pt x="2903181" y="1735048"/>
                  <a:pt x="2900657" y="1702042"/>
                  <a:pt x="2900657" y="1669166"/>
                </a:cubicBezTo>
                <a:cubicBezTo>
                  <a:pt x="2900657" y="1626130"/>
                  <a:pt x="2904799" y="1583158"/>
                  <a:pt x="2913083" y="1541287"/>
                </a:cubicBezTo>
                <a:lnTo>
                  <a:pt x="2872376" y="1541287"/>
                </a:lnTo>
                <a:cubicBezTo>
                  <a:pt x="2864546" y="1583676"/>
                  <a:pt x="2860533" y="1626712"/>
                  <a:pt x="2860533" y="1669166"/>
                </a:cubicBezTo>
                <a:cubicBezTo>
                  <a:pt x="2860533" y="1705019"/>
                  <a:pt x="2863316" y="1741002"/>
                  <a:pt x="2868752" y="1776143"/>
                </a:cubicBezTo>
                <a:cubicBezTo>
                  <a:pt x="2876000" y="1776919"/>
                  <a:pt x="2881695" y="1783067"/>
                  <a:pt x="2881695" y="1790510"/>
                </a:cubicBezTo>
                <a:cubicBezTo>
                  <a:pt x="2881695" y="1798535"/>
                  <a:pt x="2875159" y="1805071"/>
                  <a:pt x="2867134" y="1805071"/>
                </a:cubicBezTo>
                <a:cubicBezTo>
                  <a:pt x="2859109" y="1805071"/>
                  <a:pt x="2852573" y="1798535"/>
                  <a:pt x="2852573" y="1790510"/>
                </a:cubicBezTo>
                <a:cubicBezTo>
                  <a:pt x="2852573" y="1784168"/>
                  <a:pt x="2856715" y="1778861"/>
                  <a:pt x="2862345" y="1776855"/>
                </a:cubicBezTo>
                <a:cubicBezTo>
                  <a:pt x="2856909" y="1741455"/>
                  <a:pt x="2854126" y="1705213"/>
                  <a:pt x="2854126" y="1669166"/>
                </a:cubicBezTo>
                <a:cubicBezTo>
                  <a:pt x="2854126" y="1625418"/>
                  <a:pt x="2858333" y="1581087"/>
                  <a:pt x="2866616" y="1537468"/>
                </a:cubicBezTo>
                <a:close/>
                <a:moveTo>
                  <a:pt x="2585682" y="1530285"/>
                </a:moveTo>
                <a:lnTo>
                  <a:pt x="2585811" y="1530350"/>
                </a:lnTo>
                <a:cubicBezTo>
                  <a:pt x="2593059" y="1530350"/>
                  <a:pt x="2598949" y="1536239"/>
                  <a:pt x="2598949" y="1543487"/>
                </a:cubicBezTo>
                <a:cubicBezTo>
                  <a:pt x="2598949" y="1550023"/>
                  <a:pt x="2594095" y="1555460"/>
                  <a:pt x="2587817" y="1556430"/>
                </a:cubicBezTo>
                <a:cubicBezTo>
                  <a:pt x="2585941" y="1572674"/>
                  <a:pt x="2584388" y="1588983"/>
                  <a:pt x="2583352" y="1605227"/>
                </a:cubicBezTo>
                <a:cubicBezTo>
                  <a:pt x="2589112" y="1607103"/>
                  <a:pt x="2593318" y="1612540"/>
                  <a:pt x="2593318" y="1618947"/>
                </a:cubicBezTo>
                <a:cubicBezTo>
                  <a:pt x="2593318" y="1626971"/>
                  <a:pt x="2586782" y="1633508"/>
                  <a:pt x="2578757" y="1633508"/>
                </a:cubicBezTo>
                <a:cubicBezTo>
                  <a:pt x="2570732" y="1633508"/>
                  <a:pt x="2564196" y="1626971"/>
                  <a:pt x="2564196" y="1618947"/>
                </a:cubicBezTo>
                <a:cubicBezTo>
                  <a:pt x="2564196" y="1611569"/>
                  <a:pt x="2569762" y="1605486"/>
                  <a:pt x="2576880" y="1604579"/>
                </a:cubicBezTo>
                <a:cubicBezTo>
                  <a:pt x="2577916" y="1588271"/>
                  <a:pt x="2579469" y="1572027"/>
                  <a:pt x="2581346" y="1555783"/>
                </a:cubicBezTo>
                <a:cubicBezTo>
                  <a:pt x="2576233" y="1553971"/>
                  <a:pt x="2572544" y="1549117"/>
                  <a:pt x="2572544" y="1543422"/>
                </a:cubicBezTo>
                <a:cubicBezTo>
                  <a:pt x="2572544" y="1536174"/>
                  <a:pt x="2578434" y="1530285"/>
                  <a:pt x="2585682" y="1530285"/>
                </a:cubicBezTo>
                <a:close/>
                <a:moveTo>
                  <a:pt x="4008863" y="1530026"/>
                </a:moveTo>
                <a:cubicBezTo>
                  <a:pt x="4016887" y="1530026"/>
                  <a:pt x="4023424" y="1536562"/>
                  <a:pt x="4023424" y="1544587"/>
                </a:cubicBezTo>
                <a:cubicBezTo>
                  <a:pt x="4023424" y="1550153"/>
                  <a:pt x="4020252" y="1554942"/>
                  <a:pt x="4015658" y="1557401"/>
                </a:cubicBezTo>
                <a:cubicBezTo>
                  <a:pt x="4024524" y="1593772"/>
                  <a:pt x="4029054" y="1631048"/>
                  <a:pt x="4029054" y="1669167"/>
                </a:cubicBezTo>
                <a:cubicBezTo>
                  <a:pt x="4029054" y="1707284"/>
                  <a:pt x="4024459" y="1745208"/>
                  <a:pt x="4015463" y="1781902"/>
                </a:cubicBezTo>
                <a:lnTo>
                  <a:pt x="4063289" y="1781902"/>
                </a:lnTo>
                <a:lnTo>
                  <a:pt x="4063224" y="1781967"/>
                </a:lnTo>
                <a:lnTo>
                  <a:pt x="4062318" y="1785915"/>
                </a:lnTo>
                <a:cubicBezTo>
                  <a:pt x="4032872" y="1913536"/>
                  <a:pt x="3956636" y="2024460"/>
                  <a:pt x="3847654" y="2098172"/>
                </a:cubicBezTo>
                <a:cubicBezTo>
                  <a:pt x="3847977" y="2099337"/>
                  <a:pt x="3848171" y="2100502"/>
                  <a:pt x="3848171" y="2101731"/>
                </a:cubicBezTo>
                <a:cubicBezTo>
                  <a:pt x="3848171" y="2109756"/>
                  <a:pt x="3841635" y="2116293"/>
                  <a:pt x="3833610" y="2116293"/>
                </a:cubicBezTo>
                <a:cubicBezTo>
                  <a:pt x="3825585" y="2116293"/>
                  <a:pt x="3819049" y="2109756"/>
                  <a:pt x="3819049" y="2101731"/>
                </a:cubicBezTo>
                <a:cubicBezTo>
                  <a:pt x="3819049" y="2093706"/>
                  <a:pt x="3825585" y="2087170"/>
                  <a:pt x="3833610" y="2087170"/>
                </a:cubicBezTo>
                <a:cubicBezTo>
                  <a:pt x="3838076" y="2087170"/>
                  <a:pt x="3842023" y="2089241"/>
                  <a:pt x="3844677" y="2092412"/>
                </a:cubicBezTo>
                <a:cubicBezTo>
                  <a:pt x="3950812" y="2020318"/>
                  <a:pt x="4025430" y="1912565"/>
                  <a:pt x="4055070" y="1788439"/>
                </a:cubicBezTo>
                <a:lnTo>
                  <a:pt x="4007115" y="1788439"/>
                </a:lnTo>
                <a:lnTo>
                  <a:pt x="4008150" y="1784427"/>
                </a:lnTo>
                <a:cubicBezTo>
                  <a:pt x="4017664" y="1747020"/>
                  <a:pt x="4022518" y="1706443"/>
                  <a:pt x="4022518" y="1669231"/>
                </a:cubicBezTo>
                <a:cubicBezTo>
                  <a:pt x="4022518" y="1632019"/>
                  <a:pt x="4018117" y="1595001"/>
                  <a:pt x="4009380" y="1559148"/>
                </a:cubicBezTo>
                <a:cubicBezTo>
                  <a:pt x="4009186" y="1559148"/>
                  <a:pt x="4009056" y="1559148"/>
                  <a:pt x="4008863" y="1559148"/>
                </a:cubicBezTo>
                <a:cubicBezTo>
                  <a:pt x="4000837" y="1559148"/>
                  <a:pt x="3994301" y="1552612"/>
                  <a:pt x="3994301" y="1544587"/>
                </a:cubicBezTo>
                <a:cubicBezTo>
                  <a:pt x="3994301" y="1536562"/>
                  <a:pt x="4000837" y="1530026"/>
                  <a:pt x="4008863" y="1530026"/>
                </a:cubicBezTo>
                <a:close/>
                <a:moveTo>
                  <a:pt x="3904280" y="1523554"/>
                </a:moveTo>
                <a:cubicBezTo>
                  <a:pt x="3899815" y="1523554"/>
                  <a:pt x="3896191" y="1527178"/>
                  <a:pt x="3896191" y="1531644"/>
                </a:cubicBezTo>
                <a:cubicBezTo>
                  <a:pt x="3896191" y="1536109"/>
                  <a:pt x="3899815" y="1539733"/>
                  <a:pt x="3904280" y="1539733"/>
                </a:cubicBezTo>
                <a:cubicBezTo>
                  <a:pt x="3908746" y="1539733"/>
                  <a:pt x="3912370" y="1536109"/>
                  <a:pt x="3912370" y="1531644"/>
                </a:cubicBezTo>
                <a:cubicBezTo>
                  <a:pt x="3912370" y="1527178"/>
                  <a:pt x="3908746" y="1523554"/>
                  <a:pt x="3904280" y="1523554"/>
                </a:cubicBezTo>
                <a:close/>
                <a:moveTo>
                  <a:pt x="4246177" y="1521354"/>
                </a:moveTo>
                <a:cubicBezTo>
                  <a:pt x="4241712" y="1521354"/>
                  <a:pt x="4238088" y="1524979"/>
                  <a:pt x="4238088" y="1529444"/>
                </a:cubicBezTo>
                <a:cubicBezTo>
                  <a:pt x="4238088" y="1533909"/>
                  <a:pt x="4241712" y="1537534"/>
                  <a:pt x="4246177" y="1537534"/>
                </a:cubicBezTo>
                <a:cubicBezTo>
                  <a:pt x="4250643" y="1537534"/>
                  <a:pt x="4254267" y="1533909"/>
                  <a:pt x="4254267" y="1529444"/>
                </a:cubicBezTo>
                <a:cubicBezTo>
                  <a:pt x="4254267" y="1524979"/>
                  <a:pt x="4250643" y="1521354"/>
                  <a:pt x="4246177" y="1521354"/>
                </a:cubicBezTo>
                <a:close/>
                <a:moveTo>
                  <a:pt x="904672" y="1520836"/>
                </a:moveTo>
                <a:cubicBezTo>
                  <a:pt x="900206" y="1520836"/>
                  <a:pt x="896582" y="1524461"/>
                  <a:pt x="896582" y="1528926"/>
                </a:cubicBezTo>
                <a:cubicBezTo>
                  <a:pt x="896582" y="1533391"/>
                  <a:pt x="900206" y="1537016"/>
                  <a:pt x="904672" y="1537016"/>
                </a:cubicBezTo>
                <a:cubicBezTo>
                  <a:pt x="909137" y="1537016"/>
                  <a:pt x="912761" y="1533391"/>
                  <a:pt x="912761" y="1528926"/>
                </a:cubicBezTo>
                <a:cubicBezTo>
                  <a:pt x="912761" y="1524461"/>
                  <a:pt x="909137" y="1520836"/>
                  <a:pt x="904672" y="1520836"/>
                </a:cubicBezTo>
                <a:close/>
                <a:moveTo>
                  <a:pt x="3208061" y="1520707"/>
                </a:moveTo>
                <a:cubicBezTo>
                  <a:pt x="3215309" y="1520707"/>
                  <a:pt x="3221198" y="1526596"/>
                  <a:pt x="3221198" y="1533844"/>
                </a:cubicBezTo>
                <a:cubicBezTo>
                  <a:pt x="3221198" y="1541093"/>
                  <a:pt x="3215309" y="1546982"/>
                  <a:pt x="3208061" y="1546982"/>
                </a:cubicBezTo>
                <a:cubicBezTo>
                  <a:pt x="3207802" y="1546982"/>
                  <a:pt x="3207608" y="1546917"/>
                  <a:pt x="3207349" y="1546917"/>
                </a:cubicBezTo>
                <a:cubicBezTo>
                  <a:pt x="3193694" y="1586135"/>
                  <a:pt x="3186705" y="1627166"/>
                  <a:pt x="3186705" y="1669167"/>
                </a:cubicBezTo>
                <a:cubicBezTo>
                  <a:pt x="3186705" y="1751551"/>
                  <a:pt x="3214274" y="1831799"/>
                  <a:pt x="3264623" y="1896645"/>
                </a:cubicBezTo>
                <a:cubicBezTo>
                  <a:pt x="3266306" y="1895933"/>
                  <a:pt x="3268118" y="1895480"/>
                  <a:pt x="3270059" y="1895480"/>
                </a:cubicBezTo>
                <a:cubicBezTo>
                  <a:pt x="3277308" y="1895480"/>
                  <a:pt x="3283197" y="1901369"/>
                  <a:pt x="3283197" y="1908618"/>
                </a:cubicBezTo>
                <a:cubicBezTo>
                  <a:pt x="3283197" y="1915866"/>
                  <a:pt x="3277308" y="1921755"/>
                  <a:pt x="3270059" y="1921755"/>
                </a:cubicBezTo>
                <a:cubicBezTo>
                  <a:pt x="3266435" y="1921755"/>
                  <a:pt x="3263151" y="1920283"/>
                  <a:pt x="3260773" y="1917905"/>
                </a:cubicBezTo>
                <a:lnTo>
                  <a:pt x="3256934" y="1908647"/>
                </a:lnTo>
                <a:lnTo>
                  <a:pt x="3259640" y="1900787"/>
                </a:lnTo>
                <a:cubicBezTo>
                  <a:pt x="3208385" y="1834776"/>
                  <a:pt x="3180233" y="1753104"/>
                  <a:pt x="3180233" y="1669231"/>
                </a:cubicBezTo>
                <a:cubicBezTo>
                  <a:pt x="3180233" y="1626583"/>
                  <a:pt x="3187352" y="1584841"/>
                  <a:pt x="3201201" y="1545040"/>
                </a:cubicBezTo>
                <a:cubicBezTo>
                  <a:pt x="3197447" y="1542711"/>
                  <a:pt x="3194924" y="1538569"/>
                  <a:pt x="3194924" y="1533844"/>
                </a:cubicBezTo>
                <a:cubicBezTo>
                  <a:pt x="3194924" y="1526596"/>
                  <a:pt x="3200813" y="1520707"/>
                  <a:pt x="3208061" y="1520707"/>
                </a:cubicBezTo>
                <a:close/>
                <a:moveTo>
                  <a:pt x="3904280" y="1517018"/>
                </a:moveTo>
                <a:cubicBezTo>
                  <a:pt x="3912305" y="1517018"/>
                  <a:pt x="3918842" y="1523554"/>
                  <a:pt x="3918842" y="1531579"/>
                </a:cubicBezTo>
                <a:cubicBezTo>
                  <a:pt x="3918842" y="1535851"/>
                  <a:pt x="3916965" y="1539669"/>
                  <a:pt x="3914053" y="1542322"/>
                </a:cubicBezTo>
                <a:cubicBezTo>
                  <a:pt x="3928484" y="1582964"/>
                  <a:pt x="3935862" y="1625612"/>
                  <a:pt x="3935862" y="1669102"/>
                </a:cubicBezTo>
                <a:cubicBezTo>
                  <a:pt x="3935862" y="1702819"/>
                  <a:pt x="3931397" y="1736213"/>
                  <a:pt x="3922660" y="1768442"/>
                </a:cubicBezTo>
                <a:cubicBezTo>
                  <a:pt x="3910623" y="1812643"/>
                  <a:pt x="3890819" y="1853867"/>
                  <a:pt x="3863768" y="1891079"/>
                </a:cubicBezTo>
                <a:lnTo>
                  <a:pt x="3861568" y="1894121"/>
                </a:lnTo>
                <a:lnTo>
                  <a:pt x="3828239" y="1860792"/>
                </a:lnTo>
                <a:cubicBezTo>
                  <a:pt x="3788309" y="1916966"/>
                  <a:pt x="3730905" y="1960002"/>
                  <a:pt x="3665994" y="1982394"/>
                </a:cubicBezTo>
                <a:lnTo>
                  <a:pt x="3665994" y="2024460"/>
                </a:lnTo>
                <a:cubicBezTo>
                  <a:pt x="3724692" y="2006663"/>
                  <a:pt x="3778472" y="1974305"/>
                  <a:pt x="3821702" y="1930686"/>
                </a:cubicBezTo>
                <a:lnTo>
                  <a:pt x="3823968" y="1928356"/>
                </a:lnTo>
                <a:lnTo>
                  <a:pt x="3861503" y="1965891"/>
                </a:lnTo>
                <a:lnTo>
                  <a:pt x="3859238" y="1968156"/>
                </a:lnTo>
                <a:cubicBezTo>
                  <a:pt x="3778925" y="2049052"/>
                  <a:pt x="3671949" y="2093577"/>
                  <a:pt x="3558047" y="2093577"/>
                </a:cubicBezTo>
                <a:cubicBezTo>
                  <a:pt x="3526272" y="2093577"/>
                  <a:pt x="3494560" y="2090018"/>
                  <a:pt x="3463820" y="2083028"/>
                </a:cubicBezTo>
                <a:cubicBezTo>
                  <a:pt x="3461167" y="2086458"/>
                  <a:pt x="3457025" y="2088723"/>
                  <a:pt x="3452365" y="2088723"/>
                </a:cubicBezTo>
                <a:cubicBezTo>
                  <a:pt x="3444340" y="2088723"/>
                  <a:pt x="3437804" y="2082187"/>
                  <a:pt x="3437804" y="2074162"/>
                </a:cubicBezTo>
                <a:cubicBezTo>
                  <a:pt x="3437804" y="2066137"/>
                  <a:pt x="3444340" y="2059601"/>
                  <a:pt x="3452365" y="2059601"/>
                </a:cubicBezTo>
                <a:lnTo>
                  <a:pt x="3452301" y="2059471"/>
                </a:lnTo>
                <a:cubicBezTo>
                  <a:pt x="3460326" y="2059471"/>
                  <a:pt x="3466862" y="2066008"/>
                  <a:pt x="3466862" y="2074033"/>
                </a:cubicBezTo>
                <a:cubicBezTo>
                  <a:pt x="3466862" y="2075003"/>
                  <a:pt x="3466797" y="2075974"/>
                  <a:pt x="3466603" y="2076880"/>
                </a:cubicBezTo>
                <a:cubicBezTo>
                  <a:pt x="3496438" y="2083546"/>
                  <a:pt x="3527178" y="2086976"/>
                  <a:pt x="3558047" y="2086976"/>
                </a:cubicBezTo>
                <a:cubicBezTo>
                  <a:pt x="3669101" y="2086976"/>
                  <a:pt x="3773489" y="2043939"/>
                  <a:pt x="3852313" y="1965762"/>
                </a:cubicBezTo>
                <a:lnTo>
                  <a:pt x="3823968" y="1937416"/>
                </a:lnTo>
                <a:cubicBezTo>
                  <a:pt x="3779313" y="1981618"/>
                  <a:pt x="3723980" y="2014235"/>
                  <a:pt x="3663665" y="2031773"/>
                </a:cubicBezTo>
                <a:lnTo>
                  <a:pt x="3659523" y="2033002"/>
                </a:lnTo>
                <a:lnTo>
                  <a:pt x="3659523" y="1977670"/>
                </a:lnTo>
                <a:lnTo>
                  <a:pt x="3661723" y="1976958"/>
                </a:lnTo>
                <a:cubicBezTo>
                  <a:pt x="3727410" y="1954890"/>
                  <a:pt x="3785461" y="1911141"/>
                  <a:pt x="3825132" y="1853932"/>
                </a:cubicBezTo>
                <a:lnTo>
                  <a:pt x="3827332" y="1850761"/>
                </a:lnTo>
                <a:lnTo>
                  <a:pt x="3860791" y="1884219"/>
                </a:lnTo>
                <a:cubicBezTo>
                  <a:pt x="3886290" y="1848431"/>
                  <a:pt x="3904992" y="1808954"/>
                  <a:pt x="3916447" y="1766759"/>
                </a:cubicBezTo>
                <a:cubicBezTo>
                  <a:pt x="3925055" y="1735112"/>
                  <a:pt x="3929391" y="1702236"/>
                  <a:pt x="3929391" y="1669102"/>
                </a:cubicBezTo>
                <a:cubicBezTo>
                  <a:pt x="3929391" y="1626648"/>
                  <a:pt x="3922272" y="1585100"/>
                  <a:pt x="3908293" y="1545493"/>
                </a:cubicBezTo>
                <a:cubicBezTo>
                  <a:pt x="3906998" y="1545881"/>
                  <a:pt x="3905704" y="1546140"/>
                  <a:pt x="3904280" y="1546140"/>
                </a:cubicBezTo>
                <a:cubicBezTo>
                  <a:pt x="3896256" y="1546140"/>
                  <a:pt x="3889719" y="1539604"/>
                  <a:pt x="3889719" y="1531579"/>
                </a:cubicBezTo>
                <a:cubicBezTo>
                  <a:pt x="3889719" y="1523554"/>
                  <a:pt x="3896256" y="1517018"/>
                  <a:pt x="3904280" y="1517018"/>
                </a:cubicBezTo>
                <a:close/>
                <a:moveTo>
                  <a:pt x="5697509" y="1510029"/>
                </a:moveTo>
                <a:cubicBezTo>
                  <a:pt x="5693044" y="1510029"/>
                  <a:pt x="5689420" y="1513653"/>
                  <a:pt x="5689420" y="1518118"/>
                </a:cubicBezTo>
                <a:cubicBezTo>
                  <a:pt x="5689420" y="1522584"/>
                  <a:pt x="5693044" y="1526208"/>
                  <a:pt x="5697509" y="1526208"/>
                </a:cubicBezTo>
                <a:cubicBezTo>
                  <a:pt x="5701975" y="1526208"/>
                  <a:pt x="5705599" y="1522584"/>
                  <a:pt x="5705599" y="1518118"/>
                </a:cubicBezTo>
                <a:cubicBezTo>
                  <a:pt x="5705599" y="1513653"/>
                  <a:pt x="5701975" y="1510029"/>
                  <a:pt x="5697509" y="1510029"/>
                </a:cubicBezTo>
                <a:close/>
                <a:moveTo>
                  <a:pt x="5603994" y="1507181"/>
                </a:moveTo>
                <a:cubicBezTo>
                  <a:pt x="5611242" y="1507181"/>
                  <a:pt x="5617131" y="1513070"/>
                  <a:pt x="5617131" y="1520318"/>
                </a:cubicBezTo>
                <a:cubicBezTo>
                  <a:pt x="5617131" y="1525884"/>
                  <a:pt x="5613636" y="1530673"/>
                  <a:pt x="5608718" y="1532550"/>
                </a:cubicBezTo>
                <a:cubicBezTo>
                  <a:pt x="5611371" y="1572545"/>
                  <a:pt x="5612925" y="1612863"/>
                  <a:pt x="5613183" y="1652728"/>
                </a:cubicBezTo>
                <a:cubicBezTo>
                  <a:pt x="5618943" y="1654670"/>
                  <a:pt x="5623085" y="1660041"/>
                  <a:pt x="5623085" y="1666448"/>
                </a:cubicBezTo>
                <a:cubicBezTo>
                  <a:pt x="5623085" y="1674473"/>
                  <a:pt x="5616549" y="1681009"/>
                  <a:pt x="5608524" y="1681009"/>
                </a:cubicBezTo>
                <a:cubicBezTo>
                  <a:pt x="5604512" y="1681009"/>
                  <a:pt x="5600871" y="1679375"/>
                  <a:pt x="5598234" y="1676738"/>
                </a:cubicBezTo>
                <a:lnTo>
                  <a:pt x="5593976" y="1666479"/>
                </a:lnTo>
                <a:lnTo>
                  <a:pt x="5597644" y="1656903"/>
                </a:lnTo>
                <a:cubicBezTo>
                  <a:pt x="5599933" y="1654346"/>
                  <a:pt x="5603120" y="1652599"/>
                  <a:pt x="5606712" y="1652146"/>
                </a:cubicBezTo>
                <a:cubicBezTo>
                  <a:pt x="5606453" y="1612734"/>
                  <a:pt x="5604900" y="1572868"/>
                  <a:pt x="5602311" y="1533326"/>
                </a:cubicBezTo>
                <a:cubicBezTo>
                  <a:pt x="5595839" y="1532485"/>
                  <a:pt x="5590856" y="1526984"/>
                  <a:pt x="5590856" y="1520318"/>
                </a:cubicBezTo>
                <a:cubicBezTo>
                  <a:pt x="5590856" y="1513070"/>
                  <a:pt x="5596745" y="1507181"/>
                  <a:pt x="5603994" y="1507181"/>
                </a:cubicBezTo>
                <a:close/>
                <a:moveTo>
                  <a:pt x="965764" y="1505369"/>
                </a:moveTo>
                <a:lnTo>
                  <a:pt x="965764" y="1505433"/>
                </a:lnTo>
                <a:lnTo>
                  <a:pt x="965747" y="1505390"/>
                </a:lnTo>
                <a:close/>
                <a:moveTo>
                  <a:pt x="2685993" y="1504140"/>
                </a:moveTo>
                <a:cubicBezTo>
                  <a:pt x="2681527" y="1504140"/>
                  <a:pt x="2677903" y="1507764"/>
                  <a:pt x="2677903" y="1512229"/>
                </a:cubicBezTo>
                <a:cubicBezTo>
                  <a:pt x="2677903" y="1516695"/>
                  <a:pt x="2681527" y="1520319"/>
                  <a:pt x="2685993" y="1520319"/>
                </a:cubicBezTo>
                <a:cubicBezTo>
                  <a:pt x="2690458" y="1520319"/>
                  <a:pt x="2694082" y="1516695"/>
                  <a:pt x="2694082" y="1512229"/>
                </a:cubicBezTo>
                <a:cubicBezTo>
                  <a:pt x="2694082" y="1507764"/>
                  <a:pt x="2690458" y="1504140"/>
                  <a:pt x="2685993" y="1504140"/>
                </a:cubicBezTo>
                <a:close/>
                <a:moveTo>
                  <a:pt x="5697509" y="1503557"/>
                </a:moveTo>
                <a:cubicBezTo>
                  <a:pt x="5705534" y="1503557"/>
                  <a:pt x="5712070" y="1510093"/>
                  <a:pt x="5712070" y="1518118"/>
                </a:cubicBezTo>
                <a:cubicBezTo>
                  <a:pt x="5712070" y="1524525"/>
                  <a:pt x="5707864" y="1529897"/>
                  <a:pt x="5702104" y="1531838"/>
                </a:cubicBezTo>
                <a:cubicBezTo>
                  <a:pt x="5703593" y="1555654"/>
                  <a:pt x="5704757" y="1579987"/>
                  <a:pt x="5705469" y="1604126"/>
                </a:cubicBezTo>
                <a:cubicBezTo>
                  <a:pt x="5712264" y="1605356"/>
                  <a:pt x="5717442" y="1611310"/>
                  <a:pt x="5717442" y="1618429"/>
                </a:cubicBezTo>
                <a:cubicBezTo>
                  <a:pt x="5717442" y="1626454"/>
                  <a:pt x="5710906" y="1632990"/>
                  <a:pt x="5702880" y="1632990"/>
                </a:cubicBezTo>
                <a:cubicBezTo>
                  <a:pt x="5694856" y="1632990"/>
                  <a:pt x="5688319" y="1626454"/>
                  <a:pt x="5688319" y="1618429"/>
                </a:cubicBezTo>
                <a:cubicBezTo>
                  <a:pt x="5688319" y="1611763"/>
                  <a:pt x="5692849" y="1606133"/>
                  <a:pt x="5698998" y="1604450"/>
                </a:cubicBezTo>
                <a:lnTo>
                  <a:pt x="5699062" y="1604450"/>
                </a:lnTo>
                <a:cubicBezTo>
                  <a:pt x="5698351" y="1580440"/>
                  <a:pt x="5697186" y="1556236"/>
                  <a:pt x="5695697" y="1532485"/>
                </a:cubicBezTo>
                <a:cubicBezTo>
                  <a:pt x="5688514" y="1531579"/>
                  <a:pt x="5682948" y="1525496"/>
                  <a:pt x="5682948" y="1518118"/>
                </a:cubicBezTo>
                <a:cubicBezTo>
                  <a:pt x="5682948" y="1510093"/>
                  <a:pt x="5689484" y="1503557"/>
                  <a:pt x="5697509" y="1503557"/>
                </a:cubicBezTo>
                <a:close/>
                <a:moveTo>
                  <a:pt x="4290444" y="1500969"/>
                </a:moveTo>
                <a:cubicBezTo>
                  <a:pt x="4289732" y="1500969"/>
                  <a:pt x="4289085" y="1501163"/>
                  <a:pt x="4288438" y="1501357"/>
                </a:cubicBezTo>
                <a:cubicBezTo>
                  <a:pt x="4287985" y="1501875"/>
                  <a:pt x="4287402" y="1502328"/>
                  <a:pt x="4286626" y="1502522"/>
                </a:cubicBezTo>
                <a:cubicBezTo>
                  <a:pt x="4286431" y="1502587"/>
                  <a:pt x="4286173" y="1502587"/>
                  <a:pt x="4285914" y="1502587"/>
                </a:cubicBezTo>
                <a:cubicBezTo>
                  <a:pt x="4285849" y="1502587"/>
                  <a:pt x="4285784" y="1502587"/>
                  <a:pt x="4285784" y="1502587"/>
                </a:cubicBezTo>
                <a:cubicBezTo>
                  <a:pt x="4283778" y="1504010"/>
                  <a:pt x="4282354" y="1506340"/>
                  <a:pt x="4282354" y="1508994"/>
                </a:cubicBezTo>
                <a:cubicBezTo>
                  <a:pt x="4282354" y="1513459"/>
                  <a:pt x="4285979" y="1517083"/>
                  <a:pt x="4290444" y="1517083"/>
                </a:cubicBezTo>
                <a:lnTo>
                  <a:pt x="4290444" y="1517148"/>
                </a:lnTo>
                <a:cubicBezTo>
                  <a:pt x="4294909" y="1517148"/>
                  <a:pt x="4298533" y="1513524"/>
                  <a:pt x="4298533" y="1509058"/>
                </a:cubicBezTo>
                <a:cubicBezTo>
                  <a:pt x="4298533" y="1504593"/>
                  <a:pt x="4294909" y="1500969"/>
                  <a:pt x="4290444" y="1500969"/>
                </a:cubicBezTo>
                <a:close/>
                <a:moveTo>
                  <a:pt x="3725210" y="1497668"/>
                </a:moveTo>
                <a:cubicBezTo>
                  <a:pt x="3720745" y="1497668"/>
                  <a:pt x="3717121" y="1501292"/>
                  <a:pt x="3717121" y="1505757"/>
                </a:cubicBezTo>
                <a:cubicBezTo>
                  <a:pt x="3717121" y="1510223"/>
                  <a:pt x="3720745" y="1513847"/>
                  <a:pt x="3725210" y="1513847"/>
                </a:cubicBezTo>
                <a:cubicBezTo>
                  <a:pt x="3729676" y="1513847"/>
                  <a:pt x="3733300" y="1510223"/>
                  <a:pt x="3733300" y="1505757"/>
                </a:cubicBezTo>
                <a:cubicBezTo>
                  <a:pt x="3733300" y="1501292"/>
                  <a:pt x="3729676" y="1497668"/>
                  <a:pt x="3725210" y="1497668"/>
                </a:cubicBezTo>
                <a:close/>
                <a:moveTo>
                  <a:pt x="4896578" y="1495662"/>
                </a:moveTo>
                <a:lnTo>
                  <a:pt x="4949969" y="1495662"/>
                </a:lnTo>
                <a:lnTo>
                  <a:pt x="4950293" y="1498510"/>
                </a:lnTo>
                <a:cubicBezTo>
                  <a:pt x="4954758" y="1535139"/>
                  <a:pt x="4957800" y="1572545"/>
                  <a:pt x="4959353" y="1609692"/>
                </a:cubicBezTo>
                <a:lnTo>
                  <a:pt x="4959288" y="1609692"/>
                </a:lnTo>
                <a:lnTo>
                  <a:pt x="4959418" y="1613058"/>
                </a:lnTo>
                <a:lnTo>
                  <a:pt x="4912887" y="1613058"/>
                </a:lnTo>
                <a:cubicBezTo>
                  <a:pt x="4913663" y="1631696"/>
                  <a:pt x="4914052" y="1650528"/>
                  <a:pt x="4914052" y="1669167"/>
                </a:cubicBezTo>
                <a:cubicBezTo>
                  <a:pt x="4914052" y="1675703"/>
                  <a:pt x="4913987" y="1682175"/>
                  <a:pt x="4913922" y="1688646"/>
                </a:cubicBezTo>
                <a:cubicBezTo>
                  <a:pt x="4913922" y="1688905"/>
                  <a:pt x="4913793" y="1689100"/>
                  <a:pt x="4913793" y="1689358"/>
                </a:cubicBezTo>
                <a:cubicBezTo>
                  <a:pt x="4920588" y="1690588"/>
                  <a:pt x="4925765" y="1696542"/>
                  <a:pt x="4925765" y="1703661"/>
                </a:cubicBezTo>
                <a:cubicBezTo>
                  <a:pt x="4925765" y="1711686"/>
                  <a:pt x="4919229" y="1718222"/>
                  <a:pt x="4911204" y="1718222"/>
                </a:cubicBezTo>
                <a:cubicBezTo>
                  <a:pt x="4903179" y="1718222"/>
                  <a:pt x="4896643" y="1711686"/>
                  <a:pt x="4896643" y="1703661"/>
                </a:cubicBezTo>
                <a:cubicBezTo>
                  <a:pt x="4896643" y="1696866"/>
                  <a:pt x="4901367" y="1691170"/>
                  <a:pt x="4907709" y="1689617"/>
                </a:cubicBezTo>
                <a:cubicBezTo>
                  <a:pt x="4907580" y="1689294"/>
                  <a:pt x="4907515" y="1688970"/>
                  <a:pt x="4907515" y="1688582"/>
                </a:cubicBezTo>
                <a:cubicBezTo>
                  <a:pt x="4907645" y="1682110"/>
                  <a:pt x="4907645" y="1675639"/>
                  <a:pt x="4907645" y="1669167"/>
                </a:cubicBezTo>
                <a:cubicBezTo>
                  <a:pt x="4907645" y="1649493"/>
                  <a:pt x="4907192" y="1629560"/>
                  <a:pt x="4906350" y="1609951"/>
                </a:cubicBezTo>
                <a:lnTo>
                  <a:pt x="4906221" y="1606586"/>
                </a:lnTo>
                <a:lnTo>
                  <a:pt x="4952752" y="1606586"/>
                </a:lnTo>
                <a:cubicBezTo>
                  <a:pt x="4951199" y="1571704"/>
                  <a:pt x="4948287" y="1536628"/>
                  <a:pt x="4944209" y="1502134"/>
                </a:cubicBezTo>
                <a:lnTo>
                  <a:pt x="4903826" y="1502134"/>
                </a:lnTo>
                <a:cubicBezTo>
                  <a:pt x="4906156" y="1520837"/>
                  <a:pt x="4907968" y="1539669"/>
                  <a:pt x="4909457" y="1558307"/>
                </a:cubicBezTo>
                <a:cubicBezTo>
                  <a:pt x="4915087" y="1559796"/>
                  <a:pt x="4919229" y="1564909"/>
                  <a:pt x="4919229" y="1570992"/>
                </a:cubicBezTo>
                <a:cubicBezTo>
                  <a:pt x="4919229" y="1578240"/>
                  <a:pt x="4913339" y="1584129"/>
                  <a:pt x="4906091" y="1584129"/>
                </a:cubicBezTo>
                <a:cubicBezTo>
                  <a:pt x="4898843" y="1584129"/>
                  <a:pt x="4892954" y="1578240"/>
                  <a:pt x="4892954" y="1570992"/>
                </a:cubicBezTo>
                <a:cubicBezTo>
                  <a:pt x="4892954" y="1564779"/>
                  <a:pt x="4897225" y="1559667"/>
                  <a:pt x="4902985" y="1558243"/>
                </a:cubicBezTo>
                <a:cubicBezTo>
                  <a:pt x="4901432" y="1538698"/>
                  <a:pt x="4899490" y="1518960"/>
                  <a:pt x="4897031" y="1499286"/>
                </a:cubicBezTo>
                <a:close/>
                <a:moveTo>
                  <a:pt x="3121794" y="1494950"/>
                </a:moveTo>
                <a:cubicBezTo>
                  <a:pt x="3117329" y="1494950"/>
                  <a:pt x="3113705" y="1498574"/>
                  <a:pt x="3113705" y="1503039"/>
                </a:cubicBezTo>
                <a:cubicBezTo>
                  <a:pt x="3113705" y="1507505"/>
                  <a:pt x="3117329" y="1511129"/>
                  <a:pt x="3121794" y="1511129"/>
                </a:cubicBezTo>
                <a:cubicBezTo>
                  <a:pt x="3126259" y="1511129"/>
                  <a:pt x="3129884" y="1507505"/>
                  <a:pt x="3129884" y="1503039"/>
                </a:cubicBezTo>
                <a:cubicBezTo>
                  <a:pt x="3129884" y="1498574"/>
                  <a:pt x="3126259" y="1494950"/>
                  <a:pt x="3121794" y="1494950"/>
                </a:cubicBezTo>
                <a:close/>
                <a:moveTo>
                  <a:pt x="952627" y="1492296"/>
                </a:moveTo>
                <a:cubicBezTo>
                  <a:pt x="956251" y="1492296"/>
                  <a:pt x="959536" y="1493768"/>
                  <a:pt x="961914" y="1496147"/>
                </a:cubicBezTo>
                <a:lnTo>
                  <a:pt x="965747" y="1505390"/>
                </a:lnTo>
                <a:lnTo>
                  <a:pt x="954892" y="1518312"/>
                </a:lnTo>
                <a:cubicBezTo>
                  <a:pt x="954503" y="1525560"/>
                  <a:pt x="954050" y="1532744"/>
                  <a:pt x="953662" y="1539992"/>
                </a:cubicBezTo>
                <a:cubicBezTo>
                  <a:pt x="960263" y="1541416"/>
                  <a:pt x="965181" y="1547240"/>
                  <a:pt x="965181" y="1554230"/>
                </a:cubicBezTo>
                <a:cubicBezTo>
                  <a:pt x="965181" y="1562254"/>
                  <a:pt x="958645" y="1568791"/>
                  <a:pt x="950620" y="1568791"/>
                </a:cubicBezTo>
                <a:cubicBezTo>
                  <a:pt x="942595" y="1568791"/>
                  <a:pt x="936059" y="1562254"/>
                  <a:pt x="936059" y="1554230"/>
                </a:cubicBezTo>
                <a:cubicBezTo>
                  <a:pt x="936059" y="1547370"/>
                  <a:pt x="940848" y="1541675"/>
                  <a:pt x="947190" y="1540121"/>
                </a:cubicBezTo>
                <a:cubicBezTo>
                  <a:pt x="947579" y="1532744"/>
                  <a:pt x="948032" y="1525301"/>
                  <a:pt x="948485" y="1517859"/>
                </a:cubicBezTo>
                <a:cubicBezTo>
                  <a:pt x="943243" y="1516112"/>
                  <a:pt x="939489" y="1511258"/>
                  <a:pt x="939489" y="1505433"/>
                </a:cubicBezTo>
                <a:cubicBezTo>
                  <a:pt x="939489" y="1498185"/>
                  <a:pt x="945378" y="1492296"/>
                  <a:pt x="952627" y="1492296"/>
                </a:cubicBezTo>
                <a:close/>
                <a:moveTo>
                  <a:pt x="3725210" y="1491196"/>
                </a:moveTo>
                <a:cubicBezTo>
                  <a:pt x="3733235" y="1491196"/>
                  <a:pt x="3739771" y="1497732"/>
                  <a:pt x="3739771" y="1505757"/>
                </a:cubicBezTo>
                <a:cubicBezTo>
                  <a:pt x="3739771" y="1508411"/>
                  <a:pt x="3738995" y="1510870"/>
                  <a:pt x="3737765" y="1513005"/>
                </a:cubicBezTo>
                <a:cubicBezTo>
                  <a:pt x="3775430" y="1556301"/>
                  <a:pt x="3796140" y="1611763"/>
                  <a:pt x="3796140" y="1669166"/>
                </a:cubicBezTo>
                <a:cubicBezTo>
                  <a:pt x="3796140" y="1701525"/>
                  <a:pt x="3789797" y="1732912"/>
                  <a:pt x="3777177" y="1762423"/>
                </a:cubicBezTo>
                <a:lnTo>
                  <a:pt x="3807335" y="1792581"/>
                </a:lnTo>
                <a:cubicBezTo>
                  <a:pt x="3826556" y="1754010"/>
                  <a:pt x="3836264" y="1712462"/>
                  <a:pt x="3836264" y="1669166"/>
                </a:cubicBezTo>
                <a:cubicBezTo>
                  <a:pt x="3836264" y="1634672"/>
                  <a:pt x="3830051" y="1601020"/>
                  <a:pt x="3817755" y="1569115"/>
                </a:cubicBezTo>
                <a:lnTo>
                  <a:pt x="3816978" y="1567173"/>
                </a:lnTo>
                <a:lnTo>
                  <a:pt x="3857232" y="1526920"/>
                </a:lnTo>
                <a:lnTo>
                  <a:pt x="3859173" y="1531126"/>
                </a:lnTo>
                <a:lnTo>
                  <a:pt x="3859044" y="1531126"/>
                </a:lnTo>
                <a:cubicBezTo>
                  <a:pt x="3879041" y="1574680"/>
                  <a:pt x="3889202" y="1621147"/>
                  <a:pt x="3889202" y="1669166"/>
                </a:cubicBezTo>
                <a:cubicBezTo>
                  <a:pt x="3889202" y="1714338"/>
                  <a:pt x="3880271" y="1757893"/>
                  <a:pt x="3862733" y="1798923"/>
                </a:cubicBezTo>
                <a:cubicBezTo>
                  <a:pt x="3865192" y="1801317"/>
                  <a:pt x="3866680" y="1804618"/>
                  <a:pt x="3866680" y="1808307"/>
                </a:cubicBezTo>
                <a:cubicBezTo>
                  <a:pt x="3866680" y="1815555"/>
                  <a:pt x="3860791" y="1821444"/>
                  <a:pt x="3853543" y="1821444"/>
                </a:cubicBezTo>
                <a:cubicBezTo>
                  <a:pt x="3846295" y="1821444"/>
                  <a:pt x="3840405" y="1815555"/>
                  <a:pt x="3840405" y="1808307"/>
                </a:cubicBezTo>
                <a:cubicBezTo>
                  <a:pt x="3840405" y="1801058"/>
                  <a:pt x="3846295" y="1795169"/>
                  <a:pt x="3853543" y="1795169"/>
                </a:cubicBezTo>
                <a:cubicBezTo>
                  <a:pt x="3854773" y="1795169"/>
                  <a:pt x="3855938" y="1795428"/>
                  <a:pt x="3857102" y="1795752"/>
                </a:cubicBezTo>
                <a:cubicBezTo>
                  <a:pt x="3874123" y="1755757"/>
                  <a:pt x="3882795" y="1714791"/>
                  <a:pt x="3882795" y="1669231"/>
                </a:cubicBezTo>
                <a:cubicBezTo>
                  <a:pt x="3882795" y="1623671"/>
                  <a:pt x="3873475" y="1579599"/>
                  <a:pt x="3855161" y="1538115"/>
                </a:cubicBezTo>
                <a:lnTo>
                  <a:pt x="3824485" y="1568791"/>
                </a:lnTo>
                <a:cubicBezTo>
                  <a:pt x="3836523" y="1600826"/>
                  <a:pt x="3842671" y="1634608"/>
                  <a:pt x="3842671" y="1669166"/>
                </a:cubicBezTo>
                <a:cubicBezTo>
                  <a:pt x="3842671" y="1714986"/>
                  <a:pt x="3831992" y="1758863"/>
                  <a:pt x="3811024" y="1799505"/>
                </a:cubicBezTo>
                <a:lnTo>
                  <a:pt x="3809018" y="1803453"/>
                </a:lnTo>
                <a:lnTo>
                  <a:pt x="3769412" y="1763846"/>
                </a:lnTo>
                <a:lnTo>
                  <a:pt x="3770317" y="1761840"/>
                </a:lnTo>
                <a:cubicBezTo>
                  <a:pt x="3783132" y="1732588"/>
                  <a:pt x="3789603" y="1701395"/>
                  <a:pt x="3789603" y="1669166"/>
                </a:cubicBezTo>
                <a:cubicBezTo>
                  <a:pt x="3789603" y="1613575"/>
                  <a:pt x="3769606" y="1559860"/>
                  <a:pt x="3733300" y="1517859"/>
                </a:cubicBezTo>
                <a:cubicBezTo>
                  <a:pt x="3731035" y="1519412"/>
                  <a:pt x="3728187" y="1520318"/>
                  <a:pt x="3725210" y="1520318"/>
                </a:cubicBezTo>
                <a:cubicBezTo>
                  <a:pt x="3717185" y="1520318"/>
                  <a:pt x="3710649" y="1513782"/>
                  <a:pt x="3710649" y="1505757"/>
                </a:cubicBezTo>
                <a:cubicBezTo>
                  <a:pt x="3710649" y="1497732"/>
                  <a:pt x="3717185" y="1491196"/>
                  <a:pt x="3725210" y="1491196"/>
                </a:cubicBezTo>
                <a:close/>
                <a:moveTo>
                  <a:pt x="5369591" y="1490614"/>
                </a:moveTo>
                <a:cubicBezTo>
                  <a:pt x="5369202" y="1490808"/>
                  <a:pt x="5368814" y="1491002"/>
                  <a:pt x="5368361" y="1491002"/>
                </a:cubicBezTo>
                <a:cubicBezTo>
                  <a:pt x="5368232" y="1491002"/>
                  <a:pt x="5368167" y="1491002"/>
                  <a:pt x="5368038" y="1491002"/>
                </a:cubicBezTo>
                <a:cubicBezTo>
                  <a:pt x="5367973" y="1491002"/>
                  <a:pt x="5367844" y="1491002"/>
                  <a:pt x="5367779" y="1491002"/>
                </a:cubicBezTo>
                <a:cubicBezTo>
                  <a:pt x="5364219" y="1491844"/>
                  <a:pt x="5361501" y="1494885"/>
                  <a:pt x="5361501" y="1498704"/>
                </a:cubicBezTo>
                <a:lnTo>
                  <a:pt x="5369558" y="1506761"/>
                </a:lnTo>
                <a:lnTo>
                  <a:pt x="5369526" y="1506793"/>
                </a:lnTo>
                <a:lnTo>
                  <a:pt x="5369591" y="1506793"/>
                </a:lnTo>
                <a:lnTo>
                  <a:pt x="5369558" y="1506761"/>
                </a:lnTo>
                <a:lnTo>
                  <a:pt x="5377616" y="1498704"/>
                </a:lnTo>
                <a:cubicBezTo>
                  <a:pt x="5377616" y="1494238"/>
                  <a:pt x="5374056" y="1490614"/>
                  <a:pt x="5369591" y="1490614"/>
                </a:cubicBezTo>
                <a:close/>
                <a:moveTo>
                  <a:pt x="1046530" y="1489578"/>
                </a:moveTo>
                <a:cubicBezTo>
                  <a:pt x="1042065" y="1489578"/>
                  <a:pt x="1038441" y="1493202"/>
                  <a:pt x="1038441" y="1497668"/>
                </a:cubicBezTo>
                <a:cubicBezTo>
                  <a:pt x="1038441" y="1502133"/>
                  <a:pt x="1042065" y="1505757"/>
                  <a:pt x="1046530" y="1505757"/>
                </a:cubicBezTo>
                <a:cubicBezTo>
                  <a:pt x="1050996" y="1505757"/>
                  <a:pt x="1054620" y="1502133"/>
                  <a:pt x="1054620" y="1497668"/>
                </a:cubicBezTo>
                <a:cubicBezTo>
                  <a:pt x="1054620" y="1493202"/>
                  <a:pt x="1050996" y="1489578"/>
                  <a:pt x="1046530" y="1489578"/>
                </a:cubicBezTo>
                <a:close/>
                <a:moveTo>
                  <a:pt x="3121794" y="1488478"/>
                </a:moveTo>
                <a:cubicBezTo>
                  <a:pt x="3129819" y="1488478"/>
                  <a:pt x="3136355" y="1495014"/>
                  <a:pt x="3136355" y="1503039"/>
                </a:cubicBezTo>
                <a:cubicBezTo>
                  <a:pt x="3136355" y="1511064"/>
                  <a:pt x="3129819" y="1517600"/>
                  <a:pt x="3121794" y="1517600"/>
                </a:cubicBezTo>
                <a:cubicBezTo>
                  <a:pt x="3120823" y="1517600"/>
                  <a:pt x="3119853" y="1517536"/>
                  <a:pt x="3118947" y="1517342"/>
                </a:cubicBezTo>
                <a:cubicBezTo>
                  <a:pt x="3102055" y="1566073"/>
                  <a:pt x="3093513" y="1617134"/>
                  <a:pt x="3093513" y="1669166"/>
                </a:cubicBezTo>
                <a:cubicBezTo>
                  <a:pt x="3093513" y="1699454"/>
                  <a:pt x="3096555" y="1729676"/>
                  <a:pt x="3102314" y="1759122"/>
                </a:cubicBezTo>
                <a:cubicBezTo>
                  <a:pt x="3102703" y="1759058"/>
                  <a:pt x="3103026" y="1758993"/>
                  <a:pt x="3103414" y="1758993"/>
                </a:cubicBezTo>
                <a:cubicBezTo>
                  <a:pt x="3110663" y="1758993"/>
                  <a:pt x="3116552" y="1764882"/>
                  <a:pt x="3116552" y="1772130"/>
                </a:cubicBezTo>
                <a:cubicBezTo>
                  <a:pt x="3116552" y="1779379"/>
                  <a:pt x="3110663" y="1785268"/>
                  <a:pt x="3103414" y="1785268"/>
                </a:cubicBezTo>
                <a:cubicBezTo>
                  <a:pt x="3096166" y="1785268"/>
                  <a:pt x="3090277" y="1779379"/>
                  <a:pt x="3090277" y="1772130"/>
                </a:cubicBezTo>
                <a:cubicBezTo>
                  <a:pt x="3090277" y="1767600"/>
                  <a:pt x="3092607" y="1763523"/>
                  <a:pt x="3096166" y="1761193"/>
                </a:cubicBezTo>
                <a:cubicBezTo>
                  <a:pt x="3090212" y="1731035"/>
                  <a:pt x="3087106" y="1700166"/>
                  <a:pt x="3087106" y="1669166"/>
                </a:cubicBezTo>
                <a:cubicBezTo>
                  <a:pt x="3087106" y="1616164"/>
                  <a:pt x="3095843" y="1564196"/>
                  <a:pt x="3113057" y="1514623"/>
                </a:cubicBezTo>
                <a:cubicBezTo>
                  <a:pt x="3109563" y="1511970"/>
                  <a:pt x="3107233" y="1507763"/>
                  <a:pt x="3107233" y="1503039"/>
                </a:cubicBezTo>
                <a:cubicBezTo>
                  <a:pt x="3107233" y="1495014"/>
                  <a:pt x="3113769" y="1488478"/>
                  <a:pt x="3121794" y="1488478"/>
                </a:cubicBezTo>
                <a:close/>
                <a:moveTo>
                  <a:pt x="1092932" y="1487378"/>
                </a:moveTo>
                <a:cubicBezTo>
                  <a:pt x="1088467" y="1487378"/>
                  <a:pt x="1084843" y="1491002"/>
                  <a:pt x="1084843" y="1495467"/>
                </a:cubicBezTo>
                <a:cubicBezTo>
                  <a:pt x="1084843" y="1499933"/>
                  <a:pt x="1088467" y="1503557"/>
                  <a:pt x="1092932" y="1503557"/>
                </a:cubicBezTo>
                <a:cubicBezTo>
                  <a:pt x="1097398" y="1503557"/>
                  <a:pt x="1101022" y="1499933"/>
                  <a:pt x="1101022" y="1495467"/>
                </a:cubicBezTo>
                <a:cubicBezTo>
                  <a:pt x="1101022" y="1491002"/>
                  <a:pt x="1097398" y="1487378"/>
                  <a:pt x="1092932" y="1487378"/>
                </a:cubicBezTo>
                <a:close/>
                <a:moveTo>
                  <a:pt x="765013" y="1484142"/>
                </a:moveTo>
                <a:cubicBezTo>
                  <a:pt x="760548" y="1484142"/>
                  <a:pt x="756924" y="1487766"/>
                  <a:pt x="756924" y="1492232"/>
                </a:cubicBezTo>
                <a:cubicBezTo>
                  <a:pt x="756924" y="1496697"/>
                  <a:pt x="760548" y="1500321"/>
                  <a:pt x="765013" y="1500321"/>
                </a:cubicBezTo>
                <a:cubicBezTo>
                  <a:pt x="769479" y="1500321"/>
                  <a:pt x="773103" y="1496697"/>
                  <a:pt x="773103" y="1492232"/>
                </a:cubicBezTo>
                <a:cubicBezTo>
                  <a:pt x="773103" y="1487766"/>
                  <a:pt x="769479" y="1484142"/>
                  <a:pt x="765013" y="1484142"/>
                </a:cubicBezTo>
                <a:close/>
                <a:moveTo>
                  <a:pt x="1046530" y="1483042"/>
                </a:moveTo>
                <a:cubicBezTo>
                  <a:pt x="1054555" y="1483042"/>
                  <a:pt x="1061091" y="1489578"/>
                  <a:pt x="1061091" y="1497603"/>
                </a:cubicBezTo>
                <a:cubicBezTo>
                  <a:pt x="1061091" y="1504981"/>
                  <a:pt x="1055590" y="1510999"/>
                  <a:pt x="1048536" y="1511970"/>
                </a:cubicBezTo>
                <a:cubicBezTo>
                  <a:pt x="1046918" y="1537274"/>
                  <a:pt x="1045689" y="1562837"/>
                  <a:pt x="1044848" y="1588206"/>
                </a:cubicBezTo>
                <a:lnTo>
                  <a:pt x="1091508" y="1588206"/>
                </a:lnTo>
                <a:lnTo>
                  <a:pt x="1091379" y="1591571"/>
                </a:lnTo>
                <a:cubicBezTo>
                  <a:pt x="1090990" y="1604644"/>
                  <a:pt x="1090602" y="1617717"/>
                  <a:pt x="1090408" y="1630790"/>
                </a:cubicBezTo>
                <a:cubicBezTo>
                  <a:pt x="1096750" y="1632343"/>
                  <a:pt x="1101539" y="1638038"/>
                  <a:pt x="1101539" y="1644898"/>
                </a:cubicBezTo>
                <a:cubicBezTo>
                  <a:pt x="1101539" y="1652923"/>
                  <a:pt x="1095003" y="1659459"/>
                  <a:pt x="1086978" y="1659459"/>
                </a:cubicBezTo>
                <a:cubicBezTo>
                  <a:pt x="1078953" y="1659459"/>
                  <a:pt x="1072417" y="1652923"/>
                  <a:pt x="1072417" y="1644898"/>
                </a:cubicBezTo>
                <a:cubicBezTo>
                  <a:pt x="1072417" y="1637908"/>
                  <a:pt x="1077400" y="1632084"/>
                  <a:pt x="1083936" y="1630660"/>
                </a:cubicBezTo>
                <a:cubicBezTo>
                  <a:pt x="1084130" y="1618623"/>
                  <a:pt x="1084389" y="1606650"/>
                  <a:pt x="1084778" y="1594678"/>
                </a:cubicBezTo>
                <a:lnTo>
                  <a:pt x="1038117" y="1594678"/>
                </a:lnTo>
                <a:lnTo>
                  <a:pt x="1038247" y="1591313"/>
                </a:lnTo>
                <a:cubicBezTo>
                  <a:pt x="1039088" y="1564779"/>
                  <a:pt x="1040382" y="1537857"/>
                  <a:pt x="1042065" y="1511388"/>
                </a:cubicBezTo>
                <a:cubicBezTo>
                  <a:pt x="1036240" y="1509511"/>
                  <a:pt x="1031969" y="1504075"/>
                  <a:pt x="1031969" y="1497603"/>
                </a:cubicBezTo>
                <a:cubicBezTo>
                  <a:pt x="1031969" y="1489578"/>
                  <a:pt x="1038505" y="1483042"/>
                  <a:pt x="1046530" y="1483042"/>
                </a:cubicBezTo>
                <a:close/>
                <a:moveTo>
                  <a:pt x="5507631" y="1482006"/>
                </a:moveTo>
                <a:cubicBezTo>
                  <a:pt x="5503166" y="1482006"/>
                  <a:pt x="5499542" y="1485630"/>
                  <a:pt x="5499542" y="1490096"/>
                </a:cubicBezTo>
                <a:cubicBezTo>
                  <a:pt x="5499542" y="1494561"/>
                  <a:pt x="5503166" y="1498185"/>
                  <a:pt x="5507631" y="1498185"/>
                </a:cubicBezTo>
                <a:cubicBezTo>
                  <a:pt x="5512097" y="1498185"/>
                  <a:pt x="5515721" y="1494561"/>
                  <a:pt x="5515721" y="1490096"/>
                </a:cubicBezTo>
                <a:cubicBezTo>
                  <a:pt x="5515721" y="1485630"/>
                  <a:pt x="5512097" y="1482006"/>
                  <a:pt x="5507631" y="1482006"/>
                </a:cubicBezTo>
                <a:close/>
                <a:moveTo>
                  <a:pt x="1092900" y="1480919"/>
                </a:moveTo>
                <a:lnTo>
                  <a:pt x="1103158" y="1485177"/>
                </a:lnTo>
                <a:cubicBezTo>
                  <a:pt x="1105795" y="1487814"/>
                  <a:pt x="1107429" y="1491455"/>
                  <a:pt x="1107429" y="1495467"/>
                </a:cubicBezTo>
                <a:cubicBezTo>
                  <a:pt x="1107429" y="1502651"/>
                  <a:pt x="1102187" y="1508605"/>
                  <a:pt x="1095327" y="1509769"/>
                </a:cubicBezTo>
                <a:cubicBezTo>
                  <a:pt x="1094680" y="1519801"/>
                  <a:pt x="1094097" y="1529896"/>
                  <a:pt x="1093580" y="1540057"/>
                </a:cubicBezTo>
                <a:cubicBezTo>
                  <a:pt x="1098628" y="1541934"/>
                  <a:pt x="1102187" y="1546723"/>
                  <a:pt x="1102187" y="1552353"/>
                </a:cubicBezTo>
                <a:cubicBezTo>
                  <a:pt x="1102187" y="1559601"/>
                  <a:pt x="1096298" y="1565490"/>
                  <a:pt x="1089049" y="1565490"/>
                </a:cubicBezTo>
                <a:cubicBezTo>
                  <a:pt x="1081801" y="1565490"/>
                  <a:pt x="1075912" y="1559601"/>
                  <a:pt x="1075912" y="1552353"/>
                </a:cubicBezTo>
                <a:cubicBezTo>
                  <a:pt x="1075912" y="1545687"/>
                  <a:pt x="1080831" y="1540251"/>
                  <a:pt x="1087173" y="1539345"/>
                </a:cubicBezTo>
                <a:cubicBezTo>
                  <a:pt x="1087690" y="1529314"/>
                  <a:pt x="1088273" y="1519283"/>
                  <a:pt x="1088920" y="1509381"/>
                </a:cubicBezTo>
                <a:cubicBezTo>
                  <a:pt x="1082837" y="1507634"/>
                  <a:pt x="1078371" y="1502068"/>
                  <a:pt x="1078371" y="1495467"/>
                </a:cubicBezTo>
                <a:cubicBezTo>
                  <a:pt x="1078371" y="1491455"/>
                  <a:pt x="1080006" y="1487814"/>
                  <a:pt x="1082643" y="1485177"/>
                </a:cubicBezTo>
                <a:close/>
                <a:moveTo>
                  <a:pt x="1092868" y="1480906"/>
                </a:moveTo>
                <a:lnTo>
                  <a:pt x="1092932" y="1480906"/>
                </a:lnTo>
                <a:lnTo>
                  <a:pt x="1092900" y="1480919"/>
                </a:lnTo>
                <a:close/>
                <a:moveTo>
                  <a:pt x="2884478" y="1471199"/>
                </a:moveTo>
                <a:cubicBezTo>
                  <a:pt x="2880012" y="1471199"/>
                  <a:pt x="2876388" y="1474823"/>
                  <a:pt x="2876388" y="1479289"/>
                </a:cubicBezTo>
                <a:cubicBezTo>
                  <a:pt x="2876388" y="1483754"/>
                  <a:pt x="2880012" y="1487378"/>
                  <a:pt x="2884478" y="1487378"/>
                </a:cubicBezTo>
                <a:cubicBezTo>
                  <a:pt x="2888943" y="1487378"/>
                  <a:pt x="2892567" y="1483754"/>
                  <a:pt x="2892567" y="1479289"/>
                </a:cubicBezTo>
                <a:cubicBezTo>
                  <a:pt x="2892567" y="1474823"/>
                  <a:pt x="2888943" y="1471199"/>
                  <a:pt x="2884478" y="1471199"/>
                </a:cubicBezTo>
                <a:close/>
                <a:moveTo>
                  <a:pt x="5040055" y="1469581"/>
                </a:moveTo>
                <a:cubicBezTo>
                  <a:pt x="5035589" y="1469581"/>
                  <a:pt x="5031965" y="1473205"/>
                  <a:pt x="5031965" y="1477671"/>
                </a:cubicBezTo>
                <a:cubicBezTo>
                  <a:pt x="5031965" y="1482136"/>
                  <a:pt x="5035589" y="1485760"/>
                  <a:pt x="5040055" y="1485760"/>
                </a:cubicBezTo>
                <a:cubicBezTo>
                  <a:pt x="5044520" y="1485760"/>
                  <a:pt x="5048144" y="1482136"/>
                  <a:pt x="5048144" y="1477671"/>
                </a:cubicBezTo>
                <a:cubicBezTo>
                  <a:pt x="5048144" y="1473205"/>
                  <a:pt x="5044520" y="1469581"/>
                  <a:pt x="5040055" y="1469581"/>
                </a:cubicBezTo>
                <a:close/>
                <a:moveTo>
                  <a:pt x="4141596" y="1462009"/>
                </a:moveTo>
                <a:lnTo>
                  <a:pt x="4141596" y="1462073"/>
                </a:lnTo>
                <a:lnTo>
                  <a:pt x="4141581" y="1462038"/>
                </a:lnTo>
                <a:close/>
                <a:moveTo>
                  <a:pt x="2741002" y="1454826"/>
                </a:moveTo>
                <a:cubicBezTo>
                  <a:pt x="2748251" y="1454826"/>
                  <a:pt x="2754140" y="1460715"/>
                  <a:pt x="2754140" y="1467963"/>
                </a:cubicBezTo>
                <a:cubicBezTo>
                  <a:pt x="2754140" y="1474823"/>
                  <a:pt x="2748898" y="1480389"/>
                  <a:pt x="2742232" y="1481036"/>
                </a:cubicBezTo>
                <a:lnTo>
                  <a:pt x="2742232" y="1480971"/>
                </a:lnTo>
                <a:cubicBezTo>
                  <a:pt x="2728124" y="1542323"/>
                  <a:pt x="2720875" y="1605551"/>
                  <a:pt x="2720875" y="1669102"/>
                </a:cubicBezTo>
                <a:cubicBezTo>
                  <a:pt x="2720875" y="1692659"/>
                  <a:pt x="2721911" y="1716345"/>
                  <a:pt x="2723852" y="1739708"/>
                </a:cubicBezTo>
                <a:cubicBezTo>
                  <a:pt x="2728383" y="1741779"/>
                  <a:pt x="2731489" y="1746309"/>
                  <a:pt x="2731489" y="1751616"/>
                </a:cubicBezTo>
                <a:cubicBezTo>
                  <a:pt x="2731489" y="1758864"/>
                  <a:pt x="2725600" y="1764753"/>
                  <a:pt x="2718351" y="1764753"/>
                </a:cubicBezTo>
                <a:cubicBezTo>
                  <a:pt x="2711103" y="1764753"/>
                  <a:pt x="2705214" y="1758864"/>
                  <a:pt x="2705214" y="1751616"/>
                </a:cubicBezTo>
                <a:cubicBezTo>
                  <a:pt x="2705214" y="1744691"/>
                  <a:pt x="2710521" y="1739061"/>
                  <a:pt x="2717316" y="1738543"/>
                </a:cubicBezTo>
                <a:cubicBezTo>
                  <a:pt x="2715504" y="1715569"/>
                  <a:pt x="2714469" y="1692271"/>
                  <a:pt x="2714469" y="1669102"/>
                </a:cubicBezTo>
                <a:cubicBezTo>
                  <a:pt x="2714469" y="1605292"/>
                  <a:pt x="2721717" y="1541740"/>
                  <a:pt x="2735825" y="1480065"/>
                </a:cubicBezTo>
                <a:cubicBezTo>
                  <a:pt x="2731165" y="1478059"/>
                  <a:pt x="2727865" y="1473400"/>
                  <a:pt x="2727865" y="1467963"/>
                </a:cubicBezTo>
                <a:cubicBezTo>
                  <a:pt x="2727865" y="1460715"/>
                  <a:pt x="2733754" y="1454826"/>
                  <a:pt x="2741002" y="1454826"/>
                </a:cubicBezTo>
                <a:close/>
                <a:moveTo>
                  <a:pt x="4128459" y="1448936"/>
                </a:moveTo>
                <a:cubicBezTo>
                  <a:pt x="4132083" y="1448936"/>
                  <a:pt x="4135367" y="1450408"/>
                  <a:pt x="4137746" y="1452787"/>
                </a:cubicBezTo>
                <a:lnTo>
                  <a:pt x="4141581" y="1462038"/>
                </a:lnTo>
                <a:lnTo>
                  <a:pt x="4136354" y="1472493"/>
                </a:lnTo>
                <a:cubicBezTo>
                  <a:pt x="4143861" y="1494432"/>
                  <a:pt x="4150009" y="1516888"/>
                  <a:pt x="4154928" y="1539539"/>
                </a:cubicBezTo>
                <a:cubicBezTo>
                  <a:pt x="4155122" y="1539474"/>
                  <a:pt x="4155381" y="1539474"/>
                  <a:pt x="4155640" y="1539474"/>
                </a:cubicBezTo>
                <a:cubicBezTo>
                  <a:pt x="4162888" y="1539474"/>
                  <a:pt x="4168777" y="1545363"/>
                  <a:pt x="4168777" y="1552612"/>
                </a:cubicBezTo>
                <a:cubicBezTo>
                  <a:pt x="4168777" y="1559860"/>
                  <a:pt x="4162888" y="1565749"/>
                  <a:pt x="4155640" y="1565749"/>
                </a:cubicBezTo>
                <a:cubicBezTo>
                  <a:pt x="4148391" y="1565749"/>
                  <a:pt x="4142502" y="1559860"/>
                  <a:pt x="4142502" y="1552612"/>
                </a:cubicBezTo>
                <a:cubicBezTo>
                  <a:pt x="4142502" y="1547887"/>
                  <a:pt x="4144961" y="1543810"/>
                  <a:pt x="4148715" y="1541481"/>
                </a:cubicBezTo>
                <a:cubicBezTo>
                  <a:pt x="4143861" y="1519024"/>
                  <a:pt x="4137778" y="1496761"/>
                  <a:pt x="4130400" y="1475017"/>
                </a:cubicBezTo>
                <a:cubicBezTo>
                  <a:pt x="4129753" y="1475081"/>
                  <a:pt x="4129106" y="1475211"/>
                  <a:pt x="4128459" y="1475211"/>
                </a:cubicBezTo>
                <a:cubicBezTo>
                  <a:pt x="4121210" y="1475211"/>
                  <a:pt x="4115321" y="1469322"/>
                  <a:pt x="4115321" y="1462073"/>
                </a:cubicBezTo>
                <a:cubicBezTo>
                  <a:pt x="4115321" y="1454825"/>
                  <a:pt x="4121210" y="1448936"/>
                  <a:pt x="4128459" y="1448936"/>
                </a:cubicBezTo>
                <a:close/>
                <a:moveTo>
                  <a:pt x="674410" y="1448031"/>
                </a:moveTo>
                <a:cubicBezTo>
                  <a:pt x="669945" y="1448031"/>
                  <a:pt x="666321" y="1451655"/>
                  <a:pt x="666321" y="1456120"/>
                </a:cubicBezTo>
                <a:cubicBezTo>
                  <a:pt x="666321" y="1460586"/>
                  <a:pt x="669945" y="1464210"/>
                  <a:pt x="674410" y="1464210"/>
                </a:cubicBezTo>
                <a:cubicBezTo>
                  <a:pt x="678876" y="1464210"/>
                  <a:pt x="682500" y="1460586"/>
                  <a:pt x="682500" y="1456120"/>
                </a:cubicBezTo>
                <a:cubicBezTo>
                  <a:pt x="682500" y="1451655"/>
                  <a:pt x="678876" y="1448031"/>
                  <a:pt x="674410" y="1448031"/>
                </a:cubicBezTo>
                <a:close/>
                <a:moveTo>
                  <a:pt x="4375092" y="1447448"/>
                </a:moveTo>
                <a:cubicBezTo>
                  <a:pt x="4370627" y="1447448"/>
                  <a:pt x="4367003" y="1451072"/>
                  <a:pt x="4367003" y="1455537"/>
                </a:cubicBezTo>
                <a:cubicBezTo>
                  <a:pt x="4367003" y="1460003"/>
                  <a:pt x="4370627" y="1463627"/>
                  <a:pt x="4375092" y="1463627"/>
                </a:cubicBezTo>
                <a:cubicBezTo>
                  <a:pt x="4379558" y="1463627"/>
                  <a:pt x="4383182" y="1460003"/>
                  <a:pt x="4383182" y="1455537"/>
                </a:cubicBezTo>
                <a:cubicBezTo>
                  <a:pt x="4383182" y="1451072"/>
                  <a:pt x="4379558" y="1447448"/>
                  <a:pt x="4375092" y="1447448"/>
                </a:cubicBezTo>
                <a:close/>
                <a:moveTo>
                  <a:pt x="4926283" y="1441041"/>
                </a:moveTo>
                <a:lnTo>
                  <a:pt x="4926299" y="1441079"/>
                </a:lnTo>
                <a:lnTo>
                  <a:pt x="4926283" y="1441106"/>
                </a:lnTo>
                <a:close/>
                <a:moveTo>
                  <a:pt x="4940909" y="1433016"/>
                </a:moveTo>
                <a:cubicBezTo>
                  <a:pt x="4940197" y="1433016"/>
                  <a:pt x="4939615" y="1433275"/>
                  <a:pt x="4938968" y="1433405"/>
                </a:cubicBezTo>
                <a:cubicBezTo>
                  <a:pt x="4938579" y="1433664"/>
                  <a:pt x="4938126" y="1433858"/>
                  <a:pt x="4937673" y="1433923"/>
                </a:cubicBezTo>
                <a:cubicBezTo>
                  <a:pt x="4937479" y="1433923"/>
                  <a:pt x="4937220" y="1433923"/>
                  <a:pt x="4937220" y="1433923"/>
                </a:cubicBezTo>
                <a:lnTo>
                  <a:pt x="4937285" y="1433987"/>
                </a:lnTo>
                <a:cubicBezTo>
                  <a:pt x="4934697" y="1435346"/>
                  <a:pt x="4932820" y="1438000"/>
                  <a:pt x="4932820" y="1441106"/>
                </a:cubicBezTo>
                <a:cubicBezTo>
                  <a:pt x="4932820" y="1445571"/>
                  <a:pt x="4936444" y="1449196"/>
                  <a:pt x="4940909" y="1449196"/>
                </a:cubicBezTo>
                <a:cubicBezTo>
                  <a:pt x="4945375" y="1449196"/>
                  <a:pt x="4948999" y="1445571"/>
                  <a:pt x="4948999" y="1441106"/>
                </a:cubicBezTo>
                <a:cubicBezTo>
                  <a:pt x="4948999" y="1436641"/>
                  <a:pt x="4945375" y="1433016"/>
                  <a:pt x="4940909" y="1433016"/>
                </a:cubicBezTo>
                <a:close/>
                <a:moveTo>
                  <a:pt x="5405120" y="1431334"/>
                </a:moveTo>
                <a:lnTo>
                  <a:pt x="5458446" y="1431334"/>
                </a:lnTo>
                <a:lnTo>
                  <a:pt x="5458770" y="1434182"/>
                </a:lnTo>
                <a:cubicBezTo>
                  <a:pt x="5461229" y="1454244"/>
                  <a:pt x="5463170" y="1471523"/>
                  <a:pt x="5464724" y="1487767"/>
                </a:cubicBezTo>
                <a:cubicBezTo>
                  <a:pt x="5471972" y="1487767"/>
                  <a:pt x="5477796" y="1493656"/>
                  <a:pt x="5477796" y="1500904"/>
                </a:cubicBezTo>
                <a:cubicBezTo>
                  <a:pt x="5477796" y="1508152"/>
                  <a:pt x="5471907" y="1514042"/>
                  <a:pt x="5464659" y="1514042"/>
                </a:cubicBezTo>
                <a:cubicBezTo>
                  <a:pt x="5457411" y="1514042"/>
                  <a:pt x="5451522" y="1508152"/>
                  <a:pt x="5451522" y="1500904"/>
                </a:cubicBezTo>
                <a:cubicBezTo>
                  <a:pt x="5451522" y="1495921"/>
                  <a:pt x="5454369" y="1491585"/>
                  <a:pt x="5458446" y="1489385"/>
                </a:cubicBezTo>
                <a:cubicBezTo>
                  <a:pt x="5456958" y="1473659"/>
                  <a:pt x="5455081" y="1457026"/>
                  <a:pt x="5452751" y="1437806"/>
                </a:cubicBezTo>
                <a:lnTo>
                  <a:pt x="5412433" y="1437806"/>
                </a:lnTo>
                <a:cubicBezTo>
                  <a:pt x="5415798" y="1464469"/>
                  <a:pt x="5418581" y="1491520"/>
                  <a:pt x="5420716" y="1518248"/>
                </a:cubicBezTo>
                <a:cubicBezTo>
                  <a:pt x="5425312" y="1575199"/>
                  <a:pt x="5427318" y="1632991"/>
                  <a:pt x="5426606" y="1690135"/>
                </a:cubicBezTo>
                <a:lnTo>
                  <a:pt x="5466730" y="1690135"/>
                </a:lnTo>
                <a:cubicBezTo>
                  <a:pt x="5467312" y="1641792"/>
                  <a:pt x="5466018" y="1592931"/>
                  <a:pt x="5462912" y="1544782"/>
                </a:cubicBezTo>
                <a:lnTo>
                  <a:pt x="5462717" y="1541352"/>
                </a:lnTo>
                <a:lnTo>
                  <a:pt x="5515785" y="1541352"/>
                </a:lnTo>
                <a:lnTo>
                  <a:pt x="5515979" y="1544394"/>
                </a:lnTo>
                <a:cubicBezTo>
                  <a:pt x="5516691" y="1555072"/>
                  <a:pt x="5517273" y="1565685"/>
                  <a:pt x="5517791" y="1576364"/>
                </a:cubicBezTo>
                <a:cubicBezTo>
                  <a:pt x="5523939" y="1577464"/>
                  <a:pt x="5528599" y="1582835"/>
                  <a:pt x="5528599" y="1589307"/>
                </a:cubicBezTo>
                <a:cubicBezTo>
                  <a:pt x="5528599" y="1596555"/>
                  <a:pt x="5522710" y="1602444"/>
                  <a:pt x="5515462" y="1602444"/>
                </a:cubicBezTo>
                <a:cubicBezTo>
                  <a:pt x="5508213" y="1602444"/>
                  <a:pt x="5502324" y="1596555"/>
                  <a:pt x="5502324" y="1589307"/>
                </a:cubicBezTo>
                <a:cubicBezTo>
                  <a:pt x="5502324" y="1583482"/>
                  <a:pt x="5506142" y="1578629"/>
                  <a:pt x="5511384" y="1576881"/>
                </a:cubicBezTo>
                <a:lnTo>
                  <a:pt x="5511255" y="1576946"/>
                </a:lnTo>
                <a:cubicBezTo>
                  <a:pt x="5510802" y="1567303"/>
                  <a:pt x="5510219" y="1557596"/>
                  <a:pt x="5509637" y="1547953"/>
                </a:cubicBezTo>
                <a:lnTo>
                  <a:pt x="5469513" y="1547953"/>
                </a:lnTo>
                <a:cubicBezTo>
                  <a:pt x="5472554" y="1596167"/>
                  <a:pt x="5473784" y="1645157"/>
                  <a:pt x="5473072" y="1693500"/>
                </a:cubicBezTo>
                <a:lnTo>
                  <a:pt x="5473072" y="1696672"/>
                </a:lnTo>
                <a:cubicBezTo>
                  <a:pt x="5473072" y="1696672"/>
                  <a:pt x="5420069" y="1696672"/>
                  <a:pt x="5420069" y="1696672"/>
                </a:cubicBezTo>
                <a:lnTo>
                  <a:pt x="5420069" y="1693371"/>
                </a:lnTo>
                <a:cubicBezTo>
                  <a:pt x="5420846" y="1635320"/>
                  <a:pt x="5418905" y="1576622"/>
                  <a:pt x="5414245" y="1518766"/>
                </a:cubicBezTo>
                <a:cubicBezTo>
                  <a:pt x="5412045" y="1490873"/>
                  <a:pt x="5409068" y="1462722"/>
                  <a:pt x="5405573" y="1434958"/>
                </a:cubicBezTo>
                <a:close/>
                <a:moveTo>
                  <a:pt x="5081603" y="1431269"/>
                </a:moveTo>
                <a:cubicBezTo>
                  <a:pt x="5077137" y="1431269"/>
                  <a:pt x="5073513" y="1434893"/>
                  <a:pt x="5073513" y="1439358"/>
                </a:cubicBezTo>
                <a:cubicBezTo>
                  <a:pt x="5073513" y="1443824"/>
                  <a:pt x="5077137" y="1447448"/>
                  <a:pt x="5081603" y="1447448"/>
                </a:cubicBezTo>
                <a:cubicBezTo>
                  <a:pt x="5086068" y="1447448"/>
                  <a:pt x="5089692" y="1443824"/>
                  <a:pt x="5089692" y="1439358"/>
                </a:cubicBezTo>
                <a:cubicBezTo>
                  <a:pt x="5089692" y="1434893"/>
                  <a:pt x="5086068" y="1431269"/>
                  <a:pt x="5081603" y="1431269"/>
                </a:cubicBezTo>
                <a:close/>
                <a:moveTo>
                  <a:pt x="3509510" y="1429715"/>
                </a:moveTo>
                <a:cubicBezTo>
                  <a:pt x="3505045" y="1429715"/>
                  <a:pt x="3501420" y="1433339"/>
                  <a:pt x="3501420" y="1437805"/>
                </a:cubicBezTo>
                <a:cubicBezTo>
                  <a:pt x="3501420" y="1442270"/>
                  <a:pt x="3505045" y="1445894"/>
                  <a:pt x="3509510" y="1445894"/>
                </a:cubicBezTo>
                <a:cubicBezTo>
                  <a:pt x="3513975" y="1445894"/>
                  <a:pt x="3517600" y="1442270"/>
                  <a:pt x="3517600" y="1437805"/>
                </a:cubicBezTo>
                <a:cubicBezTo>
                  <a:pt x="3517600" y="1433339"/>
                  <a:pt x="3513975" y="1429715"/>
                  <a:pt x="3509510" y="1429715"/>
                </a:cubicBezTo>
                <a:close/>
                <a:moveTo>
                  <a:pt x="3509510" y="1423179"/>
                </a:moveTo>
                <a:cubicBezTo>
                  <a:pt x="3517535" y="1423179"/>
                  <a:pt x="3524071" y="1429715"/>
                  <a:pt x="3524071" y="1437740"/>
                </a:cubicBezTo>
                <a:cubicBezTo>
                  <a:pt x="3524071" y="1445765"/>
                  <a:pt x="3517535" y="1452301"/>
                  <a:pt x="3509510" y="1452301"/>
                </a:cubicBezTo>
                <a:cubicBezTo>
                  <a:pt x="3504398" y="1452301"/>
                  <a:pt x="3499867" y="1449648"/>
                  <a:pt x="3497279" y="1445571"/>
                </a:cubicBezTo>
                <a:lnTo>
                  <a:pt x="3497214" y="1445506"/>
                </a:lnTo>
                <a:cubicBezTo>
                  <a:pt x="3456249" y="1456573"/>
                  <a:pt x="3419684" y="1478512"/>
                  <a:pt x="3390496" y="1509187"/>
                </a:cubicBezTo>
                <a:cubicBezTo>
                  <a:pt x="3391920" y="1511258"/>
                  <a:pt x="3392697" y="1513782"/>
                  <a:pt x="3392697" y="1516435"/>
                </a:cubicBezTo>
                <a:cubicBezTo>
                  <a:pt x="3392697" y="1523684"/>
                  <a:pt x="3386808" y="1529573"/>
                  <a:pt x="3379559" y="1529573"/>
                </a:cubicBezTo>
                <a:cubicBezTo>
                  <a:pt x="3372311" y="1529573"/>
                  <a:pt x="3366422" y="1523684"/>
                  <a:pt x="3366422" y="1516435"/>
                </a:cubicBezTo>
                <a:cubicBezTo>
                  <a:pt x="3366422" y="1509187"/>
                  <a:pt x="3372311" y="1503298"/>
                  <a:pt x="3379559" y="1503298"/>
                </a:cubicBezTo>
                <a:cubicBezTo>
                  <a:pt x="3381825" y="1503298"/>
                  <a:pt x="3383896" y="1503945"/>
                  <a:pt x="3385772" y="1504916"/>
                </a:cubicBezTo>
                <a:cubicBezTo>
                  <a:pt x="3415671" y="1473399"/>
                  <a:pt x="3453142" y="1450878"/>
                  <a:pt x="3495143" y="1439423"/>
                </a:cubicBezTo>
                <a:cubicBezTo>
                  <a:pt x="3495078" y="1438905"/>
                  <a:pt x="3494949" y="1438323"/>
                  <a:pt x="3494949" y="1437740"/>
                </a:cubicBezTo>
                <a:cubicBezTo>
                  <a:pt x="3494949" y="1429715"/>
                  <a:pt x="3501485" y="1423179"/>
                  <a:pt x="3509510" y="1423179"/>
                </a:cubicBezTo>
                <a:close/>
                <a:moveTo>
                  <a:pt x="630727" y="1421044"/>
                </a:moveTo>
                <a:cubicBezTo>
                  <a:pt x="626262" y="1421044"/>
                  <a:pt x="622638" y="1424668"/>
                  <a:pt x="622638" y="1429133"/>
                </a:cubicBezTo>
                <a:cubicBezTo>
                  <a:pt x="622638" y="1433599"/>
                  <a:pt x="626262" y="1437223"/>
                  <a:pt x="630727" y="1437223"/>
                </a:cubicBezTo>
                <a:cubicBezTo>
                  <a:pt x="635193" y="1437223"/>
                  <a:pt x="638817" y="1433599"/>
                  <a:pt x="638817" y="1429133"/>
                </a:cubicBezTo>
                <a:cubicBezTo>
                  <a:pt x="638817" y="1424668"/>
                  <a:pt x="635193" y="1421044"/>
                  <a:pt x="630727" y="1421044"/>
                </a:cubicBezTo>
                <a:close/>
                <a:moveTo>
                  <a:pt x="4166382" y="1420009"/>
                </a:moveTo>
                <a:cubicBezTo>
                  <a:pt x="4161917" y="1420009"/>
                  <a:pt x="4158293" y="1423633"/>
                  <a:pt x="4158293" y="1428098"/>
                </a:cubicBezTo>
                <a:cubicBezTo>
                  <a:pt x="4158293" y="1432564"/>
                  <a:pt x="4161917" y="1436188"/>
                  <a:pt x="4166382" y="1436188"/>
                </a:cubicBezTo>
                <a:cubicBezTo>
                  <a:pt x="4170848" y="1436188"/>
                  <a:pt x="4174472" y="1432564"/>
                  <a:pt x="4174472" y="1428098"/>
                </a:cubicBezTo>
                <a:cubicBezTo>
                  <a:pt x="4174472" y="1423633"/>
                  <a:pt x="4170848" y="1420009"/>
                  <a:pt x="4166382" y="1420009"/>
                </a:cubicBezTo>
                <a:close/>
                <a:moveTo>
                  <a:pt x="4166382" y="1413537"/>
                </a:moveTo>
                <a:cubicBezTo>
                  <a:pt x="4174407" y="1413537"/>
                  <a:pt x="4180943" y="1420073"/>
                  <a:pt x="4180943" y="1428098"/>
                </a:cubicBezTo>
                <a:lnTo>
                  <a:pt x="4180943" y="1428163"/>
                </a:lnTo>
                <a:cubicBezTo>
                  <a:pt x="4180943" y="1433276"/>
                  <a:pt x="4178290" y="1437741"/>
                  <a:pt x="4174343" y="1440330"/>
                </a:cubicBezTo>
                <a:cubicBezTo>
                  <a:pt x="4185085" y="1469258"/>
                  <a:pt x="4193822" y="1499092"/>
                  <a:pt x="4200358" y="1529185"/>
                </a:cubicBezTo>
                <a:cubicBezTo>
                  <a:pt x="4200876" y="1529121"/>
                  <a:pt x="4201458" y="1528991"/>
                  <a:pt x="4201976" y="1528991"/>
                </a:cubicBezTo>
                <a:cubicBezTo>
                  <a:pt x="4210001" y="1528991"/>
                  <a:pt x="4216537" y="1535528"/>
                  <a:pt x="4216537" y="1543552"/>
                </a:cubicBezTo>
                <a:cubicBezTo>
                  <a:pt x="4216537" y="1551577"/>
                  <a:pt x="4210001" y="1558114"/>
                  <a:pt x="4201976" y="1558114"/>
                </a:cubicBezTo>
                <a:cubicBezTo>
                  <a:pt x="4193951" y="1558114"/>
                  <a:pt x="4187415" y="1551577"/>
                  <a:pt x="4187415" y="1543552"/>
                </a:cubicBezTo>
                <a:cubicBezTo>
                  <a:pt x="4187415" y="1538375"/>
                  <a:pt x="4190133" y="1533845"/>
                  <a:pt x="4194210" y="1531256"/>
                </a:cubicBezTo>
                <a:cubicBezTo>
                  <a:pt x="4187739" y="1501228"/>
                  <a:pt x="4179002" y="1471329"/>
                  <a:pt x="4168259" y="1442465"/>
                </a:cubicBezTo>
                <a:cubicBezTo>
                  <a:pt x="4167612" y="1442530"/>
                  <a:pt x="4167030" y="1442659"/>
                  <a:pt x="4166382" y="1442659"/>
                </a:cubicBezTo>
                <a:cubicBezTo>
                  <a:pt x="4158357" y="1442659"/>
                  <a:pt x="4151821" y="1436123"/>
                  <a:pt x="4151821" y="1428098"/>
                </a:cubicBezTo>
                <a:cubicBezTo>
                  <a:pt x="4151821" y="1420073"/>
                  <a:pt x="4158357" y="1413537"/>
                  <a:pt x="4166382" y="1413537"/>
                </a:cubicBezTo>
                <a:close/>
                <a:moveTo>
                  <a:pt x="3895673" y="1408101"/>
                </a:moveTo>
                <a:cubicBezTo>
                  <a:pt x="3891208" y="1408101"/>
                  <a:pt x="3887583" y="1411725"/>
                  <a:pt x="3887583" y="1416190"/>
                </a:cubicBezTo>
                <a:cubicBezTo>
                  <a:pt x="3887583" y="1420656"/>
                  <a:pt x="3891208" y="1424280"/>
                  <a:pt x="3895673" y="1424280"/>
                </a:cubicBezTo>
                <a:cubicBezTo>
                  <a:pt x="3900138" y="1424280"/>
                  <a:pt x="3903763" y="1420656"/>
                  <a:pt x="3903763" y="1416190"/>
                </a:cubicBezTo>
                <a:cubicBezTo>
                  <a:pt x="3903763" y="1411725"/>
                  <a:pt x="3900138" y="1408101"/>
                  <a:pt x="3895673" y="1408101"/>
                </a:cubicBezTo>
                <a:close/>
                <a:moveTo>
                  <a:pt x="4410687" y="1407583"/>
                </a:moveTo>
                <a:cubicBezTo>
                  <a:pt x="4406222" y="1407583"/>
                  <a:pt x="4402597" y="1411207"/>
                  <a:pt x="4402597" y="1415673"/>
                </a:cubicBezTo>
                <a:cubicBezTo>
                  <a:pt x="4402597" y="1420138"/>
                  <a:pt x="4406222" y="1423762"/>
                  <a:pt x="4410687" y="1423762"/>
                </a:cubicBezTo>
                <a:cubicBezTo>
                  <a:pt x="4415152" y="1423762"/>
                  <a:pt x="4418777" y="1420138"/>
                  <a:pt x="4418777" y="1415673"/>
                </a:cubicBezTo>
                <a:cubicBezTo>
                  <a:pt x="4418777" y="1411207"/>
                  <a:pt x="4415152" y="1407583"/>
                  <a:pt x="4410687" y="1407583"/>
                </a:cubicBezTo>
                <a:close/>
                <a:moveTo>
                  <a:pt x="3006405" y="1406418"/>
                </a:moveTo>
                <a:lnTo>
                  <a:pt x="3046464" y="1446477"/>
                </a:lnTo>
                <a:lnTo>
                  <a:pt x="3045623" y="1448484"/>
                </a:lnTo>
                <a:cubicBezTo>
                  <a:pt x="3023102" y="1500710"/>
                  <a:pt x="3008929" y="1555784"/>
                  <a:pt x="3003233" y="1612475"/>
                </a:cubicBezTo>
                <a:cubicBezTo>
                  <a:pt x="3008540" y="1614158"/>
                  <a:pt x="3012423" y="1619076"/>
                  <a:pt x="3012423" y="1624965"/>
                </a:cubicBezTo>
                <a:cubicBezTo>
                  <a:pt x="3012423" y="1632214"/>
                  <a:pt x="3006534" y="1638103"/>
                  <a:pt x="2999286" y="1638103"/>
                </a:cubicBezTo>
                <a:cubicBezTo>
                  <a:pt x="2992037" y="1638103"/>
                  <a:pt x="2986148" y="1632214"/>
                  <a:pt x="2986148" y="1624965"/>
                </a:cubicBezTo>
                <a:cubicBezTo>
                  <a:pt x="2986148" y="1618494"/>
                  <a:pt x="2990743" y="1613187"/>
                  <a:pt x="2996826" y="1612022"/>
                </a:cubicBezTo>
                <a:cubicBezTo>
                  <a:pt x="3002522" y="1555331"/>
                  <a:pt x="3016565" y="1500192"/>
                  <a:pt x="3038892" y="1447901"/>
                </a:cubicBezTo>
                <a:lnTo>
                  <a:pt x="3008476" y="1417484"/>
                </a:lnTo>
                <a:cubicBezTo>
                  <a:pt x="2972558" y="1495662"/>
                  <a:pt x="2954178" y="1579211"/>
                  <a:pt x="2953725" y="1665931"/>
                </a:cubicBezTo>
                <a:lnTo>
                  <a:pt x="3000321" y="1665931"/>
                </a:lnTo>
                <a:lnTo>
                  <a:pt x="3000321" y="1669167"/>
                </a:lnTo>
                <a:cubicBezTo>
                  <a:pt x="3000321" y="1696089"/>
                  <a:pt x="3002327" y="1723140"/>
                  <a:pt x="3006146" y="1749609"/>
                </a:cubicBezTo>
                <a:lnTo>
                  <a:pt x="3006081" y="1749739"/>
                </a:lnTo>
                <a:cubicBezTo>
                  <a:pt x="3013653" y="1750192"/>
                  <a:pt x="3019736" y="1756146"/>
                  <a:pt x="3019736" y="1764171"/>
                </a:cubicBezTo>
                <a:cubicBezTo>
                  <a:pt x="3019736" y="1772195"/>
                  <a:pt x="3013200" y="1778732"/>
                  <a:pt x="3005175" y="1778732"/>
                </a:cubicBezTo>
                <a:cubicBezTo>
                  <a:pt x="2997150" y="1778732"/>
                  <a:pt x="2990614" y="1772195"/>
                  <a:pt x="2990614" y="1764171"/>
                </a:cubicBezTo>
                <a:cubicBezTo>
                  <a:pt x="2990614" y="1758087"/>
                  <a:pt x="2994367" y="1752910"/>
                  <a:pt x="2999674" y="1750709"/>
                </a:cubicBezTo>
                <a:cubicBezTo>
                  <a:pt x="2995920" y="1724952"/>
                  <a:pt x="2993914" y="1698678"/>
                  <a:pt x="2993785" y="1672467"/>
                </a:cubicBezTo>
                <a:lnTo>
                  <a:pt x="2947189" y="1672467"/>
                </a:lnTo>
                <a:lnTo>
                  <a:pt x="2947189" y="1669231"/>
                </a:lnTo>
                <a:cubicBezTo>
                  <a:pt x="2947189" y="1578823"/>
                  <a:pt x="2966475" y="1491844"/>
                  <a:pt x="3004463" y="1410625"/>
                </a:cubicBezTo>
                <a:close/>
                <a:moveTo>
                  <a:pt x="958516" y="1405447"/>
                </a:moveTo>
                <a:lnTo>
                  <a:pt x="958710" y="1405447"/>
                </a:lnTo>
                <a:cubicBezTo>
                  <a:pt x="965958" y="1405447"/>
                  <a:pt x="971847" y="1411336"/>
                  <a:pt x="971847" y="1418584"/>
                </a:cubicBezTo>
                <a:cubicBezTo>
                  <a:pt x="971847" y="1424862"/>
                  <a:pt x="967447" y="1430104"/>
                  <a:pt x="961557" y="1431398"/>
                </a:cubicBezTo>
                <a:cubicBezTo>
                  <a:pt x="960263" y="1445248"/>
                  <a:pt x="959034" y="1459226"/>
                  <a:pt x="957998" y="1473076"/>
                </a:cubicBezTo>
                <a:lnTo>
                  <a:pt x="957739" y="1476053"/>
                </a:lnTo>
                <a:lnTo>
                  <a:pt x="911014" y="1476053"/>
                </a:lnTo>
                <a:cubicBezTo>
                  <a:pt x="910043" y="1488931"/>
                  <a:pt x="909202" y="1501875"/>
                  <a:pt x="908425" y="1514818"/>
                </a:cubicBezTo>
                <a:cubicBezTo>
                  <a:pt x="914703" y="1516436"/>
                  <a:pt x="919362" y="1522066"/>
                  <a:pt x="919362" y="1528861"/>
                </a:cubicBezTo>
                <a:cubicBezTo>
                  <a:pt x="919362" y="1536886"/>
                  <a:pt x="912826" y="1543423"/>
                  <a:pt x="904801" y="1543423"/>
                </a:cubicBezTo>
                <a:cubicBezTo>
                  <a:pt x="896776" y="1543423"/>
                  <a:pt x="890240" y="1536886"/>
                  <a:pt x="890240" y="1528861"/>
                </a:cubicBezTo>
                <a:cubicBezTo>
                  <a:pt x="890240" y="1521807"/>
                  <a:pt x="895288" y="1515918"/>
                  <a:pt x="901954" y="1514624"/>
                </a:cubicBezTo>
                <a:cubicBezTo>
                  <a:pt x="902730" y="1500580"/>
                  <a:pt x="903701" y="1486537"/>
                  <a:pt x="904736" y="1472558"/>
                </a:cubicBezTo>
                <a:lnTo>
                  <a:pt x="904931" y="1469581"/>
                </a:lnTo>
                <a:lnTo>
                  <a:pt x="951656" y="1469581"/>
                </a:lnTo>
                <a:cubicBezTo>
                  <a:pt x="952627" y="1456832"/>
                  <a:pt x="953792" y="1443953"/>
                  <a:pt x="954956" y="1431204"/>
                </a:cubicBezTo>
                <a:cubicBezTo>
                  <a:pt x="949456" y="1429586"/>
                  <a:pt x="945378" y="1424603"/>
                  <a:pt x="945378" y="1418584"/>
                </a:cubicBezTo>
                <a:cubicBezTo>
                  <a:pt x="945378" y="1411336"/>
                  <a:pt x="951268" y="1405447"/>
                  <a:pt x="958516" y="1405447"/>
                </a:cubicBezTo>
                <a:close/>
                <a:moveTo>
                  <a:pt x="5121468" y="1390303"/>
                </a:moveTo>
                <a:cubicBezTo>
                  <a:pt x="5117003" y="1390303"/>
                  <a:pt x="5113378" y="1393928"/>
                  <a:pt x="5113378" y="1398393"/>
                </a:cubicBezTo>
                <a:cubicBezTo>
                  <a:pt x="5113378" y="1402858"/>
                  <a:pt x="5117003" y="1406483"/>
                  <a:pt x="5121468" y="1406483"/>
                </a:cubicBezTo>
                <a:cubicBezTo>
                  <a:pt x="5125933" y="1406483"/>
                  <a:pt x="5129558" y="1402858"/>
                  <a:pt x="5129558" y="1398393"/>
                </a:cubicBezTo>
                <a:cubicBezTo>
                  <a:pt x="5129558" y="1393928"/>
                  <a:pt x="5125933" y="1390303"/>
                  <a:pt x="5121468" y="1390303"/>
                </a:cubicBezTo>
                <a:close/>
                <a:moveTo>
                  <a:pt x="4048404" y="1389915"/>
                </a:moveTo>
                <a:lnTo>
                  <a:pt x="4050475" y="1393669"/>
                </a:lnTo>
                <a:cubicBezTo>
                  <a:pt x="4077203" y="1441429"/>
                  <a:pt x="4096812" y="1492555"/>
                  <a:pt x="4108655" y="1545623"/>
                </a:cubicBezTo>
                <a:lnTo>
                  <a:pt x="4108720" y="1545623"/>
                </a:lnTo>
                <a:cubicBezTo>
                  <a:pt x="4116745" y="1545623"/>
                  <a:pt x="4123281" y="1552159"/>
                  <a:pt x="4123281" y="1560184"/>
                </a:cubicBezTo>
                <a:cubicBezTo>
                  <a:pt x="4123281" y="1568209"/>
                  <a:pt x="4116745" y="1574745"/>
                  <a:pt x="4108720" y="1574745"/>
                </a:cubicBezTo>
                <a:cubicBezTo>
                  <a:pt x="4100695" y="1574745"/>
                  <a:pt x="4094159" y="1568209"/>
                  <a:pt x="4094159" y="1560184"/>
                </a:cubicBezTo>
                <a:cubicBezTo>
                  <a:pt x="4094159" y="1554489"/>
                  <a:pt x="4097524" y="1549571"/>
                  <a:pt x="4102378" y="1547176"/>
                </a:cubicBezTo>
                <a:cubicBezTo>
                  <a:pt x="4090988" y="1496050"/>
                  <a:pt x="4072349" y="1446736"/>
                  <a:pt x="4046916" y="1400593"/>
                </a:cubicBezTo>
                <a:lnTo>
                  <a:pt x="4017340" y="1430169"/>
                </a:lnTo>
                <a:cubicBezTo>
                  <a:pt x="4031513" y="1457350"/>
                  <a:pt x="4043292" y="1485954"/>
                  <a:pt x="4052417" y="1515206"/>
                </a:cubicBezTo>
                <a:cubicBezTo>
                  <a:pt x="4058823" y="1535915"/>
                  <a:pt x="4064001" y="1557207"/>
                  <a:pt x="4067754" y="1578563"/>
                </a:cubicBezTo>
                <a:cubicBezTo>
                  <a:pt x="4067884" y="1578563"/>
                  <a:pt x="4068078" y="1578563"/>
                  <a:pt x="4068272" y="1578563"/>
                </a:cubicBezTo>
                <a:cubicBezTo>
                  <a:pt x="4076297" y="1578563"/>
                  <a:pt x="4082833" y="1585100"/>
                  <a:pt x="4082833" y="1593125"/>
                </a:cubicBezTo>
                <a:cubicBezTo>
                  <a:pt x="4082833" y="1601150"/>
                  <a:pt x="4076297" y="1607686"/>
                  <a:pt x="4068272" y="1607686"/>
                </a:cubicBezTo>
                <a:cubicBezTo>
                  <a:pt x="4060247" y="1607686"/>
                  <a:pt x="4053711" y="1601150"/>
                  <a:pt x="4053711" y="1593125"/>
                </a:cubicBezTo>
                <a:cubicBezTo>
                  <a:pt x="4053711" y="1587559"/>
                  <a:pt x="4056882" y="1582770"/>
                  <a:pt x="4061477" y="1580311"/>
                </a:cubicBezTo>
                <a:cubicBezTo>
                  <a:pt x="4057723" y="1559019"/>
                  <a:pt x="4052611" y="1537792"/>
                  <a:pt x="4046204" y="1517147"/>
                </a:cubicBezTo>
                <a:cubicBezTo>
                  <a:pt x="4037014" y="1487507"/>
                  <a:pt x="4024977" y="1458579"/>
                  <a:pt x="4010480" y="1431075"/>
                </a:cubicBezTo>
                <a:lnTo>
                  <a:pt x="4009380" y="1428939"/>
                </a:lnTo>
                <a:close/>
                <a:moveTo>
                  <a:pt x="3554811" y="1384479"/>
                </a:moveTo>
                <a:lnTo>
                  <a:pt x="3558047" y="1384479"/>
                </a:lnTo>
                <a:cubicBezTo>
                  <a:pt x="3652922" y="1384479"/>
                  <a:pt x="3741907" y="1432434"/>
                  <a:pt x="3794522" y="1510676"/>
                </a:cubicBezTo>
                <a:cubicBezTo>
                  <a:pt x="3801575" y="1509188"/>
                  <a:pt x="3808500" y="1513588"/>
                  <a:pt x="3810118" y="1520578"/>
                </a:cubicBezTo>
                <a:cubicBezTo>
                  <a:pt x="3811736" y="1527697"/>
                  <a:pt x="3807335" y="1534751"/>
                  <a:pt x="3800216" y="1536369"/>
                </a:cubicBezTo>
                <a:cubicBezTo>
                  <a:pt x="3793098" y="1537986"/>
                  <a:pt x="3786044" y="1533521"/>
                  <a:pt x="3784426" y="1526467"/>
                </a:cubicBezTo>
                <a:lnTo>
                  <a:pt x="3784490" y="1526338"/>
                </a:lnTo>
                <a:cubicBezTo>
                  <a:pt x="3783325" y="1521419"/>
                  <a:pt x="3785202" y="1516565"/>
                  <a:pt x="3788762" y="1513459"/>
                </a:cubicBezTo>
                <a:cubicBezTo>
                  <a:pt x="3737895" y="1438258"/>
                  <a:pt x="3652598" y="1391921"/>
                  <a:pt x="3561348" y="1390821"/>
                </a:cubicBezTo>
                <a:lnTo>
                  <a:pt x="3561348" y="1430945"/>
                </a:lnTo>
                <a:cubicBezTo>
                  <a:pt x="3607556" y="1431593"/>
                  <a:pt x="3652210" y="1445442"/>
                  <a:pt x="3690522" y="1471134"/>
                </a:cubicBezTo>
                <a:lnTo>
                  <a:pt x="3693758" y="1473335"/>
                </a:lnTo>
                <a:lnTo>
                  <a:pt x="3655446" y="1511647"/>
                </a:lnTo>
                <a:lnTo>
                  <a:pt x="3653310" y="1510353"/>
                </a:lnTo>
                <a:cubicBezTo>
                  <a:pt x="3624641" y="1493138"/>
                  <a:pt x="3591700" y="1484013"/>
                  <a:pt x="3558112" y="1484013"/>
                </a:cubicBezTo>
                <a:cubicBezTo>
                  <a:pt x="3502974" y="1484013"/>
                  <a:pt x="3451395" y="1508217"/>
                  <a:pt x="3416059" y="1550541"/>
                </a:cubicBezTo>
                <a:lnTo>
                  <a:pt x="3444535" y="1579017"/>
                </a:lnTo>
                <a:cubicBezTo>
                  <a:pt x="3472233" y="1544070"/>
                  <a:pt x="3513393" y="1524137"/>
                  <a:pt x="3558112" y="1524137"/>
                </a:cubicBezTo>
                <a:cubicBezTo>
                  <a:pt x="3579728" y="1524137"/>
                  <a:pt x="3600501" y="1528797"/>
                  <a:pt x="3619916" y="1537922"/>
                </a:cubicBezTo>
                <a:cubicBezTo>
                  <a:pt x="3620175" y="1538051"/>
                  <a:pt x="3625288" y="1540575"/>
                  <a:pt x="3631436" y="1544523"/>
                </a:cubicBezTo>
                <a:lnTo>
                  <a:pt x="3634801" y="1546723"/>
                </a:lnTo>
                <a:lnTo>
                  <a:pt x="3596101" y="1585424"/>
                </a:lnTo>
                <a:lnTo>
                  <a:pt x="3594094" y="1584582"/>
                </a:lnTo>
                <a:cubicBezTo>
                  <a:pt x="3582639" y="1579729"/>
                  <a:pt x="3570538" y="1577269"/>
                  <a:pt x="3558047" y="1577269"/>
                </a:cubicBezTo>
                <a:cubicBezTo>
                  <a:pt x="3508475" y="1577269"/>
                  <a:pt x="3467897" y="1616746"/>
                  <a:pt x="3466215" y="1665931"/>
                </a:cubicBezTo>
                <a:lnTo>
                  <a:pt x="3506339" y="1665931"/>
                </a:lnTo>
                <a:cubicBezTo>
                  <a:pt x="3507957" y="1638880"/>
                  <a:pt x="3529443" y="1617394"/>
                  <a:pt x="3557983" y="1617394"/>
                </a:cubicBezTo>
                <a:cubicBezTo>
                  <a:pt x="3586523" y="1617394"/>
                  <a:pt x="3609756" y="1640627"/>
                  <a:pt x="3609756" y="1669167"/>
                </a:cubicBezTo>
                <a:cubicBezTo>
                  <a:pt x="3609756" y="1697707"/>
                  <a:pt x="3586523" y="1720940"/>
                  <a:pt x="3557983" y="1720940"/>
                </a:cubicBezTo>
                <a:cubicBezTo>
                  <a:pt x="3546269" y="1720940"/>
                  <a:pt x="3535138" y="1716927"/>
                  <a:pt x="3526142" y="1709873"/>
                </a:cubicBezTo>
                <a:cubicBezTo>
                  <a:pt x="3525171" y="1710391"/>
                  <a:pt x="3524136" y="1710844"/>
                  <a:pt x="3522971" y="1711103"/>
                </a:cubicBezTo>
                <a:cubicBezTo>
                  <a:pt x="3515852" y="1712721"/>
                  <a:pt x="3508798" y="1708320"/>
                  <a:pt x="3507180" y="1701201"/>
                </a:cubicBezTo>
                <a:cubicBezTo>
                  <a:pt x="3505562" y="1694083"/>
                  <a:pt x="3510028" y="1687028"/>
                  <a:pt x="3517082" y="1685411"/>
                </a:cubicBezTo>
                <a:cubicBezTo>
                  <a:pt x="3524201" y="1683793"/>
                  <a:pt x="3531255" y="1688258"/>
                  <a:pt x="3532873" y="1695312"/>
                </a:cubicBezTo>
                <a:cubicBezTo>
                  <a:pt x="3533714" y="1698936"/>
                  <a:pt x="3532937" y="1702560"/>
                  <a:pt x="3531061" y="1705473"/>
                </a:cubicBezTo>
                <a:cubicBezTo>
                  <a:pt x="3538762" y="1711233"/>
                  <a:pt x="3548146" y="1714468"/>
                  <a:pt x="3558047" y="1714468"/>
                </a:cubicBezTo>
                <a:cubicBezTo>
                  <a:pt x="3583028" y="1714468"/>
                  <a:pt x="3603349" y="1694147"/>
                  <a:pt x="3603349" y="1669167"/>
                </a:cubicBezTo>
                <a:cubicBezTo>
                  <a:pt x="3603349" y="1644186"/>
                  <a:pt x="3583028" y="1623865"/>
                  <a:pt x="3558047" y="1623865"/>
                </a:cubicBezTo>
                <a:cubicBezTo>
                  <a:pt x="3533067" y="1623865"/>
                  <a:pt x="3512746" y="1644186"/>
                  <a:pt x="3512746" y="1669167"/>
                </a:cubicBezTo>
                <a:lnTo>
                  <a:pt x="3512746" y="1672403"/>
                </a:lnTo>
                <a:lnTo>
                  <a:pt x="3459678" y="1672403"/>
                </a:lnTo>
                <a:lnTo>
                  <a:pt x="3459678" y="1669167"/>
                </a:lnTo>
                <a:cubicBezTo>
                  <a:pt x="3459678" y="1614934"/>
                  <a:pt x="3503815" y="1570798"/>
                  <a:pt x="3558047" y="1570798"/>
                </a:cubicBezTo>
                <a:cubicBezTo>
                  <a:pt x="3570667" y="1570798"/>
                  <a:pt x="3582963" y="1573128"/>
                  <a:pt x="3594548" y="1577787"/>
                </a:cubicBezTo>
                <a:lnTo>
                  <a:pt x="3624446" y="1547953"/>
                </a:lnTo>
                <a:cubicBezTo>
                  <a:pt x="3620240" y="1545429"/>
                  <a:pt x="3617004" y="1543876"/>
                  <a:pt x="3617004" y="1543876"/>
                </a:cubicBezTo>
                <a:cubicBezTo>
                  <a:pt x="3598560" y="1535139"/>
                  <a:pt x="3578692" y="1530738"/>
                  <a:pt x="3558047" y="1530738"/>
                </a:cubicBezTo>
                <a:cubicBezTo>
                  <a:pt x="3514170" y="1530738"/>
                  <a:pt x="3473787" y="1550865"/>
                  <a:pt x="3447382" y="1586006"/>
                </a:cubicBezTo>
                <a:lnTo>
                  <a:pt x="3445117" y="1588983"/>
                </a:lnTo>
                <a:lnTo>
                  <a:pt x="3407258" y="1551124"/>
                </a:lnTo>
                <a:lnTo>
                  <a:pt x="3409070" y="1548859"/>
                </a:lnTo>
                <a:cubicBezTo>
                  <a:pt x="3445635" y="1503622"/>
                  <a:pt x="3499932" y="1477671"/>
                  <a:pt x="3557983" y="1477671"/>
                </a:cubicBezTo>
                <a:cubicBezTo>
                  <a:pt x="3591959" y="1477671"/>
                  <a:pt x="3625223" y="1486666"/>
                  <a:pt x="3654345" y="1503687"/>
                </a:cubicBezTo>
                <a:lnTo>
                  <a:pt x="3683533" y="1474500"/>
                </a:lnTo>
                <a:cubicBezTo>
                  <a:pt x="3646126" y="1450296"/>
                  <a:pt x="3602831" y="1437547"/>
                  <a:pt x="3558047" y="1437547"/>
                </a:cubicBezTo>
                <a:lnTo>
                  <a:pt x="3554811" y="1437547"/>
                </a:lnTo>
                <a:close/>
                <a:moveTo>
                  <a:pt x="5638164" y="1382796"/>
                </a:moveTo>
                <a:cubicBezTo>
                  <a:pt x="5633699" y="1382796"/>
                  <a:pt x="5630075" y="1386420"/>
                  <a:pt x="5630075" y="1390885"/>
                </a:cubicBezTo>
                <a:cubicBezTo>
                  <a:pt x="5630075" y="1395351"/>
                  <a:pt x="5633699" y="1398975"/>
                  <a:pt x="5638164" y="1398975"/>
                </a:cubicBezTo>
                <a:cubicBezTo>
                  <a:pt x="5642630" y="1398975"/>
                  <a:pt x="5646254" y="1395351"/>
                  <a:pt x="5646254" y="1390885"/>
                </a:cubicBezTo>
                <a:cubicBezTo>
                  <a:pt x="5646254" y="1386420"/>
                  <a:pt x="5642630" y="1382796"/>
                  <a:pt x="5638164" y="1382796"/>
                </a:cubicBezTo>
                <a:close/>
                <a:moveTo>
                  <a:pt x="1007053" y="1381696"/>
                </a:moveTo>
                <a:lnTo>
                  <a:pt x="1007182" y="1381696"/>
                </a:lnTo>
                <a:cubicBezTo>
                  <a:pt x="1014431" y="1381696"/>
                  <a:pt x="1020320" y="1387585"/>
                  <a:pt x="1020320" y="1394833"/>
                </a:cubicBezTo>
                <a:cubicBezTo>
                  <a:pt x="1020320" y="1400852"/>
                  <a:pt x="1016178" y="1405900"/>
                  <a:pt x="1010677" y="1407453"/>
                </a:cubicBezTo>
                <a:cubicBezTo>
                  <a:pt x="1005306" y="1459226"/>
                  <a:pt x="1001423" y="1511582"/>
                  <a:pt x="999222" y="1563420"/>
                </a:cubicBezTo>
                <a:cubicBezTo>
                  <a:pt x="1005370" y="1565102"/>
                  <a:pt x="1009900" y="1570733"/>
                  <a:pt x="1009900" y="1577399"/>
                </a:cubicBezTo>
                <a:cubicBezTo>
                  <a:pt x="1009900" y="1585423"/>
                  <a:pt x="1003364" y="1591960"/>
                  <a:pt x="995339" y="1591960"/>
                </a:cubicBezTo>
                <a:cubicBezTo>
                  <a:pt x="987314" y="1591960"/>
                  <a:pt x="980778" y="1585423"/>
                  <a:pt x="980778" y="1577399"/>
                </a:cubicBezTo>
                <a:cubicBezTo>
                  <a:pt x="980778" y="1570280"/>
                  <a:pt x="985955" y="1564326"/>
                  <a:pt x="992751" y="1563096"/>
                </a:cubicBezTo>
                <a:cubicBezTo>
                  <a:pt x="994951" y="1511453"/>
                  <a:pt x="998834" y="1459291"/>
                  <a:pt x="1004141" y="1407647"/>
                </a:cubicBezTo>
                <a:cubicBezTo>
                  <a:pt x="998251" y="1406288"/>
                  <a:pt x="993915" y="1401111"/>
                  <a:pt x="993915" y="1394833"/>
                </a:cubicBezTo>
                <a:cubicBezTo>
                  <a:pt x="993915" y="1387585"/>
                  <a:pt x="999805" y="1381696"/>
                  <a:pt x="1007053" y="1381696"/>
                </a:cubicBezTo>
                <a:close/>
                <a:moveTo>
                  <a:pt x="4738606" y="1379496"/>
                </a:moveTo>
                <a:cubicBezTo>
                  <a:pt x="4734140" y="1379496"/>
                  <a:pt x="4730516" y="1383120"/>
                  <a:pt x="4730516" y="1387585"/>
                </a:cubicBezTo>
                <a:cubicBezTo>
                  <a:pt x="4730516" y="1392051"/>
                  <a:pt x="4734140" y="1395675"/>
                  <a:pt x="4738606" y="1395675"/>
                </a:cubicBezTo>
                <a:cubicBezTo>
                  <a:pt x="4743071" y="1395675"/>
                  <a:pt x="4746695" y="1392051"/>
                  <a:pt x="4746695" y="1387585"/>
                </a:cubicBezTo>
                <a:cubicBezTo>
                  <a:pt x="4746695" y="1383120"/>
                  <a:pt x="4743071" y="1379496"/>
                  <a:pt x="4738606" y="1379496"/>
                </a:cubicBezTo>
                <a:close/>
                <a:moveTo>
                  <a:pt x="773297" y="1376001"/>
                </a:moveTo>
                <a:lnTo>
                  <a:pt x="826624" y="1376001"/>
                </a:lnTo>
                <a:lnTo>
                  <a:pt x="826235" y="1379560"/>
                </a:lnTo>
                <a:cubicBezTo>
                  <a:pt x="823776" y="1402470"/>
                  <a:pt x="821640" y="1425768"/>
                  <a:pt x="819828" y="1448872"/>
                </a:cubicBezTo>
                <a:lnTo>
                  <a:pt x="860147" y="1448872"/>
                </a:lnTo>
                <a:lnTo>
                  <a:pt x="860341" y="1446542"/>
                </a:lnTo>
                <a:cubicBezTo>
                  <a:pt x="860600" y="1443306"/>
                  <a:pt x="860859" y="1440135"/>
                  <a:pt x="861117" y="1436899"/>
                </a:cubicBezTo>
                <a:cubicBezTo>
                  <a:pt x="855034" y="1435734"/>
                  <a:pt x="850439" y="1430363"/>
                  <a:pt x="850439" y="1423956"/>
                </a:cubicBezTo>
                <a:cubicBezTo>
                  <a:pt x="850439" y="1416708"/>
                  <a:pt x="856328" y="1410818"/>
                  <a:pt x="863577" y="1410818"/>
                </a:cubicBezTo>
                <a:lnTo>
                  <a:pt x="863641" y="1410818"/>
                </a:lnTo>
                <a:cubicBezTo>
                  <a:pt x="870890" y="1410818"/>
                  <a:pt x="876779" y="1416708"/>
                  <a:pt x="876779" y="1423956"/>
                </a:cubicBezTo>
                <a:cubicBezTo>
                  <a:pt x="876779" y="1429845"/>
                  <a:pt x="872961" y="1434764"/>
                  <a:pt x="867654" y="1436446"/>
                </a:cubicBezTo>
                <a:cubicBezTo>
                  <a:pt x="867395" y="1440006"/>
                  <a:pt x="867071" y="1443500"/>
                  <a:pt x="866812" y="1447060"/>
                </a:cubicBezTo>
                <a:lnTo>
                  <a:pt x="866165" y="1455408"/>
                </a:lnTo>
                <a:lnTo>
                  <a:pt x="812904" y="1455408"/>
                </a:lnTo>
                <a:lnTo>
                  <a:pt x="813163" y="1451913"/>
                </a:lnTo>
                <a:cubicBezTo>
                  <a:pt x="814975" y="1428810"/>
                  <a:pt x="817046" y="1405447"/>
                  <a:pt x="819440" y="1382473"/>
                </a:cubicBezTo>
                <a:lnTo>
                  <a:pt x="779186" y="1382473"/>
                </a:lnTo>
                <a:cubicBezTo>
                  <a:pt x="775886" y="1415090"/>
                  <a:pt x="773168" y="1447513"/>
                  <a:pt x="771032" y="1478965"/>
                </a:cubicBezTo>
                <a:cubicBezTo>
                  <a:pt x="776080" y="1481230"/>
                  <a:pt x="779639" y="1486343"/>
                  <a:pt x="779639" y="1492232"/>
                </a:cubicBezTo>
                <a:cubicBezTo>
                  <a:pt x="779639" y="1500257"/>
                  <a:pt x="773103" y="1506793"/>
                  <a:pt x="765078" y="1506793"/>
                </a:cubicBezTo>
                <a:cubicBezTo>
                  <a:pt x="757053" y="1506793"/>
                  <a:pt x="750517" y="1500062"/>
                  <a:pt x="750517" y="1492232"/>
                </a:cubicBezTo>
                <a:cubicBezTo>
                  <a:pt x="750517" y="1484401"/>
                  <a:pt x="756794" y="1477994"/>
                  <a:pt x="764560" y="1477735"/>
                </a:cubicBezTo>
                <a:cubicBezTo>
                  <a:pt x="766696" y="1445507"/>
                  <a:pt x="769544" y="1412307"/>
                  <a:pt x="772974" y="1378913"/>
                </a:cubicBezTo>
                <a:close/>
                <a:moveTo>
                  <a:pt x="4350630" y="1373412"/>
                </a:moveTo>
                <a:cubicBezTo>
                  <a:pt x="4357878" y="1373412"/>
                  <a:pt x="4363767" y="1379301"/>
                  <a:pt x="4363767" y="1386549"/>
                </a:cubicBezTo>
                <a:cubicBezTo>
                  <a:pt x="4363767" y="1391468"/>
                  <a:pt x="4360984" y="1395739"/>
                  <a:pt x="4356972" y="1398004"/>
                </a:cubicBezTo>
                <a:cubicBezTo>
                  <a:pt x="4361890" y="1412501"/>
                  <a:pt x="4366550" y="1427127"/>
                  <a:pt x="4370627" y="1441817"/>
                </a:cubicBezTo>
                <a:cubicBezTo>
                  <a:pt x="4372051" y="1441364"/>
                  <a:pt x="4373539" y="1441041"/>
                  <a:pt x="4375092" y="1441041"/>
                </a:cubicBezTo>
                <a:lnTo>
                  <a:pt x="4375157" y="1440976"/>
                </a:lnTo>
                <a:cubicBezTo>
                  <a:pt x="4383182" y="1440976"/>
                  <a:pt x="4389718" y="1447512"/>
                  <a:pt x="4389718" y="1455537"/>
                </a:cubicBezTo>
                <a:cubicBezTo>
                  <a:pt x="4389718" y="1463562"/>
                  <a:pt x="4383182" y="1470098"/>
                  <a:pt x="4375157" y="1470098"/>
                </a:cubicBezTo>
                <a:cubicBezTo>
                  <a:pt x="4367132" y="1470098"/>
                  <a:pt x="4360596" y="1463562"/>
                  <a:pt x="4360596" y="1455537"/>
                </a:cubicBezTo>
                <a:cubicBezTo>
                  <a:pt x="4360596" y="1451460"/>
                  <a:pt x="4362279" y="1447836"/>
                  <a:pt x="4364932" y="1445183"/>
                </a:cubicBezTo>
                <a:cubicBezTo>
                  <a:pt x="4360725" y="1429909"/>
                  <a:pt x="4355872" y="1414766"/>
                  <a:pt x="4350759" y="1399687"/>
                </a:cubicBezTo>
                <a:cubicBezTo>
                  <a:pt x="4350694" y="1399687"/>
                  <a:pt x="4350630" y="1399687"/>
                  <a:pt x="4350630" y="1399687"/>
                </a:cubicBezTo>
                <a:cubicBezTo>
                  <a:pt x="4343381" y="1399687"/>
                  <a:pt x="4337492" y="1393798"/>
                  <a:pt x="4337492" y="1386549"/>
                </a:cubicBezTo>
                <a:cubicBezTo>
                  <a:pt x="4337492" y="1379301"/>
                  <a:pt x="4343381" y="1373412"/>
                  <a:pt x="4350630" y="1373412"/>
                </a:cubicBezTo>
                <a:close/>
                <a:moveTo>
                  <a:pt x="4300992" y="1373283"/>
                </a:moveTo>
                <a:cubicBezTo>
                  <a:pt x="4308240" y="1373283"/>
                  <a:pt x="4314130" y="1379172"/>
                  <a:pt x="4314130" y="1386420"/>
                </a:cubicBezTo>
                <a:cubicBezTo>
                  <a:pt x="4314130" y="1391274"/>
                  <a:pt x="4311541" y="1395481"/>
                  <a:pt x="4307658" y="1397746"/>
                </a:cubicBezTo>
                <a:cubicBezTo>
                  <a:pt x="4315165" y="1418455"/>
                  <a:pt x="4321766" y="1439488"/>
                  <a:pt x="4327526" y="1460715"/>
                </a:cubicBezTo>
                <a:cubicBezTo>
                  <a:pt x="4327655" y="1460715"/>
                  <a:pt x="4327979" y="1460715"/>
                  <a:pt x="4327979" y="1460715"/>
                </a:cubicBezTo>
                <a:cubicBezTo>
                  <a:pt x="4335228" y="1460715"/>
                  <a:pt x="4341117" y="1466604"/>
                  <a:pt x="4341117" y="1473852"/>
                </a:cubicBezTo>
                <a:cubicBezTo>
                  <a:pt x="4341117" y="1481101"/>
                  <a:pt x="4335228" y="1486990"/>
                  <a:pt x="4327979" y="1486990"/>
                </a:cubicBezTo>
                <a:cubicBezTo>
                  <a:pt x="4320731" y="1486990"/>
                  <a:pt x="4314842" y="1481101"/>
                  <a:pt x="4314842" y="1473852"/>
                </a:cubicBezTo>
                <a:cubicBezTo>
                  <a:pt x="4314842" y="1468999"/>
                  <a:pt x="4317430" y="1464792"/>
                  <a:pt x="4321313" y="1462527"/>
                </a:cubicBezTo>
                <a:cubicBezTo>
                  <a:pt x="4315553" y="1441300"/>
                  <a:pt x="4308953" y="1420202"/>
                  <a:pt x="4301445" y="1399558"/>
                </a:cubicBezTo>
                <a:cubicBezTo>
                  <a:pt x="4301251" y="1399558"/>
                  <a:pt x="4301122" y="1399558"/>
                  <a:pt x="4300992" y="1399558"/>
                </a:cubicBezTo>
                <a:cubicBezTo>
                  <a:pt x="4293744" y="1399558"/>
                  <a:pt x="4287855" y="1393669"/>
                  <a:pt x="4287855" y="1386420"/>
                </a:cubicBezTo>
                <a:cubicBezTo>
                  <a:pt x="4287855" y="1379172"/>
                  <a:pt x="4293744" y="1373283"/>
                  <a:pt x="4300992" y="1373283"/>
                </a:cubicBezTo>
                <a:close/>
                <a:moveTo>
                  <a:pt x="5715307" y="1371471"/>
                </a:moveTo>
                <a:lnTo>
                  <a:pt x="5715324" y="1371511"/>
                </a:lnTo>
                <a:lnTo>
                  <a:pt x="5715307" y="1371536"/>
                </a:lnTo>
                <a:close/>
                <a:moveTo>
                  <a:pt x="5165075" y="1363770"/>
                </a:moveTo>
                <a:lnTo>
                  <a:pt x="5165152" y="1363770"/>
                </a:lnTo>
                <a:lnTo>
                  <a:pt x="5165087" y="1363834"/>
                </a:lnTo>
                <a:close/>
                <a:moveTo>
                  <a:pt x="5729868" y="1363381"/>
                </a:moveTo>
                <a:cubicBezTo>
                  <a:pt x="5725402" y="1363381"/>
                  <a:pt x="5721778" y="1367006"/>
                  <a:pt x="5721778" y="1371471"/>
                </a:cubicBezTo>
                <a:cubicBezTo>
                  <a:pt x="5721778" y="1375936"/>
                  <a:pt x="5725402" y="1379561"/>
                  <a:pt x="5729868" y="1379561"/>
                </a:cubicBezTo>
                <a:cubicBezTo>
                  <a:pt x="5734333" y="1379561"/>
                  <a:pt x="5737957" y="1375936"/>
                  <a:pt x="5737957" y="1371471"/>
                </a:cubicBezTo>
                <a:cubicBezTo>
                  <a:pt x="5737957" y="1367006"/>
                  <a:pt x="5734333" y="1363381"/>
                  <a:pt x="5729868" y="1363381"/>
                </a:cubicBezTo>
                <a:close/>
                <a:moveTo>
                  <a:pt x="3031190" y="1360081"/>
                </a:moveTo>
                <a:cubicBezTo>
                  <a:pt x="3026725" y="1360081"/>
                  <a:pt x="3023101" y="1363705"/>
                  <a:pt x="3023101" y="1368170"/>
                </a:cubicBezTo>
                <a:cubicBezTo>
                  <a:pt x="3023101" y="1372636"/>
                  <a:pt x="3026725" y="1376260"/>
                  <a:pt x="3031190" y="1376260"/>
                </a:cubicBezTo>
                <a:cubicBezTo>
                  <a:pt x="3035656" y="1376260"/>
                  <a:pt x="3039280" y="1372636"/>
                  <a:pt x="3039280" y="1368170"/>
                </a:cubicBezTo>
                <a:cubicBezTo>
                  <a:pt x="3039280" y="1363705"/>
                  <a:pt x="3035656" y="1360081"/>
                  <a:pt x="3031190" y="1360081"/>
                </a:cubicBezTo>
                <a:close/>
                <a:moveTo>
                  <a:pt x="3270577" y="1347073"/>
                </a:moveTo>
                <a:cubicBezTo>
                  <a:pt x="3277825" y="1347073"/>
                  <a:pt x="3283715" y="1352962"/>
                  <a:pt x="3283715" y="1360210"/>
                </a:cubicBezTo>
                <a:cubicBezTo>
                  <a:pt x="3283715" y="1367459"/>
                  <a:pt x="3277825" y="1373348"/>
                  <a:pt x="3270577" y="1373348"/>
                </a:cubicBezTo>
                <a:cubicBezTo>
                  <a:pt x="3268377" y="1373348"/>
                  <a:pt x="3266306" y="1372765"/>
                  <a:pt x="3264494" y="1371795"/>
                </a:cubicBezTo>
                <a:cubicBezTo>
                  <a:pt x="3241455" y="1394510"/>
                  <a:pt x="3221263" y="1419750"/>
                  <a:pt x="3204049" y="1447060"/>
                </a:cubicBezTo>
                <a:cubicBezTo>
                  <a:pt x="3205278" y="1449066"/>
                  <a:pt x="3206055" y="1451396"/>
                  <a:pt x="3206055" y="1453985"/>
                </a:cubicBezTo>
                <a:cubicBezTo>
                  <a:pt x="3206055" y="1461233"/>
                  <a:pt x="3200166" y="1467122"/>
                  <a:pt x="3192917" y="1467122"/>
                </a:cubicBezTo>
                <a:lnTo>
                  <a:pt x="3192917" y="1467187"/>
                </a:lnTo>
                <a:cubicBezTo>
                  <a:pt x="3185669" y="1467187"/>
                  <a:pt x="3179780" y="1461298"/>
                  <a:pt x="3179780" y="1454049"/>
                </a:cubicBezTo>
                <a:cubicBezTo>
                  <a:pt x="3179780" y="1446801"/>
                  <a:pt x="3185669" y="1440912"/>
                  <a:pt x="3192917" y="1440912"/>
                </a:cubicBezTo>
                <a:cubicBezTo>
                  <a:pt x="3195247" y="1440912"/>
                  <a:pt x="3197383" y="1441559"/>
                  <a:pt x="3199260" y="1442595"/>
                </a:cubicBezTo>
                <a:cubicBezTo>
                  <a:pt x="3216474" y="1415349"/>
                  <a:pt x="3236730" y="1390174"/>
                  <a:pt x="3259640" y="1367523"/>
                </a:cubicBezTo>
                <a:cubicBezTo>
                  <a:pt x="3258281" y="1365453"/>
                  <a:pt x="3257440" y="1362929"/>
                  <a:pt x="3257440" y="1360210"/>
                </a:cubicBezTo>
                <a:cubicBezTo>
                  <a:pt x="3257440" y="1352962"/>
                  <a:pt x="3263329" y="1347073"/>
                  <a:pt x="3270577" y="1347073"/>
                </a:cubicBezTo>
                <a:close/>
                <a:moveTo>
                  <a:pt x="5774069" y="1342866"/>
                </a:moveTo>
                <a:cubicBezTo>
                  <a:pt x="5769604" y="1342866"/>
                  <a:pt x="5765980" y="1346490"/>
                  <a:pt x="5765980" y="1350955"/>
                </a:cubicBezTo>
                <a:cubicBezTo>
                  <a:pt x="5765980" y="1355421"/>
                  <a:pt x="5769604" y="1359045"/>
                  <a:pt x="5774069" y="1359045"/>
                </a:cubicBezTo>
                <a:cubicBezTo>
                  <a:pt x="5778535" y="1359045"/>
                  <a:pt x="5782159" y="1355421"/>
                  <a:pt x="5782159" y="1350955"/>
                </a:cubicBezTo>
                <a:cubicBezTo>
                  <a:pt x="5782159" y="1346490"/>
                  <a:pt x="5778535" y="1342866"/>
                  <a:pt x="5774069" y="1342866"/>
                </a:cubicBezTo>
                <a:close/>
                <a:moveTo>
                  <a:pt x="2828369" y="1340536"/>
                </a:moveTo>
                <a:cubicBezTo>
                  <a:pt x="2835617" y="1340536"/>
                  <a:pt x="2841506" y="1346425"/>
                  <a:pt x="2841506" y="1353673"/>
                </a:cubicBezTo>
                <a:cubicBezTo>
                  <a:pt x="2841506" y="1360922"/>
                  <a:pt x="2835617" y="1366811"/>
                  <a:pt x="2828369" y="1366811"/>
                </a:cubicBezTo>
                <a:lnTo>
                  <a:pt x="2828369" y="1366746"/>
                </a:lnTo>
                <a:cubicBezTo>
                  <a:pt x="2828110" y="1366746"/>
                  <a:pt x="2827851" y="1366681"/>
                  <a:pt x="2827528" y="1366681"/>
                </a:cubicBezTo>
                <a:cubicBezTo>
                  <a:pt x="2820732" y="1382990"/>
                  <a:pt x="2814520" y="1399622"/>
                  <a:pt x="2808825" y="1416448"/>
                </a:cubicBezTo>
                <a:cubicBezTo>
                  <a:pt x="2812513" y="1418778"/>
                  <a:pt x="2814908" y="1422855"/>
                  <a:pt x="2814908" y="1427515"/>
                </a:cubicBezTo>
                <a:cubicBezTo>
                  <a:pt x="2814908" y="1434763"/>
                  <a:pt x="2809019" y="1440652"/>
                  <a:pt x="2801770" y="1440652"/>
                </a:cubicBezTo>
                <a:cubicBezTo>
                  <a:pt x="2794522" y="1440652"/>
                  <a:pt x="2788633" y="1434763"/>
                  <a:pt x="2788633" y="1427515"/>
                </a:cubicBezTo>
                <a:cubicBezTo>
                  <a:pt x="2788633" y="1420267"/>
                  <a:pt x="2794522" y="1414378"/>
                  <a:pt x="2801770" y="1414378"/>
                </a:cubicBezTo>
                <a:cubicBezTo>
                  <a:pt x="2802094" y="1414378"/>
                  <a:pt x="2802418" y="1414442"/>
                  <a:pt x="2802741" y="1414442"/>
                </a:cubicBezTo>
                <a:cubicBezTo>
                  <a:pt x="2808371" y="1397681"/>
                  <a:pt x="2814649" y="1381048"/>
                  <a:pt x="2821380" y="1364740"/>
                </a:cubicBezTo>
                <a:cubicBezTo>
                  <a:pt x="2817691" y="1362410"/>
                  <a:pt x="2815231" y="1358333"/>
                  <a:pt x="2815231" y="1353673"/>
                </a:cubicBezTo>
                <a:cubicBezTo>
                  <a:pt x="2815231" y="1346425"/>
                  <a:pt x="2821121" y="1340536"/>
                  <a:pt x="2828369" y="1340536"/>
                </a:cubicBezTo>
                <a:close/>
                <a:moveTo>
                  <a:pt x="3558177" y="1337883"/>
                </a:moveTo>
                <a:cubicBezTo>
                  <a:pt x="3665153" y="1337883"/>
                  <a:pt x="3764040" y="1388750"/>
                  <a:pt x="3826362" y="1474888"/>
                </a:cubicBezTo>
                <a:cubicBezTo>
                  <a:pt x="3827203" y="1474499"/>
                  <a:pt x="3828045" y="1474176"/>
                  <a:pt x="3828950" y="1473982"/>
                </a:cubicBezTo>
                <a:cubicBezTo>
                  <a:pt x="3836069" y="1472364"/>
                  <a:pt x="3843123" y="1476829"/>
                  <a:pt x="3844741" y="1483883"/>
                </a:cubicBezTo>
                <a:cubicBezTo>
                  <a:pt x="3846359" y="1491002"/>
                  <a:pt x="3841894" y="1498056"/>
                  <a:pt x="3834840" y="1499674"/>
                </a:cubicBezTo>
                <a:cubicBezTo>
                  <a:pt x="3827721" y="1501292"/>
                  <a:pt x="3820667" y="1496827"/>
                  <a:pt x="3819049" y="1489773"/>
                </a:cubicBezTo>
                <a:cubicBezTo>
                  <a:pt x="3818143" y="1485890"/>
                  <a:pt x="3819114" y="1482007"/>
                  <a:pt x="3821314" y="1479030"/>
                </a:cubicBezTo>
                <a:cubicBezTo>
                  <a:pt x="3760222" y="1394381"/>
                  <a:pt x="3663147" y="1344290"/>
                  <a:pt x="3558112" y="1344290"/>
                </a:cubicBezTo>
                <a:cubicBezTo>
                  <a:pt x="3541480" y="1344290"/>
                  <a:pt x="3524589" y="1345649"/>
                  <a:pt x="3507827" y="1348238"/>
                </a:cubicBezTo>
                <a:lnTo>
                  <a:pt x="3507827" y="1395416"/>
                </a:lnTo>
                <a:lnTo>
                  <a:pt x="3505174" y="1395934"/>
                </a:lnTo>
                <a:lnTo>
                  <a:pt x="3505304" y="1395934"/>
                </a:lnTo>
                <a:cubicBezTo>
                  <a:pt x="3385060" y="1419102"/>
                  <a:pt x="3293163" y="1520125"/>
                  <a:pt x="3281320" y="1641921"/>
                </a:cubicBezTo>
                <a:cubicBezTo>
                  <a:pt x="3287079" y="1643862"/>
                  <a:pt x="3291221" y="1649234"/>
                  <a:pt x="3291221" y="1655641"/>
                </a:cubicBezTo>
                <a:cubicBezTo>
                  <a:pt x="3291221" y="1663666"/>
                  <a:pt x="3284685" y="1670202"/>
                  <a:pt x="3276660" y="1670202"/>
                </a:cubicBezTo>
                <a:cubicBezTo>
                  <a:pt x="3268635" y="1670202"/>
                  <a:pt x="3262099" y="1663666"/>
                  <a:pt x="3262099" y="1655641"/>
                </a:cubicBezTo>
                <a:cubicBezTo>
                  <a:pt x="3262099" y="1648263"/>
                  <a:pt x="3267665" y="1642180"/>
                  <a:pt x="3274848" y="1641274"/>
                </a:cubicBezTo>
                <a:cubicBezTo>
                  <a:pt x="3286885" y="1517536"/>
                  <a:pt x="3379689" y="1414766"/>
                  <a:pt x="3501420" y="1390109"/>
                </a:cubicBezTo>
                <a:lnTo>
                  <a:pt x="3501420" y="1342802"/>
                </a:lnTo>
                <a:lnTo>
                  <a:pt x="3504138" y="1342348"/>
                </a:lnTo>
                <a:cubicBezTo>
                  <a:pt x="3522195" y="1339372"/>
                  <a:pt x="3540315" y="1337883"/>
                  <a:pt x="3558177" y="1337883"/>
                </a:cubicBezTo>
                <a:close/>
                <a:moveTo>
                  <a:pt x="639788" y="1334259"/>
                </a:moveTo>
                <a:lnTo>
                  <a:pt x="639852" y="1334259"/>
                </a:lnTo>
                <a:cubicBezTo>
                  <a:pt x="647101" y="1334259"/>
                  <a:pt x="652990" y="1340148"/>
                  <a:pt x="652990" y="1347396"/>
                </a:cubicBezTo>
                <a:cubicBezTo>
                  <a:pt x="652990" y="1354321"/>
                  <a:pt x="647748" y="1359887"/>
                  <a:pt x="641017" y="1360469"/>
                </a:cubicBezTo>
                <a:cubicBezTo>
                  <a:pt x="639076" y="1378913"/>
                  <a:pt x="637264" y="1397358"/>
                  <a:pt x="635711" y="1415478"/>
                </a:cubicBezTo>
                <a:cubicBezTo>
                  <a:pt x="641341" y="1417484"/>
                  <a:pt x="645353" y="1422856"/>
                  <a:pt x="645353" y="1429133"/>
                </a:cubicBezTo>
                <a:cubicBezTo>
                  <a:pt x="645353" y="1437158"/>
                  <a:pt x="638817" y="1443695"/>
                  <a:pt x="630792" y="1443695"/>
                </a:cubicBezTo>
                <a:cubicBezTo>
                  <a:pt x="622767" y="1443695"/>
                  <a:pt x="616231" y="1437158"/>
                  <a:pt x="616231" y="1429133"/>
                </a:cubicBezTo>
                <a:cubicBezTo>
                  <a:pt x="616231" y="1421626"/>
                  <a:pt x="621926" y="1415478"/>
                  <a:pt x="629239" y="1414702"/>
                </a:cubicBezTo>
                <a:cubicBezTo>
                  <a:pt x="630792" y="1396516"/>
                  <a:pt x="632604" y="1378007"/>
                  <a:pt x="634546" y="1359434"/>
                </a:cubicBezTo>
                <a:cubicBezTo>
                  <a:pt x="629886" y="1357428"/>
                  <a:pt x="626650" y="1352833"/>
                  <a:pt x="626650" y="1347396"/>
                </a:cubicBezTo>
                <a:cubicBezTo>
                  <a:pt x="626650" y="1340148"/>
                  <a:pt x="632540" y="1334259"/>
                  <a:pt x="639788" y="1334259"/>
                </a:cubicBezTo>
                <a:close/>
                <a:moveTo>
                  <a:pt x="5819371" y="1331023"/>
                </a:moveTo>
                <a:cubicBezTo>
                  <a:pt x="5814905" y="1331023"/>
                  <a:pt x="5811281" y="1334647"/>
                  <a:pt x="5811281" y="1339113"/>
                </a:cubicBezTo>
                <a:cubicBezTo>
                  <a:pt x="5811281" y="1343578"/>
                  <a:pt x="5814905" y="1347202"/>
                  <a:pt x="5819371" y="1347202"/>
                </a:cubicBezTo>
                <a:cubicBezTo>
                  <a:pt x="5823836" y="1347202"/>
                  <a:pt x="5827460" y="1343578"/>
                  <a:pt x="5827460" y="1339113"/>
                </a:cubicBezTo>
                <a:cubicBezTo>
                  <a:pt x="5827460" y="1334647"/>
                  <a:pt x="5823836" y="1331023"/>
                  <a:pt x="5819371" y="1331023"/>
                </a:cubicBezTo>
                <a:close/>
                <a:moveTo>
                  <a:pt x="4769152" y="1315103"/>
                </a:moveTo>
                <a:cubicBezTo>
                  <a:pt x="4776400" y="1315103"/>
                  <a:pt x="4782289" y="1320992"/>
                  <a:pt x="4782289" y="1328240"/>
                </a:cubicBezTo>
                <a:cubicBezTo>
                  <a:pt x="4782289" y="1332512"/>
                  <a:pt x="4780218" y="1336265"/>
                  <a:pt x="4777112" y="1338660"/>
                </a:cubicBezTo>
                <a:cubicBezTo>
                  <a:pt x="4786107" y="1371795"/>
                  <a:pt x="4793744" y="1405447"/>
                  <a:pt x="4799957" y="1439164"/>
                </a:cubicBezTo>
                <a:cubicBezTo>
                  <a:pt x="4800086" y="1439164"/>
                  <a:pt x="4800410" y="1439164"/>
                  <a:pt x="4800410" y="1439164"/>
                </a:cubicBezTo>
                <a:lnTo>
                  <a:pt x="4800410" y="1439100"/>
                </a:lnTo>
                <a:cubicBezTo>
                  <a:pt x="4807658" y="1439100"/>
                  <a:pt x="4813547" y="1444989"/>
                  <a:pt x="4813547" y="1452237"/>
                </a:cubicBezTo>
                <a:cubicBezTo>
                  <a:pt x="4813547" y="1459485"/>
                  <a:pt x="4807658" y="1465375"/>
                  <a:pt x="4800410" y="1465375"/>
                </a:cubicBezTo>
                <a:cubicBezTo>
                  <a:pt x="4793162" y="1465375"/>
                  <a:pt x="4787272" y="1459485"/>
                  <a:pt x="4787272" y="1452237"/>
                </a:cubicBezTo>
                <a:cubicBezTo>
                  <a:pt x="4787272" y="1447448"/>
                  <a:pt x="4789926" y="1443306"/>
                  <a:pt x="4793744" y="1440977"/>
                </a:cubicBezTo>
                <a:cubicBezTo>
                  <a:pt x="4787596" y="1407518"/>
                  <a:pt x="4780024" y="1374060"/>
                  <a:pt x="4771158" y="1341184"/>
                </a:cubicBezTo>
                <a:cubicBezTo>
                  <a:pt x="4770511" y="1341248"/>
                  <a:pt x="4769799" y="1341378"/>
                  <a:pt x="4769152" y="1341378"/>
                </a:cubicBezTo>
                <a:cubicBezTo>
                  <a:pt x="4761903" y="1341378"/>
                  <a:pt x="4756014" y="1335489"/>
                  <a:pt x="4756014" y="1328240"/>
                </a:cubicBezTo>
                <a:cubicBezTo>
                  <a:pt x="4756014" y="1320992"/>
                  <a:pt x="4761903" y="1315103"/>
                  <a:pt x="4769152" y="1315103"/>
                </a:cubicBezTo>
                <a:close/>
                <a:moveTo>
                  <a:pt x="3875741" y="1314844"/>
                </a:moveTo>
                <a:cubicBezTo>
                  <a:pt x="3871275" y="1314844"/>
                  <a:pt x="3867651" y="1318468"/>
                  <a:pt x="3867651" y="1322933"/>
                </a:cubicBezTo>
                <a:cubicBezTo>
                  <a:pt x="3867651" y="1327399"/>
                  <a:pt x="3871275" y="1331023"/>
                  <a:pt x="3875741" y="1331023"/>
                </a:cubicBezTo>
                <a:cubicBezTo>
                  <a:pt x="3880206" y="1331023"/>
                  <a:pt x="3883830" y="1327399"/>
                  <a:pt x="3883830" y="1322933"/>
                </a:cubicBezTo>
                <a:cubicBezTo>
                  <a:pt x="3883830" y="1318468"/>
                  <a:pt x="3880206" y="1314844"/>
                  <a:pt x="3875741" y="1314844"/>
                </a:cubicBezTo>
                <a:close/>
                <a:moveTo>
                  <a:pt x="4672789" y="1314779"/>
                </a:moveTo>
                <a:cubicBezTo>
                  <a:pt x="4668323" y="1314779"/>
                  <a:pt x="4664699" y="1318403"/>
                  <a:pt x="4664699" y="1322869"/>
                </a:cubicBezTo>
                <a:cubicBezTo>
                  <a:pt x="4664699" y="1327334"/>
                  <a:pt x="4668323" y="1330958"/>
                  <a:pt x="4672789" y="1330958"/>
                </a:cubicBezTo>
                <a:cubicBezTo>
                  <a:pt x="4677254" y="1330958"/>
                  <a:pt x="4680878" y="1327334"/>
                  <a:pt x="4680878" y="1322869"/>
                </a:cubicBezTo>
                <a:cubicBezTo>
                  <a:pt x="4680878" y="1318403"/>
                  <a:pt x="4677254" y="1314779"/>
                  <a:pt x="4672789" y="1314779"/>
                </a:cubicBezTo>
                <a:close/>
                <a:moveTo>
                  <a:pt x="2792775" y="1314262"/>
                </a:moveTo>
                <a:cubicBezTo>
                  <a:pt x="2788309" y="1314262"/>
                  <a:pt x="2784685" y="1317886"/>
                  <a:pt x="2784685" y="1322351"/>
                </a:cubicBezTo>
                <a:cubicBezTo>
                  <a:pt x="2784685" y="1326817"/>
                  <a:pt x="2788309" y="1330441"/>
                  <a:pt x="2792775" y="1330441"/>
                </a:cubicBezTo>
                <a:cubicBezTo>
                  <a:pt x="2797240" y="1330441"/>
                  <a:pt x="2800864" y="1326817"/>
                  <a:pt x="2800864" y="1322351"/>
                </a:cubicBezTo>
                <a:cubicBezTo>
                  <a:pt x="2800864" y="1317886"/>
                  <a:pt x="2797240" y="1314262"/>
                  <a:pt x="2792775" y="1314262"/>
                </a:cubicBezTo>
                <a:close/>
                <a:moveTo>
                  <a:pt x="2792710" y="1307790"/>
                </a:moveTo>
                <a:cubicBezTo>
                  <a:pt x="2800735" y="1307790"/>
                  <a:pt x="2807271" y="1314326"/>
                  <a:pt x="2807271" y="1322351"/>
                </a:cubicBezTo>
                <a:cubicBezTo>
                  <a:pt x="2807271" y="1330376"/>
                  <a:pt x="2800735" y="1336912"/>
                  <a:pt x="2792710" y="1336912"/>
                </a:cubicBezTo>
                <a:cubicBezTo>
                  <a:pt x="2791675" y="1336912"/>
                  <a:pt x="2790639" y="1336718"/>
                  <a:pt x="2789604" y="1336524"/>
                </a:cubicBezTo>
                <a:cubicBezTo>
                  <a:pt x="2776919" y="1365841"/>
                  <a:pt x="2765788" y="1396193"/>
                  <a:pt x="2756534" y="1426739"/>
                </a:cubicBezTo>
                <a:lnTo>
                  <a:pt x="2794263" y="1464469"/>
                </a:lnTo>
                <a:lnTo>
                  <a:pt x="2793810" y="1466281"/>
                </a:lnTo>
                <a:cubicBezTo>
                  <a:pt x="2780996" y="1514494"/>
                  <a:pt x="2772842" y="1564067"/>
                  <a:pt x="2769412" y="1613899"/>
                </a:cubicBezTo>
                <a:cubicBezTo>
                  <a:pt x="2774913" y="1615517"/>
                  <a:pt x="2778990" y="1620500"/>
                  <a:pt x="2778990" y="1626519"/>
                </a:cubicBezTo>
                <a:lnTo>
                  <a:pt x="2778796" y="1626519"/>
                </a:lnTo>
                <a:cubicBezTo>
                  <a:pt x="2778796" y="1633767"/>
                  <a:pt x="2772907" y="1639656"/>
                  <a:pt x="2765658" y="1639656"/>
                </a:cubicBezTo>
                <a:cubicBezTo>
                  <a:pt x="2758410" y="1639656"/>
                  <a:pt x="2752521" y="1633767"/>
                  <a:pt x="2752521" y="1626519"/>
                </a:cubicBezTo>
                <a:cubicBezTo>
                  <a:pt x="2752521" y="1620241"/>
                  <a:pt x="2756922" y="1614999"/>
                  <a:pt x="2762811" y="1613705"/>
                </a:cubicBezTo>
                <a:cubicBezTo>
                  <a:pt x="2766241" y="1564067"/>
                  <a:pt x="2774331" y="1514559"/>
                  <a:pt x="2786950" y="1466475"/>
                </a:cubicBezTo>
                <a:lnTo>
                  <a:pt x="2749091" y="1428616"/>
                </a:lnTo>
                <a:lnTo>
                  <a:pt x="2749674" y="1426739"/>
                </a:lnTo>
                <a:cubicBezTo>
                  <a:pt x="2759122" y="1395222"/>
                  <a:pt x="2770577" y="1363964"/>
                  <a:pt x="2783714" y="1333741"/>
                </a:cubicBezTo>
                <a:cubicBezTo>
                  <a:pt x="2780349" y="1331088"/>
                  <a:pt x="2778149" y="1327011"/>
                  <a:pt x="2778149" y="1322351"/>
                </a:cubicBezTo>
                <a:cubicBezTo>
                  <a:pt x="2778149" y="1314326"/>
                  <a:pt x="2784685" y="1307790"/>
                  <a:pt x="2792710" y="1307790"/>
                </a:cubicBezTo>
                <a:close/>
                <a:moveTo>
                  <a:pt x="503430" y="1301318"/>
                </a:moveTo>
                <a:cubicBezTo>
                  <a:pt x="498964" y="1301318"/>
                  <a:pt x="495340" y="1304942"/>
                  <a:pt x="495340" y="1309408"/>
                </a:cubicBezTo>
                <a:cubicBezTo>
                  <a:pt x="495340" y="1313873"/>
                  <a:pt x="498964" y="1317497"/>
                  <a:pt x="503430" y="1317497"/>
                </a:cubicBezTo>
                <a:cubicBezTo>
                  <a:pt x="507895" y="1317497"/>
                  <a:pt x="511519" y="1313873"/>
                  <a:pt x="511519" y="1309408"/>
                </a:cubicBezTo>
                <a:cubicBezTo>
                  <a:pt x="511519" y="1304942"/>
                  <a:pt x="507895" y="1301318"/>
                  <a:pt x="503430" y="1301318"/>
                </a:cubicBezTo>
                <a:close/>
                <a:moveTo>
                  <a:pt x="3922077" y="1297565"/>
                </a:moveTo>
                <a:cubicBezTo>
                  <a:pt x="3917612" y="1297565"/>
                  <a:pt x="3913988" y="1301189"/>
                  <a:pt x="3913988" y="1305655"/>
                </a:cubicBezTo>
                <a:cubicBezTo>
                  <a:pt x="3913988" y="1310120"/>
                  <a:pt x="3917612" y="1313744"/>
                  <a:pt x="3922077" y="1313744"/>
                </a:cubicBezTo>
                <a:cubicBezTo>
                  <a:pt x="3924084" y="1313744"/>
                  <a:pt x="3925831" y="1312968"/>
                  <a:pt x="3927255" y="1311738"/>
                </a:cubicBezTo>
                <a:cubicBezTo>
                  <a:pt x="3927319" y="1311609"/>
                  <a:pt x="3927384" y="1311479"/>
                  <a:pt x="3927514" y="1311350"/>
                </a:cubicBezTo>
                <a:cubicBezTo>
                  <a:pt x="3927708" y="1311220"/>
                  <a:pt x="3927837" y="1311156"/>
                  <a:pt x="3928031" y="1311026"/>
                </a:cubicBezTo>
                <a:cubicBezTo>
                  <a:pt x="3929326" y="1309602"/>
                  <a:pt x="3930167" y="1307726"/>
                  <a:pt x="3930167" y="1305655"/>
                </a:cubicBezTo>
                <a:cubicBezTo>
                  <a:pt x="3930167" y="1301189"/>
                  <a:pt x="3926543" y="1297565"/>
                  <a:pt x="3922077" y="1297565"/>
                </a:cubicBezTo>
                <a:close/>
                <a:moveTo>
                  <a:pt x="4416382" y="1292581"/>
                </a:moveTo>
                <a:cubicBezTo>
                  <a:pt x="4423630" y="1292581"/>
                  <a:pt x="4429520" y="1298470"/>
                  <a:pt x="4429520" y="1305718"/>
                </a:cubicBezTo>
                <a:cubicBezTo>
                  <a:pt x="4429520" y="1309472"/>
                  <a:pt x="4427902" y="1312837"/>
                  <a:pt x="4425378" y="1315232"/>
                </a:cubicBezTo>
                <a:cubicBezTo>
                  <a:pt x="4425637" y="1315491"/>
                  <a:pt x="4425896" y="1315750"/>
                  <a:pt x="4426025" y="1316138"/>
                </a:cubicBezTo>
                <a:cubicBezTo>
                  <a:pt x="4429584" y="1324745"/>
                  <a:pt x="4432885" y="1333482"/>
                  <a:pt x="4436185" y="1342283"/>
                </a:cubicBezTo>
                <a:cubicBezTo>
                  <a:pt x="4436768" y="1342219"/>
                  <a:pt x="4437415" y="1342089"/>
                  <a:pt x="4437998" y="1342089"/>
                </a:cubicBezTo>
                <a:lnTo>
                  <a:pt x="4437868" y="1342154"/>
                </a:lnTo>
                <a:cubicBezTo>
                  <a:pt x="4445116" y="1342154"/>
                  <a:pt x="4451006" y="1348043"/>
                  <a:pt x="4451006" y="1355291"/>
                </a:cubicBezTo>
                <a:cubicBezTo>
                  <a:pt x="4451006" y="1362539"/>
                  <a:pt x="4445116" y="1368429"/>
                  <a:pt x="4437868" y="1368429"/>
                </a:cubicBezTo>
                <a:cubicBezTo>
                  <a:pt x="4430620" y="1368429"/>
                  <a:pt x="4424731" y="1362539"/>
                  <a:pt x="4424731" y="1355291"/>
                </a:cubicBezTo>
                <a:cubicBezTo>
                  <a:pt x="4424731" y="1350955"/>
                  <a:pt x="4426866" y="1347137"/>
                  <a:pt x="4430102" y="1344742"/>
                </a:cubicBezTo>
                <a:cubicBezTo>
                  <a:pt x="4426866" y="1335941"/>
                  <a:pt x="4423501" y="1327204"/>
                  <a:pt x="4420006" y="1318597"/>
                </a:cubicBezTo>
                <a:cubicBezTo>
                  <a:pt x="4420006" y="1318468"/>
                  <a:pt x="4420006" y="1318403"/>
                  <a:pt x="4420006" y="1318273"/>
                </a:cubicBezTo>
                <a:cubicBezTo>
                  <a:pt x="4418841" y="1318597"/>
                  <a:pt x="4417612" y="1318856"/>
                  <a:pt x="4416382" y="1318856"/>
                </a:cubicBezTo>
                <a:cubicBezTo>
                  <a:pt x="4409134" y="1318856"/>
                  <a:pt x="4403245" y="1312967"/>
                  <a:pt x="4403245" y="1305718"/>
                </a:cubicBezTo>
                <a:cubicBezTo>
                  <a:pt x="4403245" y="1298470"/>
                  <a:pt x="4409134" y="1292581"/>
                  <a:pt x="4416382" y="1292581"/>
                </a:cubicBezTo>
                <a:close/>
                <a:moveTo>
                  <a:pt x="3558048" y="1291417"/>
                </a:moveTo>
                <a:cubicBezTo>
                  <a:pt x="3579469" y="1291417"/>
                  <a:pt x="3600890" y="1293229"/>
                  <a:pt x="3621923" y="1296853"/>
                </a:cubicBezTo>
                <a:cubicBezTo>
                  <a:pt x="3624317" y="1293617"/>
                  <a:pt x="3628136" y="1291482"/>
                  <a:pt x="3632472" y="1291482"/>
                </a:cubicBezTo>
                <a:cubicBezTo>
                  <a:pt x="3639720" y="1291482"/>
                  <a:pt x="3645609" y="1297371"/>
                  <a:pt x="3645609" y="1304619"/>
                </a:cubicBezTo>
                <a:cubicBezTo>
                  <a:pt x="3645609" y="1311867"/>
                  <a:pt x="3639720" y="1317757"/>
                  <a:pt x="3632472" y="1317757"/>
                </a:cubicBezTo>
                <a:cubicBezTo>
                  <a:pt x="3625223" y="1317757"/>
                  <a:pt x="3619334" y="1311867"/>
                  <a:pt x="3619334" y="1304619"/>
                </a:cubicBezTo>
                <a:cubicBezTo>
                  <a:pt x="3619334" y="1304037"/>
                  <a:pt x="3619464" y="1303519"/>
                  <a:pt x="3619528" y="1302937"/>
                </a:cubicBezTo>
                <a:cubicBezTo>
                  <a:pt x="3599272" y="1299571"/>
                  <a:pt x="3578692" y="1297824"/>
                  <a:pt x="3558113" y="1297824"/>
                </a:cubicBezTo>
                <a:cubicBezTo>
                  <a:pt x="3422337" y="1297824"/>
                  <a:pt x="3297758" y="1371665"/>
                  <a:pt x="3232395" y="1490744"/>
                </a:cubicBezTo>
                <a:lnTo>
                  <a:pt x="3262099" y="1520449"/>
                </a:lnTo>
                <a:cubicBezTo>
                  <a:pt x="3297888" y="1449390"/>
                  <a:pt x="3359433" y="1392634"/>
                  <a:pt x="3432821" y="1362540"/>
                </a:cubicBezTo>
                <a:cubicBezTo>
                  <a:pt x="3433015" y="1355422"/>
                  <a:pt x="3438711" y="1349662"/>
                  <a:pt x="3445959" y="1349662"/>
                </a:cubicBezTo>
                <a:cubicBezTo>
                  <a:pt x="3453207" y="1349662"/>
                  <a:pt x="3459096" y="1355551"/>
                  <a:pt x="3459096" y="1362799"/>
                </a:cubicBezTo>
                <a:cubicBezTo>
                  <a:pt x="3459096" y="1370047"/>
                  <a:pt x="3453207" y="1375937"/>
                  <a:pt x="3445959" y="1375937"/>
                </a:cubicBezTo>
                <a:cubicBezTo>
                  <a:pt x="3440846" y="1375937"/>
                  <a:pt x="3436510" y="1373024"/>
                  <a:pt x="3434310" y="1368818"/>
                </a:cubicBezTo>
                <a:cubicBezTo>
                  <a:pt x="3361374" y="1398976"/>
                  <a:pt x="3300541" y="1455991"/>
                  <a:pt x="3265853" y="1527244"/>
                </a:cubicBezTo>
                <a:lnTo>
                  <a:pt x="3263847" y="1531321"/>
                </a:lnTo>
                <a:lnTo>
                  <a:pt x="3224305" y="1491844"/>
                </a:lnTo>
                <a:lnTo>
                  <a:pt x="3225470" y="1489708"/>
                </a:lnTo>
                <a:lnTo>
                  <a:pt x="3225470" y="1489838"/>
                </a:lnTo>
                <a:cubicBezTo>
                  <a:pt x="3291610" y="1367459"/>
                  <a:pt x="3419037" y="1291417"/>
                  <a:pt x="3558048" y="1291417"/>
                </a:cubicBezTo>
                <a:close/>
                <a:moveTo>
                  <a:pt x="3922142" y="1290964"/>
                </a:moveTo>
                <a:cubicBezTo>
                  <a:pt x="3930167" y="1290964"/>
                  <a:pt x="3936703" y="1297500"/>
                  <a:pt x="3936703" y="1305525"/>
                </a:cubicBezTo>
                <a:cubicBezTo>
                  <a:pt x="3936703" y="1308502"/>
                  <a:pt x="3935797" y="1311285"/>
                  <a:pt x="3934244" y="1313615"/>
                </a:cubicBezTo>
                <a:cubicBezTo>
                  <a:pt x="3955536" y="1336201"/>
                  <a:pt x="3974692" y="1360664"/>
                  <a:pt x="3991648" y="1386615"/>
                </a:cubicBezTo>
                <a:cubicBezTo>
                  <a:pt x="3991712" y="1386615"/>
                  <a:pt x="3991712" y="1386615"/>
                  <a:pt x="3991712" y="1386615"/>
                </a:cubicBezTo>
                <a:cubicBezTo>
                  <a:pt x="3998831" y="1384997"/>
                  <a:pt x="4005885" y="1389462"/>
                  <a:pt x="4007503" y="1396517"/>
                </a:cubicBezTo>
                <a:cubicBezTo>
                  <a:pt x="4009121" y="1403635"/>
                  <a:pt x="4004656" y="1410689"/>
                  <a:pt x="3997601" y="1412307"/>
                </a:cubicBezTo>
                <a:lnTo>
                  <a:pt x="3997666" y="1412243"/>
                </a:lnTo>
                <a:cubicBezTo>
                  <a:pt x="3990548" y="1413861"/>
                  <a:pt x="3983493" y="1409395"/>
                  <a:pt x="3981875" y="1402341"/>
                </a:cubicBezTo>
                <a:cubicBezTo>
                  <a:pt x="3980775" y="1397552"/>
                  <a:pt x="3982523" y="1392763"/>
                  <a:pt x="3985953" y="1389657"/>
                </a:cubicBezTo>
                <a:cubicBezTo>
                  <a:pt x="3969320" y="1364223"/>
                  <a:pt x="3950423" y="1340149"/>
                  <a:pt x="3929520" y="1318016"/>
                </a:cubicBezTo>
                <a:cubicBezTo>
                  <a:pt x="3927319" y="1319310"/>
                  <a:pt x="3924860" y="1320086"/>
                  <a:pt x="3922142" y="1320086"/>
                </a:cubicBezTo>
                <a:cubicBezTo>
                  <a:pt x="3914117" y="1320086"/>
                  <a:pt x="3907581" y="1313550"/>
                  <a:pt x="3907581" y="1305525"/>
                </a:cubicBezTo>
                <a:cubicBezTo>
                  <a:pt x="3907581" y="1297500"/>
                  <a:pt x="3914117" y="1290964"/>
                  <a:pt x="3922142" y="1290964"/>
                </a:cubicBezTo>
                <a:close/>
                <a:moveTo>
                  <a:pt x="3016371" y="1289281"/>
                </a:moveTo>
                <a:cubicBezTo>
                  <a:pt x="3023619" y="1289281"/>
                  <a:pt x="3029508" y="1295170"/>
                  <a:pt x="3029508" y="1302418"/>
                </a:cubicBezTo>
                <a:cubicBezTo>
                  <a:pt x="3029508" y="1309667"/>
                  <a:pt x="3023619" y="1315556"/>
                  <a:pt x="3016371" y="1315556"/>
                </a:cubicBezTo>
                <a:cubicBezTo>
                  <a:pt x="3014882" y="1315556"/>
                  <a:pt x="3013523" y="1315297"/>
                  <a:pt x="3012229" y="1314844"/>
                </a:cubicBezTo>
                <a:cubicBezTo>
                  <a:pt x="2978706" y="1366423"/>
                  <a:pt x="2952819" y="1422014"/>
                  <a:pt x="2935087" y="1480648"/>
                </a:cubicBezTo>
                <a:cubicBezTo>
                  <a:pt x="2939229" y="1482848"/>
                  <a:pt x="2942141" y="1487184"/>
                  <a:pt x="2942141" y="1492232"/>
                </a:cubicBezTo>
                <a:lnTo>
                  <a:pt x="2942141" y="1492297"/>
                </a:lnTo>
                <a:cubicBezTo>
                  <a:pt x="2942141" y="1499545"/>
                  <a:pt x="2936252" y="1505434"/>
                  <a:pt x="2929003" y="1505434"/>
                </a:cubicBezTo>
                <a:cubicBezTo>
                  <a:pt x="2921755" y="1505434"/>
                  <a:pt x="2915866" y="1499480"/>
                  <a:pt x="2915866" y="1492297"/>
                </a:cubicBezTo>
                <a:cubicBezTo>
                  <a:pt x="2915866" y="1485113"/>
                  <a:pt x="2921626" y="1479289"/>
                  <a:pt x="2928809" y="1479159"/>
                </a:cubicBezTo>
                <a:cubicBezTo>
                  <a:pt x="2946671" y="1419814"/>
                  <a:pt x="2972881" y="1363511"/>
                  <a:pt x="3006793" y="1311414"/>
                </a:cubicBezTo>
                <a:cubicBezTo>
                  <a:pt x="3004592" y="1309020"/>
                  <a:pt x="3003233" y="1305913"/>
                  <a:pt x="3003233" y="1302418"/>
                </a:cubicBezTo>
                <a:cubicBezTo>
                  <a:pt x="3003233" y="1295170"/>
                  <a:pt x="3009122" y="1289281"/>
                  <a:pt x="3016371" y="1289281"/>
                </a:cubicBezTo>
                <a:close/>
                <a:moveTo>
                  <a:pt x="5765786" y="1287145"/>
                </a:moveTo>
                <a:cubicBezTo>
                  <a:pt x="5773034" y="1287145"/>
                  <a:pt x="5778923" y="1293034"/>
                  <a:pt x="5778923" y="1300282"/>
                </a:cubicBezTo>
                <a:cubicBezTo>
                  <a:pt x="5778923" y="1305783"/>
                  <a:pt x="5775493" y="1310508"/>
                  <a:pt x="5770704" y="1312449"/>
                </a:cubicBezTo>
                <a:cubicBezTo>
                  <a:pt x="5772063" y="1320474"/>
                  <a:pt x="5773357" y="1328434"/>
                  <a:pt x="5774587" y="1336459"/>
                </a:cubicBezTo>
                <a:cubicBezTo>
                  <a:pt x="5782353" y="1336718"/>
                  <a:pt x="5788630" y="1342931"/>
                  <a:pt x="5788630" y="1350955"/>
                </a:cubicBezTo>
                <a:cubicBezTo>
                  <a:pt x="5788630" y="1358980"/>
                  <a:pt x="5782094" y="1365517"/>
                  <a:pt x="5774069" y="1365517"/>
                </a:cubicBezTo>
                <a:cubicBezTo>
                  <a:pt x="5766044" y="1365517"/>
                  <a:pt x="5759508" y="1358980"/>
                  <a:pt x="5759508" y="1350955"/>
                </a:cubicBezTo>
                <a:lnTo>
                  <a:pt x="5759637" y="1350955"/>
                </a:lnTo>
                <a:cubicBezTo>
                  <a:pt x="5759637" y="1345066"/>
                  <a:pt x="5763197" y="1339954"/>
                  <a:pt x="5768310" y="1337689"/>
                </a:cubicBezTo>
                <a:cubicBezTo>
                  <a:pt x="5767015" y="1329534"/>
                  <a:pt x="5765721" y="1321445"/>
                  <a:pt x="5764362" y="1313290"/>
                </a:cubicBezTo>
                <a:cubicBezTo>
                  <a:pt x="5757761" y="1312579"/>
                  <a:pt x="5752648" y="1307078"/>
                  <a:pt x="5752648" y="1300282"/>
                </a:cubicBezTo>
                <a:cubicBezTo>
                  <a:pt x="5752648" y="1293034"/>
                  <a:pt x="5758537" y="1287145"/>
                  <a:pt x="5765786" y="1287145"/>
                </a:cubicBezTo>
                <a:close/>
                <a:moveTo>
                  <a:pt x="3210197" y="1284621"/>
                </a:moveTo>
                <a:cubicBezTo>
                  <a:pt x="3205731" y="1284621"/>
                  <a:pt x="3202107" y="1288245"/>
                  <a:pt x="3202107" y="1292711"/>
                </a:cubicBezTo>
                <a:cubicBezTo>
                  <a:pt x="3202107" y="1297176"/>
                  <a:pt x="3205731" y="1300800"/>
                  <a:pt x="3210197" y="1300800"/>
                </a:cubicBezTo>
                <a:cubicBezTo>
                  <a:pt x="3214662" y="1300800"/>
                  <a:pt x="3218286" y="1297176"/>
                  <a:pt x="3218286" y="1292711"/>
                </a:cubicBezTo>
                <a:cubicBezTo>
                  <a:pt x="3218286" y="1288245"/>
                  <a:pt x="3214662" y="1284621"/>
                  <a:pt x="3210197" y="1284621"/>
                </a:cubicBezTo>
                <a:close/>
                <a:moveTo>
                  <a:pt x="3145998" y="1283715"/>
                </a:moveTo>
                <a:lnTo>
                  <a:pt x="3183598" y="1321315"/>
                </a:lnTo>
                <a:lnTo>
                  <a:pt x="3181527" y="1323580"/>
                </a:lnTo>
                <a:cubicBezTo>
                  <a:pt x="3094742" y="1418131"/>
                  <a:pt x="3046982" y="1540833"/>
                  <a:pt x="3046982" y="1669102"/>
                </a:cubicBezTo>
                <a:cubicBezTo>
                  <a:pt x="3046982" y="1694664"/>
                  <a:pt x="3048858" y="1720228"/>
                  <a:pt x="3052612" y="1745273"/>
                </a:cubicBezTo>
                <a:lnTo>
                  <a:pt x="3052612" y="1745143"/>
                </a:lnTo>
                <a:cubicBezTo>
                  <a:pt x="3060184" y="1745596"/>
                  <a:pt x="3066202" y="1751550"/>
                  <a:pt x="3066202" y="1759575"/>
                </a:cubicBezTo>
                <a:cubicBezTo>
                  <a:pt x="3066202" y="1767600"/>
                  <a:pt x="3059666" y="1774136"/>
                  <a:pt x="3051641" y="1774136"/>
                </a:cubicBezTo>
                <a:cubicBezTo>
                  <a:pt x="3043616" y="1774136"/>
                  <a:pt x="3037080" y="1767600"/>
                  <a:pt x="3037080" y="1759575"/>
                </a:cubicBezTo>
                <a:cubicBezTo>
                  <a:pt x="3037080" y="1753492"/>
                  <a:pt x="3040898" y="1748250"/>
                  <a:pt x="3046205" y="1746114"/>
                </a:cubicBezTo>
                <a:cubicBezTo>
                  <a:pt x="3042387" y="1720745"/>
                  <a:pt x="3040445" y="1694794"/>
                  <a:pt x="3040445" y="1668972"/>
                </a:cubicBezTo>
                <a:cubicBezTo>
                  <a:pt x="3040445" y="1540057"/>
                  <a:pt x="3088077" y="1416772"/>
                  <a:pt x="3174603" y="1321380"/>
                </a:cubicBezTo>
                <a:lnTo>
                  <a:pt x="3146192" y="1292969"/>
                </a:lnTo>
                <a:cubicBezTo>
                  <a:pt x="3117458" y="1324422"/>
                  <a:pt x="3092477" y="1359110"/>
                  <a:pt x="3071639" y="1396127"/>
                </a:cubicBezTo>
                <a:cubicBezTo>
                  <a:pt x="3073062" y="1398263"/>
                  <a:pt x="3073968" y="1400852"/>
                  <a:pt x="3073968" y="1403635"/>
                </a:cubicBezTo>
                <a:cubicBezTo>
                  <a:pt x="3073968" y="1410883"/>
                  <a:pt x="3068079" y="1416772"/>
                  <a:pt x="3060831" y="1416772"/>
                </a:cubicBezTo>
                <a:cubicBezTo>
                  <a:pt x="3053583" y="1416772"/>
                  <a:pt x="3047694" y="1410883"/>
                  <a:pt x="3047694" y="1403635"/>
                </a:cubicBezTo>
                <a:cubicBezTo>
                  <a:pt x="3047694" y="1396386"/>
                  <a:pt x="3053583" y="1390497"/>
                  <a:pt x="3060831" y="1390497"/>
                </a:cubicBezTo>
                <a:cubicBezTo>
                  <a:pt x="3062967" y="1390497"/>
                  <a:pt x="3064908" y="1391080"/>
                  <a:pt x="3066655" y="1391921"/>
                </a:cubicBezTo>
                <a:cubicBezTo>
                  <a:pt x="3088141" y="1353932"/>
                  <a:pt x="3113963" y="1318338"/>
                  <a:pt x="3143733" y="1286174"/>
                </a:cubicBezTo>
                <a:close/>
                <a:moveTo>
                  <a:pt x="5570083" y="1282809"/>
                </a:moveTo>
                <a:lnTo>
                  <a:pt x="5623992" y="1282809"/>
                </a:lnTo>
                <a:lnTo>
                  <a:pt x="5624509" y="1285462"/>
                </a:lnTo>
                <a:cubicBezTo>
                  <a:pt x="5630334" y="1316656"/>
                  <a:pt x="5635317" y="1347267"/>
                  <a:pt x="5639459" y="1376454"/>
                </a:cubicBezTo>
                <a:cubicBezTo>
                  <a:pt x="5646837" y="1377101"/>
                  <a:pt x="5652726" y="1383314"/>
                  <a:pt x="5652726" y="1390885"/>
                </a:cubicBezTo>
                <a:cubicBezTo>
                  <a:pt x="5652726" y="1398910"/>
                  <a:pt x="5646190" y="1405447"/>
                  <a:pt x="5638164" y="1405447"/>
                </a:cubicBezTo>
                <a:cubicBezTo>
                  <a:pt x="5630140" y="1405447"/>
                  <a:pt x="5623603" y="1398910"/>
                  <a:pt x="5623603" y="1390885"/>
                </a:cubicBezTo>
                <a:lnTo>
                  <a:pt x="5623603" y="1390756"/>
                </a:lnTo>
                <a:cubicBezTo>
                  <a:pt x="5623603" y="1384543"/>
                  <a:pt x="5627486" y="1379236"/>
                  <a:pt x="5632987" y="1377166"/>
                </a:cubicBezTo>
                <a:cubicBezTo>
                  <a:pt x="5628975" y="1348949"/>
                  <a:pt x="5624121" y="1319374"/>
                  <a:pt x="5618556" y="1289151"/>
                </a:cubicBezTo>
                <a:lnTo>
                  <a:pt x="5577784" y="1289151"/>
                </a:lnTo>
                <a:cubicBezTo>
                  <a:pt x="5589627" y="1351991"/>
                  <a:pt x="5598623" y="1416125"/>
                  <a:pt x="5604512" y="1479871"/>
                </a:cubicBezTo>
                <a:lnTo>
                  <a:pt x="5651302" y="1479871"/>
                </a:lnTo>
                <a:lnTo>
                  <a:pt x="5651561" y="1482848"/>
                </a:lnTo>
                <a:cubicBezTo>
                  <a:pt x="5655961" y="1532679"/>
                  <a:pt x="5658550" y="1583223"/>
                  <a:pt x="5659392" y="1633313"/>
                </a:cubicBezTo>
                <a:cubicBezTo>
                  <a:pt x="5666446" y="1633637"/>
                  <a:pt x="5672076" y="1639203"/>
                  <a:pt x="5672076" y="1646451"/>
                </a:cubicBezTo>
                <a:cubicBezTo>
                  <a:pt x="5672076" y="1653699"/>
                  <a:pt x="5666187" y="1659588"/>
                  <a:pt x="5658939" y="1659588"/>
                </a:cubicBezTo>
                <a:cubicBezTo>
                  <a:pt x="5651690" y="1659588"/>
                  <a:pt x="5645801" y="1653699"/>
                  <a:pt x="5645801" y="1646451"/>
                </a:cubicBezTo>
                <a:cubicBezTo>
                  <a:pt x="5645801" y="1641274"/>
                  <a:pt x="5648778" y="1636938"/>
                  <a:pt x="5653050" y="1634737"/>
                </a:cubicBezTo>
                <a:cubicBezTo>
                  <a:pt x="5652273" y="1585423"/>
                  <a:pt x="5649749" y="1535527"/>
                  <a:pt x="5645477" y="1486407"/>
                </a:cubicBezTo>
                <a:lnTo>
                  <a:pt x="5598688" y="1486407"/>
                </a:lnTo>
                <a:lnTo>
                  <a:pt x="5598429" y="1483495"/>
                </a:lnTo>
                <a:cubicBezTo>
                  <a:pt x="5592475" y="1417678"/>
                  <a:pt x="5583155" y="1351473"/>
                  <a:pt x="5570795" y="1286627"/>
                </a:cubicBezTo>
                <a:close/>
                <a:moveTo>
                  <a:pt x="4200941" y="1280868"/>
                </a:moveTo>
                <a:cubicBezTo>
                  <a:pt x="4196476" y="1280868"/>
                  <a:pt x="4192851" y="1284492"/>
                  <a:pt x="4192851" y="1288957"/>
                </a:cubicBezTo>
                <a:cubicBezTo>
                  <a:pt x="4192851" y="1293423"/>
                  <a:pt x="4196476" y="1297047"/>
                  <a:pt x="4200941" y="1297047"/>
                </a:cubicBezTo>
                <a:cubicBezTo>
                  <a:pt x="4205406" y="1297047"/>
                  <a:pt x="4209031" y="1293423"/>
                  <a:pt x="4209031" y="1288957"/>
                </a:cubicBezTo>
                <a:cubicBezTo>
                  <a:pt x="4209031" y="1284492"/>
                  <a:pt x="4205406" y="1280868"/>
                  <a:pt x="4200941" y="1280868"/>
                </a:cubicBezTo>
                <a:close/>
                <a:moveTo>
                  <a:pt x="3715697" y="1274914"/>
                </a:moveTo>
                <a:lnTo>
                  <a:pt x="3717703" y="1275755"/>
                </a:lnTo>
                <a:cubicBezTo>
                  <a:pt x="3784361" y="1302936"/>
                  <a:pt x="3843447" y="1347008"/>
                  <a:pt x="3888749" y="1403376"/>
                </a:cubicBezTo>
                <a:cubicBezTo>
                  <a:pt x="3890819" y="1402341"/>
                  <a:pt x="3893149" y="1401629"/>
                  <a:pt x="3895609" y="1401629"/>
                </a:cubicBezTo>
                <a:cubicBezTo>
                  <a:pt x="3903633" y="1401629"/>
                  <a:pt x="3910170" y="1408165"/>
                  <a:pt x="3910170" y="1416190"/>
                </a:cubicBezTo>
                <a:cubicBezTo>
                  <a:pt x="3910170" y="1424215"/>
                  <a:pt x="3903633" y="1430751"/>
                  <a:pt x="3895609" y="1430751"/>
                </a:cubicBezTo>
                <a:cubicBezTo>
                  <a:pt x="3887583" y="1430751"/>
                  <a:pt x="3881047" y="1424215"/>
                  <a:pt x="3881047" y="1416190"/>
                </a:cubicBezTo>
                <a:cubicBezTo>
                  <a:pt x="3881047" y="1413019"/>
                  <a:pt x="3882148" y="1410042"/>
                  <a:pt x="3883895" y="1407647"/>
                </a:cubicBezTo>
                <a:cubicBezTo>
                  <a:pt x="3839694" y="1352574"/>
                  <a:pt x="3782160" y="1309408"/>
                  <a:pt x="3717250" y="1282615"/>
                </a:cubicBezTo>
                <a:lnTo>
                  <a:pt x="3686251" y="1313614"/>
                </a:lnTo>
                <a:cubicBezTo>
                  <a:pt x="3773618" y="1345131"/>
                  <a:pt x="3845712" y="1407130"/>
                  <a:pt x="3890172" y="1488867"/>
                </a:cubicBezTo>
                <a:lnTo>
                  <a:pt x="3924278" y="1454761"/>
                </a:lnTo>
                <a:lnTo>
                  <a:pt x="3926413" y="1458450"/>
                </a:lnTo>
                <a:lnTo>
                  <a:pt x="3926413" y="1458385"/>
                </a:lnTo>
                <a:cubicBezTo>
                  <a:pt x="3963108" y="1522325"/>
                  <a:pt x="3982458" y="1595196"/>
                  <a:pt x="3982458" y="1669037"/>
                </a:cubicBezTo>
                <a:cubicBezTo>
                  <a:pt x="3982458" y="1758993"/>
                  <a:pt x="3954630" y="1844937"/>
                  <a:pt x="3902080" y="1917548"/>
                </a:cubicBezTo>
                <a:cubicBezTo>
                  <a:pt x="3903116" y="1919555"/>
                  <a:pt x="3903763" y="1921755"/>
                  <a:pt x="3903763" y="1924150"/>
                </a:cubicBezTo>
                <a:cubicBezTo>
                  <a:pt x="3903763" y="1932174"/>
                  <a:pt x="3897227" y="1938711"/>
                  <a:pt x="3889201" y="1938711"/>
                </a:cubicBezTo>
                <a:cubicBezTo>
                  <a:pt x="3881177" y="1938711"/>
                  <a:pt x="3874640" y="1932174"/>
                  <a:pt x="3874640" y="1924150"/>
                </a:cubicBezTo>
                <a:cubicBezTo>
                  <a:pt x="3874640" y="1916125"/>
                  <a:pt x="3881177" y="1909588"/>
                  <a:pt x="3889201" y="1909588"/>
                </a:cubicBezTo>
                <a:cubicBezTo>
                  <a:pt x="3892373" y="1909588"/>
                  <a:pt x="3895350" y="1910689"/>
                  <a:pt x="3897744" y="1912436"/>
                </a:cubicBezTo>
                <a:cubicBezTo>
                  <a:pt x="3948935" y="1841183"/>
                  <a:pt x="3975986" y="1757116"/>
                  <a:pt x="3975986" y="1669037"/>
                </a:cubicBezTo>
                <a:cubicBezTo>
                  <a:pt x="3975986" y="1597720"/>
                  <a:pt x="3957607" y="1527308"/>
                  <a:pt x="3922854" y="1465245"/>
                </a:cubicBezTo>
                <a:lnTo>
                  <a:pt x="3888554" y="1499545"/>
                </a:lnTo>
                <a:lnTo>
                  <a:pt x="3886483" y="1495662"/>
                </a:lnTo>
                <a:cubicBezTo>
                  <a:pt x="3842218" y="1411919"/>
                  <a:pt x="3768635" y="1348820"/>
                  <a:pt x="3679262" y="1317950"/>
                </a:cubicBezTo>
                <a:lnTo>
                  <a:pt x="3674343" y="1316268"/>
                </a:lnTo>
                <a:close/>
                <a:moveTo>
                  <a:pt x="4200876" y="1274396"/>
                </a:moveTo>
                <a:cubicBezTo>
                  <a:pt x="4208901" y="1274396"/>
                  <a:pt x="4215437" y="1280932"/>
                  <a:pt x="4215437" y="1288957"/>
                </a:cubicBezTo>
                <a:cubicBezTo>
                  <a:pt x="4215437" y="1293034"/>
                  <a:pt x="4213755" y="1296723"/>
                  <a:pt x="4211037" y="1299377"/>
                </a:cubicBezTo>
                <a:cubicBezTo>
                  <a:pt x="4219838" y="1314844"/>
                  <a:pt x="4228122" y="1330699"/>
                  <a:pt x="4235694" y="1346620"/>
                </a:cubicBezTo>
                <a:cubicBezTo>
                  <a:pt x="4236212" y="1346490"/>
                  <a:pt x="4236729" y="1346425"/>
                  <a:pt x="4237312" y="1346425"/>
                </a:cubicBezTo>
                <a:cubicBezTo>
                  <a:pt x="4244560" y="1346425"/>
                  <a:pt x="4250449" y="1352315"/>
                  <a:pt x="4250449" y="1359563"/>
                </a:cubicBezTo>
                <a:cubicBezTo>
                  <a:pt x="4250449" y="1366811"/>
                  <a:pt x="4244560" y="1372700"/>
                  <a:pt x="4237312" y="1372700"/>
                </a:cubicBezTo>
                <a:cubicBezTo>
                  <a:pt x="4230063" y="1372700"/>
                  <a:pt x="4224174" y="1366811"/>
                  <a:pt x="4224174" y="1359563"/>
                </a:cubicBezTo>
                <a:lnTo>
                  <a:pt x="4224109" y="1359628"/>
                </a:lnTo>
                <a:cubicBezTo>
                  <a:pt x="4224109" y="1355227"/>
                  <a:pt x="4226310" y="1351344"/>
                  <a:pt x="4229610" y="1348949"/>
                </a:cubicBezTo>
                <a:cubicBezTo>
                  <a:pt x="4222168" y="1333353"/>
                  <a:pt x="4214078" y="1317821"/>
                  <a:pt x="4205471" y="1302677"/>
                </a:cubicBezTo>
                <a:cubicBezTo>
                  <a:pt x="4204047" y="1303195"/>
                  <a:pt x="4202494" y="1303518"/>
                  <a:pt x="4200876" y="1303518"/>
                </a:cubicBezTo>
                <a:cubicBezTo>
                  <a:pt x="4192851" y="1303518"/>
                  <a:pt x="4186315" y="1296982"/>
                  <a:pt x="4186315" y="1288957"/>
                </a:cubicBezTo>
                <a:cubicBezTo>
                  <a:pt x="4186315" y="1280932"/>
                  <a:pt x="4192851" y="1274396"/>
                  <a:pt x="4200876" y="1274396"/>
                </a:cubicBezTo>
                <a:close/>
                <a:moveTo>
                  <a:pt x="4608072" y="1273813"/>
                </a:moveTo>
                <a:cubicBezTo>
                  <a:pt x="4603607" y="1273813"/>
                  <a:pt x="4599983" y="1277437"/>
                  <a:pt x="4599983" y="1281903"/>
                </a:cubicBezTo>
                <a:cubicBezTo>
                  <a:pt x="4599983" y="1286368"/>
                  <a:pt x="4603607" y="1289992"/>
                  <a:pt x="4608072" y="1289992"/>
                </a:cubicBezTo>
                <a:cubicBezTo>
                  <a:pt x="4612538" y="1289992"/>
                  <a:pt x="4616162" y="1286368"/>
                  <a:pt x="4616162" y="1281903"/>
                </a:cubicBezTo>
                <a:cubicBezTo>
                  <a:pt x="4616162" y="1277437"/>
                  <a:pt x="4612538" y="1273813"/>
                  <a:pt x="4608072" y="1273813"/>
                </a:cubicBezTo>
                <a:close/>
                <a:moveTo>
                  <a:pt x="2922143" y="1270643"/>
                </a:moveTo>
                <a:lnTo>
                  <a:pt x="2960779" y="1309279"/>
                </a:lnTo>
                <a:lnTo>
                  <a:pt x="2959484" y="1311414"/>
                </a:lnTo>
                <a:cubicBezTo>
                  <a:pt x="2930362" y="1360081"/>
                  <a:pt x="2907323" y="1412178"/>
                  <a:pt x="2890885" y="1466281"/>
                </a:cubicBezTo>
                <a:cubicBezTo>
                  <a:pt x="2895738" y="1468675"/>
                  <a:pt x="2899104" y="1473594"/>
                  <a:pt x="2899104" y="1479354"/>
                </a:cubicBezTo>
                <a:cubicBezTo>
                  <a:pt x="2899104" y="1487378"/>
                  <a:pt x="2892567" y="1493915"/>
                  <a:pt x="2884543" y="1493915"/>
                </a:cubicBezTo>
                <a:cubicBezTo>
                  <a:pt x="2876518" y="1493915"/>
                  <a:pt x="2869981" y="1487378"/>
                  <a:pt x="2869981" y="1479354"/>
                </a:cubicBezTo>
                <a:cubicBezTo>
                  <a:pt x="2869981" y="1471329"/>
                  <a:pt x="2876518" y="1464792"/>
                  <a:pt x="2884543" y="1464792"/>
                </a:cubicBezTo>
                <a:cubicBezTo>
                  <a:pt x="2900851" y="1410884"/>
                  <a:pt x="2923761" y="1358916"/>
                  <a:pt x="2952559" y="1310314"/>
                </a:cubicBezTo>
                <a:lnTo>
                  <a:pt x="2923243" y="1280998"/>
                </a:lnTo>
                <a:cubicBezTo>
                  <a:pt x="2851796" y="1397552"/>
                  <a:pt x="2814066" y="1531709"/>
                  <a:pt x="2814066" y="1669167"/>
                </a:cubicBezTo>
                <a:lnTo>
                  <a:pt x="2814066" y="1672403"/>
                </a:lnTo>
                <a:lnTo>
                  <a:pt x="2767470" y="1672403"/>
                </a:lnTo>
                <a:cubicBezTo>
                  <a:pt x="2767600" y="1705991"/>
                  <a:pt x="2769930" y="1739773"/>
                  <a:pt x="2774266" y="1772843"/>
                </a:cubicBezTo>
                <a:lnTo>
                  <a:pt x="2774395" y="1772908"/>
                </a:lnTo>
                <a:cubicBezTo>
                  <a:pt x="2781773" y="1773684"/>
                  <a:pt x="2787532" y="1779832"/>
                  <a:pt x="2787532" y="1787339"/>
                </a:cubicBezTo>
                <a:cubicBezTo>
                  <a:pt x="2787532" y="1795364"/>
                  <a:pt x="2780996" y="1801900"/>
                  <a:pt x="2772971" y="1801900"/>
                </a:cubicBezTo>
                <a:cubicBezTo>
                  <a:pt x="2764946" y="1801900"/>
                  <a:pt x="2758410" y="1795364"/>
                  <a:pt x="2758410" y="1787339"/>
                </a:cubicBezTo>
                <a:cubicBezTo>
                  <a:pt x="2758410" y="1781127"/>
                  <a:pt x="2762422" y="1775820"/>
                  <a:pt x="2767988" y="1773749"/>
                </a:cubicBezTo>
                <a:cubicBezTo>
                  <a:pt x="2763458" y="1739320"/>
                  <a:pt x="2761128" y="1704179"/>
                  <a:pt x="2761128" y="1669232"/>
                </a:cubicBezTo>
                <a:lnTo>
                  <a:pt x="2761128" y="1665996"/>
                </a:lnTo>
                <a:lnTo>
                  <a:pt x="2807724" y="1665996"/>
                </a:lnTo>
                <a:cubicBezTo>
                  <a:pt x="2808307" y="1527050"/>
                  <a:pt x="2847136" y="1391663"/>
                  <a:pt x="2920007" y="1274138"/>
                </a:cubicBezTo>
                <a:close/>
                <a:moveTo>
                  <a:pt x="5526335" y="1268830"/>
                </a:moveTo>
                <a:cubicBezTo>
                  <a:pt x="5533583" y="1268830"/>
                  <a:pt x="5539472" y="1274719"/>
                  <a:pt x="5539472" y="1281967"/>
                </a:cubicBezTo>
                <a:cubicBezTo>
                  <a:pt x="5539472" y="1287468"/>
                  <a:pt x="5536042" y="1292193"/>
                  <a:pt x="5531253" y="1294134"/>
                </a:cubicBezTo>
                <a:cubicBezTo>
                  <a:pt x="5551250" y="1399234"/>
                  <a:pt x="5562964" y="1506663"/>
                  <a:pt x="5565876" y="1613639"/>
                </a:cubicBezTo>
                <a:cubicBezTo>
                  <a:pt x="5572089" y="1615322"/>
                  <a:pt x="5576684" y="1620888"/>
                  <a:pt x="5576684" y="1627618"/>
                </a:cubicBezTo>
                <a:cubicBezTo>
                  <a:pt x="5576684" y="1635643"/>
                  <a:pt x="5570148" y="1642179"/>
                  <a:pt x="5562123" y="1642179"/>
                </a:cubicBezTo>
                <a:cubicBezTo>
                  <a:pt x="5554098" y="1642179"/>
                  <a:pt x="5547561" y="1635643"/>
                  <a:pt x="5547561" y="1627618"/>
                </a:cubicBezTo>
                <a:lnTo>
                  <a:pt x="5547626" y="1627683"/>
                </a:lnTo>
                <a:cubicBezTo>
                  <a:pt x="5547626" y="1620564"/>
                  <a:pt x="5552739" y="1614675"/>
                  <a:pt x="5559469" y="1613381"/>
                </a:cubicBezTo>
                <a:cubicBezTo>
                  <a:pt x="5556557" y="1506728"/>
                  <a:pt x="5544908" y="1399751"/>
                  <a:pt x="5524911" y="1294976"/>
                </a:cubicBezTo>
                <a:cubicBezTo>
                  <a:pt x="5518310" y="1294264"/>
                  <a:pt x="5513197" y="1288763"/>
                  <a:pt x="5513197" y="1281967"/>
                </a:cubicBezTo>
                <a:cubicBezTo>
                  <a:pt x="5513197" y="1274719"/>
                  <a:pt x="5519086" y="1268830"/>
                  <a:pt x="5526335" y="1268830"/>
                </a:cubicBezTo>
                <a:close/>
                <a:moveTo>
                  <a:pt x="4247278" y="1264689"/>
                </a:moveTo>
                <a:cubicBezTo>
                  <a:pt x="4242813" y="1264689"/>
                  <a:pt x="4239188" y="1268313"/>
                  <a:pt x="4239188" y="1272779"/>
                </a:cubicBezTo>
                <a:cubicBezTo>
                  <a:pt x="4239188" y="1277244"/>
                  <a:pt x="4242813" y="1280868"/>
                  <a:pt x="4247278" y="1280868"/>
                </a:cubicBezTo>
                <a:cubicBezTo>
                  <a:pt x="4251743" y="1280868"/>
                  <a:pt x="4255368" y="1277244"/>
                  <a:pt x="4255368" y="1272779"/>
                </a:cubicBezTo>
                <a:cubicBezTo>
                  <a:pt x="4255368" y="1268313"/>
                  <a:pt x="4251743" y="1264689"/>
                  <a:pt x="4247278" y="1264689"/>
                </a:cubicBezTo>
                <a:close/>
                <a:moveTo>
                  <a:pt x="4298533" y="1264107"/>
                </a:moveTo>
                <a:cubicBezTo>
                  <a:pt x="4294068" y="1264107"/>
                  <a:pt x="4290444" y="1267731"/>
                  <a:pt x="4290444" y="1272196"/>
                </a:cubicBezTo>
                <a:cubicBezTo>
                  <a:pt x="4290444" y="1276662"/>
                  <a:pt x="4294068" y="1280286"/>
                  <a:pt x="4298533" y="1280286"/>
                </a:cubicBezTo>
                <a:cubicBezTo>
                  <a:pt x="4302999" y="1280286"/>
                  <a:pt x="4306623" y="1276662"/>
                  <a:pt x="4306623" y="1272196"/>
                </a:cubicBezTo>
                <a:cubicBezTo>
                  <a:pt x="4306623" y="1267731"/>
                  <a:pt x="4302999" y="1264107"/>
                  <a:pt x="4298533" y="1264107"/>
                </a:cubicBezTo>
                <a:close/>
                <a:moveTo>
                  <a:pt x="4555263" y="1263006"/>
                </a:moveTo>
                <a:cubicBezTo>
                  <a:pt x="4550798" y="1263006"/>
                  <a:pt x="4547174" y="1266630"/>
                  <a:pt x="4547174" y="1271095"/>
                </a:cubicBezTo>
                <a:cubicBezTo>
                  <a:pt x="4547174" y="1275561"/>
                  <a:pt x="4550798" y="1279185"/>
                  <a:pt x="4555263" y="1279185"/>
                </a:cubicBezTo>
                <a:cubicBezTo>
                  <a:pt x="4559729" y="1279185"/>
                  <a:pt x="4563353" y="1275561"/>
                  <a:pt x="4563353" y="1271095"/>
                </a:cubicBezTo>
                <a:cubicBezTo>
                  <a:pt x="4563353" y="1266630"/>
                  <a:pt x="4559729" y="1263006"/>
                  <a:pt x="4555263" y="1263006"/>
                </a:cubicBezTo>
                <a:close/>
                <a:moveTo>
                  <a:pt x="4247213" y="1258282"/>
                </a:moveTo>
                <a:cubicBezTo>
                  <a:pt x="4255238" y="1258282"/>
                  <a:pt x="4261774" y="1264818"/>
                  <a:pt x="4261774" y="1272843"/>
                </a:cubicBezTo>
                <a:cubicBezTo>
                  <a:pt x="4261774" y="1277503"/>
                  <a:pt x="4259509" y="1281645"/>
                  <a:pt x="4256079" y="1284298"/>
                </a:cubicBezTo>
                <a:cubicBezTo>
                  <a:pt x="4268699" y="1307078"/>
                  <a:pt x="4280284" y="1330635"/>
                  <a:pt x="4290509" y="1354451"/>
                </a:cubicBezTo>
                <a:lnTo>
                  <a:pt x="4291350" y="1356457"/>
                </a:lnTo>
                <a:lnTo>
                  <a:pt x="4255627" y="1392180"/>
                </a:lnTo>
                <a:cubicBezTo>
                  <a:pt x="4268958" y="1425704"/>
                  <a:pt x="4279831" y="1460133"/>
                  <a:pt x="4288049" y="1494691"/>
                </a:cubicBezTo>
                <a:cubicBezTo>
                  <a:pt x="4288826" y="1494562"/>
                  <a:pt x="4289667" y="1494432"/>
                  <a:pt x="4290444" y="1494432"/>
                </a:cubicBezTo>
                <a:lnTo>
                  <a:pt x="4290315" y="1494562"/>
                </a:lnTo>
                <a:cubicBezTo>
                  <a:pt x="4298339" y="1494562"/>
                  <a:pt x="4304876" y="1501098"/>
                  <a:pt x="4304876" y="1509123"/>
                </a:cubicBezTo>
                <a:cubicBezTo>
                  <a:pt x="4304876" y="1517148"/>
                  <a:pt x="4298339" y="1523684"/>
                  <a:pt x="4290315" y="1523684"/>
                </a:cubicBezTo>
                <a:cubicBezTo>
                  <a:pt x="4282290" y="1523684"/>
                  <a:pt x="4275753" y="1517148"/>
                  <a:pt x="4275753" y="1509123"/>
                </a:cubicBezTo>
                <a:cubicBezTo>
                  <a:pt x="4275753" y="1504205"/>
                  <a:pt x="4278213" y="1499933"/>
                  <a:pt x="4281902" y="1497280"/>
                </a:cubicBezTo>
                <a:cubicBezTo>
                  <a:pt x="4273553" y="1462010"/>
                  <a:pt x="4262487" y="1426868"/>
                  <a:pt x="4248767" y="1392698"/>
                </a:cubicBezTo>
                <a:lnTo>
                  <a:pt x="4247990" y="1390692"/>
                </a:lnTo>
                <a:lnTo>
                  <a:pt x="4283649" y="1355033"/>
                </a:lnTo>
                <a:cubicBezTo>
                  <a:pt x="4273618" y="1331994"/>
                  <a:pt x="4262422" y="1309149"/>
                  <a:pt x="4250190" y="1287081"/>
                </a:cubicBezTo>
                <a:cubicBezTo>
                  <a:pt x="4249219" y="1287275"/>
                  <a:pt x="4248249" y="1287404"/>
                  <a:pt x="4247213" y="1287404"/>
                </a:cubicBezTo>
                <a:cubicBezTo>
                  <a:pt x="4239188" y="1287404"/>
                  <a:pt x="4232652" y="1280868"/>
                  <a:pt x="4232652" y="1272843"/>
                </a:cubicBezTo>
                <a:cubicBezTo>
                  <a:pt x="4232652" y="1264818"/>
                  <a:pt x="4239188" y="1258282"/>
                  <a:pt x="4247213" y="1258282"/>
                </a:cubicBezTo>
                <a:close/>
                <a:moveTo>
                  <a:pt x="4298533" y="1257635"/>
                </a:moveTo>
                <a:cubicBezTo>
                  <a:pt x="4306558" y="1257635"/>
                  <a:pt x="4313094" y="1264171"/>
                  <a:pt x="4313094" y="1272196"/>
                </a:cubicBezTo>
                <a:cubicBezTo>
                  <a:pt x="4313094" y="1276468"/>
                  <a:pt x="4311218" y="1280286"/>
                  <a:pt x="4308305" y="1282939"/>
                </a:cubicBezTo>
                <a:cubicBezTo>
                  <a:pt x="4319696" y="1305072"/>
                  <a:pt x="4330244" y="1327917"/>
                  <a:pt x="4339628" y="1350956"/>
                </a:cubicBezTo>
                <a:lnTo>
                  <a:pt x="4375093" y="1315492"/>
                </a:lnTo>
                <a:lnTo>
                  <a:pt x="4376970" y="1319892"/>
                </a:lnTo>
                <a:cubicBezTo>
                  <a:pt x="4388748" y="1347461"/>
                  <a:pt x="4398909" y="1374901"/>
                  <a:pt x="4407322" y="1401564"/>
                </a:cubicBezTo>
                <a:cubicBezTo>
                  <a:pt x="4408357" y="1401306"/>
                  <a:pt x="4409522" y="1401111"/>
                  <a:pt x="4410687" y="1401111"/>
                </a:cubicBezTo>
                <a:lnTo>
                  <a:pt x="4410752" y="1401111"/>
                </a:lnTo>
                <a:cubicBezTo>
                  <a:pt x="4418777" y="1401111"/>
                  <a:pt x="4425313" y="1407648"/>
                  <a:pt x="4425313" y="1415673"/>
                </a:cubicBezTo>
                <a:cubicBezTo>
                  <a:pt x="4425313" y="1423697"/>
                  <a:pt x="4418777" y="1430234"/>
                  <a:pt x="4410752" y="1430234"/>
                </a:cubicBezTo>
                <a:cubicBezTo>
                  <a:pt x="4402727" y="1430234"/>
                  <a:pt x="4396191" y="1423697"/>
                  <a:pt x="4396191" y="1415673"/>
                </a:cubicBezTo>
                <a:cubicBezTo>
                  <a:pt x="4396191" y="1411207"/>
                  <a:pt x="4398262" y="1407195"/>
                  <a:pt x="4401497" y="1404541"/>
                </a:cubicBezTo>
                <a:cubicBezTo>
                  <a:pt x="4393537" y="1379173"/>
                  <a:pt x="4383959" y="1353092"/>
                  <a:pt x="4372893" y="1326817"/>
                </a:cubicBezTo>
                <a:lnTo>
                  <a:pt x="4337299" y="1362411"/>
                </a:lnTo>
                <a:lnTo>
                  <a:pt x="4335486" y="1357881"/>
                </a:lnTo>
                <a:cubicBezTo>
                  <a:pt x="4325714" y="1333612"/>
                  <a:pt x="4314712" y="1309473"/>
                  <a:pt x="4302675" y="1286110"/>
                </a:cubicBezTo>
                <a:cubicBezTo>
                  <a:pt x="4301316" y="1286498"/>
                  <a:pt x="4299957" y="1286757"/>
                  <a:pt x="4298533" y="1286757"/>
                </a:cubicBezTo>
                <a:cubicBezTo>
                  <a:pt x="4290508" y="1286757"/>
                  <a:pt x="4283972" y="1280221"/>
                  <a:pt x="4283972" y="1272196"/>
                </a:cubicBezTo>
                <a:cubicBezTo>
                  <a:pt x="4283972" y="1264171"/>
                  <a:pt x="4290508" y="1257635"/>
                  <a:pt x="4298533" y="1257635"/>
                </a:cubicBezTo>
                <a:close/>
                <a:moveTo>
                  <a:pt x="4503684" y="1253623"/>
                </a:moveTo>
                <a:lnTo>
                  <a:pt x="4503749" y="1253623"/>
                </a:lnTo>
                <a:lnTo>
                  <a:pt x="4503698" y="1253629"/>
                </a:lnTo>
                <a:close/>
                <a:moveTo>
                  <a:pt x="4848559" y="1251745"/>
                </a:moveTo>
                <a:lnTo>
                  <a:pt x="4850177" y="1256793"/>
                </a:lnTo>
                <a:cubicBezTo>
                  <a:pt x="4870109" y="1319244"/>
                  <a:pt x="4885447" y="1383572"/>
                  <a:pt x="4896060" y="1448160"/>
                </a:cubicBezTo>
                <a:cubicBezTo>
                  <a:pt x="4901885" y="1449454"/>
                  <a:pt x="4906286" y="1454696"/>
                  <a:pt x="4906286" y="1460973"/>
                </a:cubicBezTo>
                <a:cubicBezTo>
                  <a:pt x="4906286" y="1468222"/>
                  <a:pt x="4900396" y="1474111"/>
                  <a:pt x="4893148" y="1474111"/>
                </a:cubicBezTo>
                <a:cubicBezTo>
                  <a:pt x="4885900" y="1474111"/>
                  <a:pt x="4880011" y="1468222"/>
                  <a:pt x="4880011" y="1460973"/>
                </a:cubicBezTo>
                <a:cubicBezTo>
                  <a:pt x="4880011" y="1454955"/>
                  <a:pt x="4884088" y="1449907"/>
                  <a:pt x="4889589" y="1448354"/>
                </a:cubicBezTo>
                <a:cubicBezTo>
                  <a:pt x="4879363" y="1386096"/>
                  <a:pt x="4864608" y="1324098"/>
                  <a:pt x="4845646" y="1263782"/>
                </a:cubicBezTo>
                <a:lnTo>
                  <a:pt x="4813482" y="1295946"/>
                </a:lnTo>
                <a:cubicBezTo>
                  <a:pt x="4841699" y="1390950"/>
                  <a:pt x="4859043" y="1489319"/>
                  <a:pt x="4865061" y="1588530"/>
                </a:cubicBezTo>
                <a:cubicBezTo>
                  <a:pt x="4870885" y="1590471"/>
                  <a:pt x="4875092" y="1595907"/>
                  <a:pt x="4875092" y="1602314"/>
                </a:cubicBezTo>
                <a:cubicBezTo>
                  <a:pt x="4875092" y="1610339"/>
                  <a:pt x="4868556" y="1616875"/>
                  <a:pt x="4860531" y="1616875"/>
                </a:cubicBezTo>
                <a:cubicBezTo>
                  <a:pt x="4852506" y="1616875"/>
                  <a:pt x="4845970" y="1610339"/>
                  <a:pt x="4845970" y="1602314"/>
                </a:cubicBezTo>
                <a:cubicBezTo>
                  <a:pt x="4845970" y="1594936"/>
                  <a:pt x="4851471" y="1588918"/>
                  <a:pt x="4858525" y="1587947"/>
                </a:cubicBezTo>
                <a:cubicBezTo>
                  <a:pt x="4852377" y="1488996"/>
                  <a:pt x="4834968" y="1390756"/>
                  <a:pt x="4806687" y="1296011"/>
                </a:cubicBezTo>
                <a:lnTo>
                  <a:pt x="4806169" y="1294134"/>
                </a:lnTo>
                <a:close/>
                <a:moveTo>
                  <a:pt x="4121080" y="1242038"/>
                </a:moveTo>
                <a:cubicBezTo>
                  <a:pt x="4116615" y="1242038"/>
                  <a:pt x="4112991" y="1245662"/>
                  <a:pt x="4112991" y="1250127"/>
                </a:cubicBezTo>
                <a:cubicBezTo>
                  <a:pt x="4112991" y="1254593"/>
                  <a:pt x="4116615" y="1258217"/>
                  <a:pt x="4121080" y="1258217"/>
                </a:cubicBezTo>
                <a:cubicBezTo>
                  <a:pt x="4125546" y="1258217"/>
                  <a:pt x="4129170" y="1254593"/>
                  <a:pt x="4129170" y="1250127"/>
                </a:cubicBezTo>
                <a:cubicBezTo>
                  <a:pt x="4129170" y="1245662"/>
                  <a:pt x="4125546" y="1242038"/>
                  <a:pt x="4121080" y="1242038"/>
                </a:cubicBezTo>
                <a:close/>
                <a:moveTo>
                  <a:pt x="3510093" y="1241455"/>
                </a:moveTo>
                <a:cubicBezTo>
                  <a:pt x="3505627" y="1241455"/>
                  <a:pt x="3502003" y="1245079"/>
                  <a:pt x="3502003" y="1249545"/>
                </a:cubicBezTo>
                <a:cubicBezTo>
                  <a:pt x="3502003" y="1254010"/>
                  <a:pt x="3505627" y="1257634"/>
                  <a:pt x="3510093" y="1257634"/>
                </a:cubicBezTo>
                <a:cubicBezTo>
                  <a:pt x="3514558" y="1257634"/>
                  <a:pt x="3518182" y="1254010"/>
                  <a:pt x="3518182" y="1249545"/>
                </a:cubicBezTo>
                <a:cubicBezTo>
                  <a:pt x="3518182" y="1245079"/>
                  <a:pt x="3514558" y="1241455"/>
                  <a:pt x="3510093" y="1241455"/>
                </a:cubicBezTo>
                <a:close/>
                <a:moveTo>
                  <a:pt x="509901" y="1239838"/>
                </a:moveTo>
                <a:cubicBezTo>
                  <a:pt x="505436" y="1239838"/>
                  <a:pt x="501812" y="1243462"/>
                  <a:pt x="501812" y="1247927"/>
                </a:cubicBezTo>
                <a:cubicBezTo>
                  <a:pt x="501812" y="1252393"/>
                  <a:pt x="505436" y="1256017"/>
                  <a:pt x="509901" y="1256017"/>
                </a:cubicBezTo>
                <a:cubicBezTo>
                  <a:pt x="514367" y="1256017"/>
                  <a:pt x="517991" y="1252393"/>
                  <a:pt x="517991" y="1247927"/>
                </a:cubicBezTo>
                <a:cubicBezTo>
                  <a:pt x="517991" y="1243462"/>
                  <a:pt x="514367" y="1239838"/>
                  <a:pt x="509901" y="1239838"/>
                </a:cubicBezTo>
                <a:close/>
                <a:moveTo>
                  <a:pt x="3510093" y="1235048"/>
                </a:moveTo>
                <a:cubicBezTo>
                  <a:pt x="3518118" y="1235048"/>
                  <a:pt x="3524654" y="1241584"/>
                  <a:pt x="3524654" y="1249609"/>
                </a:cubicBezTo>
                <a:cubicBezTo>
                  <a:pt x="3524654" y="1257634"/>
                  <a:pt x="3518118" y="1264170"/>
                  <a:pt x="3510093" y="1264170"/>
                </a:cubicBezTo>
                <a:cubicBezTo>
                  <a:pt x="3504203" y="1264170"/>
                  <a:pt x="3499221" y="1260676"/>
                  <a:pt x="3496890" y="1255693"/>
                </a:cubicBezTo>
                <a:cubicBezTo>
                  <a:pt x="3432368" y="1265141"/>
                  <a:pt x="3370111" y="1290186"/>
                  <a:pt x="3316655" y="1328046"/>
                </a:cubicBezTo>
                <a:lnTo>
                  <a:pt x="3314455" y="1329599"/>
                </a:lnTo>
                <a:lnTo>
                  <a:pt x="3281061" y="1296205"/>
                </a:lnTo>
                <a:lnTo>
                  <a:pt x="3280996" y="1296011"/>
                </a:lnTo>
                <a:cubicBezTo>
                  <a:pt x="3222946" y="1339242"/>
                  <a:pt x="3175250" y="1395933"/>
                  <a:pt x="3142827" y="1460391"/>
                </a:cubicBezTo>
                <a:lnTo>
                  <a:pt x="3177774" y="1495338"/>
                </a:lnTo>
                <a:lnTo>
                  <a:pt x="3176868" y="1497409"/>
                </a:lnTo>
                <a:cubicBezTo>
                  <a:pt x="3152470" y="1551512"/>
                  <a:pt x="3140109" y="1609239"/>
                  <a:pt x="3140109" y="1669037"/>
                </a:cubicBezTo>
                <a:cubicBezTo>
                  <a:pt x="3140109" y="1708449"/>
                  <a:pt x="3145610" y="1747408"/>
                  <a:pt x="3156417" y="1784879"/>
                </a:cubicBezTo>
                <a:cubicBezTo>
                  <a:pt x="3156741" y="1784879"/>
                  <a:pt x="3157000" y="1784814"/>
                  <a:pt x="3157323" y="1784814"/>
                </a:cubicBezTo>
                <a:cubicBezTo>
                  <a:pt x="3164571" y="1784814"/>
                  <a:pt x="3170461" y="1790704"/>
                  <a:pt x="3170461" y="1797952"/>
                </a:cubicBezTo>
                <a:cubicBezTo>
                  <a:pt x="3170461" y="1805200"/>
                  <a:pt x="3164571" y="1811089"/>
                  <a:pt x="3157323" y="1811089"/>
                </a:cubicBezTo>
                <a:cubicBezTo>
                  <a:pt x="3150075" y="1811089"/>
                  <a:pt x="3144186" y="1805200"/>
                  <a:pt x="3144186" y="1797952"/>
                </a:cubicBezTo>
                <a:cubicBezTo>
                  <a:pt x="3144186" y="1793292"/>
                  <a:pt x="3146580" y="1789215"/>
                  <a:pt x="3150269" y="1786885"/>
                </a:cubicBezTo>
                <a:cubicBezTo>
                  <a:pt x="3139267" y="1748767"/>
                  <a:pt x="3133637" y="1709161"/>
                  <a:pt x="3133637" y="1669101"/>
                </a:cubicBezTo>
                <a:cubicBezTo>
                  <a:pt x="3133637" y="1609174"/>
                  <a:pt x="3145868" y="1551253"/>
                  <a:pt x="3170072" y="1496891"/>
                </a:cubicBezTo>
                <a:lnTo>
                  <a:pt x="3134996" y="1461815"/>
                </a:lnTo>
                <a:lnTo>
                  <a:pt x="3136031" y="1459744"/>
                </a:lnTo>
                <a:cubicBezTo>
                  <a:pt x="3169360" y="1392697"/>
                  <a:pt x="3218933" y="1333805"/>
                  <a:pt x="3279443" y="1289345"/>
                </a:cubicBezTo>
                <a:lnTo>
                  <a:pt x="3281708" y="1287727"/>
                </a:lnTo>
                <a:lnTo>
                  <a:pt x="3315167" y="1321186"/>
                </a:lnTo>
                <a:cubicBezTo>
                  <a:pt x="3368817" y="1283715"/>
                  <a:pt x="3431074" y="1258864"/>
                  <a:pt x="3495532" y="1249350"/>
                </a:cubicBezTo>
                <a:cubicBezTo>
                  <a:pt x="3495726" y="1241455"/>
                  <a:pt x="3502068" y="1235048"/>
                  <a:pt x="3510093" y="1235048"/>
                </a:cubicBezTo>
                <a:close/>
                <a:moveTo>
                  <a:pt x="509901" y="1233366"/>
                </a:moveTo>
                <a:lnTo>
                  <a:pt x="509966" y="1233366"/>
                </a:lnTo>
                <a:cubicBezTo>
                  <a:pt x="517991" y="1233366"/>
                  <a:pt x="524527" y="1239902"/>
                  <a:pt x="524527" y="1247927"/>
                </a:cubicBezTo>
                <a:cubicBezTo>
                  <a:pt x="524527" y="1255305"/>
                  <a:pt x="518961" y="1261388"/>
                  <a:pt x="511843" y="1262294"/>
                </a:cubicBezTo>
                <a:cubicBezTo>
                  <a:pt x="510419" y="1273361"/>
                  <a:pt x="508995" y="1284427"/>
                  <a:pt x="507636" y="1295494"/>
                </a:cubicBezTo>
                <a:cubicBezTo>
                  <a:pt x="513655" y="1297306"/>
                  <a:pt x="518055" y="1302807"/>
                  <a:pt x="518055" y="1309408"/>
                </a:cubicBezTo>
                <a:cubicBezTo>
                  <a:pt x="518055" y="1317433"/>
                  <a:pt x="511519" y="1323969"/>
                  <a:pt x="503494" y="1323969"/>
                </a:cubicBezTo>
                <a:cubicBezTo>
                  <a:pt x="495469" y="1323969"/>
                  <a:pt x="488933" y="1317433"/>
                  <a:pt x="488933" y="1309408"/>
                </a:cubicBezTo>
                <a:cubicBezTo>
                  <a:pt x="488933" y="1302224"/>
                  <a:pt x="494175" y="1296270"/>
                  <a:pt x="501100" y="1295105"/>
                </a:cubicBezTo>
                <a:cubicBezTo>
                  <a:pt x="502394" y="1283910"/>
                  <a:pt x="503818" y="1272778"/>
                  <a:pt x="505306" y="1261647"/>
                </a:cubicBezTo>
                <a:cubicBezTo>
                  <a:pt x="499546" y="1259706"/>
                  <a:pt x="495340" y="1254334"/>
                  <a:pt x="495340" y="1247927"/>
                </a:cubicBezTo>
                <a:cubicBezTo>
                  <a:pt x="495340" y="1239902"/>
                  <a:pt x="501876" y="1233366"/>
                  <a:pt x="509901" y="1233366"/>
                </a:cubicBezTo>
                <a:close/>
                <a:moveTo>
                  <a:pt x="464600" y="1233366"/>
                </a:moveTo>
                <a:cubicBezTo>
                  <a:pt x="460134" y="1233366"/>
                  <a:pt x="456510" y="1236990"/>
                  <a:pt x="456510" y="1241455"/>
                </a:cubicBezTo>
                <a:cubicBezTo>
                  <a:pt x="456510" y="1245921"/>
                  <a:pt x="460134" y="1249545"/>
                  <a:pt x="464600" y="1249545"/>
                </a:cubicBezTo>
                <a:cubicBezTo>
                  <a:pt x="469065" y="1249545"/>
                  <a:pt x="472689" y="1245921"/>
                  <a:pt x="472689" y="1241455"/>
                </a:cubicBezTo>
                <a:cubicBezTo>
                  <a:pt x="472689" y="1236990"/>
                  <a:pt x="469065" y="1233366"/>
                  <a:pt x="464600" y="1233366"/>
                </a:cubicBezTo>
                <a:close/>
                <a:moveTo>
                  <a:pt x="560057" y="1228513"/>
                </a:moveTo>
                <a:cubicBezTo>
                  <a:pt x="555591" y="1228513"/>
                  <a:pt x="551967" y="1232137"/>
                  <a:pt x="551967" y="1236602"/>
                </a:cubicBezTo>
                <a:cubicBezTo>
                  <a:pt x="551967" y="1241068"/>
                  <a:pt x="555591" y="1244692"/>
                  <a:pt x="560057" y="1244692"/>
                </a:cubicBezTo>
                <a:cubicBezTo>
                  <a:pt x="564522" y="1244692"/>
                  <a:pt x="568146" y="1241068"/>
                  <a:pt x="568146" y="1236602"/>
                </a:cubicBezTo>
                <a:cubicBezTo>
                  <a:pt x="568146" y="1232137"/>
                  <a:pt x="564522" y="1228513"/>
                  <a:pt x="560057" y="1228513"/>
                </a:cubicBezTo>
                <a:close/>
                <a:moveTo>
                  <a:pt x="2949195" y="1227412"/>
                </a:moveTo>
                <a:cubicBezTo>
                  <a:pt x="2944730" y="1227412"/>
                  <a:pt x="2941106" y="1231036"/>
                  <a:pt x="2941106" y="1235502"/>
                </a:cubicBezTo>
                <a:lnTo>
                  <a:pt x="2949131" y="1243527"/>
                </a:lnTo>
                <a:lnTo>
                  <a:pt x="2949130" y="1243527"/>
                </a:lnTo>
                <a:lnTo>
                  <a:pt x="2949195" y="1243591"/>
                </a:lnTo>
                <a:lnTo>
                  <a:pt x="2949131" y="1243527"/>
                </a:lnTo>
                <a:lnTo>
                  <a:pt x="2957220" y="1235437"/>
                </a:lnTo>
                <a:cubicBezTo>
                  <a:pt x="2957220" y="1232913"/>
                  <a:pt x="2955990" y="1230777"/>
                  <a:pt x="2954178" y="1229289"/>
                </a:cubicBezTo>
                <a:cubicBezTo>
                  <a:pt x="2954114" y="1229224"/>
                  <a:pt x="2953984" y="1229224"/>
                  <a:pt x="2953920" y="1229224"/>
                </a:cubicBezTo>
                <a:cubicBezTo>
                  <a:pt x="2953855" y="1229160"/>
                  <a:pt x="2953790" y="1229030"/>
                  <a:pt x="2953725" y="1228965"/>
                </a:cubicBezTo>
                <a:cubicBezTo>
                  <a:pt x="2952431" y="1228059"/>
                  <a:pt x="2950878" y="1227412"/>
                  <a:pt x="2949195" y="1227412"/>
                </a:cubicBezTo>
                <a:close/>
                <a:moveTo>
                  <a:pt x="3984658" y="1226376"/>
                </a:moveTo>
                <a:cubicBezTo>
                  <a:pt x="3980193" y="1226376"/>
                  <a:pt x="3976569" y="1230000"/>
                  <a:pt x="3976569" y="1234466"/>
                </a:cubicBezTo>
                <a:cubicBezTo>
                  <a:pt x="3976569" y="1238931"/>
                  <a:pt x="3980193" y="1242555"/>
                  <a:pt x="3984658" y="1242555"/>
                </a:cubicBezTo>
                <a:cubicBezTo>
                  <a:pt x="3989124" y="1242555"/>
                  <a:pt x="3992748" y="1238931"/>
                  <a:pt x="3992748" y="1234466"/>
                </a:cubicBezTo>
                <a:cubicBezTo>
                  <a:pt x="3992748" y="1230000"/>
                  <a:pt x="3989124" y="1226376"/>
                  <a:pt x="3984658" y="1226376"/>
                </a:cubicBezTo>
                <a:close/>
                <a:moveTo>
                  <a:pt x="4381564" y="1224241"/>
                </a:moveTo>
                <a:cubicBezTo>
                  <a:pt x="4380917" y="1224241"/>
                  <a:pt x="4380399" y="1224435"/>
                  <a:pt x="4379817" y="1224564"/>
                </a:cubicBezTo>
                <a:cubicBezTo>
                  <a:pt x="4379688" y="1224694"/>
                  <a:pt x="4379558" y="1224823"/>
                  <a:pt x="4379364" y="1224953"/>
                </a:cubicBezTo>
                <a:cubicBezTo>
                  <a:pt x="4378846" y="1225212"/>
                  <a:pt x="4378328" y="1225341"/>
                  <a:pt x="4377811" y="1225341"/>
                </a:cubicBezTo>
                <a:cubicBezTo>
                  <a:pt x="4377746" y="1225341"/>
                  <a:pt x="4377746" y="1225341"/>
                  <a:pt x="4377746" y="1225341"/>
                </a:cubicBezTo>
                <a:cubicBezTo>
                  <a:pt x="4375222" y="1226765"/>
                  <a:pt x="4373475" y="1229289"/>
                  <a:pt x="4373475" y="1232330"/>
                </a:cubicBezTo>
                <a:cubicBezTo>
                  <a:pt x="4373475" y="1236796"/>
                  <a:pt x="4377099" y="1240420"/>
                  <a:pt x="4381564" y="1240420"/>
                </a:cubicBezTo>
                <a:cubicBezTo>
                  <a:pt x="4386030" y="1240420"/>
                  <a:pt x="4389654" y="1236796"/>
                  <a:pt x="4389654" y="1232330"/>
                </a:cubicBezTo>
                <a:cubicBezTo>
                  <a:pt x="4389654" y="1227865"/>
                  <a:pt x="4386030" y="1224241"/>
                  <a:pt x="4381564" y="1224241"/>
                </a:cubicBezTo>
                <a:close/>
                <a:moveTo>
                  <a:pt x="3820667" y="1221005"/>
                </a:moveTo>
                <a:cubicBezTo>
                  <a:pt x="3816202" y="1221005"/>
                  <a:pt x="3812577" y="1224629"/>
                  <a:pt x="3812577" y="1229094"/>
                </a:cubicBezTo>
                <a:cubicBezTo>
                  <a:pt x="3812577" y="1233560"/>
                  <a:pt x="3816202" y="1237184"/>
                  <a:pt x="3820667" y="1237184"/>
                </a:cubicBezTo>
                <a:cubicBezTo>
                  <a:pt x="3825132" y="1237184"/>
                  <a:pt x="3828757" y="1233560"/>
                  <a:pt x="3828757" y="1229094"/>
                </a:cubicBezTo>
                <a:cubicBezTo>
                  <a:pt x="3828757" y="1224629"/>
                  <a:pt x="3825132" y="1221005"/>
                  <a:pt x="3820667" y="1221005"/>
                </a:cubicBezTo>
                <a:close/>
                <a:moveTo>
                  <a:pt x="4326555" y="1219905"/>
                </a:moveTo>
                <a:cubicBezTo>
                  <a:pt x="4322090" y="1219905"/>
                  <a:pt x="4318466" y="1223529"/>
                  <a:pt x="4318466" y="1227994"/>
                </a:cubicBezTo>
                <a:cubicBezTo>
                  <a:pt x="4318466" y="1232460"/>
                  <a:pt x="4322090" y="1236084"/>
                  <a:pt x="4326555" y="1236084"/>
                </a:cubicBezTo>
                <a:cubicBezTo>
                  <a:pt x="4331021" y="1236084"/>
                  <a:pt x="4334645" y="1232460"/>
                  <a:pt x="4334645" y="1227994"/>
                </a:cubicBezTo>
                <a:cubicBezTo>
                  <a:pt x="4334645" y="1223529"/>
                  <a:pt x="4331021" y="1219905"/>
                  <a:pt x="4326555" y="1219905"/>
                </a:cubicBezTo>
                <a:close/>
                <a:moveTo>
                  <a:pt x="3984723" y="1219840"/>
                </a:moveTo>
                <a:cubicBezTo>
                  <a:pt x="3992748" y="1219840"/>
                  <a:pt x="3999284" y="1226376"/>
                  <a:pt x="3999284" y="1234401"/>
                </a:cubicBezTo>
                <a:cubicBezTo>
                  <a:pt x="3999284" y="1237896"/>
                  <a:pt x="3997990" y="1241002"/>
                  <a:pt x="3995984" y="1243526"/>
                </a:cubicBezTo>
                <a:cubicBezTo>
                  <a:pt x="4014234" y="1262294"/>
                  <a:pt x="4031254" y="1282356"/>
                  <a:pt x="4046916" y="1303195"/>
                </a:cubicBezTo>
                <a:cubicBezTo>
                  <a:pt x="4047563" y="1302936"/>
                  <a:pt x="4048210" y="1302742"/>
                  <a:pt x="4048922" y="1302548"/>
                </a:cubicBezTo>
                <a:cubicBezTo>
                  <a:pt x="4056041" y="1300930"/>
                  <a:pt x="4063095" y="1305395"/>
                  <a:pt x="4064713" y="1312449"/>
                </a:cubicBezTo>
                <a:cubicBezTo>
                  <a:pt x="4066331" y="1319568"/>
                  <a:pt x="4061865" y="1326622"/>
                  <a:pt x="4054811" y="1328240"/>
                </a:cubicBezTo>
                <a:cubicBezTo>
                  <a:pt x="4047692" y="1329858"/>
                  <a:pt x="4040638" y="1325393"/>
                  <a:pt x="4039020" y="1318338"/>
                </a:cubicBezTo>
                <a:cubicBezTo>
                  <a:pt x="4038049" y="1314197"/>
                  <a:pt x="4039215" y="1310119"/>
                  <a:pt x="4041674" y="1307078"/>
                </a:cubicBezTo>
                <a:cubicBezTo>
                  <a:pt x="4026077" y="1286369"/>
                  <a:pt x="4009186" y="1266501"/>
                  <a:pt x="3991065" y="1247927"/>
                </a:cubicBezTo>
                <a:cubicBezTo>
                  <a:pt x="3991001" y="1247862"/>
                  <a:pt x="3990936" y="1247733"/>
                  <a:pt x="3990871" y="1247603"/>
                </a:cubicBezTo>
                <a:cubicBezTo>
                  <a:pt x="3988994" y="1248509"/>
                  <a:pt x="3986924" y="1249027"/>
                  <a:pt x="3984658" y="1249027"/>
                </a:cubicBezTo>
                <a:cubicBezTo>
                  <a:pt x="3976633" y="1249027"/>
                  <a:pt x="3970097" y="1242491"/>
                  <a:pt x="3970097" y="1234466"/>
                </a:cubicBezTo>
                <a:cubicBezTo>
                  <a:pt x="3970097" y="1226441"/>
                  <a:pt x="3976633" y="1219905"/>
                  <a:pt x="3984658" y="1219905"/>
                </a:cubicBezTo>
                <a:close/>
                <a:moveTo>
                  <a:pt x="4481098" y="1205150"/>
                </a:moveTo>
                <a:cubicBezTo>
                  <a:pt x="4488346" y="1205150"/>
                  <a:pt x="4494236" y="1211039"/>
                  <a:pt x="4494236" y="1218287"/>
                </a:cubicBezTo>
                <a:cubicBezTo>
                  <a:pt x="4494236" y="1222494"/>
                  <a:pt x="4492230" y="1226183"/>
                  <a:pt x="4489188" y="1228577"/>
                </a:cubicBezTo>
                <a:cubicBezTo>
                  <a:pt x="4493265" y="1237120"/>
                  <a:pt x="4497213" y="1245598"/>
                  <a:pt x="4500901" y="1253946"/>
                </a:cubicBezTo>
                <a:lnTo>
                  <a:pt x="4503698" y="1253629"/>
                </a:lnTo>
                <a:lnTo>
                  <a:pt x="4512971" y="1257474"/>
                </a:lnTo>
                <a:cubicBezTo>
                  <a:pt x="4515350" y="1259852"/>
                  <a:pt x="4516822" y="1263136"/>
                  <a:pt x="4516822" y="1266760"/>
                </a:cubicBezTo>
                <a:cubicBezTo>
                  <a:pt x="4516822" y="1274008"/>
                  <a:pt x="4510932" y="1279898"/>
                  <a:pt x="4503684" y="1279898"/>
                </a:cubicBezTo>
                <a:cubicBezTo>
                  <a:pt x="4496436" y="1279898"/>
                  <a:pt x="4490547" y="1274008"/>
                  <a:pt x="4490547" y="1266760"/>
                </a:cubicBezTo>
                <a:cubicBezTo>
                  <a:pt x="4490547" y="1262812"/>
                  <a:pt x="4492294" y="1259318"/>
                  <a:pt x="4495077" y="1256923"/>
                </a:cubicBezTo>
                <a:cubicBezTo>
                  <a:pt x="4491388" y="1248510"/>
                  <a:pt x="4487376" y="1239903"/>
                  <a:pt x="4483234" y="1231231"/>
                </a:cubicBezTo>
                <a:cubicBezTo>
                  <a:pt x="4482587" y="1231295"/>
                  <a:pt x="4481810" y="1231425"/>
                  <a:pt x="4481098" y="1231425"/>
                </a:cubicBezTo>
                <a:cubicBezTo>
                  <a:pt x="4473850" y="1231425"/>
                  <a:pt x="4467961" y="1225536"/>
                  <a:pt x="4467961" y="1218287"/>
                </a:cubicBezTo>
                <a:cubicBezTo>
                  <a:pt x="4467961" y="1211039"/>
                  <a:pt x="4473850" y="1205150"/>
                  <a:pt x="4481098" y="1205150"/>
                </a:cubicBezTo>
                <a:close/>
                <a:moveTo>
                  <a:pt x="3888166" y="1203272"/>
                </a:moveTo>
                <a:cubicBezTo>
                  <a:pt x="3895285" y="1201655"/>
                  <a:pt x="3902339" y="1206120"/>
                  <a:pt x="3903957" y="1213174"/>
                </a:cubicBezTo>
                <a:lnTo>
                  <a:pt x="3903892" y="1213109"/>
                </a:lnTo>
                <a:cubicBezTo>
                  <a:pt x="3904669" y="1216475"/>
                  <a:pt x="3904086" y="1219710"/>
                  <a:pt x="3902533" y="1222493"/>
                </a:cubicBezTo>
                <a:cubicBezTo>
                  <a:pt x="3948482" y="1257958"/>
                  <a:pt x="3988347" y="1299959"/>
                  <a:pt x="4021482" y="1347720"/>
                </a:cubicBezTo>
                <a:cubicBezTo>
                  <a:pt x="4028342" y="1346490"/>
                  <a:pt x="4035072" y="1350826"/>
                  <a:pt x="4036626" y="1357686"/>
                </a:cubicBezTo>
                <a:cubicBezTo>
                  <a:pt x="4038243" y="1364805"/>
                  <a:pt x="4033778" y="1371859"/>
                  <a:pt x="4026724" y="1373477"/>
                </a:cubicBezTo>
                <a:cubicBezTo>
                  <a:pt x="4019605" y="1375095"/>
                  <a:pt x="4012551" y="1370629"/>
                  <a:pt x="4010933" y="1363575"/>
                </a:cubicBezTo>
                <a:cubicBezTo>
                  <a:pt x="4009768" y="1358527"/>
                  <a:pt x="4011774" y="1353479"/>
                  <a:pt x="4015528" y="1350438"/>
                </a:cubicBezTo>
                <a:cubicBezTo>
                  <a:pt x="3982781" y="1303454"/>
                  <a:pt x="3943369" y="1262100"/>
                  <a:pt x="3898068" y="1227218"/>
                </a:cubicBezTo>
                <a:cubicBezTo>
                  <a:pt x="3896838" y="1227994"/>
                  <a:pt x="3895544" y="1228641"/>
                  <a:pt x="3894055" y="1228965"/>
                </a:cubicBezTo>
                <a:cubicBezTo>
                  <a:pt x="3886936" y="1230583"/>
                  <a:pt x="3879882" y="1226117"/>
                  <a:pt x="3878264" y="1219063"/>
                </a:cubicBezTo>
                <a:cubicBezTo>
                  <a:pt x="3876647" y="1211945"/>
                  <a:pt x="3881112" y="1204890"/>
                  <a:pt x="3888166" y="1203272"/>
                </a:cubicBezTo>
                <a:close/>
                <a:moveTo>
                  <a:pt x="3599595" y="1198354"/>
                </a:moveTo>
                <a:cubicBezTo>
                  <a:pt x="3595130" y="1198354"/>
                  <a:pt x="3591506" y="1201978"/>
                  <a:pt x="3591506" y="1206444"/>
                </a:cubicBezTo>
                <a:cubicBezTo>
                  <a:pt x="3591506" y="1210909"/>
                  <a:pt x="3595130" y="1214533"/>
                  <a:pt x="3599595" y="1214533"/>
                </a:cubicBezTo>
                <a:cubicBezTo>
                  <a:pt x="3604061" y="1214533"/>
                  <a:pt x="3607685" y="1210909"/>
                  <a:pt x="3607685" y="1206444"/>
                </a:cubicBezTo>
                <a:cubicBezTo>
                  <a:pt x="3607685" y="1201978"/>
                  <a:pt x="3604061" y="1198354"/>
                  <a:pt x="3599595" y="1198354"/>
                </a:cubicBezTo>
                <a:close/>
                <a:moveTo>
                  <a:pt x="3558048" y="1198225"/>
                </a:moveTo>
                <a:lnTo>
                  <a:pt x="3561283" y="1198225"/>
                </a:lnTo>
                <a:lnTo>
                  <a:pt x="3561283" y="1244821"/>
                </a:lnTo>
                <a:cubicBezTo>
                  <a:pt x="3596360" y="1245080"/>
                  <a:pt x="3631048" y="1249675"/>
                  <a:pt x="3664636" y="1258347"/>
                </a:cubicBezTo>
                <a:cubicBezTo>
                  <a:pt x="3667030" y="1255564"/>
                  <a:pt x="3670525" y="1253752"/>
                  <a:pt x="3674537" y="1253752"/>
                </a:cubicBezTo>
                <a:cubicBezTo>
                  <a:pt x="3681786" y="1253752"/>
                  <a:pt x="3687675" y="1259641"/>
                  <a:pt x="3687675" y="1266889"/>
                </a:cubicBezTo>
                <a:cubicBezTo>
                  <a:pt x="3687675" y="1274137"/>
                  <a:pt x="3681786" y="1280027"/>
                  <a:pt x="3674537" y="1280027"/>
                </a:cubicBezTo>
                <a:cubicBezTo>
                  <a:pt x="3667289" y="1280027"/>
                  <a:pt x="3661400" y="1274137"/>
                  <a:pt x="3661400" y="1266889"/>
                </a:cubicBezTo>
                <a:cubicBezTo>
                  <a:pt x="3661400" y="1265983"/>
                  <a:pt x="3661465" y="1265077"/>
                  <a:pt x="3661659" y="1264236"/>
                </a:cubicBezTo>
                <a:cubicBezTo>
                  <a:pt x="3627941" y="1255629"/>
                  <a:pt x="3593189" y="1251228"/>
                  <a:pt x="3558048" y="1251228"/>
                </a:cubicBezTo>
                <a:lnTo>
                  <a:pt x="3558048" y="1251357"/>
                </a:lnTo>
                <a:lnTo>
                  <a:pt x="3554812" y="1251357"/>
                </a:lnTo>
                <a:lnTo>
                  <a:pt x="3554812" y="1204761"/>
                </a:lnTo>
                <a:cubicBezTo>
                  <a:pt x="3479029" y="1205279"/>
                  <a:pt x="3404476" y="1224371"/>
                  <a:pt x="3338141" y="1260029"/>
                </a:cubicBezTo>
                <a:cubicBezTo>
                  <a:pt x="3339176" y="1261906"/>
                  <a:pt x="3339824" y="1264042"/>
                  <a:pt x="3339824" y="1266371"/>
                </a:cubicBezTo>
                <a:cubicBezTo>
                  <a:pt x="3339824" y="1273620"/>
                  <a:pt x="3333934" y="1279509"/>
                  <a:pt x="3326686" y="1279509"/>
                </a:cubicBezTo>
                <a:cubicBezTo>
                  <a:pt x="3319438" y="1279509"/>
                  <a:pt x="3313549" y="1273620"/>
                  <a:pt x="3313549" y="1266371"/>
                </a:cubicBezTo>
                <a:cubicBezTo>
                  <a:pt x="3313549" y="1259123"/>
                  <a:pt x="3319438" y="1253234"/>
                  <a:pt x="3326686" y="1253234"/>
                </a:cubicBezTo>
                <a:cubicBezTo>
                  <a:pt x="3329210" y="1253234"/>
                  <a:pt x="3331540" y="1253946"/>
                  <a:pt x="3333546" y="1255176"/>
                </a:cubicBezTo>
                <a:cubicBezTo>
                  <a:pt x="3402081" y="1217899"/>
                  <a:pt x="3479482" y="1198225"/>
                  <a:pt x="3558048" y="1198225"/>
                </a:cubicBezTo>
                <a:close/>
                <a:moveTo>
                  <a:pt x="753688" y="1197772"/>
                </a:moveTo>
                <a:cubicBezTo>
                  <a:pt x="749223" y="1197772"/>
                  <a:pt x="745599" y="1201396"/>
                  <a:pt x="745599" y="1205862"/>
                </a:cubicBezTo>
                <a:cubicBezTo>
                  <a:pt x="745599" y="1210327"/>
                  <a:pt x="749223" y="1213951"/>
                  <a:pt x="753688" y="1213951"/>
                </a:cubicBezTo>
                <a:cubicBezTo>
                  <a:pt x="758154" y="1213951"/>
                  <a:pt x="761778" y="1210327"/>
                  <a:pt x="761778" y="1205862"/>
                </a:cubicBezTo>
                <a:cubicBezTo>
                  <a:pt x="761778" y="1201396"/>
                  <a:pt x="758154" y="1197772"/>
                  <a:pt x="753688" y="1197772"/>
                </a:cubicBezTo>
                <a:close/>
                <a:moveTo>
                  <a:pt x="3038698" y="1196154"/>
                </a:moveTo>
                <a:cubicBezTo>
                  <a:pt x="3034232" y="1196154"/>
                  <a:pt x="3030608" y="1199778"/>
                  <a:pt x="3030608" y="1204244"/>
                </a:cubicBezTo>
                <a:cubicBezTo>
                  <a:pt x="3030608" y="1208709"/>
                  <a:pt x="3034232" y="1212333"/>
                  <a:pt x="3038698" y="1212333"/>
                </a:cubicBezTo>
                <a:cubicBezTo>
                  <a:pt x="3043163" y="1212333"/>
                  <a:pt x="3046787" y="1208709"/>
                  <a:pt x="3046787" y="1204244"/>
                </a:cubicBezTo>
                <a:cubicBezTo>
                  <a:pt x="3046787" y="1199778"/>
                  <a:pt x="3043163" y="1196154"/>
                  <a:pt x="3038698" y="1196154"/>
                </a:cubicBezTo>
                <a:close/>
                <a:moveTo>
                  <a:pt x="4878070" y="1195507"/>
                </a:moveTo>
                <a:cubicBezTo>
                  <a:pt x="4885318" y="1195507"/>
                  <a:pt x="4891207" y="1201396"/>
                  <a:pt x="4891207" y="1208644"/>
                </a:cubicBezTo>
                <a:cubicBezTo>
                  <a:pt x="4891207" y="1212657"/>
                  <a:pt x="4889395" y="1216281"/>
                  <a:pt x="4886483" y="1218676"/>
                </a:cubicBezTo>
                <a:cubicBezTo>
                  <a:pt x="4909522" y="1286434"/>
                  <a:pt x="4927384" y="1356263"/>
                  <a:pt x="4939679" y="1426610"/>
                </a:cubicBezTo>
                <a:cubicBezTo>
                  <a:pt x="4940068" y="1426545"/>
                  <a:pt x="4940456" y="1426480"/>
                  <a:pt x="4940844" y="1426480"/>
                </a:cubicBezTo>
                <a:cubicBezTo>
                  <a:pt x="4948869" y="1426480"/>
                  <a:pt x="4955406" y="1433016"/>
                  <a:pt x="4955406" y="1441041"/>
                </a:cubicBezTo>
                <a:cubicBezTo>
                  <a:pt x="4955406" y="1449066"/>
                  <a:pt x="4948869" y="1455602"/>
                  <a:pt x="4940844" y="1455602"/>
                </a:cubicBezTo>
                <a:cubicBezTo>
                  <a:pt x="4936832" y="1455602"/>
                  <a:pt x="4933192" y="1453968"/>
                  <a:pt x="4930554" y="1451331"/>
                </a:cubicBezTo>
                <a:lnTo>
                  <a:pt x="4926299" y="1441079"/>
                </a:lnTo>
                <a:lnTo>
                  <a:pt x="4933402" y="1428616"/>
                </a:lnTo>
                <a:cubicBezTo>
                  <a:pt x="4921235" y="1358592"/>
                  <a:pt x="4903438" y="1289022"/>
                  <a:pt x="4880593" y="1221523"/>
                </a:cubicBezTo>
                <a:cubicBezTo>
                  <a:pt x="4879817" y="1221717"/>
                  <a:pt x="4878911" y="1221782"/>
                  <a:pt x="4878070" y="1221782"/>
                </a:cubicBezTo>
                <a:cubicBezTo>
                  <a:pt x="4870821" y="1221782"/>
                  <a:pt x="4864932" y="1215893"/>
                  <a:pt x="4864932" y="1208644"/>
                </a:cubicBezTo>
                <a:cubicBezTo>
                  <a:pt x="4864932" y="1201396"/>
                  <a:pt x="4870821" y="1195507"/>
                  <a:pt x="4878070" y="1195507"/>
                </a:cubicBezTo>
                <a:close/>
                <a:moveTo>
                  <a:pt x="3599595" y="1191753"/>
                </a:moveTo>
                <a:cubicBezTo>
                  <a:pt x="3605808" y="1191753"/>
                  <a:pt x="3611115" y="1195765"/>
                  <a:pt x="3613186" y="1201266"/>
                </a:cubicBezTo>
                <a:cubicBezTo>
                  <a:pt x="3706830" y="1212203"/>
                  <a:pt x="3794004" y="1250580"/>
                  <a:pt x="3865580" y="1312384"/>
                </a:cubicBezTo>
                <a:cubicBezTo>
                  <a:pt x="3868169" y="1309796"/>
                  <a:pt x="3871728" y="1308243"/>
                  <a:pt x="3875676" y="1308243"/>
                </a:cubicBezTo>
                <a:cubicBezTo>
                  <a:pt x="3883701" y="1308243"/>
                  <a:pt x="3890237" y="1314779"/>
                  <a:pt x="3890237" y="1322804"/>
                </a:cubicBezTo>
                <a:cubicBezTo>
                  <a:pt x="3890237" y="1330829"/>
                  <a:pt x="3883701" y="1337365"/>
                  <a:pt x="3875676" y="1337365"/>
                </a:cubicBezTo>
                <a:cubicBezTo>
                  <a:pt x="3867651" y="1337365"/>
                  <a:pt x="3861115" y="1330829"/>
                  <a:pt x="3861115" y="1322804"/>
                </a:cubicBezTo>
                <a:cubicBezTo>
                  <a:pt x="3861115" y="1321057"/>
                  <a:pt x="3861438" y="1319439"/>
                  <a:pt x="3862021" y="1317885"/>
                </a:cubicBezTo>
                <a:cubicBezTo>
                  <a:pt x="3791738" y="1256987"/>
                  <a:pt x="3706054" y="1218999"/>
                  <a:pt x="3613962" y="1207932"/>
                </a:cubicBezTo>
                <a:cubicBezTo>
                  <a:pt x="3613186" y="1215245"/>
                  <a:pt x="3607103" y="1220940"/>
                  <a:pt x="3599595" y="1220940"/>
                </a:cubicBezTo>
                <a:lnTo>
                  <a:pt x="3599595" y="1220875"/>
                </a:lnTo>
                <a:cubicBezTo>
                  <a:pt x="3591570" y="1220875"/>
                  <a:pt x="3585034" y="1214339"/>
                  <a:pt x="3585034" y="1206314"/>
                </a:cubicBezTo>
                <a:cubicBezTo>
                  <a:pt x="3585034" y="1198289"/>
                  <a:pt x="3591570" y="1191753"/>
                  <a:pt x="3599595" y="1191753"/>
                </a:cubicBezTo>
                <a:close/>
                <a:moveTo>
                  <a:pt x="753753" y="1191236"/>
                </a:moveTo>
                <a:cubicBezTo>
                  <a:pt x="761778" y="1191236"/>
                  <a:pt x="768314" y="1197772"/>
                  <a:pt x="768314" y="1205797"/>
                </a:cubicBezTo>
                <a:cubicBezTo>
                  <a:pt x="768314" y="1213822"/>
                  <a:pt x="761778" y="1220358"/>
                  <a:pt x="753753" y="1220358"/>
                </a:cubicBezTo>
                <a:cubicBezTo>
                  <a:pt x="753559" y="1220358"/>
                  <a:pt x="753429" y="1220358"/>
                  <a:pt x="753300" y="1220358"/>
                </a:cubicBezTo>
                <a:lnTo>
                  <a:pt x="725867" y="1457165"/>
                </a:lnTo>
                <a:lnTo>
                  <a:pt x="725860" y="1457156"/>
                </a:lnTo>
                <a:lnTo>
                  <a:pt x="725860" y="1457221"/>
                </a:lnTo>
                <a:lnTo>
                  <a:pt x="725867" y="1457165"/>
                </a:lnTo>
                <a:lnTo>
                  <a:pt x="735503" y="1469776"/>
                </a:lnTo>
                <a:cubicBezTo>
                  <a:pt x="735503" y="1477024"/>
                  <a:pt x="729614" y="1482913"/>
                  <a:pt x="722365" y="1482913"/>
                </a:cubicBezTo>
                <a:cubicBezTo>
                  <a:pt x="715117" y="1482913"/>
                  <a:pt x="709228" y="1477024"/>
                  <a:pt x="709228" y="1469776"/>
                </a:cubicBezTo>
                <a:cubicBezTo>
                  <a:pt x="709228" y="1463498"/>
                  <a:pt x="713564" y="1458321"/>
                  <a:pt x="719453" y="1456962"/>
                </a:cubicBezTo>
                <a:cubicBezTo>
                  <a:pt x="725278" y="1377361"/>
                  <a:pt x="734532" y="1297242"/>
                  <a:pt x="747022" y="1218611"/>
                </a:cubicBezTo>
                <a:cubicBezTo>
                  <a:pt x="742363" y="1216216"/>
                  <a:pt x="739192" y="1211363"/>
                  <a:pt x="739192" y="1205797"/>
                </a:cubicBezTo>
                <a:cubicBezTo>
                  <a:pt x="739192" y="1197772"/>
                  <a:pt x="745728" y="1191236"/>
                  <a:pt x="753753" y="1191236"/>
                </a:cubicBezTo>
                <a:close/>
                <a:moveTo>
                  <a:pt x="5936896" y="1185411"/>
                </a:moveTo>
                <a:cubicBezTo>
                  <a:pt x="5932430" y="1185411"/>
                  <a:pt x="5928806" y="1189035"/>
                  <a:pt x="5928806" y="1193500"/>
                </a:cubicBezTo>
                <a:cubicBezTo>
                  <a:pt x="5928806" y="1197966"/>
                  <a:pt x="5932430" y="1201590"/>
                  <a:pt x="5936896" y="1201590"/>
                </a:cubicBezTo>
                <a:cubicBezTo>
                  <a:pt x="5941361" y="1201590"/>
                  <a:pt x="5944985" y="1197966"/>
                  <a:pt x="5944985" y="1193500"/>
                </a:cubicBezTo>
                <a:cubicBezTo>
                  <a:pt x="5944985" y="1189035"/>
                  <a:pt x="5941361" y="1185411"/>
                  <a:pt x="5936896" y="1185411"/>
                </a:cubicBezTo>
                <a:close/>
                <a:moveTo>
                  <a:pt x="4070213" y="1178098"/>
                </a:moveTo>
                <a:cubicBezTo>
                  <a:pt x="4077461" y="1178098"/>
                  <a:pt x="4083350" y="1183987"/>
                  <a:pt x="4083350" y="1191236"/>
                </a:cubicBezTo>
                <a:cubicBezTo>
                  <a:pt x="4083350" y="1193824"/>
                  <a:pt x="4082574" y="1196219"/>
                  <a:pt x="4081280" y="1198225"/>
                </a:cubicBezTo>
                <a:cubicBezTo>
                  <a:pt x="4092669" y="1210909"/>
                  <a:pt x="4103607" y="1223982"/>
                  <a:pt x="4114026" y="1237378"/>
                </a:cubicBezTo>
                <a:cubicBezTo>
                  <a:pt x="4116097" y="1236213"/>
                  <a:pt x="4118492" y="1235502"/>
                  <a:pt x="4121080" y="1235502"/>
                </a:cubicBezTo>
                <a:cubicBezTo>
                  <a:pt x="4129105" y="1235502"/>
                  <a:pt x="4135641" y="1242038"/>
                  <a:pt x="4135641" y="1250063"/>
                </a:cubicBezTo>
                <a:cubicBezTo>
                  <a:pt x="4135641" y="1258088"/>
                  <a:pt x="4129105" y="1264624"/>
                  <a:pt x="4121080" y="1264624"/>
                </a:cubicBezTo>
                <a:cubicBezTo>
                  <a:pt x="4113055" y="1264624"/>
                  <a:pt x="4106519" y="1258088"/>
                  <a:pt x="4106519" y="1250063"/>
                </a:cubicBezTo>
                <a:cubicBezTo>
                  <a:pt x="4106519" y="1246956"/>
                  <a:pt x="4107490" y="1244109"/>
                  <a:pt x="4109172" y="1241714"/>
                </a:cubicBezTo>
                <a:cubicBezTo>
                  <a:pt x="4098818" y="1228383"/>
                  <a:pt x="4087880" y="1215310"/>
                  <a:pt x="4076555" y="1202690"/>
                </a:cubicBezTo>
                <a:cubicBezTo>
                  <a:pt x="4074678" y="1203790"/>
                  <a:pt x="4072478" y="1204438"/>
                  <a:pt x="4070148" y="1204438"/>
                </a:cubicBezTo>
                <a:cubicBezTo>
                  <a:pt x="4062900" y="1204438"/>
                  <a:pt x="4057011" y="1198548"/>
                  <a:pt x="4057011" y="1191300"/>
                </a:cubicBezTo>
                <a:cubicBezTo>
                  <a:pt x="4057011" y="1184052"/>
                  <a:pt x="4062900" y="1178163"/>
                  <a:pt x="4070148" y="1178163"/>
                </a:cubicBezTo>
                <a:close/>
                <a:moveTo>
                  <a:pt x="4410169" y="1177257"/>
                </a:moveTo>
                <a:cubicBezTo>
                  <a:pt x="4405704" y="1177257"/>
                  <a:pt x="4402079" y="1180881"/>
                  <a:pt x="4402079" y="1185347"/>
                </a:cubicBezTo>
                <a:cubicBezTo>
                  <a:pt x="4402079" y="1189812"/>
                  <a:pt x="4405704" y="1193436"/>
                  <a:pt x="4410169" y="1193436"/>
                </a:cubicBezTo>
                <a:cubicBezTo>
                  <a:pt x="4414634" y="1193436"/>
                  <a:pt x="4418258" y="1189812"/>
                  <a:pt x="4418258" y="1185347"/>
                </a:cubicBezTo>
                <a:cubicBezTo>
                  <a:pt x="4418258" y="1180881"/>
                  <a:pt x="4414634" y="1177257"/>
                  <a:pt x="4410169" y="1177257"/>
                </a:cubicBezTo>
                <a:close/>
                <a:moveTo>
                  <a:pt x="4244042" y="1176221"/>
                </a:moveTo>
                <a:cubicBezTo>
                  <a:pt x="4239576" y="1176221"/>
                  <a:pt x="4235952" y="1179845"/>
                  <a:pt x="4235952" y="1184311"/>
                </a:cubicBezTo>
                <a:cubicBezTo>
                  <a:pt x="4235952" y="1188776"/>
                  <a:pt x="4239576" y="1192400"/>
                  <a:pt x="4244042" y="1192400"/>
                </a:cubicBezTo>
                <a:cubicBezTo>
                  <a:pt x="4248507" y="1192400"/>
                  <a:pt x="4252131" y="1188776"/>
                  <a:pt x="4252131" y="1184311"/>
                </a:cubicBezTo>
                <a:cubicBezTo>
                  <a:pt x="4252131" y="1179845"/>
                  <a:pt x="4248507" y="1176221"/>
                  <a:pt x="4244042" y="1176221"/>
                </a:cubicBezTo>
                <a:close/>
                <a:moveTo>
                  <a:pt x="897358" y="1175897"/>
                </a:moveTo>
                <a:cubicBezTo>
                  <a:pt x="893281" y="1176351"/>
                  <a:pt x="890110" y="1179651"/>
                  <a:pt x="890110" y="1183793"/>
                </a:cubicBezTo>
                <a:cubicBezTo>
                  <a:pt x="890110" y="1188258"/>
                  <a:pt x="893734" y="1191882"/>
                  <a:pt x="898200" y="1191882"/>
                </a:cubicBezTo>
                <a:cubicBezTo>
                  <a:pt x="902665" y="1191882"/>
                  <a:pt x="906289" y="1188258"/>
                  <a:pt x="906289" y="1183793"/>
                </a:cubicBezTo>
                <a:cubicBezTo>
                  <a:pt x="906289" y="1180557"/>
                  <a:pt x="904283" y="1177774"/>
                  <a:pt x="901500" y="1176480"/>
                </a:cubicBezTo>
                <a:cubicBezTo>
                  <a:pt x="900853" y="1176998"/>
                  <a:pt x="900012" y="1177127"/>
                  <a:pt x="899170" y="1176998"/>
                </a:cubicBezTo>
                <a:cubicBezTo>
                  <a:pt x="898394" y="1176803"/>
                  <a:pt x="897811" y="1176415"/>
                  <a:pt x="897358" y="1175897"/>
                </a:cubicBezTo>
                <a:close/>
                <a:moveTo>
                  <a:pt x="4919294" y="1170850"/>
                </a:moveTo>
                <a:cubicBezTo>
                  <a:pt x="4914829" y="1170850"/>
                  <a:pt x="4911204" y="1174474"/>
                  <a:pt x="4911204" y="1178939"/>
                </a:cubicBezTo>
                <a:cubicBezTo>
                  <a:pt x="4911204" y="1183405"/>
                  <a:pt x="4914829" y="1187029"/>
                  <a:pt x="4919294" y="1187029"/>
                </a:cubicBezTo>
                <a:cubicBezTo>
                  <a:pt x="4923759" y="1187029"/>
                  <a:pt x="4927384" y="1183405"/>
                  <a:pt x="4927384" y="1178939"/>
                </a:cubicBezTo>
                <a:cubicBezTo>
                  <a:pt x="4927384" y="1174474"/>
                  <a:pt x="4923759" y="1170850"/>
                  <a:pt x="4919294" y="1170850"/>
                </a:cubicBezTo>
                <a:close/>
                <a:moveTo>
                  <a:pt x="4410104" y="1170850"/>
                </a:moveTo>
                <a:cubicBezTo>
                  <a:pt x="4418129" y="1170850"/>
                  <a:pt x="4424665" y="1177386"/>
                  <a:pt x="4424665" y="1185411"/>
                </a:cubicBezTo>
                <a:cubicBezTo>
                  <a:pt x="4424665" y="1189553"/>
                  <a:pt x="4422918" y="1193242"/>
                  <a:pt x="4420135" y="1195895"/>
                </a:cubicBezTo>
                <a:cubicBezTo>
                  <a:pt x="4431072" y="1215634"/>
                  <a:pt x="4441362" y="1235955"/>
                  <a:pt x="4450746" y="1256146"/>
                </a:cubicBezTo>
                <a:cubicBezTo>
                  <a:pt x="4451005" y="1256729"/>
                  <a:pt x="4451005" y="1257376"/>
                  <a:pt x="4450940" y="1257958"/>
                </a:cubicBezTo>
                <a:lnTo>
                  <a:pt x="4450876" y="1258088"/>
                </a:lnTo>
                <a:cubicBezTo>
                  <a:pt x="4458124" y="1258088"/>
                  <a:pt x="4464013" y="1263977"/>
                  <a:pt x="4464013" y="1271225"/>
                </a:cubicBezTo>
                <a:cubicBezTo>
                  <a:pt x="4464013" y="1278474"/>
                  <a:pt x="4458124" y="1284363"/>
                  <a:pt x="4450876" y="1284363"/>
                </a:cubicBezTo>
                <a:cubicBezTo>
                  <a:pt x="4443627" y="1284363"/>
                  <a:pt x="4437738" y="1278474"/>
                  <a:pt x="4437738" y="1271225"/>
                </a:cubicBezTo>
                <a:cubicBezTo>
                  <a:pt x="4437738" y="1265983"/>
                  <a:pt x="4440845" y="1261518"/>
                  <a:pt x="4445245" y="1259382"/>
                </a:cubicBezTo>
                <a:cubicBezTo>
                  <a:pt x="4445116" y="1259188"/>
                  <a:pt x="4444922" y="1259123"/>
                  <a:pt x="4444857" y="1258929"/>
                </a:cubicBezTo>
                <a:cubicBezTo>
                  <a:pt x="4435603" y="1238867"/>
                  <a:pt x="4425377" y="1218805"/>
                  <a:pt x="4414570" y="1199196"/>
                </a:cubicBezTo>
                <a:cubicBezTo>
                  <a:pt x="4413146" y="1199649"/>
                  <a:pt x="4411657" y="1199972"/>
                  <a:pt x="4410104" y="1199972"/>
                </a:cubicBezTo>
                <a:cubicBezTo>
                  <a:pt x="4402079" y="1199972"/>
                  <a:pt x="4395543" y="1193436"/>
                  <a:pt x="4395543" y="1185411"/>
                </a:cubicBezTo>
                <a:cubicBezTo>
                  <a:pt x="4395543" y="1177386"/>
                  <a:pt x="4402079" y="1170850"/>
                  <a:pt x="4410104" y="1170850"/>
                </a:cubicBezTo>
                <a:close/>
                <a:moveTo>
                  <a:pt x="3410817" y="1170267"/>
                </a:moveTo>
                <a:cubicBezTo>
                  <a:pt x="3406352" y="1170267"/>
                  <a:pt x="3402728" y="1173891"/>
                  <a:pt x="3402728" y="1178357"/>
                </a:cubicBezTo>
                <a:cubicBezTo>
                  <a:pt x="3402728" y="1182822"/>
                  <a:pt x="3406352" y="1186446"/>
                  <a:pt x="3410817" y="1186446"/>
                </a:cubicBezTo>
                <a:cubicBezTo>
                  <a:pt x="3415283" y="1186446"/>
                  <a:pt x="3418907" y="1182822"/>
                  <a:pt x="3418907" y="1178357"/>
                </a:cubicBezTo>
                <a:cubicBezTo>
                  <a:pt x="3418907" y="1173891"/>
                  <a:pt x="3415283" y="1170267"/>
                  <a:pt x="3410817" y="1170267"/>
                </a:cubicBezTo>
                <a:close/>
                <a:moveTo>
                  <a:pt x="3918324" y="1168649"/>
                </a:moveTo>
                <a:cubicBezTo>
                  <a:pt x="3925443" y="1167032"/>
                  <a:pt x="3932497" y="1171497"/>
                  <a:pt x="3934115" y="1178551"/>
                </a:cubicBezTo>
                <a:cubicBezTo>
                  <a:pt x="3934827" y="1181593"/>
                  <a:pt x="3934374" y="1184570"/>
                  <a:pt x="3933144" y="1187158"/>
                </a:cubicBezTo>
                <a:cubicBezTo>
                  <a:pt x="3939292" y="1191947"/>
                  <a:pt x="3945570" y="1197125"/>
                  <a:pt x="3952818" y="1203273"/>
                </a:cubicBezTo>
                <a:lnTo>
                  <a:pt x="3985953" y="1170138"/>
                </a:lnTo>
                <a:lnTo>
                  <a:pt x="3988218" y="1172079"/>
                </a:lnTo>
                <a:cubicBezTo>
                  <a:pt x="4035590" y="1213110"/>
                  <a:pt x="4076815" y="1260547"/>
                  <a:pt x="4110726" y="1313161"/>
                </a:cubicBezTo>
                <a:lnTo>
                  <a:pt x="4112150" y="1315362"/>
                </a:lnTo>
                <a:lnTo>
                  <a:pt x="4078368" y="1349144"/>
                </a:lnTo>
                <a:cubicBezTo>
                  <a:pt x="4092606" y="1372183"/>
                  <a:pt x="4105355" y="1396387"/>
                  <a:pt x="4116357" y="1421108"/>
                </a:cubicBezTo>
                <a:lnTo>
                  <a:pt x="4146579" y="1390886"/>
                </a:lnTo>
                <a:cubicBezTo>
                  <a:pt x="4141337" y="1379819"/>
                  <a:pt x="4135771" y="1369076"/>
                  <a:pt x="4130141" y="1358657"/>
                </a:cubicBezTo>
                <a:cubicBezTo>
                  <a:pt x="4128070" y="1360016"/>
                  <a:pt x="4125676" y="1360793"/>
                  <a:pt x="4123022" y="1360793"/>
                </a:cubicBezTo>
                <a:cubicBezTo>
                  <a:pt x="4115774" y="1360793"/>
                  <a:pt x="4109885" y="1354903"/>
                  <a:pt x="4109885" y="1347655"/>
                </a:cubicBezTo>
                <a:cubicBezTo>
                  <a:pt x="4109885" y="1340407"/>
                  <a:pt x="4115774" y="1334518"/>
                  <a:pt x="4123022" y="1334518"/>
                </a:cubicBezTo>
                <a:lnTo>
                  <a:pt x="4123022" y="1334453"/>
                </a:lnTo>
                <a:cubicBezTo>
                  <a:pt x="4130270" y="1334453"/>
                  <a:pt x="4136160" y="1340342"/>
                  <a:pt x="4136160" y="1347590"/>
                </a:cubicBezTo>
                <a:cubicBezTo>
                  <a:pt x="4136160" y="1349791"/>
                  <a:pt x="4135577" y="1351732"/>
                  <a:pt x="4134671" y="1353544"/>
                </a:cubicBezTo>
                <a:cubicBezTo>
                  <a:pt x="4141078" y="1365258"/>
                  <a:pt x="4147356" y="1377554"/>
                  <a:pt x="4153310" y="1390174"/>
                </a:cubicBezTo>
                <a:lnTo>
                  <a:pt x="4154280" y="1392245"/>
                </a:lnTo>
                <a:lnTo>
                  <a:pt x="4114156" y="1432369"/>
                </a:lnTo>
                <a:lnTo>
                  <a:pt x="4112279" y="1428033"/>
                </a:lnTo>
                <a:cubicBezTo>
                  <a:pt x="4100630" y="1401305"/>
                  <a:pt x="4086911" y="1375160"/>
                  <a:pt x="4071443" y="1350373"/>
                </a:cubicBezTo>
                <a:lnTo>
                  <a:pt x="4070084" y="1348173"/>
                </a:lnTo>
                <a:lnTo>
                  <a:pt x="4103802" y="1314456"/>
                </a:lnTo>
                <a:cubicBezTo>
                  <a:pt x="4071055" y="1264042"/>
                  <a:pt x="4031513" y="1218481"/>
                  <a:pt x="3986212" y="1178875"/>
                </a:cubicBezTo>
                <a:lnTo>
                  <a:pt x="3953077" y="1212009"/>
                </a:lnTo>
                <a:lnTo>
                  <a:pt x="3950812" y="1210068"/>
                </a:lnTo>
                <a:cubicBezTo>
                  <a:pt x="3942657" y="1203079"/>
                  <a:pt x="3935668" y="1197384"/>
                  <a:pt x="3929002" y="1192142"/>
                </a:cubicBezTo>
                <a:cubicBezTo>
                  <a:pt x="3927579" y="1193177"/>
                  <a:pt x="3926025" y="1193954"/>
                  <a:pt x="3924213" y="1194342"/>
                </a:cubicBezTo>
                <a:cubicBezTo>
                  <a:pt x="3917095" y="1195960"/>
                  <a:pt x="3910040" y="1191559"/>
                  <a:pt x="3908422" y="1184440"/>
                </a:cubicBezTo>
                <a:cubicBezTo>
                  <a:pt x="3906805" y="1177321"/>
                  <a:pt x="3911270" y="1170267"/>
                  <a:pt x="3918324" y="1168649"/>
                </a:cubicBezTo>
                <a:close/>
                <a:moveTo>
                  <a:pt x="3210196" y="1167031"/>
                </a:moveTo>
                <a:cubicBezTo>
                  <a:pt x="3205731" y="1167031"/>
                  <a:pt x="3202107" y="1170656"/>
                  <a:pt x="3202107" y="1175121"/>
                </a:cubicBezTo>
                <a:cubicBezTo>
                  <a:pt x="3202107" y="1179586"/>
                  <a:pt x="3205731" y="1183211"/>
                  <a:pt x="3210196" y="1183211"/>
                </a:cubicBezTo>
                <a:cubicBezTo>
                  <a:pt x="3214662" y="1183211"/>
                  <a:pt x="3218286" y="1179586"/>
                  <a:pt x="3218286" y="1175121"/>
                </a:cubicBezTo>
                <a:cubicBezTo>
                  <a:pt x="3218286" y="1170656"/>
                  <a:pt x="3214662" y="1167031"/>
                  <a:pt x="3210196" y="1167031"/>
                </a:cubicBezTo>
                <a:close/>
                <a:moveTo>
                  <a:pt x="4919229" y="1164378"/>
                </a:moveTo>
                <a:cubicBezTo>
                  <a:pt x="4927254" y="1164378"/>
                  <a:pt x="4933790" y="1170914"/>
                  <a:pt x="4933790" y="1178939"/>
                </a:cubicBezTo>
                <a:cubicBezTo>
                  <a:pt x="4933790" y="1184246"/>
                  <a:pt x="4930813" y="1188906"/>
                  <a:pt x="4926542" y="1191430"/>
                </a:cubicBezTo>
                <a:cubicBezTo>
                  <a:pt x="4961230" y="1290705"/>
                  <a:pt x="4984852" y="1393992"/>
                  <a:pt x="4997148" y="1498768"/>
                </a:cubicBezTo>
                <a:lnTo>
                  <a:pt x="4997083" y="1498833"/>
                </a:lnTo>
                <a:cubicBezTo>
                  <a:pt x="5003102" y="1500062"/>
                  <a:pt x="5007632" y="1505369"/>
                  <a:pt x="5007632" y="1511711"/>
                </a:cubicBezTo>
                <a:cubicBezTo>
                  <a:pt x="5007632" y="1518960"/>
                  <a:pt x="5001743" y="1524849"/>
                  <a:pt x="4994495" y="1524849"/>
                </a:cubicBezTo>
                <a:cubicBezTo>
                  <a:pt x="4987246" y="1524849"/>
                  <a:pt x="4981357" y="1518960"/>
                  <a:pt x="4981357" y="1511711"/>
                </a:cubicBezTo>
                <a:cubicBezTo>
                  <a:pt x="4981357" y="1505757"/>
                  <a:pt x="4985305" y="1500774"/>
                  <a:pt x="4990676" y="1499156"/>
                </a:cubicBezTo>
                <a:cubicBezTo>
                  <a:pt x="4978445" y="1394898"/>
                  <a:pt x="4954888" y="1292128"/>
                  <a:pt x="4920394" y="1193371"/>
                </a:cubicBezTo>
                <a:cubicBezTo>
                  <a:pt x="4920006" y="1193436"/>
                  <a:pt x="4919617" y="1193500"/>
                  <a:pt x="4919229" y="1193500"/>
                </a:cubicBezTo>
                <a:cubicBezTo>
                  <a:pt x="4911204" y="1193500"/>
                  <a:pt x="4904668" y="1186964"/>
                  <a:pt x="4904668" y="1178939"/>
                </a:cubicBezTo>
                <a:cubicBezTo>
                  <a:pt x="4904668" y="1170914"/>
                  <a:pt x="4911204" y="1164378"/>
                  <a:pt x="4919229" y="1164378"/>
                </a:cubicBezTo>
                <a:close/>
                <a:moveTo>
                  <a:pt x="3292192" y="1161466"/>
                </a:moveTo>
                <a:cubicBezTo>
                  <a:pt x="3299440" y="1161466"/>
                  <a:pt x="3305329" y="1167355"/>
                  <a:pt x="3305329" y="1174603"/>
                </a:cubicBezTo>
                <a:cubicBezTo>
                  <a:pt x="3305329" y="1181852"/>
                  <a:pt x="3299440" y="1187741"/>
                  <a:pt x="3292192" y="1187741"/>
                </a:cubicBezTo>
                <a:cubicBezTo>
                  <a:pt x="3288632" y="1187741"/>
                  <a:pt x="3285396" y="1186317"/>
                  <a:pt x="3283002" y="1183987"/>
                </a:cubicBezTo>
                <a:cubicBezTo>
                  <a:pt x="3248055" y="1203791"/>
                  <a:pt x="3215308" y="1227412"/>
                  <a:pt x="3185345" y="1254334"/>
                </a:cubicBezTo>
                <a:cubicBezTo>
                  <a:pt x="3186898" y="1256470"/>
                  <a:pt x="3187804" y="1259058"/>
                  <a:pt x="3187804" y="1261906"/>
                </a:cubicBezTo>
                <a:cubicBezTo>
                  <a:pt x="3187804" y="1269154"/>
                  <a:pt x="3181915" y="1275043"/>
                  <a:pt x="3174666" y="1275043"/>
                </a:cubicBezTo>
                <a:cubicBezTo>
                  <a:pt x="3167418" y="1275043"/>
                  <a:pt x="3161529" y="1269154"/>
                  <a:pt x="3161529" y="1261906"/>
                </a:cubicBezTo>
                <a:cubicBezTo>
                  <a:pt x="3161529" y="1254658"/>
                  <a:pt x="3167418" y="1248769"/>
                  <a:pt x="3174666" y="1248769"/>
                </a:cubicBezTo>
                <a:cubicBezTo>
                  <a:pt x="3176737" y="1248769"/>
                  <a:pt x="3178679" y="1249286"/>
                  <a:pt x="3180426" y="1250128"/>
                </a:cubicBezTo>
                <a:cubicBezTo>
                  <a:pt x="3210843" y="1222688"/>
                  <a:pt x="3244172" y="1198613"/>
                  <a:pt x="3279701" y="1178422"/>
                </a:cubicBezTo>
                <a:cubicBezTo>
                  <a:pt x="3279313" y="1177257"/>
                  <a:pt x="3279054" y="1175963"/>
                  <a:pt x="3279054" y="1174603"/>
                </a:cubicBezTo>
                <a:cubicBezTo>
                  <a:pt x="3279054" y="1167355"/>
                  <a:pt x="3284943" y="1161466"/>
                  <a:pt x="3292192" y="1161466"/>
                </a:cubicBezTo>
                <a:close/>
                <a:moveTo>
                  <a:pt x="4178226" y="1161142"/>
                </a:moveTo>
                <a:cubicBezTo>
                  <a:pt x="4173760" y="1161142"/>
                  <a:pt x="4170136" y="1164766"/>
                  <a:pt x="4170136" y="1169232"/>
                </a:cubicBezTo>
                <a:cubicBezTo>
                  <a:pt x="4170136" y="1173697"/>
                  <a:pt x="4173760" y="1177321"/>
                  <a:pt x="4178226" y="1177321"/>
                </a:cubicBezTo>
                <a:cubicBezTo>
                  <a:pt x="4182691" y="1177321"/>
                  <a:pt x="4186315" y="1173697"/>
                  <a:pt x="4186315" y="1169232"/>
                </a:cubicBezTo>
                <a:cubicBezTo>
                  <a:pt x="4186315" y="1164766"/>
                  <a:pt x="4182691" y="1161142"/>
                  <a:pt x="4178226" y="1161142"/>
                </a:cubicBezTo>
                <a:close/>
                <a:moveTo>
                  <a:pt x="3143991" y="1158683"/>
                </a:moveTo>
                <a:lnTo>
                  <a:pt x="3181656" y="1196348"/>
                </a:lnTo>
                <a:lnTo>
                  <a:pt x="3178873" y="1198613"/>
                </a:lnTo>
                <a:lnTo>
                  <a:pt x="3178809" y="1198548"/>
                </a:lnTo>
                <a:cubicBezTo>
                  <a:pt x="3123541" y="1243073"/>
                  <a:pt x="3077074" y="1296464"/>
                  <a:pt x="3040445" y="1357039"/>
                </a:cubicBezTo>
                <a:cubicBezTo>
                  <a:pt x="3043551" y="1359757"/>
                  <a:pt x="3045622" y="1363640"/>
                  <a:pt x="3045622" y="1368105"/>
                </a:cubicBezTo>
                <a:cubicBezTo>
                  <a:pt x="3045622" y="1376130"/>
                  <a:pt x="3039085" y="1382667"/>
                  <a:pt x="3031061" y="1382667"/>
                </a:cubicBezTo>
                <a:cubicBezTo>
                  <a:pt x="3023036" y="1382667"/>
                  <a:pt x="3016500" y="1376130"/>
                  <a:pt x="3016500" y="1368105"/>
                </a:cubicBezTo>
                <a:cubicBezTo>
                  <a:pt x="3016500" y="1360081"/>
                  <a:pt x="3023036" y="1353544"/>
                  <a:pt x="3031061" y="1353544"/>
                </a:cubicBezTo>
                <a:cubicBezTo>
                  <a:pt x="3032355" y="1353544"/>
                  <a:pt x="3033520" y="1353738"/>
                  <a:pt x="3034685" y="1354062"/>
                </a:cubicBezTo>
                <a:cubicBezTo>
                  <a:pt x="3071120" y="1293682"/>
                  <a:pt x="3117263" y="1240420"/>
                  <a:pt x="3171949" y="1195766"/>
                </a:cubicBezTo>
                <a:lnTo>
                  <a:pt x="3143538" y="1167355"/>
                </a:lnTo>
                <a:cubicBezTo>
                  <a:pt x="3106973" y="1197578"/>
                  <a:pt x="3073644" y="1231877"/>
                  <a:pt x="3044522" y="1269219"/>
                </a:cubicBezTo>
                <a:lnTo>
                  <a:pt x="3042257" y="1272131"/>
                </a:lnTo>
                <a:lnTo>
                  <a:pt x="3009057" y="1238931"/>
                </a:lnTo>
                <a:cubicBezTo>
                  <a:pt x="3000579" y="1249804"/>
                  <a:pt x="2992360" y="1261129"/>
                  <a:pt x="2984465" y="1272584"/>
                </a:cubicBezTo>
                <a:cubicBezTo>
                  <a:pt x="2986277" y="1274849"/>
                  <a:pt x="2987442" y="1277697"/>
                  <a:pt x="2987442" y="1280803"/>
                </a:cubicBezTo>
                <a:cubicBezTo>
                  <a:pt x="2987442" y="1288051"/>
                  <a:pt x="2981553" y="1293940"/>
                  <a:pt x="2974304" y="1293940"/>
                </a:cubicBezTo>
                <a:cubicBezTo>
                  <a:pt x="2967056" y="1293940"/>
                  <a:pt x="2961167" y="1288051"/>
                  <a:pt x="2961167" y="1280803"/>
                </a:cubicBezTo>
                <a:cubicBezTo>
                  <a:pt x="2961167" y="1273555"/>
                  <a:pt x="2967056" y="1267666"/>
                  <a:pt x="2974304" y="1267666"/>
                </a:cubicBezTo>
                <a:cubicBezTo>
                  <a:pt x="2976116" y="1267666"/>
                  <a:pt x="2977864" y="1268054"/>
                  <a:pt x="2979417" y="1268701"/>
                </a:cubicBezTo>
                <a:cubicBezTo>
                  <a:pt x="2988024" y="1256211"/>
                  <a:pt x="2997020" y="1243915"/>
                  <a:pt x="3006339" y="1232136"/>
                </a:cubicBezTo>
                <a:lnTo>
                  <a:pt x="3008604" y="1229289"/>
                </a:lnTo>
                <a:lnTo>
                  <a:pt x="3041739" y="1262424"/>
                </a:lnTo>
                <a:cubicBezTo>
                  <a:pt x="3071250" y="1225017"/>
                  <a:pt x="3104837" y="1190782"/>
                  <a:pt x="3141726" y="1160560"/>
                </a:cubicBezTo>
                <a:close/>
                <a:moveTo>
                  <a:pt x="523945" y="1157842"/>
                </a:moveTo>
                <a:cubicBezTo>
                  <a:pt x="519479" y="1157842"/>
                  <a:pt x="515855" y="1161466"/>
                  <a:pt x="515855" y="1165932"/>
                </a:cubicBezTo>
                <a:cubicBezTo>
                  <a:pt x="515855" y="1170397"/>
                  <a:pt x="519479" y="1174021"/>
                  <a:pt x="523945" y="1174021"/>
                </a:cubicBezTo>
                <a:cubicBezTo>
                  <a:pt x="528410" y="1174021"/>
                  <a:pt x="532034" y="1170397"/>
                  <a:pt x="532034" y="1165932"/>
                </a:cubicBezTo>
                <a:cubicBezTo>
                  <a:pt x="532034" y="1161466"/>
                  <a:pt x="528410" y="1157842"/>
                  <a:pt x="523945" y="1157842"/>
                </a:cubicBezTo>
                <a:close/>
                <a:moveTo>
                  <a:pt x="951592" y="1153052"/>
                </a:moveTo>
                <a:cubicBezTo>
                  <a:pt x="947126" y="1153052"/>
                  <a:pt x="943502" y="1156677"/>
                  <a:pt x="943502" y="1161142"/>
                </a:cubicBezTo>
                <a:cubicBezTo>
                  <a:pt x="943502" y="1165607"/>
                  <a:pt x="947126" y="1169232"/>
                  <a:pt x="951592" y="1169232"/>
                </a:cubicBezTo>
                <a:cubicBezTo>
                  <a:pt x="956057" y="1169232"/>
                  <a:pt x="959681" y="1165607"/>
                  <a:pt x="959681" y="1161142"/>
                </a:cubicBezTo>
                <a:cubicBezTo>
                  <a:pt x="959681" y="1156677"/>
                  <a:pt x="956057" y="1153052"/>
                  <a:pt x="951592" y="1153052"/>
                </a:cubicBezTo>
                <a:close/>
                <a:moveTo>
                  <a:pt x="1044848" y="1151565"/>
                </a:moveTo>
                <a:cubicBezTo>
                  <a:pt x="1040641" y="1151888"/>
                  <a:pt x="1037341" y="1155059"/>
                  <a:pt x="1037341" y="1159525"/>
                </a:cubicBezTo>
                <a:cubicBezTo>
                  <a:pt x="1037341" y="1163990"/>
                  <a:pt x="1040965" y="1167614"/>
                  <a:pt x="1045431" y="1167614"/>
                </a:cubicBezTo>
                <a:lnTo>
                  <a:pt x="1045495" y="1167614"/>
                </a:lnTo>
                <a:cubicBezTo>
                  <a:pt x="1049961" y="1167614"/>
                  <a:pt x="1053585" y="1163990"/>
                  <a:pt x="1053585" y="1159525"/>
                </a:cubicBezTo>
                <a:cubicBezTo>
                  <a:pt x="1053585" y="1156289"/>
                  <a:pt x="1051643" y="1153571"/>
                  <a:pt x="1048925" y="1152277"/>
                </a:cubicBezTo>
                <a:cubicBezTo>
                  <a:pt x="1048407" y="1152535"/>
                  <a:pt x="1047890" y="1152730"/>
                  <a:pt x="1047307" y="1152730"/>
                </a:cubicBezTo>
                <a:cubicBezTo>
                  <a:pt x="1047113" y="1152730"/>
                  <a:pt x="1046854" y="1152665"/>
                  <a:pt x="1046660" y="1152665"/>
                </a:cubicBezTo>
                <a:cubicBezTo>
                  <a:pt x="1045883" y="1152535"/>
                  <a:pt x="1045301" y="1152082"/>
                  <a:pt x="1044848" y="1151565"/>
                </a:cubicBezTo>
                <a:close/>
                <a:moveTo>
                  <a:pt x="3558112" y="1151564"/>
                </a:moveTo>
                <a:cubicBezTo>
                  <a:pt x="3647033" y="1151564"/>
                  <a:pt x="3734594" y="1174474"/>
                  <a:pt x="3811607" y="1217834"/>
                </a:cubicBezTo>
                <a:cubicBezTo>
                  <a:pt x="3814066" y="1215827"/>
                  <a:pt x="3817237" y="1214533"/>
                  <a:pt x="3820732" y="1214533"/>
                </a:cubicBezTo>
                <a:cubicBezTo>
                  <a:pt x="3828757" y="1214533"/>
                  <a:pt x="3835293" y="1221069"/>
                  <a:pt x="3835293" y="1229094"/>
                </a:cubicBezTo>
                <a:cubicBezTo>
                  <a:pt x="3835293" y="1237119"/>
                  <a:pt x="3828757" y="1243656"/>
                  <a:pt x="3820732" y="1243656"/>
                </a:cubicBezTo>
                <a:cubicBezTo>
                  <a:pt x="3812707" y="1243656"/>
                  <a:pt x="3806171" y="1237119"/>
                  <a:pt x="3806171" y="1229094"/>
                </a:cubicBezTo>
                <a:cubicBezTo>
                  <a:pt x="3806171" y="1226894"/>
                  <a:pt x="3806688" y="1224888"/>
                  <a:pt x="3807529" y="1223011"/>
                </a:cubicBezTo>
                <a:lnTo>
                  <a:pt x="3807594" y="1223011"/>
                </a:lnTo>
                <a:cubicBezTo>
                  <a:pt x="3731747" y="1180492"/>
                  <a:pt x="3645544" y="1158036"/>
                  <a:pt x="3558112" y="1158036"/>
                </a:cubicBezTo>
                <a:cubicBezTo>
                  <a:pt x="3513069" y="1158036"/>
                  <a:pt x="3468350" y="1163925"/>
                  <a:pt x="3425185" y="1175509"/>
                </a:cubicBezTo>
                <a:cubicBezTo>
                  <a:pt x="3425314" y="1176415"/>
                  <a:pt x="3425443" y="1177386"/>
                  <a:pt x="3425443" y="1178357"/>
                </a:cubicBezTo>
                <a:cubicBezTo>
                  <a:pt x="3425443" y="1186381"/>
                  <a:pt x="3418907" y="1192918"/>
                  <a:pt x="3410882" y="1192918"/>
                </a:cubicBezTo>
                <a:cubicBezTo>
                  <a:pt x="3402857" y="1192918"/>
                  <a:pt x="3396321" y="1186381"/>
                  <a:pt x="3396321" y="1178357"/>
                </a:cubicBezTo>
                <a:cubicBezTo>
                  <a:pt x="3396321" y="1170332"/>
                  <a:pt x="3402857" y="1163795"/>
                  <a:pt x="3410882" y="1163795"/>
                </a:cubicBezTo>
                <a:cubicBezTo>
                  <a:pt x="3415606" y="1163795"/>
                  <a:pt x="3419748" y="1166060"/>
                  <a:pt x="3422402" y="1169555"/>
                </a:cubicBezTo>
                <a:cubicBezTo>
                  <a:pt x="3466409" y="1157647"/>
                  <a:pt x="3512099" y="1151564"/>
                  <a:pt x="3558112" y="1151564"/>
                </a:cubicBezTo>
                <a:close/>
                <a:moveTo>
                  <a:pt x="475860" y="1150917"/>
                </a:moveTo>
                <a:cubicBezTo>
                  <a:pt x="483109" y="1150917"/>
                  <a:pt x="488998" y="1156806"/>
                  <a:pt x="488998" y="1164054"/>
                </a:cubicBezTo>
                <a:lnTo>
                  <a:pt x="489127" y="1164054"/>
                </a:lnTo>
                <a:cubicBezTo>
                  <a:pt x="489127" y="1170850"/>
                  <a:pt x="483885" y="1176415"/>
                  <a:pt x="477219" y="1177063"/>
                </a:cubicBezTo>
                <a:cubicBezTo>
                  <a:pt x="474566" y="1193889"/>
                  <a:pt x="471977" y="1210909"/>
                  <a:pt x="469583" y="1227736"/>
                </a:cubicBezTo>
                <a:cubicBezTo>
                  <a:pt x="475213" y="1229742"/>
                  <a:pt x="479290" y="1235048"/>
                  <a:pt x="479290" y="1241391"/>
                </a:cubicBezTo>
                <a:cubicBezTo>
                  <a:pt x="479290" y="1249415"/>
                  <a:pt x="472754" y="1255952"/>
                  <a:pt x="464729" y="1255952"/>
                </a:cubicBezTo>
                <a:cubicBezTo>
                  <a:pt x="456704" y="1255952"/>
                  <a:pt x="450168" y="1249415"/>
                  <a:pt x="450168" y="1241391"/>
                </a:cubicBezTo>
                <a:cubicBezTo>
                  <a:pt x="450168" y="1233948"/>
                  <a:pt x="455863" y="1227800"/>
                  <a:pt x="463111" y="1227024"/>
                </a:cubicBezTo>
                <a:cubicBezTo>
                  <a:pt x="465506" y="1210133"/>
                  <a:pt x="468094" y="1193112"/>
                  <a:pt x="470748" y="1176156"/>
                </a:cubicBezTo>
                <a:cubicBezTo>
                  <a:pt x="466024" y="1174150"/>
                  <a:pt x="462723" y="1169491"/>
                  <a:pt x="462723" y="1164054"/>
                </a:cubicBezTo>
                <a:cubicBezTo>
                  <a:pt x="462723" y="1156806"/>
                  <a:pt x="468612" y="1150917"/>
                  <a:pt x="475860" y="1150917"/>
                </a:cubicBezTo>
                <a:close/>
                <a:moveTo>
                  <a:pt x="4287014" y="1149040"/>
                </a:moveTo>
                <a:cubicBezTo>
                  <a:pt x="4294262" y="1149040"/>
                  <a:pt x="4300151" y="1154929"/>
                  <a:pt x="4300151" y="1162177"/>
                </a:cubicBezTo>
                <a:cubicBezTo>
                  <a:pt x="4300151" y="1165802"/>
                  <a:pt x="4298663" y="1169102"/>
                  <a:pt x="4296268" y="1171497"/>
                </a:cubicBezTo>
                <a:cubicBezTo>
                  <a:pt x="4305652" y="1185411"/>
                  <a:pt x="4314648" y="1199584"/>
                  <a:pt x="4323190" y="1213886"/>
                </a:cubicBezTo>
                <a:cubicBezTo>
                  <a:pt x="4324290" y="1213627"/>
                  <a:pt x="4325390" y="1213433"/>
                  <a:pt x="4326555" y="1213433"/>
                </a:cubicBezTo>
                <a:cubicBezTo>
                  <a:pt x="4334580" y="1213433"/>
                  <a:pt x="4341117" y="1219969"/>
                  <a:pt x="4341117" y="1227994"/>
                </a:cubicBezTo>
                <a:cubicBezTo>
                  <a:pt x="4341117" y="1236019"/>
                  <a:pt x="4334580" y="1242555"/>
                  <a:pt x="4326555" y="1242555"/>
                </a:cubicBezTo>
                <a:cubicBezTo>
                  <a:pt x="4318531" y="1242555"/>
                  <a:pt x="4311994" y="1236019"/>
                  <a:pt x="4311994" y="1227994"/>
                </a:cubicBezTo>
                <a:lnTo>
                  <a:pt x="4312059" y="1227929"/>
                </a:lnTo>
                <a:cubicBezTo>
                  <a:pt x="4312059" y="1223399"/>
                  <a:pt x="4314195" y="1219387"/>
                  <a:pt x="4317430" y="1216733"/>
                </a:cubicBezTo>
                <a:cubicBezTo>
                  <a:pt x="4308953" y="1202561"/>
                  <a:pt x="4300022" y="1188517"/>
                  <a:pt x="4290703" y="1174732"/>
                </a:cubicBezTo>
                <a:cubicBezTo>
                  <a:pt x="4289538" y="1175056"/>
                  <a:pt x="4288308" y="1175315"/>
                  <a:pt x="4287014" y="1175315"/>
                </a:cubicBezTo>
                <a:cubicBezTo>
                  <a:pt x="4279765" y="1175315"/>
                  <a:pt x="4273876" y="1169426"/>
                  <a:pt x="4273876" y="1162177"/>
                </a:cubicBezTo>
                <a:cubicBezTo>
                  <a:pt x="4273876" y="1154929"/>
                  <a:pt x="4279765" y="1149040"/>
                  <a:pt x="4287014" y="1149040"/>
                </a:cubicBezTo>
                <a:close/>
                <a:moveTo>
                  <a:pt x="1186771" y="1143863"/>
                </a:moveTo>
                <a:cubicBezTo>
                  <a:pt x="1182305" y="1143863"/>
                  <a:pt x="1178681" y="1147487"/>
                  <a:pt x="1178681" y="1151952"/>
                </a:cubicBezTo>
                <a:cubicBezTo>
                  <a:pt x="1178681" y="1156418"/>
                  <a:pt x="1182305" y="1160042"/>
                  <a:pt x="1186771" y="1160042"/>
                </a:cubicBezTo>
                <a:cubicBezTo>
                  <a:pt x="1191236" y="1160042"/>
                  <a:pt x="1194860" y="1156418"/>
                  <a:pt x="1194860" y="1151952"/>
                </a:cubicBezTo>
                <a:cubicBezTo>
                  <a:pt x="1194860" y="1147487"/>
                  <a:pt x="1191236" y="1143863"/>
                  <a:pt x="1186771" y="1143863"/>
                </a:cubicBezTo>
                <a:close/>
                <a:moveTo>
                  <a:pt x="1143088" y="1140628"/>
                </a:moveTo>
                <a:cubicBezTo>
                  <a:pt x="1138622" y="1140628"/>
                  <a:pt x="1134998" y="1144252"/>
                  <a:pt x="1134998" y="1148717"/>
                </a:cubicBezTo>
                <a:cubicBezTo>
                  <a:pt x="1134998" y="1153183"/>
                  <a:pt x="1138622" y="1156807"/>
                  <a:pt x="1143088" y="1156807"/>
                </a:cubicBezTo>
                <a:cubicBezTo>
                  <a:pt x="1147553" y="1156807"/>
                  <a:pt x="1151177" y="1153183"/>
                  <a:pt x="1151177" y="1148717"/>
                </a:cubicBezTo>
                <a:cubicBezTo>
                  <a:pt x="1151177" y="1144252"/>
                  <a:pt x="1147553" y="1140628"/>
                  <a:pt x="1143088" y="1140628"/>
                </a:cubicBezTo>
                <a:close/>
                <a:moveTo>
                  <a:pt x="4099336" y="1138233"/>
                </a:moveTo>
                <a:cubicBezTo>
                  <a:pt x="4106584" y="1138233"/>
                  <a:pt x="4112473" y="1144122"/>
                  <a:pt x="4112473" y="1151370"/>
                </a:cubicBezTo>
                <a:cubicBezTo>
                  <a:pt x="4112473" y="1154736"/>
                  <a:pt x="4111179" y="1157777"/>
                  <a:pt x="4109108" y="1160107"/>
                </a:cubicBezTo>
                <a:cubicBezTo>
                  <a:pt x="4135188" y="1188388"/>
                  <a:pt x="4159522" y="1218870"/>
                  <a:pt x="4181202" y="1251163"/>
                </a:cubicBezTo>
                <a:lnTo>
                  <a:pt x="4182690" y="1253364"/>
                </a:lnTo>
                <a:lnTo>
                  <a:pt x="4149167" y="1286887"/>
                </a:lnTo>
                <a:cubicBezTo>
                  <a:pt x="4194598" y="1356975"/>
                  <a:pt x="4226762" y="1433728"/>
                  <a:pt x="4244948" y="1515012"/>
                </a:cubicBezTo>
                <a:cubicBezTo>
                  <a:pt x="4245336" y="1514948"/>
                  <a:pt x="4245724" y="1514883"/>
                  <a:pt x="4246177" y="1514883"/>
                </a:cubicBezTo>
                <a:lnTo>
                  <a:pt x="4246242" y="1514818"/>
                </a:lnTo>
                <a:cubicBezTo>
                  <a:pt x="4254267" y="1514818"/>
                  <a:pt x="4260803" y="1521354"/>
                  <a:pt x="4260803" y="1529379"/>
                </a:cubicBezTo>
                <a:cubicBezTo>
                  <a:pt x="4260803" y="1537404"/>
                  <a:pt x="4254267" y="1543941"/>
                  <a:pt x="4246242" y="1543941"/>
                </a:cubicBezTo>
                <a:cubicBezTo>
                  <a:pt x="4238217" y="1543941"/>
                  <a:pt x="4231681" y="1537404"/>
                  <a:pt x="4231681" y="1529379"/>
                </a:cubicBezTo>
                <a:cubicBezTo>
                  <a:pt x="4231681" y="1524073"/>
                  <a:pt x="4234528" y="1519478"/>
                  <a:pt x="4238800" y="1516954"/>
                </a:cubicBezTo>
                <a:cubicBezTo>
                  <a:pt x="4220614" y="1435346"/>
                  <a:pt x="4188256" y="1358398"/>
                  <a:pt x="4142372" y="1288181"/>
                </a:cubicBezTo>
                <a:lnTo>
                  <a:pt x="4140948" y="1285981"/>
                </a:lnTo>
                <a:lnTo>
                  <a:pt x="4174407" y="1252522"/>
                </a:lnTo>
                <a:cubicBezTo>
                  <a:pt x="4153115" y="1221070"/>
                  <a:pt x="4129299" y="1191300"/>
                  <a:pt x="4103736" y="1163731"/>
                </a:cubicBezTo>
                <a:cubicBezTo>
                  <a:pt x="4102313" y="1164184"/>
                  <a:pt x="4100889" y="1164508"/>
                  <a:pt x="4099336" y="1164508"/>
                </a:cubicBezTo>
                <a:cubicBezTo>
                  <a:pt x="4092087" y="1164508"/>
                  <a:pt x="4086198" y="1158619"/>
                  <a:pt x="4086198" y="1151370"/>
                </a:cubicBezTo>
                <a:cubicBezTo>
                  <a:pt x="4086198" y="1144122"/>
                  <a:pt x="4092087" y="1138233"/>
                  <a:pt x="4099336" y="1138233"/>
                </a:cubicBezTo>
                <a:close/>
                <a:moveTo>
                  <a:pt x="431723" y="1133573"/>
                </a:moveTo>
                <a:cubicBezTo>
                  <a:pt x="427258" y="1133573"/>
                  <a:pt x="423634" y="1137197"/>
                  <a:pt x="423634" y="1141662"/>
                </a:cubicBezTo>
                <a:cubicBezTo>
                  <a:pt x="423634" y="1146128"/>
                  <a:pt x="427258" y="1149752"/>
                  <a:pt x="431723" y="1149752"/>
                </a:cubicBezTo>
                <a:cubicBezTo>
                  <a:pt x="436189" y="1149752"/>
                  <a:pt x="439813" y="1146128"/>
                  <a:pt x="439813" y="1141662"/>
                </a:cubicBezTo>
                <a:cubicBezTo>
                  <a:pt x="439813" y="1137197"/>
                  <a:pt x="436189" y="1133573"/>
                  <a:pt x="431723" y="1133573"/>
                </a:cubicBezTo>
                <a:close/>
                <a:moveTo>
                  <a:pt x="4440197" y="1128525"/>
                </a:moveTo>
                <a:cubicBezTo>
                  <a:pt x="4447445" y="1128525"/>
                  <a:pt x="4453335" y="1134414"/>
                  <a:pt x="4453335" y="1141662"/>
                </a:cubicBezTo>
                <a:cubicBezTo>
                  <a:pt x="4453335" y="1145675"/>
                  <a:pt x="4451523" y="1149234"/>
                  <a:pt x="4448740" y="1151629"/>
                </a:cubicBezTo>
                <a:cubicBezTo>
                  <a:pt x="4454888" y="1162178"/>
                  <a:pt x="4460971" y="1173115"/>
                  <a:pt x="4467184" y="1184764"/>
                </a:cubicBezTo>
                <a:lnTo>
                  <a:pt x="4501613" y="1150334"/>
                </a:lnTo>
                <a:lnTo>
                  <a:pt x="4503684" y="1154153"/>
                </a:lnTo>
                <a:cubicBezTo>
                  <a:pt x="4521805" y="1187417"/>
                  <a:pt x="4538308" y="1221976"/>
                  <a:pt x="4552804" y="1256858"/>
                </a:cubicBezTo>
                <a:cubicBezTo>
                  <a:pt x="4553645" y="1256728"/>
                  <a:pt x="4554422" y="1256599"/>
                  <a:pt x="4555263" y="1256599"/>
                </a:cubicBezTo>
                <a:lnTo>
                  <a:pt x="4555328" y="1256534"/>
                </a:lnTo>
                <a:cubicBezTo>
                  <a:pt x="4563353" y="1256534"/>
                  <a:pt x="4569889" y="1263070"/>
                  <a:pt x="4569889" y="1271095"/>
                </a:cubicBezTo>
                <a:cubicBezTo>
                  <a:pt x="4569889" y="1279120"/>
                  <a:pt x="4563353" y="1285657"/>
                  <a:pt x="4555328" y="1285657"/>
                </a:cubicBezTo>
                <a:cubicBezTo>
                  <a:pt x="4547303" y="1285657"/>
                  <a:pt x="4540767" y="1279120"/>
                  <a:pt x="4540767" y="1271095"/>
                </a:cubicBezTo>
                <a:cubicBezTo>
                  <a:pt x="4540767" y="1266177"/>
                  <a:pt x="4543226" y="1261906"/>
                  <a:pt x="4546915" y="1259252"/>
                </a:cubicBezTo>
                <a:cubicBezTo>
                  <a:pt x="4533066" y="1225923"/>
                  <a:pt x="4517340" y="1192853"/>
                  <a:pt x="4500125" y="1161013"/>
                </a:cubicBezTo>
                <a:lnTo>
                  <a:pt x="4465631" y="1195506"/>
                </a:lnTo>
                <a:lnTo>
                  <a:pt x="4463560" y="1191624"/>
                </a:lnTo>
                <a:cubicBezTo>
                  <a:pt x="4456571" y="1178486"/>
                  <a:pt x="4449776" y="1166255"/>
                  <a:pt x="4442980" y="1154476"/>
                </a:cubicBezTo>
                <a:cubicBezTo>
                  <a:pt x="4442074" y="1154670"/>
                  <a:pt x="4441168" y="1154800"/>
                  <a:pt x="4440197" y="1154800"/>
                </a:cubicBezTo>
                <a:cubicBezTo>
                  <a:pt x="4432949" y="1154800"/>
                  <a:pt x="4427060" y="1148911"/>
                  <a:pt x="4427060" y="1141662"/>
                </a:cubicBezTo>
                <a:cubicBezTo>
                  <a:pt x="4427060" y="1134414"/>
                  <a:pt x="4432949" y="1128525"/>
                  <a:pt x="4440197" y="1128525"/>
                </a:cubicBezTo>
                <a:close/>
                <a:moveTo>
                  <a:pt x="4482975" y="1117459"/>
                </a:moveTo>
                <a:cubicBezTo>
                  <a:pt x="4478510" y="1117459"/>
                  <a:pt x="4474885" y="1121083"/>
                  <a:pt x="4474885" y="1125549"/>
                </a:cubicBezTo>
                <a:cubicBezTo>
                  <a:pt x="4474885" y="1130014"/>
                  <a:pt x="4478510" y="1133638"/>
                  <a:pt x="4482975" y="1133638"/>
                </a:cubicBezTo>
                <a:cubicBezTo>
                  <a:pt x="4487440" y="1133638"/>
                  <a:pt x="4491064" y="1130014"/>
                  <a:pt x="4491064" y="1125549"/>
                </a:cubicBezTo>
                <a:cubicBezTo>
                  <a:pt x="4491064" y="1121083"/>
                  <a:pt x="4487440" y="1117459"/>
                  <a:pt x="4482975" y="1117459"/>
                </a:cubicBezTo>
                <a:close/>
                <a:moveTo>
                  <a:pt x="4694922" y="1114740"/>
                </a:moveTo>
                <a:cubicBezTo>
                  <a:pt x="4690457" y="1114740"/>
                  <a:pt x="4686832" y="1118365"/>
                  <a:pt x="4686832" y="1122830"/>
                </a:cubicBezTo>
                <a:cubicBezTo>
                  <a:pt x="4686832" y="1127296"/>
                  <a:pt x="4690457" y="1130920"/>
                  <a:pt x="4694922" y="1130920"/>
                </a:cubicBezTo>
                <a:cubicBezTo>
                  <a:pt x="4699387" y="1130920"/>
                  <a:pt x="4703011" y="1127296"/>
                  <a:pt x="4703011" y="1122830"/>
                </a:cubicBezTo>
                <a:cubicBezTo>
                  <a:pt x="4703011" y="1118365"/>
                  <a:pt x="4699387" y="1114740"/>
                  <a:pt x="4694922" y="1114740"/>
                </a:cubicBezTo>
                <a:close/>
                <a:moveTo>
                  <a:pt x="3768959" y="1090472"/>
                </a:moveTo>
                <a:cubicBezTo>
                  <a:pt x="3764493" y="1090472"/>
                  <a:pt x="3760869" y="1094096"/>
                  <a:pt x="3760869" y="1098561"/>
                </a:cubicBezTo>
                <a:cubicBezTo>
                  <a:pt x="3760869" y="1103027"/>
                  <a:pt x="3764493" y="1106651"/>
                  <a:pt x="3768959" y="1106651"/>
                </a:cubicBezTo>
                <a:cubicBezTo>
                  <a:pt x="3773424" y="1106651"/>
                  <a:pt x="3777048" y="1103027"/>
                  <a:pt x="3777048" y="1098561"/>
                </a:cubicBezTo>
                <a:cubicBezTo>
                  <a:pt x="3777048" y="1094096"/>
                  <a:pt x="3773424" y="1090472"/>
                  <a:pt x="3768959" y="1090472"/>
                </a:cubicBezTo>
                <a:close/>
                <a:moveTo>
                  <a:pt x="5912109" y="1087236"/>
                </a:moveTo>
                <a:cubicBezTo>
                  <a:pt x="5907644" y="1087236"/>
                  <a:pt x="5904020" y="1090860"/>
                  <a:pt x="5904020" y="1095325"/>
                </a:cubicBezTo>
                <a:cubicBezTo>
                  <a:pt x="5904020" y="1099791"/>
                  <a:pt x="5907644" y="1103415"/>
                  <a:pt x="5912109" y="1103415"/>
                </a:cubicBezTo>
                <a:cubicBezTo>
                  <a:pt x="5916575" y="1103415"/>
                  <a:pt x="5920199" y="1099791"/>
                  <a:pt x="5920199" y="1095325"/>
                </a:cubicBezTo>
                <a:cubicBezTo>
                  <a:pt x="5920199" y="1090860"/>
                  <a:pt x="5916575" y="1087236"/>
                  <a:pt x="5912109" y="1087236"/>
                </a:cubicBezTo>
                <a:close/>
                <a:moveTo>
                  <a:pt x="3366616" y="1085100"/>
                </a:moveTo>
                <a:cubicBezTo>
                  <a:pt x="3362151" y="1085100"/>
                  <a:pt x="3358526" y="1088724"/>
                  <a:pt x="3358526" y="1093190"/>
                </a:cubicBezTo>
                <a:cubicBezTo>
                  <a:pt x="3358526" y="1097655"/>
                  <a:pt x="3362151" y="1101279"/>
                  <a:pt x="3366616" y="1101279"/>
                </a:cubicBezTo>
                <a:cubicBezTo>
                  <a:pt x="3371081" y="1101279"/>
                  <a:pt x="3374705" y="1097655"/>
                  <a:pt x="3374705" y="1093190"/>
                </a:cubicBezTo>
                <a:cubicBezTo>
                  <a:pt x="3374705" y="1088724"/>
                  <a:pt x="3371081" y="1085100"/>
                  <a:pt x="3366616" y="1085100"/>
                </a:cubicBezTo>
                <a:close/>
                <a:moveTo>
                  <a:pt x="3768829" y="1084000"/>
                </a:moveTo>
                <a:cubicBezTo>
                  <a:pt x="3776854" y="1084000"/>
                  <a:pt x="3783390" y="1090536"/>
                  <a:pt x="3783390" y="1098561"/>
                </a:cubicBezTo>
                <a:cubicBezTo>
                  <a:pt x="3783390" y="1099467"/>
                  <a:pt x="3783326" y="1100373"/>
                  <a:pt x="3783132" y="1101279"/>
                </a:cubicBezTo>
                <a:cubicBezTo>
                  <a:pt x="3821314" y="1116423"/>
                  <a:pt x="3858397" y="1135708"/>
                  <a:pt x="3893215" y="1158618"/>
                </a:cubicBezTo>
                <a:lnTo>
                  <a:pt x="3896515" y="1160818"/>
                </a:lnTo>
                <a:lnTo>
                  <a:pt x="3858267" y="1199066"/>
                </a:lnTo>
                <a:lnTo>
                  <a:pt x="3856067" y="1197707"/>
                </a:lnTo>
                <a:cubicBezTo>
                  <a:pt x="3767017" y="1141274"/>
                  <a:pt x="3663924" y="1111440"/>
                  <a:pt x="3557983" y="1111440"/>
                </a:cubicBezTo>
                <a:cubicBezTo>
                  <a:pt x="3481488" y="1111440"/>
                  <a:pt x="3407453" y="1126583"/>
                  <a:pt x="3337753" y="1156612"/>
                </a:cubicBezTo>
                <a:lnTo>
                  <a:pt x="3373477" y="1192335"/>
                </a:lnTo>
                <a:lnTo>
                  <a:pt x="3373347" y="1192271"/>
                </a:lnTo>
                <a:lnTo>
                  <a:pt x="3368817" y="1194083"/>
                </a:lnTo>
                <a:cubicBezTo>
                  <a:pt x="3315102" y="1215504"/>
                  <a:pt x="3265659" y="1245791"/>
                  <a:pt x="3221846" y="1284103"/>
                </a:cubicBezTo>
                <a:cubicBezTo>
                  <a:pt x="3223593" y="1286498"/>
                  <a:pt x="3224628" y="1289475"/>
                  <a:pt x="3224628" y="1292646"/>
                </a:cubicBezTo>
                <a:cubicBezTo>
                  <a:pt x="3224628" y="1300671"/>
                  <a:pt x="3218092" y="1307207"/>
                  <a:pt x="3210067" y="1307207"/>
                </a:cubicBezTo>
                <a:cubicBezTo>
                  <a:pt x="3202042" y="1307207"/>
                  <a:pt x="3195506" y="1300671"/>
                  <a:pt x="3195506" y="1292646"/>
                </a:cubicBezTo>
                <a:cubicBezTo>
                  <a:pt x="3195506" y="1284621"/>
                  <a:pt x="3202042" y="1278085"/>
                  <a:pt x="3210067" y="1278085"/>
                </a:cubicBezTo>
                <a:cubicBezTo>
                  <a:pt x="3212526" y="1278085"/>
                  <a:pt x="3214856" y="1278732"/>
                  <a:pt x="3216862" y="1279832"/>
                </a:cubicBezTo>
                <a:cubicBezTo>
                  <a:pt x="3260158" y="1241843"/>
                  <a:pt x="3308954" y="1211621"/>
                  <a:pt x="3361892" y="1189941"/>
                </a:cubicBezTo>
                <a:lnTo>
                  <a:pt x="3326428" y="1154476"/>
                </a:lnTo>
                <a:lnTo>
                  <a:pt x="3330763" y="1152599"/>
                </a:lnTo>
                <a:cubicBezTo>
                  <a:pt x="3402534" y="1121018"/>
                  <a:pt x="3478964" y="1104968"/>
                  <a:pt x="3557983" y="1104968"/>
                </a:cubicBezTo>
                <a:cubicBezTo>
                  <a:pt x="3664248" y="1104968"/>
                  <a:pt x="3767729" y="1134673"/>
                  <a:pt x="3857297" y="1190847"/>
                </a:cubicBezTo>
                <a:lnTo>
                  <a:pt x="3886290" y="1161854"/>
                </a:lnTo>
                <a:cubicBezTo>
                  <a:pt x="3852702" y="1140044"/>
                  <a:pt x="3817108" y="1121665"/>
                  <a:pt x="3780478" y="1107169"/>
                </a:cubicBezTo>
                <a:cubicBezTo>
                  <a:pt x="3777825" y="1110793"/>
                  <a:pt x="3773618" y="1113122"/>
                  <a:pt x="3768829" y="1113122"/>
                </a:cubicBezTo>
                <a:cubicBezTo>
                  <a:pt x="3760804" y="1113122"/>
                  <a:pt x="3754268" y="1106586"/>
                  <a:pt x="3754268" y="1098561"/>
                </a:cubicBezTo>
                <a:cubicBezTo>
                  <a:pt x="3754268" y="1090536"/>
                  <a:pt x="3760804" y="1084000"/>
                  <a:pt x="3768829" y="1084000"/>
                </a:cubicBezTo>
                <a:close/>
                <a:moveTo>
                  <a:pt x="5912109" y="1080764"/>
                </a:moveTo>
                <a:cubicBezTo>
                  <a:pt x="5920134" y="1080764"/>
                  <a:pt x="5926670" y="1087300"/>
                  <a:pt x="5926670" y="1095325"/>
                </a:cubicBezTo>
                <a:cubicBezTo>
                  <a:pt x="5926670" y="1100438"/>
                  <a:pt x="5924017" y="1104903"/>
                  <a:pt x="5920070" y="1107492"/>
                </a:cubicBezTo>
                <a:cubicBezTo>
                  <a:pt x="5925700" y="1131113"/>
                  <a:pt x="5931071" y="1155123"/>
                  <a:pt x="5935990" y="1179004"/>
                </a:cubicBezTo>
                <a:cubicBezTo>
                  <a:pt x="5936313" y="1179004"/>
                  <a:pt x="5936637" y="1178939"/>
                  <a:pt x="5936961" y="1178939"/>
                </a:cubicBezTo>
                <a:cubicBezTo>
                  <a:pt x="5944985" y="1178939"/>
                  <a:pt x="5951522" y="1185475"/>
                  <a:pt x="5951522" y="1193500"/>
                </a:cubicBezTo>
                <a:cubicBezTo>
                  <a:pt x="5951522" y="1201525"/>
                  <a:pt x="5944985" y="1208061"/>
                  <a:pt x="5936961" y="1208061"/>
                </a:cubicBezTo>
                <a:cubicBezTo>
                  <a:pt x="5928936" y="1208061"/>
                  <a:pt x="5922399" y="1201525"/>
                  <a:pt x="5922399" y="1193500"/>
                </a:cubicBezTo>
                <a:cubicBezTo>
                  <a:pt x="5922399" y="1188064"/>
                  <a:pt x="5925376" y="1183404"/>
                  <a:pt x="5929777" y="1180880"/>
                </a:cubicBezTo>
                <a:cubicBezTo>
                  <a:pt x="5924859" y="1157129"/>
                  <a:pt x="5919552" y="1133184"/>
                  <a:pt x="5913921" y="1109692"/>
                </a:cubicBezTo>
                <a:cubicBezTo>
                  <a:pt x="5913339" y="1109757"/>
                  <a:pt x="5912757" y="1109886"/>
                  <a:pt x="5912109" y="1109886"/>
                </a:cubicBezTo>
                <a:cubicBezTo>
                  <a:pt x="5904084" y="1109886"/>
                  <a:pt x="5897548" y="1103350"/>
                  <a:pt x="5897548" y="1095325"/>
                </a:cubicBezTo>
                <a:cubicBezTo>
                  <a:pt x="5897548" y="1087300"/>
                  <a:pt x="5904084" y="1080764"/>
                  <a:pt x="5912109" y="1080764"/>
                </a:cubicBezTo>
                <a:close/>
                <a:moveTo>
                  <a:pt x="5183014" y="1079147"/>
                </a:moveTo>
                <a:lnTo>
                  <a:pt x="5184761" y="1083936"/>
                </a:lnTo>
                <a:cubicBezTo>
                  <a:pt x="5215437" y="1168909"/>
                  <a:pt x="5239511" y="1256794"/>
                  <a:pt x="5256467" y="1345196"/>
                </a:cubicBezTo>
                <a:lnTo>
                  <a:pt x="5303127" y="1345196"/>
                </a:lnTo>
                <a:lnTo>
                  <a:pt x="5303645" y="1347850"/>
                </a:lnTo>
                <a:cubicBezTo>
                  <a:pt x="5308046" y="1371536"/>
                  <a:pt x="5311864" y="1394963"/>
                  <a:pt x="5315165" y="1417744"/>
                </a:cubicBezTo>
                <a:lnTo>
                  <a:pt x="5314906" y="1417744"/>
                </a:lnTo>
                <a:cubicBezTo>
                  <a:pt x="5321507" y="1418391"/>
                  <a:pt x="5326684" y="1423956"/>
                  <a:pt x="5326684" y="1430752"/>
                </a:cubicBezTo>
                <a:cubicBezTo>
                  <a:pt x="5326684" y="1438000"/>
                  <a:pt x="5320795" y="1443889"/>
                  <a:pt x="5313547" y="1443889"/>
                </a:cubicBezTo>
                <a:cubicBezTo>
                  <a:pt x="5306298" y="1443889"/>
                  <a:pt x="5300409" y="1438000"/>
                  <a:pt x="5300409" y="1430752"/>
                </a:cubicBezTo>
                <a:cubicBezTo>
                  <a:pt x="5300409" y="1425251"/>
                  <a:pt x="5303774" y="1420591"/>
                  <a:pt x="5308563" y="1418585"/>
                </a:cubicBezTo>
                <a:cubicBezTo>
                  <a:pt x="5305392" y="1396775"/>
                  <a:pt x="5301703" y="1374319"/>
                  <a:pt x="5297562" y="1351668"/>
                </a:cubicBezTo>
                <a:lnTo>
                  <a:pt x="5250966" y="1351668"/>
                </a:lnTo>
                <a:lnTo>
                  <a:pt x="5250448" y="1349015"/>
                </a:lnTo>
                <a:cubicBezTo>
                  <a:pt x="5233881" y="1261712"/>
                  <a:pt x="5210259" y="1174927"/>
                  <a:pt x="5180231" y="1090925"/>
                </a:cubicBezTo>
                <a:lnTo>
                  <a:pt x="5148714" y="1122442"/>
                </a:lnTo>
                <a:cubicBezTo>
                  <a:pt x="5171753" y="1189100"/>
                  <a:pt x="5190521" y="1257506"/>
                  <a:pt x="5204888" y="1326040"/>
                </a:cubicBezTo>
                <a:cubicBezTo>
                  <a:pt x="5211553" y="1326687"/>
                  <a:pt x="5216731" y="1332253"/>
                  <a:pt x="5216731" y="1339048"/>
                </a:cubicBezTo>
                <a:cubicBezTo>
                  <a:pt x="5216731" y="1346297"/>
                  <a:pt x="5210842" y="1352186"/>
                  <a:pt x="5203593" y="1352186"/>
                </a:cubicBezTo>
                <a:cubicBezTo>
                  <a:pt x="5196345" y="1352186"/>
                  <a:pt x="5190456" y="1346297"/>
                  <a:pt x="5190456" y="1339048"/>
                </a:cubicBezTo>
                <a:cubicBezTo>
                  <a:pt x="5190456" y="1333547"/>
                  <a:pt x="5193821" y="1328888"/>
                  <a:pt x="5198545" y="1326882"/>
                </a:cubicBezTo>
                <a:cubicBezTo>
                  <a:pt x="5184178" y="1258153"/>
                  <a:pt x="5165217" y="1189489"/>
                  <a:pt x="5142048" y="1122636"/>
                </a:cubicBezTo>
                <a:lnTo>
                  <a:pt x="5141401" y="1120695"/>
                </a:lnTo>
                <a:close/>
                <a:moveTo>
                  <a:pt x="3366616" y="1078564"/>
                </a:moveTo>
                <a:cubicBezTo>
                  <a:pt x="3374641" y="1078564"/>
                  <a:pt x="3381177" y="1085100"/>
                  <a:pt x="3381177" y="1093125"/>
                </a:cubicBezTo>
                <a:cubicBezTo>
                  <a:pt x="3381177" y="1101150"/>
                  <a:pt x="3374641" y="1107686"/>
                  <a:pt x="3366616" y="1107686"/>
                </a:cubicBezTo>
                <a:lnTo>
                  <a:pt x="3366551" y="1107751"/>
                </a:lnTo>
                <a:cubicBezTo>
                  <a:pt x="3361115" y="1107751"/>
                  <a:pt x="3356456" y="1104709"/>
                  <a:pt x="3353932" y="1100244"/>
                </a:cubicBezTo>
                <a:cubicBezTo>
                  <a:pt x="3307530" y="1116876"/>
                  <a:pt x="3263199" y="1139268"/>
                  <a:pt x="3222104" y="1166837"/>
                </a:cubicBezTo>
                <a:cubicBezTo>
                  <a:pt x="3223787" y="1169167"/>
                  <a:pt x="3224757" y="1172015"/>
                  <a:pt x="3224757" y="1175121"/>
                </a:cubicBezTo>
                <a:cubicBezTo>
                  <a:pt x="3224757" y="1183146"/>
                  <a:pt x="3218221" y="1189682"/>
                  <a:pt x="3210196" y="1189682"/>
                </a:cubicBezTo>
                <a:cubicBezTo>
                  <a:pt x="3202171" y="1189682"/>
                  <a:pt x="3195635" y="1183146"/>
                  <a:pt x="3195635" y="1175121"/>
                </a:cubicBezTo>
                <a:cubicBezTo>
                  <a:pt x="3195635" y="1167096"/>
                  <a:pt x="3202171" y="1160560"/>
                  <a:pt x="3210196" y="1160560"/>
                </a:cubicBezTo>
                <a:cubicBezTo>
                  <a:pt x="3212655" y="1160560"/>
                  <a:pt x="3214985" y="1161272"/>
                  <a:pt x="3217056" y="1162372"/>
                </a:cubicBezTo>
                <a:cubicBezTo>
                  <a:pt x="3259122" y="1134026"/>
                  <a:pt x="3304553" y="1110987"/>
                  <a:pt x="3352119" y="1093966"/>
                </a:cubicBezTo>
                <a:cubicBezTo>
                  <a:pt x="3352119" y="1093708"/>
                  <a:pt x="3352055" y="1093384"/>
                  <a:pt x="3352055" y="1093125"/>
                </a:cubicBezTo>
                <a:cubicBezTo>
                  <a:pt x="3352055" y="1085100"/>
                  <a:pt x="3358591" y="1078564"/>
                  <a:pt x="3366616" y="1078564"/>
                </a:cubicBezTo>
                <a:close/>
                <a:moveTo>
                  <a:pt x="5126904" y="1064585"/>
                </a:moveTo>
                <a:cubicBezTo>
                  <a:pt x="5122439" y="1064585"/>
                  <a:pt x="5118814" y="1068210"/>
                  <a:pt x="5118814" y="1072675"/>
                </a:cubicBezTo>
                <a:cubicBezTo>
                  <a:pt x="5118814" y="1077140"/>
                  <a:pt x="5122439" y="1080765"/>
                  <a:pt x="5126904" y="1080765"/>
                </a:cubicBezTo>
                <a:cubicBezTo>
                  <a:pt x="5131369" y="1080765"/>
                  <a:pt x="5134994" y="1077140"/>
                  <a:pt x="5134994" y="1072675"/>
                </a:cubicBezTo>
                <a:cubicBezTo>
                  <a:pt x="5134994" y="1068210"/>
                  <a:pt x="5131369" y="1064585"/>
                  <a:pt x="5126904" y="1064585"/>
                </a:cubicBezTo>
                <a:close/>
                <a:moveTo>
                  <a:pt x="2838142" y="1063291"/>
                </a:moveTo>
                <a:cubicBezTo>
                  <a:pt x="2845390" y="1063291"/>
                  <a:pt x="2851279" y="1069180"/>
                  <a:pt x="2851279" y="1076428"/>
                </a:cubicBezTo>
                <a:cubicBezTo>
                  <a:pt x="2851279" y="1083677"/>
                  <a:pt x="2845390" y="1089566"/>
                  <a:pt x="2838142" y="1089566"/>
                </a:cubicBezTo>
                <a:cubicBezTo>
                  <a:pt x="2835877" y="1089566"/>
                  <a:pt x="2833806" y="1088919"/>
                  <a:pt x="2831929" y="1087948"/>
                </a:cubicBezTo>
                <a:cubicBezTo>
                  <a:pt x="2735178" y="1208644"/>
                  <a:pt x="2669749" y="1351862"/>
                  <a:pt x="2642504" y="1503234"/>
                </a:cubicBezTo>
                <a:lnTo>
                  <a:pt x="2642051" y="1505887"/>
                </a:lnTo>
                <a:lnTo>
                  <a:pt x="2588207" y="1505887"/>
                </a:lnTo>
                <a:lnTo>
                  <a:pt x="2588854" y="1502133"/>
                </a:lnTo>
                <a:cubicBezTo>
                  <a:pt x="2602638" y="1421691"/>
                  <a:pt x="2626519" y="1343060"/>
                  <a:pt x="2659912" y="1268378"/>
                </a:cubicBezTo>
                <a:lnTo>
                  <a:pt x="2629560" y="1238025"/>
                </a:lnTo>
                <a:cubicBezTo>
                  <a:pt x="2607557" y="1285333"/>
                  <a:pt x="2589242" y="1334582"/>
                  <a:pt x="2574746" y="1384608"/>
                </a:cubicBezTo>
                <a:lnTo>
                  <a:pt x="2579456" y="1394609"/>
                </a:lnTo>
                <a:lnTo>
                  <a:pt x="2579470" y="1394575"/>
                </a:lnTo>
                <a:lnTo>
                  <a:pt x="2579470" y="1394639"/>
                </a:lnTo>
                <a:lnTo>
                  <a:pt x="2579456" y="1394609"/>
                </a:lnTo>
                <a:lnTo>
                  <a:pt x="2575620" y="1403862"/>
                </a:lnTo>
                <a:cubicBezTo>
                  <a:pt x="2573241" y="1406240"/>
                  <a:pt x="2569957" y="1407712"/>
                  <a:pt x="2566332" y="1407712"/>
                </a:cubicBezTo>
                <a:cubicBezTo>
                  <a:pt x="2559084" y="1407712"/>
                  <a:pt x="2553195" y="1401823"/>
                  <a:pt x="2553195" y="1394575"/>
                </a:cubicBezTo>
                <a:cubicBezTo>
                  <a:pt x="2553195" y="1387326"/>
                  <a:pt x="2559084" y="1381437"/>
                  <a:pt x="2566332" y="1381437"/>
                </a:cubicBezTo>
                <a:cubicBezTo>
                  <a:pt x="2567174" y="1381437"/>
                  <a:pt x="2568015" y="1381567"/>
                  <a:pt x="2568856" y="1381696"/>
                </a:cubicBezTo>
                <a:cubicBezTo>
                  <a:pt x="2583806" y="1330246"/>
                  <a:pt x="2602833" y="1279638"/>
                  <a:pt x="2625678" y="1231101"/>
                </a:cubicBezTo>
                <a:lnTo>
                  <a:pt x="2627619" y="1226959"/>
                </a:lnTo>
                <a:lnTo>
                  <a:pt x="2667678" y="1267018"/>
                </a:lnTo>
                <a:lnTo>
                  <a:pt x="2666772" y="1269025"/>
                </a:lnTo>
                <a:cubicBezTo>
                  <a:pt x="2633638" y="1342607"/>
                  <a:pt x="2609822" y="1420138"/>
                  <a:pt x="2595908" y="1499480"/>
                </a:cubicBezTo>
                <a:lnTo>
                  <a:pt x="2636615" y="1499480"/>
                </a:lnTo>
                <a:cubicBezTo>
                  <a:pt x="2664378" y="1347849"/>
                  <a:pt x="2730195" y="1204502"/>
                  <a:pt x="2827140" y="1083612"/>
                </a:cubicBezTo>
                <a:cubicBezTo>
                  <a:pt x="2825781" y="1081541"/>
                  <a:pt x="2825004" y="1079082"/>
                  <a:pt x="2825004" y="1076428"/>
                </a:cubicBezTo>
                <a:cubicBezTo>
                  <a:pt x="2825004" y="1069180"/>
                  <a:pt x="2830893" y="1063291"/>
                  <a:pt x="2838142" y="1063291"/>
                </a:cubicBezTo>
                <a:close/>
                <a:moveTo>
                  <a:pt x="3030608" y="1062903"/>
                </a:moveTo>
                <a:cubicBezTo>
                  <a:pt x="3037856" y="1062903"/>
                  <a:pt x="3043745" y="1068792"/>
                  <a:pt x="3043745" y="1076040"/>
                </a:cubicBezTo>
                <a:cubicBezTo>
                  <a:pt x="3043745" y="1083289"/>
                  <a:pt x="3037856" y="1089178"/>
                  <a:pt x="3030608" y="1089178"/>
                </a:cubicBezTo>
                <a:cubicBezTo>
                  <a:pt x="3027890" y="1089178"/>
                  <a:pt x="3025366" y="1088337"/>
                  <a:pt x="3023295" y="1086978"/>
                </a:cubicBezTo>
                <a:cubicBezTo>
                  <a:pt x="2951589" y="1152794"/>
                  <a:pt x="2893280" y="1230195"/>
                  <a:pt x="2849920" y="1317368"/>
                </a:cubicBezTo>
                <a:lnTo>
                  <a:pt x="2847914" y="1321380"/>
                </a:lnTo>
                <a:lnTo>
                  <a:pt x="2808436" y="1281904"/>
                </a:lnTo>
                <a:lnTo>
                  <a:pt x="2809537" y="1279768"/>
                </a:lnTo>
                <a:cubicBezTo>
                  <a:pt x="2830375" y="1239902"/>
                  <a:pt x="2854579" y="1201396"/>
                  <a:pt x="2881501" y="1165284"/>
                </a:cubicBezTo>
                <a:lnTo>
                  <a:pt x="2852832" y="1136550"/>
                </a:lnTo>
                <a:cubicBezTo>
                  <a:pt x="2772325" y="1243009"/>
                  <a:pt x="2716474" y="1368041"/>
                  <a:pt x="2690911" y="1498574"/>
                </a:cubicBezTo>
                <a:lnTo>
                  <a:pt x="2690847" y="1498639"/>
                </a:lnTo>
                <a:cubicBezTo>
                  <a:pt x="2696412" y="1500645"/>
                  <a:pt x="2700489" y="1506017"/>
                  <a:pt x="2700489" y="1512294"/>
                </a:cubicBezTo>
                <a:cubicBezTo>
                  <a:pt x="2700489" y="1520319"/>
                  <a:pt x="2693953" y="1526855"/>
                  <a:pt x="2685928" y="1526855"/>
                </a:cubicBezTo>
                <a:cubicBezTo>
                  <a:pt x="2677903" y="1526855"/>
                  <a:pt x="2671367" y="1520319"/>
                  <a:pt x="2671367" y="1512294"/>
                </a:cubicBezTo>
                <a:cubicBezTo>
                  <a:pt x="2671367" y="1504852"/>
                  <a:pt x="2677127" y="1498704"/>
                  <a:pt x="2684375" y="1497927"/>
                </a:cubicBezTo>
                <a:cubicBezTo>
                  <a:pt x="2710261" y="1365064"/>
                  <a:pt x="2767471" y="1237767"/>
                  <a:pt x="2849855" y="1129755"/>
                </a:cubicBezTo>
                <a:lnTo>
                  <a:pt x="2852120" y="1126843"/>
                </a:lnTo>
                <a:lnTo>
                  <a:pt x="2890044" y="1164767"/>
                </a:lnTo>
                <a:lnTo>
                  <a:pt x="2888361" y="1167032"/>
                </a:lnTo>
                <a:cubicBezTo>
                  <a:pt x="2861439" y="1202885"/>
                  <a:pt x="2837235" y="1241132"/>
                  <a:pt x="2816397" y="1280739"/>
                </a:cubicBezTo>
                <a:lnTo>
                  <a:pt x="2846166" y="1310508"/>
                </a:lnTo>
                <a:cubicBezTo>
                  <a:pt x="2889720" y="1224306"/>
                  <a:pt x="2947836" y="1147552"/>
                  <a:pt x="3019024" y="1082188"/>
                </a:cubicBezTo>
                <a:cubicBezTo>
                  <a:pt x="3018053" y="1080312"/>
                  <a:pt x="3017471" y="1078241"/>
                  <a:pt x="3017471" y="1076040"/>
                </a:cubicBezTo>
                <a:cubicBezTo>
                  <a:pt x="3017471" y="1068792"/>
                  <a:pt x="3023360" y="1062903"/>
                  <a:pt x="3030608" y="1062903"/>
                </a:cubicBezTo>
                <a:close/>
                <a:moveTo>
                  <a:pt x="4331409" y="1058632"/>
                </a:moveTo>
                <a:cubicBezTo>
                  <a:pt x="4326943" y="1058632"/>
                  <a:pt x="4323319" y="1062256"/>
                  <a:pt x="4323319" y="1066721"/>
                </a:cubicBezTo>
                <a:cubicBezTo>
                  <a:pt x="4323319" y="1071187"/>
                  <a:pt x="4326943" y="1074811"/>
                  <a:pt x="4331409" y="1074811"/>
                </a:cubicBezTo>
                <a:cubicBezTo>
                  <a:pt x="4335874" y="1074811"/>
                  <a:pt x="4339498" y="1071187"/>
                  <a:pt x="4339498" y="1066721"/>
                </a:cubicBezTo>
                <a:cubicBezTo>
                  <a:pt x="4339498" y="1062256"/>
                  <a:pt x="4335874" y="1058632"/>
                  <a:pt x="4331409" y="1058632"/>
                </a:cubicBezTo>
                <a:close/>
                <a:moveTo>
                  <a:pt x="3288892" y="1057920"/>
                </a:moveTo>
                <a:cubicBezTo>
                  <a:pt x="3296140" y="1057920"/>
                  <a:pt x="3302029" y="1063809"/>
                  <a:pt x="3302029" y="1071057"/>
                </a:cubicBezTo>
                <a:cubicBezTo>
                  <a:pt x="3302029" y="1078306"/>
                  <a:pt x="3296140" y="1084195"/>
                  <a:pt x="3288892" y="1084195"/>
                </a:cubicBezTo>
                <a:cubicBezTo>
                  <a:pt x="3285332" y="1084195"/>
                  <a:pt x="3282161" y="1082836"/>
                  <a:pt x="3279831" y="1080571"/>
                </a:cubicBezTo>
                <a:cubicBezTo>
                  <a:pt x="3245014" y="1097073"/>
                  <a:pt x="3211426" y="1116812"/>
                  <a:pt x="3179844" y="1139463"/>
                </a:cubicBezTo>
                <a:lnTo>
                  <a:pt x="3177644" y="1141081"/>
                </a:lnTo>
                <a:lnTo>
                  <a:pt x="3144380" y="1107816"/>
                </a:lnTo>
                <a:lnTo>
                  <a:pt x="3144315" y="1107816"/>
                </a:lnTo>
                <a:cubicBezTo>
                  <a:pt x="3109498" y="1133574"/>
                  <a:pt x="3077204" y="1162372"/>
                  <a:pt x="3048211" y="1193372"/>
                </a:cubicBezTo>
                <a:cubicBezTo>
                  <a:pt x="3051253" y="1196025"/>
                  <a:pt x="3053194" y="1199908"/>
                  <a:pt x="3053194" y="1204244"/>
                </a:cubicBezTo>
                <a:cubicBezTo>
                  <a:pt x="3053194" y="1212269"/>
                  <a:pt x="3046658" y="1218805"/>
                  <a:pt x="3038633" y="1218805"/>
                </a:cubicBezTo>
                <a:cubicBezTo>
                  <a:pt x="3030608" y="1218805"/>
                  <a:pt x="3024072" y="1212269"/>
                  <a:pt x="3024072" y="1204244"/>
                </a:cubicBezTo>
                <a:cubicBezTo>
                  <a:pt x="3024072" y="1196219"/>
                  <a:pt x="3030608" y="1189683"/>
                  <a:pt x="3038633" y="1189683"/>
                </a:cubicBezTo>
                <a:cubicBezTo>
                  <a:pt x="3039927" y="1189683"/>
                  <a:pt x="3041092" y="1189877"/>
                  <a:pt x="3042257" y="1190200"/>
                </a:cubicBezTo>
                <a:cubicBezTo>
                  <a:pt x="3072415" y="1157713"/>
                  <a:pt x="3106262" y="1127684"/>
                  <a:pt x="3142762" y="1100956"/>
                </a:cubicBezTo>
                <a:lnTo>
                  <a:pt x="3145027" y="1099338"/>
                </a:lnTo>
                <a:lnTo>
                  <a:pt x="3178356" y="1132668"/>
                </a:lnTo>
                <a:cubicBezTo>
                  <a:pt x="3209420" y="1110599"/>
                  <a:pt x="3242361" y="1091314"/>
                  <a:pt x="3276466" y="1075070"/>
                </a:cubicBezTo>
                <a:cubicBezTo>
                  <a:pt x="3276013" y="1073776"/>
                  <a:pt x="3275754" y="1072481"/>
                  <a:pt x="3275754" y="1071057"/>
                </a:cubicBezTo>
                <a:cubicBezTo>
                  <a:pt x="3275754" y="1063809"/>
                  <a:pt x="3281643" y="1057920"/>
                  <a:pt x="3288892" y="1057920"/>
                </a:cubicBezTo>
                <a:close/>
                <a:moveTo>
                  <a:pt x="4203335" y="1055978"/>
                </a:moveTo>
                <a:lnTo>
                  <a:pt x="4205600" y="1058372"/>
                </a:lnTo>
                <a:cubicBezTo>
                  <a:pt x="4225598" y="1079535"/>
                  <a:pt x="4244754" y="1101927"/>
                  <a:pt x="4262615" y="1125030"/>
                </a:cubicBezTo>
                <a:lnTo>
                  <a:pt x="4295750" y="1091896"/>
                </a:lnTo>
                <a:lnTo>
                  <a:pt x="4298015" y="1094808"/>
                </a:lnTo>
                <a:cubicBezTo>
                  <a:pt x="4328368" y="1133832"/>
                  <a:pt x="4355678" y="1175315"/>
                  <a:pt x="4379235" y="1218028"/>
                </a:cubicBezTo>
                <a:cubicBezTo>
                  <a:pt x="4379946" y="1217899"/>
                  <a:pt x="4380788" y="1217769"/>
                  <a:pt x="4381564" y="1217769"/>
                </a:cubicBezTo>
                <a:cubicBezTo>
                  <a:pt x="4389589" y="1217769"/>
                  <a:pt x="4396126" y="1224305"/>
                  <a:pt x="4396126" y="1232330"/>
                </a:cubicBezTo>
                <a:cubicBezTo>
                  <a:pt x="4396126" y="1240355"/>
                  <a:pt x="4389589" y="1246892"/>
                  <a:pt x="4381564" y="1246892"/>
                </a:cubicBezTo>
                <a:cubicBezTo>
                  <a:pt x="4373540" y="1246892"/>
                  <a:pt x="4367003" y="1240355"/>
                  <a:pt x="4367003" y="1232330"/>
                </a:cubicBezTo>
                <a:cubicBezTo>
                  <a:pt x="4367003" y="1227412"/>
                  <a:pt x="4369462" y="1223141"/>
                  <a:pt x="4373151" y="1220487"/>
                </a:cubicBezTo>
                <a:cubicBezTo>
                  <a:pt x="4350436" y="1179328"/>
                  <a:pt x="4324290" y="1139398"/>
                  <a:pt x="4295168" y="1101668"/>
                </a:cubicBezTo>
                <a:lnTo>
                  <a:pt x="4262033" y="1134803"/>
                </a:lnTo>
                <a:lnTo>
                  <a:pt x="4259768" y="1131890"/>
                </a:lnTo>
                <a:cubicBezTo>
                  <a:pt x="4242036" y="1108851"/>
                  <a:pt x="4223074" y="1086395"/>
                  <a:pt x="4203206" y="1065233"/>
                </a:cubicBezTo>
                <a:lnTo>
                  <a:pt x="4174731" y="1093708"/>
                </a:lnTo>
                <a:cubicBezTo>
                  <a:pt x="4197964" y="1118559"/>
                  <a:pt x="4219450" y="1144510"/>
                  <a:pt x="4238800" y="1170850"/>
                </a:cubicBezTo>
                <a:cubicBezTo>
                  <a:pt x="4240418" y="1170203"/>
                  <a:pt x="4242165" y="1169814"/>
                  <a:pt x="4244042" y="1169814"/>
                </a:cubicBezTo>
                <a:cubicBezTo>
                  <a:pt x="4252067" y="1169814"/>
                  <a:pt x="4258603" y="1176351"/>
                  <a:pt x="4258603" y="1184375"/>
                </a:cubicBezTo>
                <a:cubicBezTo>
                  <a:pt x="4258603" y="1192400"/>
                  <a:pt x="4252067" y="1198937"/>
                  <a:pt x="4244042" y="1198937"/>
                </a:cubicBezTo>
                <a:cubicBezTo>
                  <a:pt x="4236017" y="1198937"/>
                  <a:pt x="4229481" y="1192400"/>
                  <a:pt x="4229481" y="1184375"/>
                </a:cubicBezTo>
                <a:cubicBezTo>
                  <a:pt x="4229481" y="1180557"/>
                  <a:pt x="4231034" y="1177063"/>
                  <a:pt x="4233428" y="1174474"/>
                </a:cubicBezTo>
                <a:cubicBezTo>
                  <a:pt x="4213690" y="1147617"/>
                  <a:pt x="4191686" y="1121148"/>
                  <a:pt x="4167871" y="1095843"/>
                </a:cubicBezTo>
                <a:lnTo>
                  <a:pt x="4165735" y="1093578"/>
                </a:lnTo>
                <a:close/>
                <a:moveTo>
                  <a:pt x="3823159" y="1054115"/>
                </a:moveTo>
                <a:lnTo>
                  <a:pt x="3832413" y="1057952"/>
                </a:lnTo>
                <a:cubicBezTo>
                  <a:pt x="3834791" y="1060330"/>
                  <a:pt x="3836263" y="1063614"/>
                  <a:pt x="3836263" y="1067238"/>
                </a:cubicBezTo>
                <a:cubicBezTo>
                  <a:pt x="3836263" y="1069245"/>
                  <a:pt x="3835810" y="1071121"/>
                  <a:pt x="3834969" y="1072869"/>
                </a:cubicBezTo>
                <a:cubicBezTo>
                  <a:pt x="3875093" y="1091507"/>
                  <a:pt x="3913341" y="1114287"/>
                  <a:pt x="3948999" y="1140692"/>
                </a:cubicBezTo>
                <a:cubicBezTo>
                  <a:pt x="3950617" y="1139203"/>
                  <a:pt x="3952688" y="1137973"/>
                  <a:pt x="3955018" y="1137456"/>
                </a:cubicBezTo>
                <a:cubicBezTo>
                  <a:pt x="3962137" y="1135838"/>
                  <a:pt x="3969191" y="1140303"/>
                  <a:pt x="3970809" y="1147357"/>
                </a:cubicBezTo>
                <a:cubicBezTo>
                  <a:pt x="3972427" y="1154476"/>
                  <a:pt x="3967961" y="1161530"/>
                  <a:pt x="3960907" y="1163148"/>
                </a:cubicBezTo>
                <a:cubicBezTo>
                  <a:pt x="3953788" y="1164766"/>
                  <a:pt x="3946734" y="1160301"/>
                  <a:pt x="3945116" y="1153247"/>
                </a:cubicBezTo>
                <a:cubicBezTo>
                  <a:pt x="3944599" y="1150787"/>
                  <a:pt x="3944793" y="1148393"/>
                  <a:pt x="3945505" y="1146193"/>
                </a:cubicBezTo>
                <a:cubicBezTo>
                  <a:pt x="3909652" y="1119529"/>
                  <a:pt x="3871145" y="1096684"/>
                  <a:pt x="3830698" y="1077981"/>
                </a:cubicBezTo>
                <a:cubicBezTo>
                  <a:pt x="3828562" y="1079470"/>
                  <a:pt x="3825973" y="1080376"/>
                  <a:pt x="3823191" y="1080376"/>
                </a:cubicBezTo>
                <a:cubicBezTo>
                  <a:pt x="3815942" y="1080376"/>
                  <a:pt x="3810053" y="1074487"/>
                  <a:pt x="3810053" y="1067238"/>
                </a:cubicBezTo>
                <a:cubicBezTo>
                  <a:pt x="3810053" y="1063614"/>
                  <a:pt x="3811526" y="1060330"/>
                  <a:pt x="3813904" y="1057952"/>
                </a:cubicBezTo>
                <a:close/>
                <a:moveTo>
                  <a:pt x="3823126" y="1054101"/>
                </a:moveTo>
                <a:lnTo>
                  <a:pt x="3823191" y="1054101"/>
                </a:lnTo>
                <a:lnTo>
                  <a:pt x="3823159" y="1054115"/>
                </a:lnTo>
                <a:close/>
                <a:moveTo>
                  <a:pt x="4134024" y="1048924"/>
                </a:moveTo>
                <a:cubicBezTo>
                  <a:pt x="4129558" y="1048924"/>
                  <a:pt x="4125934" y="1052548"/>
                  <a:pt x="4125934" y="1057013"/>
                </a:cubicBezTo>
                <a:cubicBezTo>
                  <a:pt x="4125934" y="1061479"/>
                  <a:pt x="4129558" y="1065103"/>
                  <a:pt x="4134024" y="1065103"/>
                </a:cubicBezTo>
                <a:cubicBezTo>
                  <a:pt x="4138489" y="1065103"/>
                  <a:pt x="4142113" y="1061479"/>
                  <a:pt x="4142113" y="1057013"/>
                </a:cubicBezTo>
                <a:cubicBezTo>
                  <a:pt x="4142113" y="1052548"/>
                  <a:pt x="4138489" y="1048924"/>
                  <a:pt x="4134024" y="1048924"/>
                </a:cubicBezTo>
                <a:close/>
                <a:moveTo>
                  <a:pt x="5272905" y="1048730"/>
                </a:moveTo>
                <a:cubicBezTo>
                  <a:pt x="5280153" y="1048730"/>
                  <a:pt x="5286042" y="1054619"/>
                  <a:pt x="5286042" y="1061867"/>
                </a:cubicBezTo>
                <a:cubicBezTo>
                  <a:pt x="5286042" y="1066592"/>
                  <a:pt x="5283453" y="1070734"/>
                  <a:pt x="5279700" y="1073063"/>
                </a:cubicBezTo>
                <a:cubicBezTo>
                  <a:pt x="5326037" y="1206315"/>
                  <a:pt x="5356712" y="1344549"/>
                  <a:pt x="5370950" y="1484272"/>
                </a:cubicBezTo>
                <a:lnTo>
                  <a:pt x="5371015" y="1484272"/>
                </a:lnTo>
                <a:cubicBezTo>
                  <a:pt x="5378392" y="1484984"/>
                  <a:pt x="5384217" y="1491132"/>
                  <a:pt x="5384217" y="1498704"/>
                </a:cubicBezTo>
                <a:cubicBezTo>
                  <a:pt x="5384217" y="1506728"/>
                  <a:pt x="5377680" y="1513265"/>
                  <a:pt x="5369655" y="1513265"/>
                </a:cubicBezTo>
                <a:cubicBezTo>
                  <a:pt x="5361631" y="1513265"/>
                  <a:pt x="5355094" y="1506728"/>
                  <a:pt x="5355094" y="1498704"/>
                </a:cubicBezTo>
                <a:cubicBezTo>
                  <a:pt x="5355094" y="1492491"/>
                  <a:pt x="5359107" y="1487184"/>
                  <a:pt x="5364608" y="1485113"/>
                </a:cubicBezTo>
                <a:cubicBezTo>
                  <a:pt x="5350370" y="1345714"/>
                  <a:pt x="5319759" y="1207803"/>
                  <a:pt x="5273552" y="1074940"/>
                </a:cubicBezTo>
                <a:cubicBezTo>
                  <a:pt x="5273357" y="1075005"/>
                  <a:pt x="5273163" y="1075005"/>
                  <a:pt x="5272905" y="1075005"/>
                </a:cubicBezTo>
                <a:cubicBezTo>
                  <a:pt x="5265656" y="1075005"/>
                  <a:pt x="5259767" y="1069116"/>
                  <a:pt x="5259767" y="1061867"/>
                </a:cubicBezTo>
                <a:cubicBezTo>
                  <a:pt x="5259767" y="1054619"/>
                  <a:pt x="5265656" y="1048730"/>
                  <a:pt x="5272905" y="1048730"/>
                </a:cubicBezTo>
                <a:close/>
                <a:moveTo>
                  <a:pt x="1359305" y="1041417"/>
                </a:moveTo>
                <a:cubicBezTo>
                  <a:pt x="1354840" y="1041417"/>
                  <a:pt x="1351216" y="1045041"/>
                  <a:pt x="1351216" y="1049506"/>
                </a:cubicBezTo>
                <a:cubicBezTo>
                  <a:pt x="1351216" y="1053972"/>
                  <a:pt x="1354840" y="1057596"/>
                  <a:pt x="1359305" y="1057596"/>
                </a:cubicBezTo>
                <a:lnTo>
                  <a:pt x="1359305" y="1057531"/>
                </a:lnTo>
                <a:cubicBezTo>
                  <a:pt x="1363771" y="1057531"/>
                  <a:pt x="1367395" y="1053907"/>
                  <a:pt x="1367395" y="1049442"/>
                </a:cubicBezTo>
                <a:cubicBezTo>
                  <a:pt x="1367395" y="1046076"/>
                  <a:pt x="1365389" y="1043229"/>
                  <a:pt x="1362476" y="1041999"/>
                </a:cubicBezTo>
                <a:cubicBezTo>
                  <a:pt x="1362218" y="1042064"/>
                  <a:pt x="1362023" y="1042258"/>
                  <a:pt x="1361700" y="1042258"/>
                </a:cubicBezTo>
                <a:cubicBezTo>
                  <a:pt x="1361376" y="1042258"/>
                  <a:pt x="1361117" y="1042193"/>
                  <a:pt x="1360794" y="1042129"/>
                </a:cubicBezTo>
                <a:cubicBezTo>
                  <a:pt x="1360341" y="1041999"/>
                  <a:pt x="1359888" y="1041740"/>
                  <a:pt x="1359564" y="1041417"/>
                </a:cubicBezTo>
                <a:cubicBezTo>
                  <a:pt x="1359435" y="1041417"/>
                  <a:pt x="1359370" y="1041417"/>
                  <a:pt x="1359305" y="1041417"/>
                </a:cubicBezTo>
                <a:close/>
                <a:moveTo>
                  <a:pt x="2801447" y="1039217"/>
                </a:moveTo>
                <a:cubicBezTo>
                  <a:pt x="2796981" y="1039217"/>
                  <a:pt x="2793357" y="1042841"/>
                  <a:pt x="2793357" y="1047306"/>
                </a:cubicBezTo>
                <a:cubicBezTo>
                  <a:pt x="2793357" y="1051772"/>
                  <a:pt x="2796981" y="1055396"/>
                  <a:pt x="2801447" y="1055396"/>
                </a:cubicBezTo>
                <a:cubicBezTo>
                  <a:pt x="2805912" y="1055396"/>
                  <a:pt x="2809536" y="1051772"/>
                  <a:pt x="2809536" y="1047306"/>
                </a:cubicBezTo>
                <a:cubicBezTo>
                  <a:pt x="2809536" y="1042841"/>
                  <a:pt x="2805912" y="1039217"/>
                  <a:pt x="2801447" y="1039217"/>
                </a:cubicBezTo>
                <a:close/>
                <a:moveTo>
                  <a:pt x="2994496" y="1038181"/>
                </a:moveTo>
                <a:cubicBezTo>
                  <a:pt x="2990031" y="1038181"/>
                  <a:pt x="2986407" y="1041805"/>
                  <a:pt x="2986407" y="1046270"/>
                </a:cubicBezTo>
                <a:cubicBezTo>
                  <a:pt x="2986407" y="1050736"/>
                  <a:pt x="2990031" y="1054360"/>
                  <a:pt x="2994496" y="1054360"/>
                </a:cubicBezTo>
                <a:cubicBezTo>
                  <a:pt x="2998962" y="1054360"/>
                  <a:pt x="3002586" y="1050736"/>
                  <a:pt x="3002586" y="1046270"/>
                </a:cubicBezTo>
                <a:cubicBezTo>
                  <a:pt x="3002586" y="1041805"/>
                  <a:pt x="2998962" y="1038181"/>
                  <a:pt x="2994496" y="1038181"/>
                </a:cubicBezTo>
                <a:close/>
                <a:moveTo>
                  <a:pt x="4703918" y="1035204"/>
                </a:moveTo>
                <a:lnTo>
                  <a:pt x="4705989" y="1038957"/>
                </a:lnTo>
                <a:cubicBezTo>
                  <a:pt x="4743265" y="1106716"/>
                  <a:pt x="4774653" y="1178163"/>
                  <a:pt x="4799245" y="1251292"/>
                </a:cubicBezTo>
                <a:lnTo>
                  <a:pt x="4799892" y="1253169"/>
                </a:lnTo>
                <a:lnTo>
                  <a:pt x="4757827" y="1295235"/>
                </a:lnTo>
                <a:lnTo>
                  <a:pt x="4756209" y="1290187"/>
                </a:lnTo>
                <a:cubicBezTo>
                  <a:pt x="4744042" y="1251681"/>
                  <a:pt x="4729804" y="1213368"/>
                  <a:pt x="4713949" y="1176156"/>
                </a:cubicBezTo>
                <a:lnTo>
                  <a:pt x="4683338" y="1206767"/>
                </a:lnTo>
                <a:cubicBezTo>
                  <a:pt x="4705536" y="1260676"/>
                  <a:pt x="4723915" y="1316591"/>
                  <a:pt x="4738023" y="1373089"/>
                </a:cubicBezTo>
                <a:cubicBezTo>
                  <a:pt x="4738217" y="1373089"/>
                  <a:pt x="4738606" y="1373089"/>
                  <a:pt x="4738606" y="1373089"/>
                </a:cubicBezTo>
                <a:lnTo>
                  <a:pt x="4738606" y="1373024"/>
                </a:lnTo>
                <a:cubicBezTo>
                  <a:pt x="4746631" y="1373024"/>
                  <a:pt x="4753167" y="1379560"/>
                  <a:pt x="4753167" y="1387585"/>
                </a:cubicBezTo>
                <a:cubicBezTo>
                  <a:pt x="4753167" y="1395610"/>
                  <a:pt x="4746631" y="1402146"/>
                  <a:pt x="4738606" y="1402146"/>
                </a:cubicBezTo>
                <a:cubicBezTo>
                  <a:pt x="4730581" y="1402146"/>
                  <a:pt x="4724044" y="1395610"/>
                  <a:pt x="4724044" y="1387585"/>
                </a:cubicBezTo>
                <a:cubicBezTo>
                  <a:pt x="4724044" y="1382020"/>
                  <a:pt x="4727216" y="1377230"/>
                  <a:pt x="4731810" y="1374771"/>
                </a:cubicBezTo>
                <a:cubicBezTo>
                  <a:pt x="4717637" y="1317821"/>
                  <a:pt x="4699064" y="1261517"/>
                  <a:pt x="4676607" y="1207220"/>
                </a:cubicBezTo>
                <a:lnTo>
                  <a:pt x="4675766" y="1205214"/>
                </a:lnTo>
                <a:lnTo>
                  <a:pt x="4716149" y="1164831"/>
                </a:lnTo>
                <a:lnTo>
                  <a:pt x="4718026" y="1169232"/>
                </a:lnTo>
                <a:cubicBezTo>
                  <a:pt x="4734076" y="1206379"/>
                  <a:pt x="4748443" y="1244691"/>
                  <a:pt x="4760804" y="1283197"/>
                </a:cubicBezTo>
                <a:lnTo>
                  <a:pt x="4792514" y="1251486"/>
                </a:lnTo>
                <a:cubicBezTo>
                  <a:pt x="4768569" y="1180751"/>
                  <a:pt x="4738282" y="1111569"/>
                  <a:pt x="4702429" y="1045882"/>
                </a:cubicBezTo>
                <a:lnTo>
                  <a:pt x="4672854" y="1075458"/>
                </a:lnTo>
                <a:cubicBezTo>
                  <a:pt x="4678872" y="1086718"/>
                  <a:pt x="4684697" y="1098044"/>
                  <a:pt x="4690198" y="1109175"/>
                </a:cubicBezTo>
                <a:cubicBezTo>
                  <a:pt x="4691686" y="1108657"/>
                  <a:pt x="4693240" y="1108334"/>
                  <a:pt x="4694922" y="1108334"/>
                </a:cubicBezTo>
                <a:cubicBezTo>
                  <a:pt x="4702947" y="1108334"/>
                  <a:pt x="4709483" y="1114870"/>
                  <a:pt x="4709483" y="1122895"/>
                </a:cubicBezTo>
                <a:cubicBezTo>
                  <a:pt x="4709483" y="1130920"/>
                  <a:pt x="4702947" y="1137456"/>
                  <a:pt x="4694922" y="1137456"/>
                </a:cubicBezTo>
                <a:cubicBezTo>
                  <a:pt x="4686897" y="1137456"/>
                  <a:pt x="4680361" y="1130920"/>
                  <a:pt x="4680361" y="1122895"/>
                </a:cubicBezTo>
                <a:cubicBezTo>
                  <a:pt x="4680361" y="1118882"/>
                  <a:pt x="4681979" y="1115258"/>
                  <a:pt x="4684632" y="1112605"/>
                </a:cubicBezTo>
                <a:cubicBezTo>
                  <a:pt x="4678743" y="1100632"/>
                  <a:pt x="4672465" y="1088466"/>
                  <a:pt x="4665994" y="1076428"/>
                </a:cubicBezTo>
                <a:lnTo>
                  <a:pt x="4664829" y="1074293"/>
                </a:lnTo>
                <a:close/>
                <a:moveTo>
                  <a:pt x="6031964" y="1033845"/>
                </a:moveTo>
                <a:lnTo>
                  <a:pt x="6031978" y="1033879"/>
                </a:lnTo>
                <a:lnTo>
                  <a:pt x="6031964" y="1033909"/>
                </a:lnTo>
                <a:close/>
                <a:moveTo>
                  <a:pt x="5013132" y="1033845"/>
                </a:moveTo>
                <a:cubicBezTo>
                  <a:pt x="5008667" y="1033845"/>
                  <a:pt x="5005043" y="1037469"/>
                  <a:pt x="5005043" y="1041934"/>
                </a:cubicBezTo>
                <a:cubicBezTo>
                  <a:pt x="5005043" y="1046400"/>
                  <a:pt x="5008667" y="1050024"/>
                  <a:pt x="5013132" y="1050024"/>
                </a:cubicBezTo>
                <a:cubicBezTo>
                  <a:pt x="5017598" y="1050024"/>
                  <a:pt x="5021222" y="1046400"/>
                  <a:pt x="5021222" y="1041934"/>
                </a:cubicBezTo>
                <a:cubicBezTo>
                  <a:pt x="5021222" y="1037469"/>
                  <a:pt x="5017598" y="1033845"/>
                  <a:pt x="5013132" y="1033845"/>
                </a:cubicBezTo>
                <a:close/>
                <a:moveTo>
                  <a:pt x="2801317" y="1032745"/>
                </a:moveTo>
                <a:cubicBezTo>
                  <a:pt x="2809342" y="1032745"/>
                  <a:pt x="2815878" y="1039281"/>
                  <a:pt x="2815878" y="1047306"/>
                </a:cubicBezTo>
                <a:cubicBezTo>
                  <a:pt x="2815878" y="1055331"/>
                  <a:pt x="2809342" y="1061867"/>
                  <a:pt x="2801317" y="1061867"/>
                </a:cubicBezTo>
                <a:cubicBezTo>
                  <a:pt x="2798793" y="1061867"/>
                  <a:pt x="2796399" y="1061156"/>
                  <a:pt x="2794328" y="1059991"/>
                </a:cubicBezTo>
                <a:cubicBezTo>
                  <a:pt x="2757440" y="1106198"/>
                  <a:pt x="2724693" y="1155900"/>
                  <a:pt x="2696800" y="1207932"/>
                </a:cubicBezTo>
                <a:cubicBezTo>
                  <a:pt x="2699518" y="1210392"/>
                  <a:pt x="2701266" y="1213822"/>
                  <a:pt x="2701266" y="1217769"/>
                </a:cubicBezTo>
                <a:cubicBezTo>
                  <a:pt x="2701266" y="1225018"/>
                  <a:pt x="2695376" y="1230907"/>
                  <a:pt x="2688128" y="1230907"/>
                </a:cubicBezTo>
                <a:lnTo>
                  <a:pt x="2688063" y="1230777"/>
                </a:lnTo>
                <a:cubicBezTo>
                  <a:pt x="2680815" y="1230777"/>
                  <a:pt x="2674926" y="1224888"/>
                  <a:pt x="2674926" y="1217640"/>
                </a:cubicBezTo>
                <a:cubicBezTo>
                  <a:pt x="2674926" y="1210392"/>
                  <a:pt x="2680815" y="1204502"/>
                  <a:pt x="2688063" y="1204502"/>
                </a:cubicBezTo>
                <a:cubicBezTo>
                  <a:pt x="2689099" y="1204502"/>
                  <a:pt x="2690070" y="1204697"/>
                  <a:pt x="2691040" y="1204891"/>
                </a:cubicBezTo>
                <a:cubicBezTo>
                  <a:pt x="2719192" y="1152406"/>
                  <a:pt x="2752262" y="1102251"/>
                  <a:pt x="2789474" y="1055655"/>
                </a:cubicBezTo>
                <a:cubicBezTo>
                  <a:pt x="2787792" y="1053325"/>
                  <a:pt x="2786756" y="1050413"/>
                  <a:pt x="2786756" y="1047306"/>
                </a:cubicBezTo>
                <a:cubicBezTo>
                  <a:pt x="2786756" y="1039281"/>
                  <a:pt x="2793292" y="1032745"/>
                  <a:pt x="2801317" y="1032745"/>
                </a:cubicBezTo>
                <a:close/>
                <a:moveTo>
                  <a:pt x="2994496" y="1031709"/>
                </a:moveTo>
                <a:cubicBezTo>
                  <a:pt x="3002521" y="1031709"/>
                  <a:pt x="3009058" y="1038245"/>
                  <a:pt x="3009058" y="1046270"/>
                </a:cubicBezTo>
                <a:cubicBezTo>
                  <a:pt x="3009058" y="1054295"/>
                  <a:pt x="3002521" y="1060831"/>
                  <a:pt x="2994496" y="1060831"/>
                </a:cubicBezTo>
                <a:cubicBezTo>
                  <a:pt x="2991325" y="1060831"/>
                  <a:pt x="2988413" y="1059796"/>
                  <a:pt x="2986018" y="1058049"/>
                </a:cubicBezTo>
                <a:lnTo>
                  <a:pt x="2985954" y="1057984"/>
                </a:lnTo>
                <a:cubicBezTo>
                  <a:pt x="2966021" y="1076752"/>
                  <a:pt x="2946800" y="1096684"/>
                  <a:pt x="2928680" y="1117329"/>
                </a:cubicBezTo>
                <a:cubicBezTo>
                  <a:pt x="2930492" y="1119594"/>
                  <a:pt x="2931592" y="1122377"/>
                  <a:pt x="2931592" y="1125483"/>
                </a:cubicBezTo>
                <a:cubicBezTo>
                  <a:pt x="2931592" y="1132731"/>
                  <a:pt x="2925703" y="1138621"/>
                  <a:pt x="2918454" y="1138621"/>
                </a:cubicBezTo>
                <a:cubicBezTo>
                  <a:pt x="2911206" y="1138621"/>
                  <a:pt x="2905317" y="1132731"/>
                  <a:pt x="2905317" y="1125483"/>
                </a:cubicBezTo>
                <a:cubicBezTo>
                  <a:pt x="2905317" y="1118235"/>
                  <a:pt x="2911206" y="1112346"/>
                  <a:pt x="2918454" y="1112346"/>
                </a:cubicBezTo>
                <a:cubicBezTo>
                  <a:pt x="2920266" y="1112346"/>
                  <a:pt x="2922014" y="1112734"/>
                  <a:pt x="2923567" y="1113381"/>
                </a:cubicBezTo>
                <a:cubicBezTo>
                  <a:pt x="2941947" y="1092348"/>
                  <a:pt x="2961426" y="1072157"/>
                  <a:pt x="2981747" y="1053130"/>
                </a:cubicBezTo>
                <a:cubicBezTo>
                  <a:pt x="2980647" y="1051124"/>
                  <a:pt x="2979935" y="1048794"/>
                  <a:pt x="2979935" y="1046270"/>
                </a:cubicBezTo>
                <a:cubicBezTo>
                  <a:pt x="2979935" y="1038245"/>
                  <a:pt x="2986472" y="1031709"/>
                  <a:pt x="2994496" y="1031709"/>
                </a:cubicBezTo>
                <a:close/>
                <a:moveTo>
                  <a:pt x="4481875" y="1030091"/>
                </a:moveTo>
                <a:cubicBezTo>
                  <a:pt x="4477410" y="1030091"/>
                  <a:pt x="4473786" y="1033715"/>
                  <a:pt x="4473786" y="1038181"/>
                </a:cubicBezTo>
                <a:cubicBezTo>
                  <a:pt x="4473786" y="1042646"/>
                  <a:pt x="4477410" y="1046270"/>
                  <a:pt x="4481875" y="1046270"/>
                </a:cubicBezTo>
                <a:cubicBezTo>
                  <a:pt x="4486341" y="1046270"/>
                  <a:pt x="4489965" y="1042646"/>
                  <a:pt x="4489965" y="1038181"/>
                </a:cubicBezTo>
                <a:cubicBezTo>
                  <a:pt x="4489965" y="1033715"/>
                  <a:pt x="4486341" y="1030091"/>
                  <a:pt x="4481875" y="1030091"/>
                </a:cubicBezTo>
                <a:close/>
                <a:moveTo>
                  <a:pt x="3251226" y="1029509"/>
                </a:moveTo>
                <a:cubicBezTo>
                  <a:pt x="3246761" y="1029509"/>
                  <a:pt x="3243137" y="1033133"/>
                  <a:pt x="3243137" y="1037598"/>
                </a:cubicBezTo>
                <a:cubicBezTo>
                  <a:pt x="3243137" y="1042064"/>
                  <a:pt x="3246761" y="1045688"/>
                  <a:pt x="3251226" y="1045688"/>
                </a:cubicBezTo>
                <a:cubicBezTo>
                  <a:pt x="3255692" y="1045688"/>
                  <a:pt x="3259316" y="1042064"/>
                  <a:pt x="3259316" y="1037598"/>
                </a:cubicBezTo>
                <a:cubicBezTo>
                  <a:pt x="3259316" y="1033133"/>
                  <a:pt x="3255692" y="1029509"/>
                  <a:pt x="3251226" y="1029509"/>
                </a:cubicBezTo>
                <a:close/>
                <a:moveTo>
                  <a:pt x="5312446" y="1028992"/>
                </a:moveTo>
                <a:cubicBezTo>
                  <a:pt x="5307980" y="1028992"/>
                  <a:pt x="5304356" y="1032616"/>
                  <a:pt x="5304356" y="1037081"/>
                </a:cubicBezTo>
                <a:cubicBezTo>
                  <a:pt x="5304356" y="1041547"/>
                  <a:pt x="5307980" y="1045171"/>
                  <a:pt x="5312446" y="1045171"/>
                </a:cubicBezTo>
                <a:cubicBezTo>
                  <a:pt x="5316911" y="1045171"/>
                  <a:pt x="5320535" y="1041547"/>
                  <a:pt x="5320535" y="1037081"/>
                </a:cubicBezTo>
                <a:cubicBezTo>
                  <a:pt x="5320535" y="1032616"/>
                  <a:pt x="5316911" y="1028992"/>
                  <a:pt x="5312446" y="1028992"/>
                </a:cubicBezTo>
                <a:close/>
                <a:moveTo>
                  <a:pt x="4596553" y="1028279"/>
                </a:moveTo>
                <a:cubicBezTo>
                  <a:pt x="4603801" y="1028279"/>
                  <a:pt x="4609690" y="1034168"/>
                  <a:pt x="4609690" y="1041416"/>
                </a:cubicBezTo>
                <a:cubicBezTo>
                  <a:pt x="4609690" y="1045235"/>
                  <a:pt x="4608072" y="1048600"/>
                  <a:pt x="4605548" y="1050994"/>
                </a:cubicBezTo>
                <a:cubicBezTo>
                  <a:pt x="4625869" y="1085294"/>
                  <a:pt x="4644572" y="1120759"/>
                  <a:pt x="4661334" y="1156806"/>
                </a:cubicBezTo>
                <a:cubicBezTo>
                  <a:pt x="4661981" y="1156741"/>
                  <a:pt x="4662693" y="1156612"/>
                  <a:pt x="4663404" y="1156612"/>
                </a:cubicBezTo>
                <a:cubicBezTo>
                  <a:pt x="4670653" y="1156612"/>
                  <a:pt x="4676542" y="1162501"/>
                  <a:pt x="4676542" y="1169749"/>
                </a:cubicBezTo>
                <a:cubicBezTo>
                  <a:pt x="4676542" y="1176997"/>
                  <a:pt x="4670653" y="1182887"/>
                  <a:pt x="4663404" y="1182887"/>
                </a:cubicBezTo>
                <a:cubicBezTo>
                  <a:pt x="4656156" y="1182887"/>
                  <a:pt x="4650267" y="1176997"/>
                  <a:pt x="4650267" y="1169749"/>
                </a:cubicBezTo>
                <a:cubicBezTo>
                  <a:pt x="4650267" y="1165543"/>
                  <a:pt x="4652273" y="1161789"/>
                  <a:pt x="4655380" y="1159395"/>
                </a:cubicBezTo>
                <a:cubicBezTo>
                  <a:pt x="4638683" y="1123542"/>
                  <a:pt x="4620045" y="1088271"/>
                  <a:pt x="4599853" y="1054101"/>
                </a:cubicBezTo>
                <a:cubicBezTo>
                  <a:pt x="4598818" y="1054360"/>
                  <a:pt x="4597717" y="1054554"/>
                  <a:pt x="4596553" y="1054554"/>
                </a:cubicBezTo>
                <a:cubicBezTo>
                  <a:pt x="4589304" y="1054554"/>
                  <a:pt x="4583415" y="1048665"/>
                  <a:pt x="4583415" y="1041416"/>
                </a:cubicBezTo>
                <a:cubicBezTo>
                  <a:pt x="4583415" y="1034168"/>
                  <a:pt x="4589304" y="1028279"/>
                  <a:pt x="4596553" y="1028279"/>
                </a:cubicBezTo>
                <a:close/>
                <a:moveTo>
                  <a:pt x="5013132" y="1027373"/>
                </a:moveTo>
                <a:cubicBezTo>
                  <a:pt x="5021157" y="1027373"/>
                  <a:pt x="5027693" y="1033909"/>
                  <a:pt x="5027693" y="1041934"/>
                </a:cubicBezTo>
                <a:cubicBezTo>
                  <a:pt x="5027693" y="1046206"/>
                  <a:pt x="5025816" y="1050024"/>
                  <a:pt x="5022840" y="1052677"/>
                </a:cubicBezTo>
                <a:cubicBezTo>
                  <a:pt x="5022904" y="1052871"/>
                  <a:pt x="5023098" y="1053001"/>
                  <a:pt x="5023163" y="1053195"/>
                </a:cubicBezTo>
                <a:cubicBezTo>
                  <a:pt x="5056751" y="1132990"/>
                  <a:pt x="5083738" y="1216021"/>
                  <a:pt x="5103800" y="1300282"/>
                </a:cubicBezTo>
                <a:cubicBezTo>
                  <a:pt x="5109883" y="1301512"/>
                  <a:pt x="5114478" y="1306819"/>
                  <a:pt x="5114478" y="1313226"/>
                </a:cubicBezTo>
                <a:cubicBezTo>
                  <a:pt x="5114478" y="1320474"/>
                  <a:pt x="5108589" y="1326363"/>
                  <a:pt x="5101341" y="1326363"/>
                </a:cubicBezTo>
                <a:cubicBezTo>
                  <a:pt x="5094093" y="1326363"/>
                  <a:pt x="5088203" y="1320474"/>
                  <a:pt x="5088203" y="1313226"/>
                </a:cubicBezTo>
                <a:cubicBezTo>
                  <a:pt x="5088203" y="1307336"/>
                  <a:pt x="5092022" y="1302418"/>
                  <a:pt x="5097328" y="1300735"/>
                </a:cubicBezTo>
                <a:cubicBezTo>
                  <a:pt x="5077396" y="1217251"/>
                  <a:pt x="5050538" y="1134932"/>
                  <a:pt x="5017274" y="1055848"/>
                </a:cubicBezTo>
                <a:cubicBezTo>
                  <a:pt x="5015980" y="1056237"/>
                  <a:pt x="5014556" y="1056495"/>
                  <a:pt x="5013132" y="1056495"/>
                </a:cubicBezTo>
                <a:cubicBezTo>
                  <a:pt x="5005107" y="1056495"/>
                  <a:pt x="4998571" y="1049959"/>
                  <a:pt x="4998571" y="1041934"/>
                </a:cubicBezTo>
                <a:cubicBezTo>
                  <a:pt x="4998571" y="1033909"/>
                  <a:pt x="5005107" y="1027373"/>
                  <a:pt x="5013132" y="1027373"/>
                </a:cubicBezTo>
                <a:close/>
                <a:moveTo>
                  <a:pt x="4481875" y="1023490"/>
                </a:moveTo>
                <a:cubicBezTo>
                  <a:pt x="4489900" y="1023490"/>
                  <a:pt x="4496436" y="1030026"/>
                  <a:pt x="4496436" y="1038051"/>
                </a:cubicBezTo>
                <a:cubicBezTo>
                  <a:pt x="4496436" y="1041481"/>
                  <a:pt x="4495207" y="1044588"/>
                  <a:pt x="4493265" y="1047047"/>
                </a:cubicBezTo>
                <a:cubicBezTo>
                  <a:pt x="4539279" y="1116099"/>
                  <a:pt x="4577591" y="1190200"/>
                  <a:pt x="4607166" y="1267406"/>
                </a:cubicBezTo>
                <a:cubicBezTo>
                  <a:pt x="4607490" y="1267406"/>
                  <a:pt x="4608072" y="1267342"/>
                  <a:pt x="4608072" y="1267342"/>
                </a:cubicBezTo>
                <a:lnTo>
                  <a:pt x="4608072" y="1267277"/>
                </a:lnTo>
                <a:cubicBezTo>
                  <a:pt x="4616097" y="1267277"/>
                  <a:pt x="4622634" y="1273813"/>
                  <a:pt x="4622634" y="1281838"/>
                </a:cubicBezTo>
                <a:cubicBezTo>
                  <a:pt x="4622634" y="1289863"/>
                  <a:pt x="4616097" y="1296399"/>
                  <a:pt x="4608072" y="1296399"/>
                </a:cubicBezTo>
                <a:cubicBezTo>
                  <a:pt x="4600048" y="1296399"/>
                  <a:pt x="4593511" y="1289863"/>
                  <a:pt x="4593511" y="1281838"/>
                </a:cubicBezTo>
                <a:cubicBezTo>
                  <a:pt x="4593511" y="1276402"/>
                  <a:pt x="4596553" y="1271742"/>
                  <a:pt x="4600954" y="1269218"/>
                </a:cubicBezTo>
                <a:cubicBezTo>
                  <a:pt x="4571637" y="1192788"/>
                  <a:pt x="4533713" y="1119465"/>
                  <a:pt x="4488218" y="1051124"/>
                </a:cubicBezTo>
                <a:cubicBezTo>
                  <a:pt x="4486276" y="1052030"/>
                  <a:pt x="4484141" y="1052612"/>
                  <a:pt x="4481875" y="1052612"/>
                </a:cubicBezTo>
                <a:cubicBezTo>
                  <a:pt x="4473850" y="1052612"/>
                  <a:pt x="4467314" y="1046076"/>
                  <a:pt x="4467314" y="1038051"/>
                </a:cubicBezTo>
                <a:cubicBezTo>
                  <a:pt x="4467314" y="1030026"/>
                  <a:pt x="4473850" y="1023490"/>
                  <a:pt x="4481875" y="1023490"/>
                </a:cubicBezTo>
                <a:close/>
                <a:moveTo>
                  <a:pt x="3251162" y="1023037"/>
                </a:moveTo>
                <a:cubicBezTo>
                  <a:pt x="3259186" y="1023037"/>
                  <a:pt x="3265723" y="1029573"/>
                  <a:pt x="3265723" y="1037598"/>
                </a:cubicBezTo>
                <a:cubicBezTo>
                  <a:pt x="3265723" y="1045623"/>
                  <a:pt x="3259186" y="1052159"/>
                  <a:pt x="3251162" y="1052159"/>
                </a:cubicBezTo>
                <a:cubicBezTo>
                  <a:pt x="3247149" y="1052159"/>
                  <a:pt x="3243525" y="1050541"/>
                  <a:pt x="3240872" y="1047888"/>
                </a:cubicBezTo>
                <a:cubicBezTo>
                  <a:pt x="3224498" y="1056237"/>
                  <a:pt x="3208255" y="1065426"/>
                  <a:pt x="3192334" y="1075328"/>
                </a:cubicBezTo>
                <a:cubicBezTo>
                  <a:pt x="3192787" y="1076687"/>
                  <a:pt x="3193111" y="1078111"/>
                  <a:pt x="3193111" y="1079664"/>
                </a:cubicBezTo>
                <a:cubicBezTo>
                  <a:pt x="3193111" y="1086912"/>
                  <a:pt x="3187222" y="1092801"/>
                  <a:pt x="3179973" y="1092801"/>
                </a:cubicBezTo>
                <a:cubicBezTo>
                  <a:pt x="3172725" y="1092801"/>
                  <a:pt x="3166836" y="1086912"/>
                  <a:pt x="3166836" y="1079664"/>
                </a:cubicBezTo>
                <a:cubicBezTo>
                  <a:pt x="3166836" y="1072416"/>
                  <a:pt x="3172725" y="1066526"/>
                  <a:pt x="3179973" y="1066526"/>
                </a:cubicBezTo>
                <a:lnTo>
                  <a:pt x="3179909" y="1066462"/>
                </a:lnTo>
                <a:cubicBezTo>
                  <a:pt x="3183339" y="1066462"/>
                  <a:pt x="3186380" y="1067756"/>
                  <a:pt x="3188710" y="1069892"/>
                </a:cubicBezTo>
                <a:cubicBezTo>
                  <a:pt x="3204695" y="1059990"/>
                  <a:pt x="3221068" y="1050736"/>
                  <a:pt x="3237442" y="1042322"/>
                </a:cubicBezTo>
                <a:cubicBezTo>
                  <a:pt x="3236924" y="1040834"/>
                  <a:pt x="3236600" y="1039281"/>
                  <a:pt x="3236600" y="1037598"/>
                </a:cubicBezTo>
                <a:cubicBezTo>
                  <a:pt x="3236600" y="1029573"/>
                  <a:pt x="3243137" y="1023037"/>
                  <a:pt x="3251162" y="1023037"/>
                </a:cubicBezTo>
                <a:close/>
                <a:moveTo>
                  <a:pt x="3937221" y="1018183"/>
                </a:moveTo>
                <a:cubicBezTo>
                  <a:pt x="3932755" y="1018183"/>
                  <a:pt x="3929131" y="1021807"/>
                  <a:pt x="3929131" y="1026273"/>
                </a:cubicBezTo>
                <a:cubicBezTo>
                  <a:pt x="3929131" y="1030738"/>
                  <a:pt x="3932755" y="1034362"/>
                  <a:pt x="3937221" y="1034362"/>
                </a:cubicBezTo>
                <a:cubicBezTo>
                  <a:pt x="3941686" y="1034362"/>
                  <a:pt x="3945310" y="1030738"/>
                  <a:pt x="3945310" y="1026273"/>
                </a:cubicBezTo>
                <a:cubicBezTo>
                  <a:pt x="3945310" y="1021807"/>
                  <a:pt x="3941686" y="1018183"/>
                  <a:pt x="3937221" y="1018183"/>
                </a:cubicBezTo>
                <a:close/>
                <a:moveTo>
                  <a:pt x="6279893" y="1016048"/>
                </a:moveTo>
                <a:cubicBezTo>
                  <a:pt x="6275427" y="1016048"/>
                  <a:pt x="6271803" y="1019673"/>
                  <a:pt x="6271803" y="1024138"/>
                </a:cubicBezTo>
                <a:cubicBezTo>
                  <a:pt x="6271803" y="1028603"/>
                  <a:pt x="6275427" y="1032228"/>
                  <a:pt x="6279893" y="1032228"/>
                </a:cubicBezTo>
                <a:cubicBezTo>
                  <a:pt x="6284358" y="1032228"/>
                  <a:pt x="6287982" y="1028603"/>
                  <a:pt x="6287982" y="1024138"/>
                </a:cubicBezTo>
                <a:cubicBezTo>
                  <a:pt x="6287982" y="1019673"/>
                  <a:pt x="6284358" y="1016048"/>
                  <a:pt x="6279893" y="1016048"/>
                </a:cubicBezTo>
                <a:close/>
                <a:moveTo>
                  <a:pt x="5652532" y="1011065"/>
                </a:moveTo>
                <a:cubicBezTo>
                  <a:pt x="5659780" y="1011065"/>
                  <a:pt x="5665669" y="1016954"/>
                  <a:pt x="5665669" y="1024202"/>
                </a:cubicBezTo>
                <a:cubicBezTo>
                  <a:pt x="5665669" y="1028991"/>
                  <a:pt x="5663080" y="1033133"/>
                  <a:pt x="5659262" y="1035463"/>
                </a:cubicBezTo>
                <a:cubicBezTo>
                  <a:pt x="5691167" y="1140627"/>
                  <a:pt x="5715242" y="1248704"/>
                  <a:pt x="5730838" y="1357039"/>
                </a:cubicBezTo>
                <a:cubicBezTo>
                  <a:pt x="5738411" y="1357492"/>
                  <a:pt x="5744429" y="1363446"/>
                  <a:pt x="5744429" y="1371471"/>
                </a:cubicBezTo>
                <a:cubicBezTo>
                  <a:pt x="5744429" y="1379496"/>
                  <a:pt x="5737893" y="1386032"/>
                  <a:pt x="5729868" y="1386032"/>
                </a:cubicBezTo>
                <a:cubicBezTo>
                  <a:pt x="5725855" y="1386032"/>
                  <a:pt x="5722215" y="1384398"/>
                  <a:pt x="5719578" y="1381761"/>
                </a:cubicBezTo>
                <a:lnTo>
                  <a:pt x="5715324" y="1371511"/>
                </a:lnTo>
                <a:lnTo>
                  <a:pt x="5724432" y="1358075"/>
                </a:lnTo>
                <a:cubicBezTo>
                  <a:pt x="5708835" y="1249998"/>
                  <a:pt x="5684825" y="1142245"/>
                  <a:pt x="5653049" y="1037340"/>
                </a:cubicBezTo>
                <a:cubicBezTo>
                  <a:pt x="5652855" y="1037340"/>
                  <a:pt x="5652726" y="1037340"/>
                  <a:pt x="5652532" y="1037340"/>
                </a:cubicBezTo>
                <a:cubicBezTo>
                  <a:pt x="5645283" y="1037340"/>
                  <a:pt x="5639394" y="1031451"/>
                  <a:pt x="5639394" y="1024202"/>
                </a:cubicBezTo>
                <a:cubicBezTo>
                  <a:pt x="5639394" y="1016954"/>
                  <a:pt x="5645283" y="1011065"/>
                  <a:pt x="5652532" y="1011065"/>
                </a:cubicBezTo>
                <a:close/>
                <a:moveTo>
                  <a:pt x="3828562" y="1011000"/>
                </a:moveTo>
                <a:cubicBezTo>
                  <a:pt x="3835810" y="1011000"/>
                  <a:pt x="3841700" y="1016889"/>
                  <a:pt x="3841700" y="1024137"/>
                </a:cubicBezTo>
                <a:cubicBezTo>
                  <a:pt x="3841700" y="1024396"/>
                  <a:pt x="3841635" y="1024655"/>
                  <a:pt x="3841635" y="1024914"/>
                </a:cubicBezTo>
                <a:cubicBezTo>
                  <a:pt x="3914182" y="1056884"/>
                  <a:pt x="3980452" y="1100438"/>
                  <a:pt x="4038632" y="1154865"/>
                </a:cubicBezTo>
                <a:lnTo>
                  <a:pt x="4066913" y="1126584"/>
                </a:lnTo>
                <a:cubicBezTo>
                  <a:pt x="4038762" y="1100115"/>
                  <a:pt x="4008345" y="1075781"/>
                  <a:pt x="3976504" y="1054036"/>
                </a:cubicBezTo>
                <a:lnTo>
                  <a:pt x="3973269" y="1051836"/>
                </a:lnTo>
                <a:lnTo>
                  <a:pt x="4011451" y="1013653"/>
                </a:lnTo>
                <a:lnTo>
                  <a:pt x="4013652" y="1015207"/>
                </a:lnTo>
                <a:cubicBezTo>
                  <a:pt x="4071702" y="1055719"/>
                  <a:pt x="4124058" y="1103674"/>
                  <a:pt x="4169359" y="1157777"/>
                </a:cubicBezTo>
                <a:cubicBezTo>
                  <a:pt x="4171819" y="1155835"/>
                  <a:pt x="4174860" y="1154671"/>
                  <a:pt x="4178226" y="1154671"/>
                </a:cubicBezTo>
                <a:cubicBezTo>
                  <a:pt x="4186250" y="1154671"/>
                  <a:pt x="4192787" y="1161207"/>
                  <a:pt x="4192787" y="1169232"/>
                </a:cubicBezTo>
                <a:cubicBezTo>
                  <a:pt x="4192787" y="1177257"/>
                  <a:pt x="4186250" y="1183793"/>
                  <a:pt x="4178226" y="1183793"/>
                </a:cubicBezTo>
                <a:lnTo>
                  <a:pt x="4178290" y="1183728"/>
                </a:lnTo>
                <a:cubicBezTo>
                  <a:pt x="4170266" y="1183728"/>
                  <a:pt x="4163729" y="1177192"/>
                  <a:pt x="4163729" y="1169167"/>
                </a:cubicBezTo>
                <a:cubicBezTo>
                  <a:pt x="4163729" y="1166837"/>
                  <a:pt x="4164311" y="1164702"/>
                  <a:pt x="4165282" y="1162760"/>
                </a:cubicBezTo>
                <a:cubicBezTo>
                  <a:pt x="4120757" y="1109369"/>
                  <a:pt x="4069308" y="1062061"/>
                  <a:pt x="4012292" y="1021937"/>
                </a:cubicBezTo>
                <a:lnTo>
                  <a:pt x="3983429" y="1050801"/>
                </a:lnTo>
                <a:cubicBezTo>
                  <a:pt x="4015334" y="1072804"/>
                  <a:pt x="4045686" y="1097397"/>
                  <a:pt x="4073838" y="1124060"/>
                </a:cubicBezTo>
                <a:lnTo>
                  <a:pt x="4076232" y="1126325"/>
                </a:lnTo>
                <a:lnTo>
                  <a:pt x="4038762" y="1163796"/>
                </a:lnTo>
                <a:lnTo>
                  <a:pt x="4036496" y="1161660"/>
                </a:lnTo>
                <a:cubicBezTo>
                  <a:pt x="3978446" y="1106910"/>
                  <a:pt x="3912241" y="1063097"/>
                  <a:pt x="3839694" y="1031062"/>
                </a:cubicBezTo>
                <a:cubicBezTo>
                  <a:pt x="3837364" y="1034816"/>
                  <a:pt x="3833287" y="1037275"/>
                  <a:pt x="3828562" y="1037275"/>
                </a:cubicBezTo>
                <a:cubicBezTo>
                  <a:pt x="3821314" y="1037275"/>
                  <a:pt x="3815425" y="1031386"/>
                  <a:pt x="3815425" y="1024137"/>
                </a:cubicBezTo>
                <a:cubicBezTo>
                  <a:pt x="3815425" y="1016889"/>
                  <a:pt x="3821314" y="1011000"/>
                  <a:pt x="3828562" y="1011000"/>
                </a:cubicBezTo>
                <a:close/>
                <a:moveTo>
                  <a:pt x="361054" y="1004722"/>
                </a:moveTo>
                <a:cubicBezTo>
                  <a:pt x="356588" y="1004722"/>
                  <a:pt x="352964" y="1008346"/>
                  <a:pt x="352964" y="1012812"/>
                </a:cubicBezTo>
                <a:cubicBezTo>
                  <a:pt x="352964" y="1017277"/>
                  <a:pt x="356588" y="1020901"/>
                  <a:pt x="361054" y="1020901"/>
                </a:cubicBezTo>
                <a:cubicBezTo>
                  <a:pt x="365519" y="1020901"/>
                  <a:pt x="369143" y="1017277"/>
                  <a:pt x="369143" y="1012812"/>
                </a:cubicBezTo>
                <a:cubicBezTo>
                  <a:pt x="369143" y="1008346"/>
                  <a:pt x="365519" y="1004722"/>
                  <a:pt x="361054" y="1004722"/>
                </a:cubicBezTo>
                <a:close/>
                <a:moveTo>
                  <a:pt x="1420268" y="1000387"/>
                </a:moveTo>
                <a:cubicBezTo>
                  <a:pt x="1415802" y="1000387"/>
                  <a:pt x="1412178" y="1004011"/>
                  <a:pt x="1412178" y="1008476"/>
                </a:cubicBezTo>
                <a:cubicBezTo>
                  <a:pt x="1412178" y="1012942"/>
                  <a:pt x="1415802" y="1016566"/>
                  <a:pt x="1420268" y="1016566"/>
                </a:cubicBezTo>
                <a:cubicBezTo>
                  <a:pt x="1424733" y="1016566"/>
                  <a:pt x="1428357" y="1012942"/>
                  <a:pt x="1428357" y="1008476"/>
                </a:cubicBezTo>
                <a:cubicBezTo>
                  <a:pt x="1428357" y="1004011"/>
                  <a:pt x="1424733" y="1000387"/>
                  <a:pt x="1420268" y="1000387"/>
                </a:cubicBezTo>
                <a:close/>
                <a:moveTo>
                  <a:pt x="1227218" y="996633"/>
                </a:moveTo>
                <a:cubicBezTo>
                  <a:pt x="1222753" y="996633"/>
                  <a:pt x="1219129" y="1000257"/>
                  <a:pt x="1219129" y="1004722"/>
                </a:cubicBezTo>
                <a:cubicBezTo>
                  <a:pt x="1219129" y="1009188"/>
                  <a:pt x="1222753" y="1012812"/>
                  <a:pt x="1227218" y="1012812"/>
                </a:cubicBezTo>
                <a:cubicBezTo>
                  <a:pt x="1231684" y="1012812"/>
                  <a:pt x="1235308" y="1009188"/>
                  <a:pt x="1235308" y="1004722"/>
                </a:cubicBezTo>
                <a:cubicBezTo>
                  <a:pt x="1235308" y="1000257"/>
                  <a:pt x="1231684" y="996633"/>
                  <a:pt x="1227218" y="996633"/>
                </a:cubicBezTo>
                <a:close/>
                <a:moveTo>
                  <a:pt x="4395608" y="991262"/>
                </a:moveTo>
                <a:cubicBezTo>
                  <a:pt x="4391143" y="991262"/>
                  <a:pt x="4387518" y="994886"/>
                  <a:pt x="4387518" y="999351"/>
                </a:cubicBezTo>
                <a:cubicBezTo>
                  <a:pt x="4387518" y="1003817"/>
                  <a:pt x="4391143" y="1007441"/>
                  <a:pt x="4395608" y="1007441"/>
                </a:cubicBezTo>
                <a:cubicBezTo>
                  <a:pt x="4400073" y="1007441"/>
                  <a:pt x="4403697" y="1003817"/>
                  <a:pt x="4403697" y="999351"/>
                </a:cubicBezTo>
                <a:cubicBezTo>
                  <a:pt x="4403697" y="994886"/>
                  <a:pt x="4400073" y="991262"/>
                  <a:pt x="4395608" y="991262"/>
                </a:cubicBezTo>
                <a:close/>
                <a:moveTo>
                  <a:pt x="1227218" y="990161"/>
                </a:moveTo>
                <a:cubicBezTo>
                  <a:pt x="1235243" y="990161"/>
                  <a:pt x="1241780" y="996697"/>
                  <a:pt x="1241780" y="1004722"/>
                </a:cubicBezTo>
                <a:cubicBezTo>
                  <a:pt x="1241780" y="1012747"/>
                  <a:pt x="1235243" y="1019283"/>
                  <a:pt x="1227218" y="1019283"/>
                </a:cubicBezTo>
                <a:lnTo>
                  <a:pt x="1227283" y="1019219"/>
                </a:lnTo>
                <a:cubicBezTo>
                  <a:pt x="1226701" y="1019219"/>
                  <a:pt x="1226183" y="1019025"/>
                  <a:pt x="1225600" y="1019025"/>
                </a:cubicBezTo>
                <a:cubicBezTo>
                  <a:pt x="1214404" y="1059278"/>
                  <a:pt x="1204179" y="1099920"/>
                  <a:pt x="1195248" y="1140044"/>
                </a:cubicBezTo>
                <a:cubicBezTo>
                  <a:pt x="1198937" y="1142698"/>
                  <a:pt x="1201396" y="1147034"/>
                  <a:pt x="1201396" y="1151887"/>
                </a:cubicBezTo>
                <a:cubicBezTo>
                  <a:pt x="1201396" y="1159912"/>
                  <a:pt x="1194860" y="1166449"/>
                  <a:pt x="1186835" y="1166449"/>
                </a:cubicBezTo>
                <a:cubicBezTo>
                  <a:pt x="1178810" y="1166449"/>
                  <a:pt x="1172274" y="1159912"/>
                  <a:pt x="1172274" y="1151887"/>
                </a:cubicBezTo>
                <a:cubicBezTo>
                  <a:pt x="1172274" y="1143863"/>
                  <a:pt x="1178810" y="1137326"/>
                  <a:pt x="1186835" y="1137326"/>
                </a:cubicBezTo>
                <a:cubicBezTo>
                  <a:pt x="1187612" y="1137326"/>
                  <a:pt x="1188388" y="1137456"/>
                  <a:pt x="1189165" y="1137585"/>
                </a:cubicBezTo>
                <a:cubicBezTo>
                  <a:pt x="1198096" y="1097590"/>
                  <a:pt x="1208256" y="1057078"/>
                  <a:pt x="1219452" y="1016954"/>
                </a:cubicBezTo>
                <a:cubicBezTo>
                  <a:pt x="1215375" y="1014365"/>
                  <a:pt x="1212657" y="1009900"/>
                  <a:pt x="1212657" y="1004722"/>
                </a:cubicBezTo>
                <a:cubicBezTo>
                  <a:pt x="1212657" y="996697"/>
                  <a:pt x="1219193" y="990161"/>
                  <a:pt x="1227218" y="990161"/>
                </a:cubicBezTo>
                <a:close/>
                <a:moveTo>
                  <a:pt x="2912501" y="989643"/>
                </a:moveTo>
                <a:cubicBezTo>
                  <a:pt x="2908035" y="989643"/>
                  <a:pt x="2904411" y="993267"/>
                  <a:pt x="2904411" y="997733"/>
                </a:cubicBezTo>
                <a:cubicBezTo>
                  <a:pt x="2904411" y="1002198"/>
                  <a:pt x="2908035" y="1005822"/>
                  <a:pt x="2912501" y="1005822"/>
                </a:cubicBezTo>
                <a:cubicBezTo>
                  <a:pt x="2916966" y="1005822"/>
                  <a:pt x="2920590" y="1002198"/>
                  <a:pt x="2920590" y="997733"/>
                </a:cubicBezTo>
                <a:cubicBezTo>
                  <a:pt x="2920590" y="993267"/>
                  <a:pt x="2916966" y="989643"/>
                  <a:pt x="2912501" y="989643"/>
                </a:cubicBezTo>
                <a:close/>
                <a:moveTo>
                  <a:pt x="6127874" y="989062"/>
                </a:moveTo>
                <a:cubicBezTo>
                  <a:pt x="6123409" y="989062"/>
                  <a:pt x="6119785" y="992686"/>
                  <a:pt x="6119785" y="997151"/>
                </a:cubicBezTo>
                <a:lnTo>
                  <a:pt x="6119720" y="997151"/>
                </a:lnTo>
                <a:cubicBezTo>
                  <a:pt x="6119720" y="1001617"/>
                  <a:pt x="6123344" y="1005241"/>
                  <a:pt x="6127809" y="1005241"/>
                </a:cubicBezTo>
                <a:cubicBezTo>
                  <a:pt x="6128651" y="1005241"/>
                  <a:pt x="6129427" y="1005047"/>
                  <a:pt x="6130204" y="1004788"/>
                </a:cubicBezTo>
                <a:cubicBezTo>
                  <a:pt x="6130527" y="1004594"/>
                  <a:pt x="6130787" y="1004399"/>
                  <a:pt x="6131110" y="1004335"/>
                </a:cubicBezTo>
                <a:cubicBezTo>
                  <a:pt x="6131239" y="1004335"/>
                  <a:pt x="6131304" y="1004335"/>
                  <a:pt x="6131434" y="1004335"/>
                </a:cubicBezTo>
                <a:cubicBezTo>
                  <a:pt x="6134087" y="1002976"/>
                  <a:pt x="6135964" y="1000322"/>
                  <a:pt x="6135964" y="997151"/>
                </a:cubicBezTo>
                <a:cubicBezTo>
                  <a:pt x="6135964" y="992686"/>
                  <a:pt x="6132340" y="989062"/>
                  <a:pt x="6127874" y="989062"/>
                </a:cubicBezTo>
                <a:close/>
                <a:moveTo>
                  <a:pt x="4836198" y="986408"/>
                </a:moveTo>
                <a:cubicBezTo>
                  <a:pt x="4831732" y="986408"/>
                  <a:pt x="4828108" y="990032"/>
                  <a:pt x="4828108" y="994497"/>
                </a:cubicBezTo>
                <a:lnTo>
                  <a:pt x="4828173" y="994497"/>
                </a:lnTo>
                <a:cubicBezTo>
                  <a:pt x="4828173" y="998963"/>
                  <a:pt x="4831797" y="1002587"/>
                  <a:pt x="4836262" y="1002587"/>
                </a:cubicBezTo>
                <a:cubicBezTo>
                  <a:pt x="4837362" y="1002587"/>
                  <a:pt x="4838463" y="1002328"/>
                  <a:pt x="4839433" y="1001940"/>
                </a:cubicBezTo>
                <a:cubicBezTo>
                  <a:pt x="4839693" y="1001487"/>
                  <a:pt x="4840081" y="1001098"/>
                  <a:pt x="4840598" y="1000839"/>
                </a:cubicBezTo>
                <a:cubicBezTo>
                  <a:pt x="4840857" y="1000710"/>
                  <a:pt x="4841181" y="1000581"/>
                  <a:pt x="4841440" y="1000581"/>
                </a:cubicBezTo>
                <a:cubicBezTo>
                  <a:pt x="4843122" y="999092"/>
                  <a:pt x="4844287" y="996956"/>
                  <a:pt x="4844287" y="994497"/>
                </a:cubicBezTo>
                <a:cubicBezTo>
                  <a:pt x="4844287" y="990032"/>
                  <a:pt x="4840663" y="986408"/>
                  <a:pt x="4836198" y="986408"/>
                </a:cubicBezTo>
                <a:close/>
                <a:moveTo>
                  <a:pt x="4676542" y="985308"/>
                </a:moveTo>
                <a:cubicBezTo>
                  <a:pt x="4672077" y="985308"/>
                  <a:pt x="4668453" y="988932"/>
                  <a:pt x="4668453" y="993397"/>
                </a:cubicBezTo>
                <a:cubicBezTo>
                  <a:pt x="4668453" y="997863"/>
                  <a:pt x="4672077" y="1001487"/>
                  <a:pt x="4676542" y="1001487"/>
                </a:cubicBezTo>
                <a:cubicBezTo>
                  <a:pt x="4681008" y="1001487"/>
                  <a:pt x="4684632" y="997863"/>
                  <a:pt x="4684632" y="993397"/>
                </a:cubicBezTo>
                <a:cubicBezTo>
                  <a:pt x="4684632" y="988932"/>
                  <a:pt x="4681008" y="985308"/>
                  <a:pt x="4676542" y="985308"/>
                </a:cubicBezTo>
                <a:close/>
                <a:moveTo>
                  <a:pt x="3237119" y="985308"/>
                </a:moveTo>
                <a:cubicBezTo>
                  <a:pt x="3232653" y="985308"/>
                  <a:pt x="3229029" y="988932"/>
                  <a:pt x="3229029" y="993398"/>
                </a:cubicBezTo>
                <a:cubicBezTo>
                  <a:pt x="3229029" y="994368"/>
                  <a:pt x="3229288" y="995339"/>
                  <a:pt x="3229612" y="996180"/>
                </a:cubicBezTo>
                <a:cubicBezTo>
                  <a:pt x="3230000" y="996439"/>
                  <a:pt x="3230324" y="996827"/>
                  <a:pt x="3230583" y="997281"/>
                </a:cubicBezTo>
                <a:cubicBezTo>
                  <a:pt x="3230712" y="997604"/>
                  <a:pt x="3230841" y="997928"/>
                  <a:pt x="3230841" y="998251"/>
                </a:cubicBezTo>
                <a:cubicBezTo>
                  <a:pt x="3232330" y="1000128"/>
                  <a:pt x="3234595" y="1001487"/>
                  <a:pt x="3237184" y="1001487"/>
                </a:cubicBezTo>
                <a:cubicBezTo>
                  <a:pt x="3241649" y="1001487"/>
                  <a:pt x="3245273" y="997863"/>
                  <a:pt x="3245273" y="993398"/>
                </a:cubicBezTo>
                <a:cubicBezTo>
                  <a:pt x="3245273" y="988932"/>
                  <a:pt x="3241649" y="985308"/>
                  <a:pt x="3237184" y="985308"/>
                </a:cubicBezTo>
                <a:close/>
                <a:moveTo>
                  <a:pt x="6324159" y="983690"/>
                </a:moveTo>
                <a:cubicBezTo>
                  <a:pt x="6319694" y="983690"/>
                  <a:pt x="6316069" y="987314"/>
                  <a:pt x="6316069" y="991780"/>
                </a:cubicBezTo>
                <a:cubicBezTo>
                  <a:pt x="6316069" y="996245"/>
                  <a:pt x="6319694" y="999869"/>
                  <a:pt x="6324159" y="999869"/>
                </a:cubicBezTo>
                <a:cubicBezTo>
                  <a:pt x="6328624" y="999869"/>
                  <a:pt x="6332248" y="996245"/>
                  <a:pt x="6332248" y="991780"/>
                </a:cubicBezTo>
                <a:cubicBezTo>
                  <a:pt x="6332248" y="987314"/>
                  <a:pt x="6328624" y="983690"/>
                  <a:pt x="6324159" y="983690"/>
                </a:cubicBezTo>
                <a:close/>
                <a:moveTo>
                  <a:pt x="6127874" y="982590"/>
                </a:moveTo>
                <a:cubicBezTo>
                  <a:pt x="6135899" y="982590"/>
                  <a:pt x="6142435" y="989126"/>
                  <a:pt x="6142435" y="997151"/>
                </a:cubicBezTo>
                <a:cubicBezTo>
                  <a:pt x="6142435" y="1002329"/>
                  <a:pt x="6139782" y="1006794"/>
                  <a:pt x="6135769" y="1009383"/>
                </a:cubicBezTo>
                <a:cubicBezTo>
                  <a:pt x="6141141" y="1030415"/>
                  <a:pt x="6146318" y="1051642"/>
                  <a:pt x="6151172" y="1072611"/>
                </a:cubicBezTo>
                <a:lnTo>
                  <a:pt x="6151042" y="1072611"/>
                </a:lnTo>
                <a:cubicBezTo>
                  <a:pt x="6157644" y="1073323"/>
                  <a:pt x="6162821" y="1078823"/>
                  <a:pt x="6162821" y="1085619"/>
                </a:cubicBezTo>
                <a:cubicBezTo>
                  <a:pt x="6162821" y="1092867"/>
                  <a:pt x="6156932" y="1098756"/>
                  <a:pt x="6149684" y="1098756"/>
                </a:cubicBezTo>
                <a:cubicBezTo>
                  <a:pt x="6142435" y="1098756"/>
                  <a:pt x="6136546" y="1092867"/>
                  <a:pt x="6136546" y="1085619"/>
                </a:cubicBezTo>
                <a:cubicBezTo>
                  <a:pt x="6136546" y="1080118"/>
                  <a:pt x="6139911" y="1075458"/>
                  <a:pt x="6144700" y="1073452"/>
                </a:cubicBezTo>
                <a:cubicBezTo>
                  <a:pt x="6139976" y="1052872"/>
                  <a:pt x="6134928" y="1032098"/>
                  <a:pt x="6129621" y="1011518"/>
                </a:cubicBezTo>
                <a:cubicBezTo>
                  <a:pt x="6129039" y="1011583"/>
                  <a:pt x="6128456" y="1011712"/>
                  <a:pt x="6127874" y="1011712"/>
                </a:cubicBezTo>
                <a:cubicBezTo>
                  <a:pt x="6119849" y="1011712"/>
                  <a:pt x="6113313" y="1005176"/>
                  <a:pt x="6113313" y="997151"/>
                </a:cubicBezTo>
                <a:cubicBezTo>
                  <a:pt x="6113313" y="989126"/>
                  <a:pt x="6119849" y="982590"/>
                  <a:pt x="6127874" y="982590"/>
                </a:cubicBezTo>
                <a:close/>
                <a:moveTo>
                  <a:pt x="3237184" y="978901"/>
                </a:moveTo>
                <a:cubicBezTo>
                  <a:pt x="3245208" y="978901"/>
                  <a:pt x="3251745" y="985437"/>
                  <a:pt x="3251745" y="993462"/>
                </a:cubicBezTo>
                <a:cubicBezTo>
                  <a:pt x="3251745" y="1001487"/>
                  <a:pt x="3245208" y="1008023"/>
                  <a:pt x="3237184" y="1008023"/>
                </a:cubicBezTo>
                <a:cubicBezTo>
                  <a:pt x="3232912" y="1008023"/>
                  <a:pt x="3229029" y="1006082"/>
                  <a:pt x="3226376" y="1003105"/>
                </a:cubicBezTo>
                <a:cubicBezTo>
                  <a:pt x="3121924" y="1055202"/>
                  <a:pt x="3030026" y="1132279"/>
                  <a:pt x="2960262" y="1226247"/>
                </a:cubicBezTo>
                <a:cubicBezTo>
                  <a:pt x="2962397" y="1228771"/>
                  <a:pt x="2963756" y="1232007"/>
                  <a:pt x="2963756" y="1235567"/>
                </a:cubicBezTo>
                <a:cubicBezTo>
                  <a:pt x="2963756" y="1243591"/>
                  <a:pt x="2957220" y="1250128"/>
                  <a:pt x="2949195" y="1250128"/>
                </a:cubicBezTo>
                <a:cubicBezTo>
                  <a:pt x="2941170" y="1250128"/>
                  <a:pt x="2934634" y="1243591"/>
                  <a:pt x="2934634" y="1235567"/>
                </a:cubicBezTo>
                <a:cubicBezTo>
                  <a:pt x="2934634" y="1227542"/>
                  <a:pt x="2941170" y="1221005"/>
                  <a:pt x="2949195" y="1221005"/>
                </a:cubicBezTo>
                <a:cubicBezTo>
                  <a:pt x="2951331" y="1221005"/>
                  <a:pt x="2953337" y="1221458"/>
                  <a:pt x="2955149" y="1222300"/>
                </a:cubicBezTo>
                <a:cubicBezTo>
                  <a:pt x="3025431" y="1127620"/>
                  <a:pt x="3118040" y="1049960"/>
                  <a:pt x="3223270" y="997410"/>
                </a:cubicBezTo>
                <a:cubicBezTo>
                  <a:pt x="3222881" y="996180"/>
                  <a:pt x="3222622" y="994821"/>
                  <a:pt x="3222622" y="993462"/>
                </a:cubicBezTo>
                <a:cubicBezTo>
                  <a:pt x="3222622" y="985437"/>
                  <a:pt x="3229159" y="978901"/>
                  <a:pt x="3237184" y="978901"/>
                </a:cubicBezTo>
                <a:close/>
                <a:moveTo>
                  <a:pt x="5393666" y="976506"/>
                </a:moveTo>
                <a:cubicBezTo>
                  <a:pt x="5400914" y="976506"/>
                  <a:pt x="5406803" y="982395"/>
                  <a:pt x="5406803" y="989643"/>
                </a:cubicBezTo>
                <a:cubicBezTo>
                  <a:pt x="5406803" y="993785"/>
                  <a:pt x="5404797" y="997474"/>
                  <a:pt x="5401820" y="999869"/>
                </a:cubicBezTo>
                <a:cubicBezTo>
                  <a:pt x="5457864" y="1153700"/>
                  <a:pt x="5494429" y="1313744"/>
                  <a:pt x="5510479" y="1475858"/>
                </a:cubicBezTo>
                <a:cubicBezTo>
                  <a:pt x="5517145" y="1477153"/>
                  <a:pt x="5522192" y="1483042"/>
                  <a:pt x="5522192" y="1490096"/>
                </a:cubicBezTo>
                <a:cubicBezTo>
                  <a:pt x="5522192" y="1498121"/>
                  <a:pt x="5515656" y="1504657"/>
                  <a:pt x="5507631" y="1504657"/>
                </a:cubicBezTo>
                <a:cubicBezTo>
                  <a:pt x="5499606" y="1504657"/>
                  <a:pt x="5493070" y="1498121"/>
                  <a:pt x="5493070" y="1490096"/>
                </a:cubicBezTo>
                <a:lnTo>
                  <a:pt x="5493200" y="1490096"/>
                </a:lnTo>
                <a:cubicBezTo>
                  <a:pt x="5493200" y="1483301"/>
                  <a:pt x="5497795" y="1477670"/>
                  <a:pt x="5504072" y="1476052"/>
                </a:cubicBezTo>
                <a:cubicBezTo>
                  <a:pt x="5488087" y="1314779"/>
                  <a:pt x="5451716" y="1155576"/>
                  <a:pt x="5395995" y="1002522"/>
                </a:cubicBezTo>
                <a:cubicBezTo>
                  <a:pt x="5395219" y="1002651"/>
                  <a:pt x="5394442" y="1002781"/>
                  <a:pt x="5393666" y="1002781"/>
                </a:cubicBezTo>
                <a:cubicBezTo>
                  <a:pt x="5386417" y="1002781"/>
                  <a:pt x="5380528" y="996892"/>
                  <a:pt x="5380528" y="989643"/>
                </a:cubicBezTo>
                <a:cubicBezTo>
                  <a:pt x="5380528" y="982395"/>
                  <a:pt x="5386417" y="976506"/>
                  <a:pt x="5393666" y="976506"/>
                </a:cubicBezTo>
                <a:close/>
                <a:moveTo>
                  <a:pt x="6168839" y="969646"/>
                </a:moveTo>
                <a:cubicBezTo>
                  <a:pt x="6164374" y="969646"/>
                  <a:pt x="6160750" y="973270"/>
                  <a:pt x="6160750" y="977736"/>
                </a:cubicBezTo>
                <a:cubicBezTo>
                  <a:pt x="6160750" y="982201"/>
                  <a:pt x="6164374" y="985825"/>
                  <a:pt x="6168839" y="985825"/>
                </a:cubicBezTo>
                <a:cubicBezTo>
                  <a:pt x="6173305" y="985825"/>
                  <a:pt x="6176929" y="982201"/>
                  <a:pt x="6176929" y="977736"/>
                </a:cubicBezTo>
                <a:cubicBezTo>
                  <a:pt x="6176929" y="973270"/>
                  <a:pt x="6173305" y="969646"/>
                  <a:pt x="6168839" y="969646"/>
                </a:cubicBezTo>
                <a:close/>
                <a:moveTo>
                  <a:pt x="5086392" y="966540"/>
                </a:moveTo>
                <a:lnTo>
                  <a:pt x="5088333" y="970811"/>
                </a:lnTo>
                <a:cubicBezTo>
                  <a:pt x="5101470" y="999675"/>
                  <a:pt x="5113961" y="1029121"/>
                  <a:pt x="5125351" y="1058243"/>
                </a:cubicBezTo>
                <a:cubicBezTo>
                  <a:pt x="5125869" y="1058243"/>
                  <a:pt x="5126387" y="1058114"/>
                  <a:pt x="5126904" y="1058114"/>
                </a:cubicBezTo>
                <a:cubicBezTo>
                  <a:pt x="5134929" y="1058114"/>
                  <a:pt x="5141465" y="1064650"/>
                  <a:pt x="5141465" y="1072675"/>
                </a:cubicBezTo>
                <a:cubicBezTo>
                  <a:pt x="5141465" y="1080700"/>
                  <a:pt x="5134929" y="1087236"/>
                  <a:pt x="5126904" y="1087236"/>
                </a:cubicBezTo>
                <a:cubicBezTo>
                  <a:pt x="5118879" y="1087236"/>
                  <a:pt x="5112343" y="1080700"/>
                  <a:pt x="5112343" y="1072675"/>
                </a:cubicBezTo>
                <a:cubicBezTo>
                  <a:pt x="5112343" y="1067498"/>
                  <a:pt x="5115126" y="1062967"/>
                  <a:pt x="5119203" y="1060379"/>
                </a:cubicBezTo>
                <a:cubicBezTo>
                  <a:pt x="5108395" y="1032874"/>
                  <a:pt x="5096681" y="1005111"/>
                  <a:pt x="5084321" y="977801"/>
                </a:cubicBezTo>
                <a:lnTo>
                  <a:pt x="5054292" y="1007829"/>
                </a:lnTo>
                <a:cubicBezTo>
                  <a:pt x="5104189" y="1120565"/>
                  <a:pt x="5141206" y="1238996"/>
                  <a:pt x="5164375" y="1360016"/>
                </a:cubicBezTo>
                <a:lnTo>
                  <a:pt x="5165075" y="1363770"/>
                </a:lnTo>
                <a:lnTo>
                  <a:pt x="5117714" y="1363770"/>
                </a:lnTo>
                <a:cubicBezTo>
                  <a:pt x="5119009" y="1370371"/>
                  <a:pt x="5120238" y="1377101"/>
                  <a:pt x="5121468" y="1383767"/>
                </a:cubicBezTo>
                <a:cubicBezTo>
                  <a:pt x="5121533" y="1383767"/>
                  <a:pt x="5121533" y="1383767"/>
                  <a:pt x="5121533" y="1383767"/>
                </a:cubicBezTo>
                <a:cubicBezTo>
                  <a:pt x="5129558" y="1383767"/>
                  <a:pt x="5136094" y="1390303"/>
                  <a:pt x="5136094" y="1398328"/>
                </a:cubicBezTo>
                <a:cubicBezTo>
                  <a:pt x="5136094" y="1406353"/>
                  <a:pt x="5129558" y="1412889"/>
                  <a:pt x="5121533" y="1412889"/>
                </a:cubicBezTo>
                <a:cubicBezTo>
                  <a:pt x="5113508" y="1412889"/>
                  <a:pt x="5106972" y="1406353"/>
                  <a:pt x="5106972" y="1398328"/>
                </a:cubicBezTo>
                <a:cubicBezTo>
                  <a:pt x="5106972" y="1392633"/>
                  <a:pt x="5110337" y="1387715"/>
                  <a:pt x="5115126" y="1385320"/>
                </a:cubicBezTo>
                <a:cubicBezTo>
                  <a:pt x="5113637" y="1377295"/>
                  <a:pt x="5112084" y="1369206"/>
                  <a:pt x="5110531" y="1361181"/>
                </a:cubicBezTo>
                <a:lnTo>
                  <a:pt x="5109754" y="1357298"/>
                </a:lnTo>
                <a:lnTo>
                  <a:pt x="5157256" y="1357298"/>
                </a:lnTo>
                <a:cubicBezTo>
                  <a:pt x="5134023" y="1237378"/>
                  <a:pt x="5097135" y="1119983"/>
                  <a:pt x="5047497" y="1008347"/>
                </a:cubicBezTo>
                <a:lnTo>
                  <a:pt x="5046591" y="1006341"/>
                </a:lnTo>
                <a:close/>
                <a:moveTo>
                  <a:pt x="6168904" y="963110"/>
                </a:moveTo>
                <a:cubicBezTo>
                  <a:pt x="6176929" y="963110"/>
                  <a:pt x="6183465" y="969646"/>
                  <a:pt x="6183465" y="977671"/>
                </a:cubicBezTo>
                <a:cubicBezTo>
                  <a:pt x="6183465" y="981942"/>
                  <a:pt x="6181589" y="985761"/>
                  <a:pt x="6178676" y="988414"/>
                </a:cubicBezTo>
                <a:cubicBezTo>
                  <a:pt x="6180230" y="994497"/>
                  <a:pt x="6181718" y="1000581"/>
                  <a:pt x="6183207" y="1006729"/>
                </a:cubicBezTo>
                <a:lnTo>
                  <a:pt x="6184372" y="1011647"/>
                </a:lnTo>
                <a:lnTo>
                  <a:pt x="6222813" y="973206"/>
                </a:lnTo>
                <a:lnTo>
                  <a:pt x="6224237" y="978707"/>
                </a:lnTo>
                <a:cubicBezTo>
                  <a:pt x="6228573" y="995403"/>
                  <a:pt x="6232779" y="1012424"/>
                  <a:pt x="6236792" y="1029315"/>
                </a:cubicBezTo>
                <a:cubicBezTo>
                  <a:pt x="6236921" y="1029315"/>
                  <a:pt x="6237051" y="1029315"/>
                  <a:pt x="6237180" y="1029315"/>
                </a:cubicBezTo>
                <a:cubicBezTo>
                  <a:pt x="6244429" y="1029315"/>
                  <a:pt x="6250318" y="1035204"/>
                  <a:pt x="6250318" y="1042452"/>
                </a:cubicBezTo>
                <a:cubicBezTo>
                  <a:pt x="6250318" y="1049701"/>
                  <a:pt x="6244429" y="1055590"/>
                  <a:pt x="6237180" y="1055590"/>
                </a:cubicBezTo>
                <a:cubicBezTo>
                  <a:pt x="6229932" y="1055590"/>
                  <a:pt x="6224043" y="1049701"/>
                  <a:pt x="6224043" y="1042452"/>
                </a:cubicBezTo>
                <a:cubicBezTo>
                  <a:pt x="6224043" y="1037599"/>
                  <a:pt x="6226696" y="1033392"/>
                  <a:pt x="6230579" y="1031127"/>
                </a:cubicBezTo>
                <a:cubicBezTo>
                  <a:pt x="6226955" y="1015983"/>
                  <a:pt x="6223201" y="1000840"/>
                  <a:pt x="6219383" y="985825"/>
                </a:cubicBezTo>
                <a:lnTo>
                  <a:pt x="6180812" y="1024396"/>
                </a:lnTo>
                <a:lnTo>
                  <a:pt x="6176865" y="1008347"/>
                </a:lnTo>
                <a:cubicBezTo>
                  <a:pt x="6175505" y="1002781"/>
                  <a:pt x="6174146" y="997216"/>
                  <a:pt x="6172723" y="991715"/>
                </a:cubicBezTo>
                <a:lnTo>
                  <a:pt x="6172787" y="991650"/>
                </a:lnTo>
                <a:cubicBezTo>
                  <a:pt x="6171558" y="991973"/>
                  <a:pt x="6170263" y="992232"/>
                  <a:pt x="6168904" y="992232"/>
                </a:cubicBezTo>
                <a:cubicBezTo>
                  <a:pt x="6160879" y="992232"/>
                  <a:pt x="6154343" y="985696"/>
                  <a:pt x="6154343" y="977671"/>
                </a:cubicBezTo>
                <a:cubicBezTo>
                  <a:pt x="6154343" y="969646"/>
                  <a:pt x="6160879" y="963110"/>
                  <a:pt x="6168904" y="963110"/>
                </a:cubicBezTo>
                <a:close/>
                <a:moveTo>
                  <a:pt x="5733362" y="962010"/>
                </a:moveTo>
                <a:lnTo>
                  <a:pt x="5737698" y="975406"/>
                </a:lnTo>
                <a:cubicBezTo>
                  <a:pt x="5739316" y="980325"/>
                  <a:pt x="5740934" y="985243"/>
                  <a:pt x="5742488" y="990226"/>
                </a:cubicBezTo>
                <a:cubicBezTo>
                  <a:pt x="5766756" y="1068275"/>
                  <a:pt x="5786948" y="1148135"/>
                  <a:pt x="5802739" y="1227865"/>
                </a:cubicBezTo>
                <a:cubicBezTo>
                  <a:pt x="5809793" y="1228124"/>
                  <a:pt x="5815488" y="1233754"/>
                  <a:pt x="5815488" y="1241003"/>
                </a:cubicBezTo>
                <a:cubicBezTo>
                  <a:pt x="5815488" y="1248251"/>
                  <a:pt x="5809599" y="1254140"/>
                  <a:pt x="5802350" y="1254140"/>
                </a:cubicBezTo>
                <a:cubicBezTo>
                  <a:pt x="5795102" y="1254140"/>
                  <a:pt x="5789213" y="1248251"/>
                  <a:pt x="5789213" y="1241003"/>
                </a:cubicBezTo>
                <a:cubicBezTo>
                  <a:pt x="5789213" y="1235890"/>
                  <a:pt x="5792190" y="1231489"/>
                  <a:pt x="5796461" y="1229289"/>
                </a:cubicBezTo>
                <a:cubicBezTo>
                  <a:pt x="5780735" y="1149688"/>
                  <a:pt x="5760543" y="1070022"/>
                  <a:pt x="5736340" y="992103"/>
                </a:cubicBezTo>
                <a:cubicBezTo>
                  <a:pt x="5734851" y="987120"/>
                  <a:pt x="5733233" y="982266"/>
                  <a:pt x="5731615" y="977348"/>
                </a:cubicBezTo>
                <a:lnTo>
                  <a:pt x="5730515" y="973983"/>
                </a:lnTo>
                <a:lnTo>
                  <a:pt x="5698675" y="1005888"/>
                </a:lnTo>
                <a:cubicBezTo>
                  <a:pt x="5725726" y="1093061"/>
                  <a:pt x="5747665" y="1183017"/>
                  <a:pt x="5763973" y="1273232"/>
                </a:cubicBezTo>
                <a:lnTo>
                  <a:pt x="5811411" y="1273232"/>
                </a:lnTo>
                <a:lnTo>
                  <a:pt x="5811864" y="1275885"/>
                </a:lnTo>
                <a:cubicBezTo>
                  <a:pt x="5814711" y="1292129"/>
                  <a:pt x="5817429" y="1308502"/>
                  <a:pt x="5819888" y="1324616"/>
                </a:cubicBezTo>
                <a:cubicBezTo>
                  <a:pt x="5827654" y="1324875"/>
                  <a:pt x="5833932" y="1331088"/>
                  <a:pt x="5833932" y="1339113"/>
                </a:cubicBezTo>
                <a:cubicBezTo>
                  <a:pt x="5833932" y="1347138"/>
                  <a:pt x="5827396" y="1353674"/>
                  <a:pt x="5819371" y="1353674"/>
                </a:cubicBezTo>
                <a:cubicBezTo>
                  <a:pt x="5815358" y="1353674"/>
                  <a:pt x="5811718" y="1352040"/>
                  <a:pt x="5809081" y="1349403"/>
                </a:cubicBezTo>
                <a:lnTo>
                  <a:pt x="5804817" y="1339132"/>
                </a:lnTo>
                <a:lnTo>
                  <a:pt x="5804745" y="1339242"/>
                </a:lnTo>
                <a:lnTo>
                  <a:pt x="5804809" y="1339113"/>
                </a:lnTo>
                <a:lnTo>
                  <a:pt x="5804817" y="1339132"/>
                </a:lnTo>
                <a:lnTo>
                  <a:pt x="5813417" y="1325911"/>
                </a:lnTo>
                <a:cubicBezTo>
                  <a:pt x="5811087" y="1310638"/>
                  <a:pt x="5808563" y="1295170"/>
                  <a:pt x="5805845" y="1279768"/>
                </a:cubicBezTo>
                <a:lnTo>
                  <a:pt x="5758408" y="1279768"/>
                </a:lnTo>
                <a:lnTo>
                  <a:pt x="5757955" y="1277114"/>
                </a:lnTo>
                <a:cubicBezTo>
                  <a:pt x="5741517" y="1185605"/>
                  <a:pt x="5719319" y="1094420"/>
                  <a:pt x="5691815" y="1006017"/>
                </a:cubicBezTo>
                <a:lnTo>
                  <a:pt x="5691232" y="1004140"/>
                </a:lnTo>
                <a:close/>
                <a:moveTo>
                  <a:pt x="3012811" y="960522"/>
                </a:moveTo>
                <a:cubicBezTo>
                  <a:pt x="3008345" y="960522"/>
                  <a:pt x="3004721" y="964146"/>
                  <a:pt x="3004721" y="968611"/>
                </a:cubicBezTo>
                <a:cubicBezTo>
                  <a:pt x="3004721" y="973077"/>
                  <a:pt x="3008345" y="976701"/>
                  <a:pt x="3012811" y="976701"/>
                </a:cubicBezTo>
                <a:cubicBezTo>
                  <a:pt x="3017276" y="976701"/>
                  <a:pt x="3020900" y="973077"/>
                  <a:pt x="3020900" y="968611"/>
                </a:cubicBezTo>
                <a:cubicBezTo>
                  <a:pt x="3020900" y="964146"/>
                  <a:pt x="3017276" y="960522"/>
                  <a:pt x="3012811" y="960522"/>
                </a:cubicBezTo>
                <a:close/>
                <a:moveTo>
                  <a:pt x="4499672" y="960457"/>
                </a:moveTo>
                <a:lnTo>
                  <a:pt x="4499672" y="960521"/>
                </a:lnTo>
                <a:lnTo>
                  <a:pt x="4499659" y="960489"/>
                </a:lnTo>
                <a:close/>
                <a:moveTo>
                  <a:pt x="5431072" y="955667"/>
                </a:moveTo>
                <a:cubicBezTo>
                  <a:pt x="5426606" y="955667"/>
                  <a:pt x="5422982" y="959291"/>
                  <a:pt x="5422982" y="963757"/>
                </a:cubicBezTo>
                <a:cubicBezTo>
                  <a:pt x="5422982" y="968222"/>
                  <a:pt x="5426606" y="971846"/>
                  <a:pt x="5431072" y="971846"/>
                </a:cubicBezTo>
                <a:cubicBezTo>
                  <a:pt x="5435537" y="971846"/>
                  <a:pt x="5439161" y="968222"/>
                  <a:pt x="5439161" y="963757"/>
                </a:cubicBezTo>
                <a:cubicBezTo>
                  <a:pt x="5439161" y="959291"/>
                  <a:pt x="5435537" y="955667"/>
                  <a:pt x="5431072" y="955667"/>
                </a:cubicBezTo>
                <a:close/>
                <a:moveTo>
                  <a:pt x="3012811" y="954050"/>
                </a:moveTo>
                <a:cubicBezTo>
                  <a:pt x="3020836" y="954050"/>
                  <a:pt x="3027372" y="960586"/>
                  <a:pt x="3027372" y="968611"/>
                </a:cubicBezTo>
                <a:lnTo>
                  <a:pt x="3027307" y="968547"/>
                </a:lnTo>
                <a:cubicBezTo>
                  <a:pt x="3027307" y="976571"/>
                  <a:pt x="3020771" y="983108"/>
                  <a:pt x="3012746" y="983108"/>
                </a:cubicBezTo>
                <a:cubicBezTo>
                  <a:pt x="3009575" y="983108"/>
                  <a:pt x="3006663" y="982072"/>
                  <a:pt x="3004268" y="980325"/>
                </a:cubicBezTo>
                <a:cubicBezTo>
                  <a:pt x="2963432" y="1013201"/>
                  <a:pt x="2925379" y="1049895"/>
                  <a:pt x="2890950" y="1089502"/>
                </a:cubicBezTo>
                <a:cubicBezTo>
                  <a:pt x="2892374" y="1091637"/>
                  <a:pt x="2893215" y="1094161"/>
                  <a:pt x="2893215" y="1096944"/>
                </a:cubicBezTo>
                <a:cubicBezTo>
                  <a:pt x="2893215" y="1104192"/>
                  <a:pt x="2887326" y="1110081"/>
                  <a:pt x="2880077" y="1110081"/>
                </a:cubicBezTo>
                <a:cubicBezTo>
                  <a:pt x="2872829" y="1110081"/>
                  <a:pt x="2866940" y="1104192"/>
                  <a:pt x="2866940" y="1096944"/>
                </a:cubicBezTo>
                <a:cubicBezTo>
                  <a:pt x="2866940" y="1089696"/>
                  <a:pt x="2872829" y="1083807"/>
                  <a:pt x="2880077" y="1083807"/>
                </a:cubicBezTo>
                <a:cubicBezTo>
                  <a:pt x="2882278" y="1083807"/>
                  <a:pt x="2884284" y="1084389"/>
                  <a:pt x="2886096" y="1085295"/>
                </a:cubicBezTo>
                <a:cubicBezTo>
                  <a:pt x="2920719" y="1045494"/>
                  <a:pt x="2958967" y="1008606"/>
                  <a:pt x="3000062" y="975536"/>
                </a:cubicBezTo>
                <a:cubicBezTo>
                  <a:pt x="2998962" y="973465"/>
                  <a:pt x="2998250" y="971135"/>
                  <a:pt x="2998250" y="968611"/>
                </a:cubicBezTo>
                <a:cubicBezTo>
                  <a:pt x="2998250" y="960586"/>
                  <a:pt x="3004786" y="954050"/>
                  <a:pt x="3012811" y="954050"/>
                </a:cubicBezTo>
                <a:close/>
                <a:moveTo>
                  <a:pt x="5681848" y="951850"/>
                </a:moveTo>
                <a:cubicBezTo>
                  <a:pt x="5677383" y="951850"/>
                  <a:pt x="5673758" y="955474"/>
                  <a:pt x="5673758" y="959939"/>
                </a:cubicBezTo>
                <a:cubicBezTo>
                  <a:pt x="5673758" y="964405"/>
                  <a:pt x="5677383" y="968029"/>
                  <a:pt x="5681848" y="968029"/>
                </a:cubicBezTo>
                <a:cubicBezTo>
                  <a:pt x="5686313" y="968029"/>
                  <a:pt x="5689937" y="964405"/>
                  <a:pt x="5689937" y="959939"/>
                </a:cubicBezTo>
                <a:cubicBezTo>
                  <a:pt x="5689937" y="955474"/>
                  <a:pt x="5686313" y="951850"/>
                  <a:pt x="5681848" y="951850"/>
                </a:cubicBezTo>
                <a:close/>
                <a:moveTo>
                  <a:pt x="4232198" y="951850"/>
                </a:moveTo>
                <a:cubicBezTo>
                  <a:pt x="4227733" y="951850"/>
                  <a:pt x="4224109" y="955474"/>
                  <a:pt x="4224109" y="959939"/>
                </a:cubicBezTo>
                <a:cubicBezTo>
                  <a:pt x="4224109" y="964405"/>
                  <a:pt x="4227733" y="968029"/>
                  <a:pt x="4232198" y="968029"/>
                </a:cubicBezTo>
                <a:cubicBezTo>
                  <a:pt x="4236664" y="968029"/>
                  <a:pt x="4240288" y="964405"/>
                  <a:pt x="4240288" y="959939"/>
                </a:cubicBezTo>
                <a:cubicBezTo>
                  <a:pt x="4240288" y="955474"/>
                  <a:pt x="4236664" y="951850"/>
                  <a:pt x="4232198" y="951850"/>
                </a:cubicBezTo>
                <a:close/>
                <a:moveTo>
                  <a:pt x="5973590" y="949196"/>
                </a:moveTo>
                <a:cubicBezTo>
                  <a:pt x="5972683" y="949196"/>
                  <a:pt x="5971842" y="949455"/>
                  <a:pt x="5971065" y="949714"/>
                </a:cubicBezTo>
                <a:cubicBezTo>
                  <a:pt x="5970936" y="949714"/>
                  <a:pt x="5970872" y="949843"/>
                  <a:pt x="5970742" y="949843"/>
                </a:cubicBezTo>
                <a:cubicBezTo>
                  <a:pt x="5970613" y="949908"/>
                  <a:pt x="5970418" y="949908"/>
                  <a:pt x="5970289" y="949908"/>
                </a:cubicBezTo>
                <a:cubicBezTo>
                  <a:pt x="5967506" y="951138"/>
                  <a:pt x="5965500" y="953920"/>
                  <a:pt x="5965500" y="957221"/>
                </a:cubicBezTo>
                <a:cubicBezTo>
                  <a:pt x="5965500" y="961687"/>
                  <a:pt x="5969124" y="965311"/>
                  <a:pt x="5973590" y="965311"/>
                </a:cubicBezTo>
                <a:lnTo>
                  <a:pt x="5973590" y="965375"/>
                </a:lnTo>
                <a:cubicBezTo>
                  <a:pt x="5978055" y="965375"/>
                  <a:pt x="5981679" y="961751"/>
                  <a:pt x="5981679" y="957286"/>
                </a:cubicBezTo>
                <a:cubicBezTo>
                  <a:pt x="5981679" y="952820"/>
                  <a:pt x="5978055" y="949196"/>
                  <a:pt x="5973590" y="949196"/>
                </a:cubicBezTo>
                <a:close/>
                <a:moveTo>
                  <a:pt x="4486535" y="947384"/>
                </a:moveTo>
                <a:cubicBezTo>
                  <a:pt x="4490159" y="947384"/>
                  <a:pt x="4493443" y="948856"/>
                  <a:pt x="4495822" y="951235"/>
                </a:cubicBezTo>
                <a:lnTo>
                  <a:pt x="4499659" y="960489"/>
                </a:lnTo>
                <a:lnTo>
                  <a:pt x="4495595" y="969970"/>
                </a:lnTo>
                <a:cubicBezTo>
                  <a:pt x="4504914" y="982396"/>
                  <a:pt x="4513974" y="995080"/>
                  <a:pt x="4522840" y="1007959"/>
                </a:cubicBezTo>
                <a:cubicBezTo>
                  <a:pt x="4523682" y="1007764"/>
                  <a:pt x="4524523" y="1007700"/>
                  <a:pt x="4525365" y="1007700"/>
                </a:cubicBezTo>
                <a:cubicBezTo>
                  <a:pt x="4532613" y="1007700"/>
                  <a:pt x="4538502" y="1013589"/>
                  <a:pt x="4538502" y="1020837"/>
                </a:cubicBezTo>
                <a:cubicBezTo>
                  <a:pt x="4538502" y="1028085"/>
                  <a:pt x="4532613" y="1033975"/>
                  <a:pt x="4525365" y="1033975"/>
                </a:cubicBezTo>
                <a:cubicBezTo>
                  <a:pt x="4518116" y="1033975"/>
                  <a:pt x="4512227" y="1028085"/>
                  <a:pt x="4512227" y="1020837"/>
                </a:cubicBezTo>
                <a:cubicBezTo>
                  <a:pt x="4512227" y="1016825"/>
                  <a:pt x="4514039" y="1013201"/>
                  <a:pt x="4516951" y="1010806"/>
                </a:cubicBezTo>
                <a:cubicBezTo>
                  <a:pt x="4508214" y="998057"/>
                  <a:pt x="4499154" y="985437"/>
                  <a:pt x="4489964" y="973141"/>
                </a:cubicBezTo>
                <a:cubicBezTo>
                  <a:pt x="4488864" y="973465"/>
                  <a:pt x="4487699" y="973659"/>
                  <a:pt x="4486535" y="973659"/>
                </a:cubicBezTo>
                <a:cubicBezTo>
                  <a:pt x="4479286" y="973659"/>
                  <a:pt x="4473397" y="967770"/>
                  <a:pt x="4473397" y="960521"/>
                </a:cubicBezTo>
                <a:cubicBezTo>
                  <a:pt x="4473397" y="953273"/>
                  <a:pt x="4479286" y="947384"/>
                  <a:pt x="4486535" y="947384"/>
                </a:cubicBezTo>
                <a:close/>
                <a:moveTo>
                  <a:pt x="5775169" y="945960"/>
                </a:moveTo>
                <a:cubicBezTo>
                  <a:pt x="5770704" y="945960"/>
                  <a:pt x="5767079" y="949584"/>
                  <a:pt x="5767079" y="954050"/>
                </a:cubicBezTo>
                <a:cubicBezTo>
                  <a:pt x="5767079" y="958515"/>
                  <a:pt x="5770704" y="962139"/>
                  <a:pt x="5775169" y="962139"/>
                </a:cubicBezTo>
                <a:cubicBezTo>
                  <a:pt x="5779634" y="962139"/>
                  <a:pt x="5783259" y="958515"/>
                  <a:pt x="5783259" y="954050"/>
                </a:cubicBezTo>
                <a:cubicBezTo>
                  <a:pt x="5783259" y="949584"/>
                  <a:pt x="5779634" y="945960"/>
                  <a:pt x="5775169" y="945960"/>
                </a:cubicBezTo>
                <a:close/>
                <a:moveTo>
                  <a:pt x="4232198" y="945378"/>
                </a:moveTo>
                <a:cubicBezTo>
                  <a:pt x="4240223" y="945378"/>
                  <a:pt x="4246759" y="951914"/>
                  <a:pt x="4246759" y="959939"/>
                </a:cubicBezTo>
                <a:cubicBezTo>
                  <a:pt x="4246759" y="962075"/>
                  <a:pt x="4246307" y="964081"/>
                  <a:pt x="4245465" y="965893"/>
                </a:cubicBezTo>
                <a:cubicBezTo>
                  <a:pt x="4267404" y="987379"/>
                  <a:pt x="4288631" y="1010159"/>
                  <a:pt x="4308499" y="1033587"/>
                </a:cubicBezTo>
                <a:lnTo>
                  <a:pt x="4341504" y="1000581"/>
                </a:lnTo>
                <a:lnTo>
                  <a:pt x="4343770" y="1003235"/>
                </a:lnTo>
                <a:cubicBezTo>
                  <a:pt x="4372180" y="1036758"/>
                  <a:pt x="4398714" y="1072352"/>
                  <a:pt x="4422530" y="1109046"/>
                </a:cubicBezTo>
                <a:lnTo>
                  <a:pt x="4422530" y="1109175"/>
                </a:lnTo>
                <a:lnTo>
                  <a:pt x="4423953" y="1111376"/>
                </a:lnTo>
                <a:lnTo>
                  <a:pt x="4385447" y="1149817"/>
                </a:lnTo>
                <a:lnTo>
                  <a:pt x="4383311" y="1146387"/>
                </a:lnTo>
                <a:cubicBezTo>
                  <a:pt x="4368750" y="1123413"/>
                  <a:pt x="4353283" y="1101086"/>
                  <a:pt x="4337362" y="1080053"/>
                </a:cubicBezTo>
                <a:cubicBezTo>
                  <a:pt x="4335551" y="1080894"/>
                  <a:pt x="4333544" y="1081347"/>
                  <a:pt x="4331409" y="1081347"/>
                </a:cubicBezTo>
                <a:cubicBezTo>
                  <a:pt x="4323384" y="1081347"/>
                  <a:pt x="4316847" y="1074811"/>
                  <a:pt x="4316847" y="1066786"/>
                </a:cubicBezTo>
                <a:cubicBezTo>
                  <a:pt x="4316847" y="1058761"/>
                  <a:pt x="4323384" y="1052225"/>
                  <a:pt x="4331409" y="1052225"/>
                </a:cubicBezTo>
                <a:cubicBezTo>
                  <a:pt x="4339433" y="1052225"/>
                  <a:pt x="4345970" y="1058761"/>
                  <a:pt x="4345970" y="1066786"/>
                </a:cubicBezTo>
                <a:cubicBezTo>
                  <a:pt x="4345970" y="1070345"/>
                  <a:pt x="4344611" y="1073581"/>
                  <a:pt x="4342475" y="1076105"/>
                </a:cubicBezTo>
                <a:cubicBezTo>
                  <a:pt x="4357684" y="1096232"/>
                  <a:pt x="4372504" y="1117524"/>
                  <a:pt x="4386547" y="1139463"/>
                </a:cubicBezTo>
                <a:lnTo>
                  <a:pt x="4415605" y="1110405"/>
                </a:lnTo>
                <a:cubicBezTo>
                  <a:pt x="4392954" y="1075652"/>
                  <a:pt x="4367844" y="1042000"/>
                  <a:pt x="4341051" y="1010159"/>
                </a:cubicBezTo>
                <a:lnTo>
                  <a:pt x="4308046" y="1043165"/>
                </a:lnTo>
                <a:lnTo>
                  <a:pt x="4305781" y="1040447"/>
                </a:lnTo>
                <a:cubicBezTo>
                  <a:pt x="4285589" y="1016372"/>
                  <a:pt x="4263909" y="993074"/>
                  <a:pt x="4241453" y="971070"/>
                </a:cubicBezTo>
                <a:cubicBezTo>
                  <a:pt x="4238929" y="973206"/>
                  <a:pt x="4235758" y="974500"/>
                  <a:pt x="4232198" y="974500"/>
                </a:cubicBezTo>
                <a:cubicBezTo>
                  <a:pt x="4224173" y="974500"/>
                  <a:pt x="4217637" y="967964"/>
                  <a:pt x="4217637" y="959939"/>
                </a:cubicBezTo>
                <a:cubicBezTo>
                  <a:pt x="4217637" y="951914"/>
                  <a:pt x="4224173" y="945378"/>
                  <a:pt x="4232198" y="945378"/>
                </a:cubicBezTo>
                <a:close/>
                <a:moveTo>
                  <a:pt x="3112086" y="945378"/>
                </a:moveTo>
                <a:cubicBezTo>
                  <a:pt x="3107621" y="945378"/>
                  <a:pt x="3103997" y="949002"/>
                  <a:pt x="3103997" y="953468"/>
                </a:cubicBezTo>
                <a:cubicBezTo>
                  <a:pt x="3103997" y="957933"/>
                  <a:pt x="3107621" y="961557"/>
                  <a:pt x="3112086" y="961557"/>
                </a:cubicBezTo>
                <a:cubicBezTo>
                  <a:pt x="3116552" y="961557"/>
                  <a:pt x="3120176" y="957933"/>
                  <a:pt x="3120176" y="953468"/>
                </a:cubicBezTo>
                <a:cubicBezTo>
                  <a:pt x="3120176" y="949002"/>
                  <a:pt x="3116552" y="945378"/>
                  <a:pt x="3112086" y="945378"/>
                </a:cubicBezTo>
                <a:close/>
                <a:moveTo>
                  <a:pt x="567629" y="942142"/>
                </a:moveTo>
                <a:cubicBezTo>
                  <a:pt x="563163" y="942142"/>
                  <a:pt x="559539" y="945766"/>
                  <a:pt x="559539" y="950232"/>
                </a:cubicBezTo>
                <a:cubicBezTo>
                  <a:pt x="559539" y="954697"/>
                  <a:pt x="563163" y="958321"/>
                  <a:pt x="567629" y="958321"/>
                </a:cubicBezTo>
                <a:cubicBezTo>
                  <a:pt x="572094" y="958321"/>
                  <a:pt x="575718" y="954697"/>
                  <a:pt x="575718" y="950232"/>
                </a:cubicBezTo>
                <a:cubicBezTo>
                  <a:pt x="575718" y="945766"/>
                  <a:pt x="572094" y="942142"/>
                  <a:pt x="567629" y="942142"/>
                </a:cubicBezTo>
                <a:close/>
                <a:moveTo>
                  <a:pt x="5775104" y="939553"/>
                </a:moveTo>
                <a:cubicBezTo>
                  <a:pt x="5783129" y="939553"/>
                  <a:pt x="5789665" y="946089"/>
                  <a:pt x="5789665" y="954114"/>
                </a:cubicBezTo>
                <a:cubicBezTo>
                  <a:pt x="5789665" y="958774"/>
                  <a:pt x="5787400" y="962916"/>
                  <a:pt x="5783970" y="965569"/>
                </a:cubicBezTo>
                <a:cubicBezTo>
                  <a:pt x="5818335" y="1073710"/>
                  <a:pt x="5844804" y="1185152"/>
                  <a:pt x="5862925" y="1296982"/>
                </a:cubicBezTo>
                <a:cubicBezTo>
                  <a:pt x="5863248" y="1296917"/>
                  <a:pt x="5863572" y="1296853"/>
                  <a:pt x="5863895" y="1296853"/>
                </a:cubicBezTo>
                <a:cubicBezTo>
                  <a:pt x="5871143" y="1296853"/>
                  <a:pt x="5877033" y="1302742"/>
                  <a:pt x="5877033" y="1309990"/>
                </a:cubicBezTo>
                <a:cubicBezTo>
                  <a:pt x="5877033" y="1317238"/>
                  <a:pt x="5871143" y="1323128"/>
                  <a:pt x="5863895" y="1323128"/>
                </a:cubicBezTo>
                <a:cubicBezTo>
                  <a:pt x="5856647" y="1323128"/>
                  <a:pt x="5850758" y="1317238"/>
                  <a:pt x="5850758" y="1309990"/>
                </a:cubicBezTo>
                <a:lnTo>
                  <a:pt x="5850693" y="1310055"/>
                </a:lnTo>
                <a:cubicBezTo>
                  <a:pt x="5850693" y="1305460"/>
                  <a:pt x="5853087" y="1301383"/>
                  <a:pt x="5856647" y="1299053"/>
                </a:cubicBezTo>
                <a:cubicBezTo>
                  <a:pt x="5838656" y="1187482"/>
                  <a:pt x="5812251" y="1076299"/>
                  <a:pt x="5778017" y="968352"/>
                </a:cubicBezTo>
                <a:cubicBezTo>
                  <a:pt x="5777110" y="968546"/>
                  <a:pt x="5776139" y="968675"/>
                  <a:pt x="5775104" y="968675"/>
                </a:cubicBezTo>
                <a:cubicBezTo>
                  <a:pt x="5767079" y="968675"/>
                  <a:pt x="5760543" y="962139"/>
                  <a:pt x="5760543" y="954114"/>
                </a:cubicBezTo>
                <a:cubicBezTo>
                  <a:pt x="5760543" y="946089"/>
                  <a:pt x="5767079" y="939553"/>
                  <a:pt x="5775104" y="939553"/>
                </a:cubicBezTo>
                <a:close/>
                <a:moveTo>
                  <a:pt x="3112151" y="938971"/>
                </a:moveTo>
                <a:cubicBezTo>
                  <a:pt x="3120176" y="938971"/>
                  <a:pt x="3126712" y="945507"/>
                  <a:pt x="3126712" y="953532"/>
                </a:cubicBezTo>
                <a:cubicBezTo>
                  <a:pt x="3126712" y="961557"/>
                  <a:pt x="3120176" y="968093"/>
                  <a:pt x="3112151" y="968093"/>
                </a:cubicBezTo>
                <a:cubicBezTo>
                  <a:pt x="3109174" y="968093"/>
                  <a:pt x="3106456" y="967187"/>
                  <a:pt x="3104191" y="965699"/>
                </a:cubicBezTo>
                <a:cubicBezTo>
                  <a:pt x="3080634" y="980907"/>
                  <a:pt x="3057660" y="997475"/>
                  <a:pt x="3035721" y="1015013"/>
                </a:cubicBezTo>
                <a:lnTo>
                  <a:pt x="3064261" y="1043553"/>
                </a:lnTo>
                <a:cubicBezTo>
                  <a:pt x="3101214" y="1014301"/>
                  <a:pt x="3140885" y="988350"/>
                  <a:pt x="3182303" y="966152"/>
                </a:cubicBezTo>
                <a:cubicBezTo>
                  <a:pt x="3182109" y="965181"/>
                  <a:pt x="3181980" y="964275"/>
                  <a:pt x="3181980" y="963240"/>
                </a:cubicBezTo>
                <a:cubicBezTo>
                  <a:pt x="3181980" y="955991"/>
                  <a:pt x="3187869" y="950102"/>
                  <a:pt x="3195117" y="950102"/>
                </a:cubicBezTo>
                <a:cubicBezTo>
                  <a:pt x="3202366" y="950102"/>
                  <a:pt x="3208255" y="955991"/>
                  <a:pt x="3208255" y="963240"/>
                </a:cubicBezTo>
                <a:cubicBezTo>
                  <a:pt x="3208255" y="970488"/>
                  <a:pt x="3202366" y="976377"/>
                  <a:pt x="3195117" y="976377"/>
                </a:cubicBezTo>
                <a:cubicBezTo>
                  <a:pt x="3191170" y="976377"/>
                  <a:pt x="3187675" y="974565"/>
                  <a:pt x="3185281" y="971847"/>
                </a:cubicBezTo>
                <a:cubicBezTo>
                  <a:pt x="3143409" y="994304"/>
                  <a:pt x="3103285" y="1020643"/>
                  <a:pt x="3066008" y="1050348"/>
                </a:cubicBezTo>
                <a:lnTo>
                  <a:pt x="3066073" y="1050348"/>
                </a:lnTo>
                <a:lnTo>
                  <a:pt x="3063808" y="1052160"/>
                </a:lnTo>
                <a:lnTo>
                  <a:pt x="3026078" y="1014430"/>
                </a:lnTo>
                <a:lnTo>
                  <a:pt x="3028861" y="1012165"/>
                </a:lnTo>
                <a:cubicBezTo>
                  <a:pt x="3051512" y="993915"/>
                  <a:pt x="3075327" y="976701"/>
                  <a:pt x="3099661" y="960910"/>
                </a:cubicBezTo>
                <a:cubicBezTo>
                  <a:pt x="3098366" y="958774"/>
                  <a:pt x="3097590" y="956250"/>
                  <a:pt x="3097590" y="953532"/>
                </a:cubicBezTo>
                <a:cubicBezTo>
                  <a:pt x="3097590" y="945507"/>
                  <a:pt x="3104126" y="938971"/>
                  <a:pt x="3112151" y="938971"/>
                </a:cubicBezTo>
                <a:close/>
                <a:moveTo>
                  <a:pt x="567629" y="935735"/>
                </a:moveTo>
                <a:cubicBezTo>
                  <a:pt x="575653" y="935735"/>
                  <a:pt x="582190" y="942271"/>
                  <a:pt x="582190" y="950296"/>
                </a:cubicBezTo>
                <a:cubicBezTo>
                  <a:pt x="582190" y="958321"/>
                  <a:pt x="575653" y="964857"/>
                  <a:pt x="567629" y="964857"/>
                </a:cubicBezTo>
                <a:cubicBezTo>
                  <a:pt x="567176" y="964857"/>
                  <a:pt x="566787" y="964728"/>
                  <a:pt x="566334" y="964728"/>
                </a:cubicBezTo>
                <a:cubicBezTo>
                  <a:pt x="551773" y="1026726"/>
                  <a:pt x="538959" y="1089760"/>
                  <a:pt x="528410" y="1152212"/>
                </a:cubicBezTo>
                <a:lnTo>
                  <a:pt x="528346" y="1152276"/>
                </a:lnTo>
                <a:cubicBezTo>
                  <a:pt x="534170" y="1154153"/>
                  <a:pt x="538441" y="1159589"/>
                  <a:pt x="538441" y="1166061"/>
                </a:cubicBezTo>
                <a:cubicBezTo>
                  <a:pt x="538441" y="1174086"/>
                  <a:pt x="531905" y="1180622"/>
                  <a:pt x="523880" y="1180622"/>
                </a:cubicBezTo>
                <a:cubicBezTo>
                  <a:pt x="515855" y="1180622"/>
                  <a:pt x="509319" y="1174086"/>
                  <a:pt x="509319" y="1166061"/>
                </a:cubicBezTo>
                <a:cubicBezTo>
                  <a:pt x="509319" y="1158683"/>
                  <a:pt x="514820" y="1152665"/>
                  <a:pt x="521874" y="1151694"/>
                </a:cubicBezTo>
                <a:cubicBezTo>
                  <a:pt x="532552" y="1088790"/>
                  <a:pt x="545366" y="1025238"/>
                  <a:pt x="560121" y="962722"/>
                </a:cubicBezTo>
                <a:cubicBezTo>
                  <a:pt x="555915" y="960133"/>
                  <a:pt x="553067" y="955603"/>
                  <a:pt x="553067" y="950296"/>
                </a:cubicBezTo>
                <a:cubicBezTo>
                  <a:pt x="553067" y="942271"/>
                  <a:pt x="559604" y="935735"/>
                  <a:pt x="567629" y="935735"/>
                </a:cubicBezTo>
                <a:close/>
                <a:moveTo>
                  <a:pt x="4138101" y="927904"/>
                </a:moveTo>
                <a:lnTo>
                  <a:pt x="4138166" y="927904"/>
                </a:lnTo>
                <a:cubicBezTo>
                  <a:pt x="4145414" y="927904"/>
                  <a:pt x="4151303" y="933793"/>
                  <a:pt x="4151303" y="941041"/>
                </a:cubicBezTo>
                <a:cubicBezTo>
                  <a:pt x="4151303" y="942077"/>
                  <a:pt x="4151109" y="943048"/>
                  <a:pt x="4150915" y="944018"/>
                </a:cubicBezTo>
                <a:cubicBezTo>
                  <a:pt x="4191557" y="977347"/>
                  <a:pt x="4229546" y="1014171"/>
                  <a:pt x="4264169" y="1053842"/>
                </a:cubicBezTo>
                <a:cubicBezTo>
                  <a:pt x="4265528" y="1053324"/>
                  <a:pt x="4267016" y="1053001"/>
                  <a:pt x="4268570" y="1053001"/>
                </a:cubicBezTo>
                <a:cubicBezTo>
                  <a:pt x="4275818" y="1053001"/>
                  <a:pt x="4281707" y="1058890"/>
                  <a:pt x="4281707" y="1066138"/>
                </a:cubicBezTo>
                <a:cubicBezTo>
                  <a:pt x="4281707" y="1073387"/>
                  <a:pt x="4275818" y="1079276"/>
                  <a:pt x="4268570" y="1079276"/>
                </a:cubicBezTo>
                <a:cubicBezTo>
                  <a:pt x="4261321" y="1079276"/>
                  <a:pt x="4255432" y="1073387"/>
                  <a:pt x="4255432" y="1066138"/>
                </a:cubicBezTo>
                <a:cubicBezTo>
                  <a:pt x="4255432" y="1062838"/>
                  <a:pt x="4256727" y="1059796"/>
                  <a:pt x="4258798" y="1057466"/>
                </a:cubicBezTo>
                <a:cubicBezTo>
                  <a:pt x="4224821" y="1018636"/>
                  <a:pt x="4187610" y="982525"/>
                  <a:pt x="4147809" y="949843"/>
                </a:cubicBezTo>
                <a:cubicBezTo>
                  <a:pt x="4145414" y="952496"/>
                  <a:pt x="4141984" y="954179"/>
                  <a:pt x="4138101" y="954179"/>
                </a:cubicBezTo>
                <a:cubicBezTo>
                  <a:pt x="4130853" y="954179"/>
                  <a:pt x="4124964" y="948290"/>
                  <a:pt x="4124964" y="941041"/>
                </a:cubicBezTo>
                <a:cubicBezTo>
                  <a:pt x="4124964" y="933793"/>
                  <a:pt x="4130853" y="927904"/>
                  <a:pt x="4138101" y="927904"/>
                </a:cubicBezTo>
                <a:close/>
                <a:moveTo>
                  <a:pt x="906354" y="924927"/>
                </a:moveTo>
                <a:lnTo>
                  <a:pt x="949714" y="968222"/>
                </a:lnTo>
                <a:lnTo>
                  <a:pt x="949261" y="970034"/>
                </a:lnTo>
                <a:cubicBezTo>
                  <a:pt x="931270" y="1037210"/>
                  <a:pt x="915997" y="1104515"/>
                  <a:pt x="903701" y="1170332"/>
                </a:cubicBezTo>
                <a:cubicBezTo>
                  <a:pt x="909007" y="1172532"/>
                  <a:pt x="912761" y="1177710"/>
                  <a:pt x="912761" y="1183793"/>
                </a:cubicBezTo>
                <a:lnTo>
                  <a:pt x="912567" y="1183793"/>
                </a:lnTo>
                <a:cubicBezTo>
                  <a:pt x="912567" y="1191818"/>
                  <a:pt x="906030" y="1198354"/>
                  <a:pt x="898006" y="1198354"/>
                </a:cubicBezTo>
                <a:cubicBezTo>
                  <a:pt x="889981" y="1198354"/>
                  <a:pt x="883444" y="1191559"/>
                  <a:pt x="883444" y="1183793"/>
                </a:cubicBezTo>
                <a:cubicBezTo>
                  <a:pt x="883444" y="1176027"/>
                  <a:pt x="889463" y="1169749"/>
                  <a:pt x="897100" y="1169296"/>
                </a:cubicBezTo>
                <a:cubicBezTo>
                  <a:pt x="909266" y="1103868"/>
                  <a:pt x="924475" y="1036951"/>
                  <a:pt x="942272" y="970164"/>
                </a:cubicBezTo>
                <a:lnTo>
                  <a:pt x="909460" y="937353"/>
                </a:lnTo>
                <a:cubicBezTo>
                  <a:pt x="884091" y="1029315"/>
                  <a:pt x="863382" y="1123736"/>
                  <a:pt x="847786" y="1218028"/>
                </a:cubicBezTo>
                <a:lnTo>
                  <a:pt x="847333" y="1220746"/>
                </a:lnTo>
                <a:lnTo>
                  <a:pt x="800219" y="1220746"/>
                </a:lnTo>
                <a:cubicBezTo>
                  <a:pt x="795171" y="1252069"/>
                  <a:pt x="790770" y="1283586"/>
                  <a:pt x="786823" y="1314844"/>
                </a:cubicBezTo>
                <a:cubicBezTo>
                  <a:pt x="793100" y="1315815"/>
                  <a:pt x="797954" y="1321186"/>
                  <a:pt x="797954" y="1327787"/>
                </a:cubicBezTo>
                <a:cubicBezTo>
                  <a:pt x="797954" y="1335035"/>
                  <a:pt x="792065" y="1340924"/>
                  <a:pt x="784816" y="1340924"/>
                </a:cubicBezTo>
                <a:cubicBezTo>
                  <a:pt x="777568" y="1340924"/>
                  <a:pt x="771679" y="1335035"/>
                  <a:pt x="771679" y="1327787"/>
                </a:cubicBezTo>
                <a:cubicBezTo>
                  <a:pt x="771679" y="1322157"/>
                  <a:pt x="775303" y="1317368"/>
                  <a:pt x="780286" y="1315491"/>
                </a:cubicBezTo>
                <a:cubicBezTo>
                  <a:pt x="784428" y="1282744"/>
                  <a:pt x="789088" y="1249739"/>
                  <a:pt x="794394" y="1216992"/>
                </a:cubicBezTo>
                <a:lnTo>
                  <a:pt x="794848" y="1214274"/>
                </a:lnTo>
                <a:lnTo>
                  <a:pt x="842026" y="1214274"/>
                </a:lnTo>
                <a:cubicBezTo>
                  <a:pt x="857881" y="1118882"/>
                  <a:pt x="879044" y="1023296"/>
                  <a:pt x="904866" y="930298"/>
                </a:cubicBezTo>
                <a:close/>
                <a:moveTo>
                  <a:pt x="5818270" y="924345"/>
                </a:moveTo>
                <a:lnTo>
                  <a:pt x="5810212" y="932402"/>
                </a:lnTo>
                <a:lnTo>
                  <a:pt x="5810180" y="932370"/>
                </a:lnTo>
                <a:lnTo>
                  <a:pt x="5810180" y="932434"/>
                </a:lnTo>
                <a:lnTo>
                  <a:pt x="5810212" y="932402"/>
                </a:lnTo>
                <a:lnTo>
                  <a:pt x="5818270" y="940459"/>
                </a:lnTo>
                <a:cubicBezTo>
                  <a:pt x="5818853" y="940459"/>
                  <a:pt x="5819370" y="940265"/>
                  <a:pt x="5819953" y="940135"/>
                </a:cubicBezTo>
                <a:cubicBezTo>
                  <a:pt x="5820341" y="939877"/>
                  <a:pt x="5820729" y="939553"/>
                  <a:pt x="5821182" y="939424"/>
                </a:cubicBezTo>
                <a:cubicBezTo>
                  <a:pt x="5821571" y="939294"/>
                  <a:pt x="5821894" y="939294"/>
                  <a:pt x="5822282" y="939294"/>
                </a:cubicBezTo>
                <a:cubicBezTo>
                  <a:pt x="5824677" y="937935"/>
                  <a:pt x="5826360" y="935411"/>
                  <a:pt x="5826360" y="932434"/>
                </a:cubicBezTo>
                <a:cubicBezTo>
                  <a:pt x="5826360" y="927969"/>
                  <a:pt x="5822735" y="924345"/>
                  <a:pt x="5818270" y="924345"/>
                </a:cubicBezTo>
                <a:close/>
                <a:moveTo>
                  <a:pt x="2782032" y="923827"/>
                </a:moveTo>
                <a:cubicBezTo>
                  <a:pt x="2777567" y="923827"/>
                  <a:pt x="2773943" y="927451"/>
                  <a:pt x="2773943" y="931917"/>
                </a:cubicBezTo>
                <a:cubicBezTo>
                  <a:pt x="2773943" y="936382"/>
                  <a:pt x="2777567" y="940006"/>
                  <a:pt x="2782032" y="940006"/>
                </a:cubicBezTo>
                <a:lnTo>
                  <a:pt x="2781967" y="939941"/>
                </a:lnTo>
                <a:cubicBezTo>
                  <a:pt x="2786433" y="939941"/>
                  <a:pt x="2790057" y="936317"/>
                  <a:pt x="2790057" y="931852"/>
                </a:cubicBezTo>
                <a:cubicBezTo>
                  <a:pt x="2790057" y="929004"/>
                  <a:pt x="2788439" y="926610"/>
                  <a:pt x="2786239" y="925186"/>
                </a:cubicBezTo>
                <a:cubicBezTo>
                  <a:pt x="2785786" y="925057"/>
                  <a:pt x="2785397" y="924798"/>
                  <a:pt x="2785009" y="924474"/>
                </a:cubicBezTo>
                <a:cubicBezTo>
                  <a:pt x="2785009" y="924409"/>
                  <a:pt x="2785009" y="924409"/>
                  <a:pt x="2785009" y="924409"/>
                </a:cubicBezTo>
                <a:cubicBezTo>
                  <a:pt x="2784103" y="924086"/>
                  <a:pt x="2783067" y="923827"/>
                  <a:pt x="2782032" y="923827"/>
                </a:cubicBezTo>
                <a:close/>
                <a:moveTo>
                  <a:pt x="4336586" y="919297"/>
                </a:moveTo>
                <a:lnTo>
                  <a:pt x="4336586" y="919362"/>
                </a:lnTo>
                <a:cubicBezTo>
                  <a:pt x="4343834" y="919362"/>
                  <a:pt x="4349724" y="925251"/>
                  <a:pt x="4349724" y="932499"/>
                </a:cubicBezTo>
                <a:cubicBezTo>
                  <a:pt x="4349724" y="934570"/>
                  <a:pt x="4349206" y="936512"/>
                  <a:pt x="4348365" y="938259"/>
                </a:cubicBezTo>
                <a:cubicBezTo>
                  <a:pt x="4362602" y="953661"/>
                  <a:pt x="4376517" y="969646"/>
                  <a:pt x="4389913" y="985955"/>
                </a:cubicBezTo>
                <a:cubicBezTo>
                  <a:pt x="4391660" y="985178"/>
                  <a:pt x="4393601" y="984790"/>
                  <a:pt x="4395608" y="984790"/>
                </a:cubicBezTo>
                <a:cubicBezTo>
                  <a:pt x="4403633" y="984790"/>
                  <a:pt x="4410169" y="991326"/>
                  <a:pt x="4410169" y="999351"/>
                </a:cubicBezTo>
                <a:cubicBezTo>
                  <a:pt x="4410169" y="1007376"/>
                  <a:pt x="4403633" y="1013912"/>
                  <a:pt x="4395608" y="1013912"/>
                </a:cubicBezTo>
                <a:cubicBezTo>
                  <a:pt x="4387583" y="1013912"/>
                  <a:pt x="4381046" y="1007376"/>
                  <a:pt x="4381046" y="999351"/>
                </a:cubicBezTo>
                <a:cubicBezTo>
                  <a:pt x="4381046" y="995662"/>
                  <a:pt x="4382470" y="992362"/>
                  <a:pt x="4384735" y="989773"/>
                </a:cubicBezTo>
                <a:cubicBezTo>
                  <a:pt x="4371663" y="973853"/>
                  <a:pt x="4358072" y="958256"/>
                  <a:pt x="4344158" y="943177"/>
                </a:cubicBezTo>
                <a:cubicBezTo>
                  <a:pt x="4342023" y="944666"/>
                  <a:pt x="4339434" y="945572"/>
                  <a:pt x="4336586" y="945572"/>
                </a:cubicBezTo>
                <a:cubicBezTo>
                  <a:pt x="4329338" y="945572"/>
                  <a:pt x="4323449" y="939683"/>
                  <a:pt x="4323449" y="932434"/>
                </a:cubicBezTo>
                <a:cubicBezTo>
                  <a:pt x="4323449" y="925186"/>
                  <a:pt x="4329338" y="919297"/>
                  <a:pt x="4336586" y="919297"/>
                </a:cubicBezTo>
                <a:close/>
                <a:moveTo>
                  <a:pt x="5818205" y="917873"/>
                </a:moveTo>
                <a:cubicBezTo>
                  <a:pt x="5826230" y="917873"/>
                  <a:pt x="5832766" y="924409"/>
                  <a:pt x="5832766" y="932434"/>
                </a:cubicBezTo>
                <a:cubicBezTo>
                  <a:pt x="5832766" y="937547"/>
                  <a:pt x="5830178" y="942012"/>
                  <a:pt x="5826166" y="944601"/>
                </a:cubicBezTo>
                <a:cubicBezTo>
                  <a:pt x="5859430" y="1048406"/>
                  <a:pt x="5885704" y="1155253"/>
                  <a:pt x="5904343" y="1262424"/>
                </a:cubicBezTo>
                <a:cubicBezTo>
                  <a:pt x="5910814" y="1263265"/>
                  <a:pt x="5915863" y="1268701"/>
                  <a:pt x="5915863" y="1275431"/>
                </a:cubicBezTo>
                <a:lnTo>
                  <a:pt x="5915733" y="1275431"/>
                </a:lnTo>
                <a:cubicBezTo>
                  <a:pt x="5915733" y="1282680"/>
                  <a:pt x="5909844" y="1288569"/>
                  <a:pt x="5902596" y="1288569"/>
                </a:cubicBezTo>
                <a:cubicBezTo>
                  <a:pt x="5895348" y="1288569"/>
                  <a:pt x="5889458" y="1282680"/>
                  <a:pt x="5889458" y="1275431"/>
                </a:cubicBezTo>
                <a:cubicBezTo>
                  <a:pt x="5889458" y="1269866"/>
                  <a:pt x="5892953" y="1265142"/>
                  <a:pt x="5897871" y="1263200"/>
                </a:cubicBezTo>
                <a:cubicBezTo>
                  <a:pt x="5879298" y="1156483"/>
                  <a:pt x="5853152" y="1050153"/>
                  <a:pt x="5820017" y="946801"/>
                </a:cubicBezTo>
                <a:cubicBezTo>
                  <a:pt x="5819435" y="946866"/>
                  <a:pt x="5818853" y="946995"/>
                  <a:pt x="5818205" y="946995"/>
                </a:cubicBezTo>
                <a:cubicBezTo>
                  <a:pt x="5810180" y="946995"/>
                  <a:pt x="5803644" y="940459"/>
                  <a:pt x="5803644" y="932434"/>
                </a:cubicBezTo>
                <a:cubicBezTo>
                  <a:pt x="5803644" y="924409"/>
                  <a:pt x="5810180" y="917873"/>
                  <a:pt x="5818205" y="917873"/>
                </a:cubicBezTo>
                <a:close/>
                <a:moveTo>
                  <a:pt x="3843641" y="917161"/>
                </a:moveTo>
                <a:cubicBezTo>
                  <a:pt x="3850825" y="917161"/>
                  <a:pt x="3856649" y="922921"/>
                  <a:pt x="3856779" y="930104"/>
                </a:cubicBezTo>
                <a:cubicBezTo>
                  <a:pt x="3894961" y="945572"/>
                  <a:pt x="3932109" y="964080"/>
                  <a:pt x="3967509" y="985307"/>
                </a:cubicBezTo>
                <a:cubicBezTo>
                  <a:pt x="3969838" y="983172"/>
                  <a:pt x="3972945" y="981877"/>
                  <a:pt x="3976310" y="981877"/>
                </a:cubicBezTo>
                <a:cubicBezTo>
                  <a:pt x="3983558" y="981877"/>
                  <a:pt x="3989448" y="987767"/>
                  <a:pt x="3989448" y="995015"/>
                </a:cubicBezTo>
                <a:cubicBezTo>
                  <a:pt x="3989448" y="1002263"/>
                  <a:pt x="3983558" y="1008152"/>
                  <a:pt x="3976310" y="1008152"/>
                </a:cubicBezTo>
                <a:lnTo>
                  <a:pt x="3976310" y="1008088"/>
                </a:lnTo>
                <a:cubicBezTo>
                  <a:pt x="3969062" y="1008088"/>
                  <a:pt x="3963173" y="1002198"/>
                  <a:pt x="3963173" y="994950"/>
                </a:cubicBezTo>
                <a:cubicBezTo>
                  <a:pt x="3963173" y="993462"/>
                  <a:pt x="3963496" y="991973"/>
                  <a:pt x="3963949" y="990614"/>
                </a:cubicBezTo>
                <a:cubicBezTo>
                  <a:pt x="3929132" y="969776"/>
                  <a:pt x="3892696" y="951590"/>
                  <a:pt x="3855225" y="936382"/>
                </a:cubicBezTo>
                <a:cubicBezTo>
                  <a:pt x="3853025" y="940588"/>
                  <a:pt x="3848689" y="943436"/>
                  <a:pt x="3843641" y="943436"/>
                </a:cubicBezTo>
                <a:cubicBezTo>
                  <a:pt x="3836393" y="943436"/>
                  <a:pt x="3830504" y="937547"/>
                  <a:pt x="3830504" y="930298"/>
                </a:cubicBezTo>
                <a:cubicBezTo>
                  <a:pt x="3830504" y="923050"/>
                  <a:pt x="3836458" y="917161"/>
                  <a:pt x="3843641" y="917161"/>
                </a:cubicBezTo>
                <a:close/>
                <a:moveTo>
                  <a:pt x="3543162" y="916319"/>
                </a:moveTo>
                <a:lnTo>
                  <a:pt x="3543097" y="916384"/>
                </a:lnTo>
                <a:cubicBezTo>
                  <a:pt x="3538632" y="916578"/>
                  <a:pt x="3535202" y="920332"/>
                  <a:pt x="3535396" y="924797"/>
                </a:cubicBezTo>
                <a:cubicBezTo>
                  <a:pt x="3535591" y="929198"/>
                  <a:pt x="3539085" y="932758"/>
                  <a:pt x="3543809" y="932499"/>
                </a:cubicBezTo>
                <a:cubicBezTo>
                  <a:pt x="3546010" y="932434"/>
                  <a:pt x="3547951" y="931528"/>
                  <a:pt x="3549440" y="929910"/>
                </a:cubicBezTo>
                <a:cubicBezTo>
                  <a:pt x="3550928" y="928292"/>
                  <a:pt x="3551640" y="926221"/>
                  <a:pt x="3551575" y="924085"/>
                </a:cubicBezTo>
                <a:cubicBezTo>
                  <a:pt x="3551511" y="921885"/>
                  <a:pt x="3550605" y="919944"/>
                  <a:pt x="3548987" y="918455"/>
                </a:cubicBezTo>
                <a:cubicBezTo>
                  <a:pt x="3547369" y="916967"/>
                  <a:pt x="3545298" y="916190"/>
                  <a:pt x="3543162" y="916319"/>
                </a:cubicBezTo>
                <a:close/>
                <a:moveTo>
                  <a:pt x="998705" y="913860"/>
                </a:moveTo>
                <a:lnTo>
                  <a:pt x="998719" y="913892"/>
                </a:lnTo>
                <a:lnTo>
                  <a:pt x="998705" y="913925"/>
                </a:lnTo>
                <a:close/>
                <a:moveTo>
                  <a:pt x="3542904" y="909848"/>
                </a:moveTo>
                <a:cubicBezTo>
                  <a:pt x="3546916" y="909718"/>
                  <a:pt x="3550540" y="911013"/>
                  <a:pt x="3553388" y="913666"/>
                </a:cubicBezTo>
                <a:cubicBezTo>
                  <a:pt x="3556235" y="916319"/>
                  <a:pt x="3557918" y="919879"/>
                  <a:pt x="3558112" y="923762"/>
                </a:cubicBezTo>
                <a:cubicBezTo>
                  <a:pt x="3558241" y="927645"/>
                  <a:pt x="3556947" y="931398"/>
                  <a:pt x="3554293" y="934246"/>
                </a:cubicBezTo>
                <a:cubicBezTo>
                  <a:pt x="3551705" y="937158"/>
                  <a:pt x="3548081" y="938776"/>
                  <a:pt x="3544198" y="938970"/>
                </a:cubicBezTo>
                <a:cubicBezTo>
                  <a:pt x="3544004" y="938970"/>
                  <a:pt x="3543745" y="938970"/>
                  <a:pt x="3543551" y="938970"/>
                </a:cubicBezTo>
                <a:cubicBezTo>
                  <a:pt x="3536044" y="938970"/>
                  <a:pt x="3529831" y="933210"/>
                  <a:pt x="3529119" y="925768"/>
                </a:cubicBezTo>
                <a:cubicBezTo>
                  <a:pt x="3513587" y="926351"/>
                  <a:pt x="3497990" y="927386"/>
                  <a:pt x="3482588" y="928939"/>
                </a:cubicBezTo>
                <a:cubicBezTo>
                  <a:pt x="3482458" y="928939"/>
                  <a:pt x="3482393" y="928939"/>
                  <a:pt x="3482264" y="928939"/>
                </a:cubicBezTo>
                <a:cubicBezTo>
                  <a:pt x="3481940" y="928939"/>
                  <a:pt x="3481617" y="928810"/>
                  <a:pt x="3481293" y="928745"/>
                </a:cubicBezTo>
                <a:cubicBezTo>
                  <a:pt x="3480452" y="935217"/>
                  <a:pt x="3474951" y="940200"/>
                  <a:pt x="3468285" y="940200"/>
                </a:cubicBezTo>
                <a:lnTo>
                  <a:pt x="3468285" y="940135"/>
                </a:lnTo>
                <a:cubicBezTo>
                  <a:pt x="3461037" y="940135"/>
                  <a:pt x="3455148" y="934246"/>
                  <a:pt x="3455148" y="926998"/>
                </a:cubicBezTo>
                <a:cubicBezTo>
                  <a:pt x="3455148" y="919749"/>
                  <a:pt x="3461037" y="913860"/>
                  <a:pt x="3468285" y="913860"/>
                </a:cubicBezTo>
                <a:cubicBezTo>
                  <a:pt x="3474110" y="913860"/>
                  <a:pt x="3478964" y="917679"/>
                  <a:pt x="3480711" y="922856"/>
                </a:cubicBezTo>
                <a:cubicBezTo>
                  <a:pt x="3481099" y="922662"/>
                  <a:pt x="3481487" y="922468"/>
                  <a:pt x="3481940" y="922468"/>
                </a:cubicBezTo>
                <a:cubicBezTo>
                  <a:pt x="3497861" y="920914"/>
                  <a:pt x="3513975" y="919814"/>
                  <a:pt x="3529960" y="919232"/>
                </a:cubicBezTo>
                <a:cubicBezTo>
                  <a:pt x="3531966" y="913990"/>
                  <a:pt x="3536949" y="910107"/>
                  <a:pt x="3542904" y="909848"/>
                </a:cubicBezTo>
                <a:close/>
                <a:moveTo>
                  <a:pt x="2929780" y="904800"/>
                </a:moveTo>
                <a:cubicBezTo>
                  <a:pt x="2937028" y="904800"/>
                  <a:pt x="2942917" y="910689"/>
                  <a:pt x="2942917" y="917937"/>
                </a:cubicBezTo>
                <a:cubicBezTo>
                  <a:pt x="2942917" y="925186"/>
                  <a:pt x="2937028" y="931075"/>
                  <a:pt x="2929780" y="931075"/>
                </a:cubicBezTo>
                <a:cubicBezTo>
                  <a:pt x="2926674" y="931075"/>
                  <a:pt x="2923891" y="929975"/>
                  <a:pt x="2921626" y="928227"/>
                </a:cubicBezTo>
                <a:cubicBezTo>
                  <a:pt x="2892050" y="953726"/>
                  <a:pt x="2863705" y="980971"/>
                  <a:pt x="2837365" y="1009770"/>
                </a:cubicBezTo>
                <a:lnTo>
                  <a:pt x="2865840" y="1038245"/>
                </a:lnTo>
                <a:cubicBezTo>
                  <a:pt x="2878007" y="1024849"/>
                  <a:pt x="2888685" y="1013718"/>
                  <a:pt x="2899104" y="1003363"/>
                </a:cubicBezTo>
                <a:cubicBezTo>
                  <a:pt x="2898392" y="1001616"/>
                  <a:pt x="2898004" y="999739"/>
                  <a:pt x="2898004" y="997733"/>
                </a:cubicBezTo>
                <a:cubicBezTo>
                  <a:pt x="2898004" y="989708"/>
                  <a:pt x="2904541" y="983172"/>
                  <a:pt x="2912565" y="983172"/>
                </a:cubicBezTo>
                <a:cubicBezTo>
                  <a:pt x="2920590" y="983172"/>
                  <a:pt x="2927127" y="989708"/>
                  <a:pt x="2927127" y="997733"/>
                </a:cubicBezTo>
                <a:cubicBezTo>
                  <a:pt x="2927127" y="1005758"/>
                  <a:pt x="2920590" y="1012294"/>
                  <a:pt x="2912565" y="1012294"/>
                </a:cubicBezTo>
                <a:cubicBezTo>
                  <a:pt x="2908877" y="1012294"/>
                  <a:pt x="2905576" y="1010870"/>
                  <a:pt x="2902987" y="1008605"/>
                </a:cubicBezTo>
                <a:cubicBezTo>
                  <a:pt x="2892180" y="1019283"/>
                  <a:pt x="2881178" y="1030932"/>
                  <a:pt x="2868364" y="1045041"/>
                </a:cubicBezTo>
                <a:lnTo>
                  <a:pt x="2868364" y="1045105"/>
                </a:lnTo>
                <a:lnTo>
                  <a:pt x="2866099" y="1047629"/>
                </a:lnTo>
                <a:lnTo>
                  <a:pt x="2828434" y="1009964"/>
                </a:lnTo>
                <a:lnTo>
                  <a:pt x="2830505" y="1007699"/>
                </a:lnTo>
                <a:cubicBezTo>
                  <a:pt x="2857686" y="977800"/>
                  <a:pt x="2887002" y="949519"/>
                  <a:pt x="2917678" y="923115"/>
                </a:cubicBezTo>
                <a:cubicBezTo>
                  <a:pt x="2917031" y="921497"/>
                  <a:pt x="2916643" y="919749"/>
                  <a:pt x="2916643" y="917937"/>
                </a:cubicBezTo>
                <a:cubicBezTo>
                  <a:pt x="2916643" y="910689"/>
                  <a:pt x="2922532" y="904800"/>
                  <a:pt x="2929780" y="904800"/>
                </a:cubicBezTo>
                <a:close/>
                <a:moveTo>
                  <a:pt x="575071" y="901953"/>
                </a:moveTo>
                <a:lnTo>
                  <a:pt x="575084" y="901966"/>
                </a:lnTo>
                <a:lnTo>
                  <a:pt x="575071" y="902018"/>
                </a:lnTo>
                <a:close/>
                <a:moveTo>
                  <a:pt x="4245142" y="898976"/>
                </a:moveTo>
                <a:cubicBezTo>
                  <a:pt x="4240677" y="898976"/>
                  <a:pt x="4237053" y="902600"/>
                  <a:pt x="4237053" y="907066"/>
                </a:cubicBezTo>
                <a:cubicBezTo>
                  <a:pt x="4237053" y="911531"/>
                  <a:pt x="4240677" y="915155"/>
                  <a:pt x="4245142" y="915155"/>
                </a:cubicBezTo>
                <a:cubicBezTo>
                  <a:pt x="4249608" y="915155"/>
                  <a:pt x="4253232" y="911531"/>
                  <a:pt x="4253232" y="907066"/>
                </a:cubicBezTo>
                <a:cubicBezTo>
                  <a:pt x="4253232" y="902600"/>
                  <a:pt x="4249608" y="898976"/>
                  <a:pt x="4245142" y="898976"/>
                </a:cubicBezTo>
                <a:close/>
                <a:moveTo>
                  <a:pt x="1110018" y="896776"/>
                </a:moveTo>
                <a:lnTo>
                  <a:pt x="1152019" y="938777"/>
                </a:lnTo>
                <a:lnTo>
                  <a:pt x="1151436" y="940654"/>
                </a:lnTo>
                <a:cubicBezTo>
                  <a:pt x="1131698" y="1005888"/>
                  <a:pt x="1114677" y="1071575"/>
                  <a:pt x="1100763" y="1136033"/>
                </a:cubicBezTo>
                <a:lnTo>
                  <a:pt x="1100698" y="1136033"/>
                </a:lnTo>
                <a:cubicBezTo>
                  <a:pt x="1105423" y="1138039"/>
                  <a:pt x="1108723" y="1142699"/>
                  <a:pt x="1108723" y="1148135"/>
                </a:cubicBezTo>
                <a:cubicBezTo>
                  <a:pt x="1108723" y="1155383"/>
                  <a:pt x="1102834" y="1161272"/>
                  <a:pt x="1095586" y="1161272"/>
                </a:cubicBezTo>
                <a:cubicBezTo>
                  <a:pt x="1088337" y="1161272"/>
                  <a:pt x="1082448" y="1155383"/>
                  <a:pt x="1082448" y="1148135"/>
                </a:cubicBezTo>
                <a:cubicBezTo>
                  <a:pt x="1082448" y="1141339"/>
                  <a:pt x="1087690" y="1135774"/>
                  <a:pt x="1094356" y="1135127"/>
                </a:cubicBezTo>
                <a:cubicBezTo>
                  <a:pt x="1108270" y="1070993"/>
                  <a:pt x="1125096" y="1005629"/>
                  <a:pt x="1144706" y="940654"/>
                </a:cubicBezTo>
                <a:lnTo>
                  <a:pt x="1113059" y="908943"/>
                </a:lnTo>
                <a:cubicBezTo>
                  <a:pt x="1088726" y="986861"/>
                  <a:pt x="1068017" y="1066657"/>
                  <a:pt x="1051384" y="1146193"/>
                </a:cubicBezTo>
                <a:cubicBezTo>
                  <a:pt x="1056497" y="1148458"/>
                  <a:pt x="1060056" y="1153506"/>
                  <a:pt x="1060056" y="1159460"/>
                </a:cubicBezTo>
                <a:cubicBezTo>
                  <a:pt x="1060056" y="1167485"/>
                  <a:pt x="1053520" y="1174021"/>
                  <a:pt x="1045495" y="1174021"/>
                </a:cubicBezTo>
                <a:cubicBezTo>
                  <a:pt x="1037470" y="1174021"/>
                  <a:pt x="1030934" y="1167291"/>
                  <a:pt x="1030934" y="1159460"/>
                </a:cubicBezTo>
                <a:cubicBezTo>
                  <a:pt x="1030934" y="1151629"/>
                  <a:pt x="1037212" y="1145223"/>
                  <a:pt x="1044977" y="1144964"/>
                </a:cubicBezTo>
                <a:cubicBezTo>
                  <a:pt x="1062063" y="1063421"/>
                  <a:pt x="1083354" y="981684"/>
                  <a:pt x="1108400" y="901889"/>
                </a:cubicBezTo>
                <a:close/>
                <a:moveTo>
                  <a:pt x="4674406" y="895805"/>
                </a:moveTo>
                <a:cubicBezTo>
                  <a:pt x="4669941" y="895805"/>
                  <a:pt x="4666317" y="899429"/>
                  <a:pt x="4666317" y="903894"/>
                </a:cubicBezTo>
                <a:cubicBezTo>
                  <a:pt x="4666317" y="908360"/>
                  <a:pt x="4669941" y="911984"/>
                  <a:pt x="4674406" y="911984"/>
                </a:cubicBezTo>
                <a:cubicBezTo>
                  <a:pt x="4678872" y="911984"/>
                  <a:pt x="4682496" y="908360"/>
                  <a:pt x="4682496" y="903894"/>
                </a:cubicBezTo>
                <a:cubicBezTo>
                  <a:pt x="4682496" y="899429"/>
                  <a:pt x="4678872" y="895805"/>
                  <a:pt x="4674406" y="895805"/>
                </a:cubicBezTo>
                <a:close/>
                <a:moveTo>
                  <a:pt x="5858265" y="894122"/>
                </a:moveTo>
                <a:cubicBezTo>
                  <a:pt x="5857812" y="894122"/>
                  <a:pt x="5857423" y="894316"/>
                  <a:pt x="5857035" y="894381"/>
                </a:cubicBezTo>
                <a:cubicBezTo>
                  <a:pt x="5856647" y="894834"/>
                  <a:pt x="5856194" y="895158"/>
                  <a:pt x="5855676" y="895352"/>
                </a:cubicBezTo>
                <a:cubicBezTo>
                  <a:pt x="5855353" y="895546"/>
                  <a:pt x="5854964" y="895546"/>
                  <a:pt x="5854641" y="895546"/>
                </a:cubicBezTo>
                <a:cubicBezTo>
                  <a:pt x="5854447" y="895546"/>
                  <a:pt x="5854317" y="895416"/>
                  <a:pt x="5854188" y="895416"/>
                </a:cubicBezTo>
                <a:cubicBezTo>
                  <a:pt x="5851793" y="896840"/>
                  <a:pt x="5850110" y="899299"/>
                  <a:pt x="5850110" y="902276"/>
                </a:cubicBezTo>
                <a:cubicBezTo>
                  <a:pt x="5850110" y="906742"/>
                  <a:pt x="5853735" y="910366"/>
                  <a:pt x="5858200" y="910366"/>
                </a:cubicBezTo>
                <a:cubicBezTo>
                  <a:pt x="5862665" y="910366"/>
                  <a:pt x="5866290" y="906742"/>
                  <a:pt x="5866290" y="902276"/>
                </a:cubicBezTo>
                <a:lnTo>
                  <a:pt x="5866354" y="902212"/>
                </a:lnTo>
                <a:cubicBezTo>
                  <a:pt x="5866354" y="897746"/>
                  <a:pt x="5862730" y="894122"/>
                  <a:pt x="5858265" y="894122"/>
                </a:cubicBezTo>
                <a:close/>
                <a:moveTo>
                  <a:pt x="1058438" y="893993"/>
                </a:moveTo>
                <a:cubicBezTo>
                  <a:pt x="1065686" y="893993"/>
                  <a:pt x="1071576" y="899882"/>
                  <a:pt x="1071576" y="907130"/>
                </a:cubicBezTo>
                <a:lnTo>
                  <a:pt x="1071576" y="907195"/>
                </a:lnTo>
                <a:cubicBezTo>
                  <a:pt x="1071576" y="913537"/>
                  <a:pt x="1066981" y="918844"/>
                  <a:pt x="1060962" y="920074"/>
                </a:cubicBezTo>
                <a:cubicBezTo>
                  <a:pt x="1039347" y="992038"/>
                  <a:pt x="1020709" y="1065168"/>
                  <a:pt x="1005500" y="1137845"/>
                </a:cubicBezTo>
                <a:cubicBezTo>
                  <a:pt x="1010095" y="1139851"/>
                  <a:pt x="1013331" y="1144446"/>
                  <a:pt x="1013331" y="1149817"/>
                </a:cubicBezTo>
                <a:cubicBezTo>
                  <a:pt x="1013331" y="1157065"/>
                  <a:pt x="1007442" y="1162955"/>
                  <a:pt x="1000193" y="1162955"/>
                </a:cubicBezTo>
                <a:cubicBezTo>
                  <a:pt x="992945" y="1162955"/>
                  <a:pt x="987056" y="1157065"/>
                  <a:pt x="987056" y="1149817"/>
                </a:cubicBezTo>
                <a:cubicBezTo>
                  <a:pt x="987056" y="1142893"/>
                  <a:pt x="992427" y="1137262"/>
                  <a:pt x="999223" y="1136744"/>
                </a:cubicBezTo>
                <a:cubicBezTo>
                  <a:pt x="1014366" y="1064327"/>
                  <a:pt x="1032875" y="991391"/>
                  <a:pt x="1054426" y="919621"/>
                </a:cubicBezTo>
                <a:cubicBezTo>
                  <a:pt x="1049119" y="917873"/>
                  <a:pt x="1045301" y="912955"/>
                  <a:pt x="1045301" y="907130"/>
                </a:cubicBezTo>
                <a:cubicBezTo>
                  <a:pt x="1045301" y="899882"/>
                  <a:pt x="1051190" y="893993"/>
                  <a:pt x="1058438" y="893993"/>
                </a:cubicBezTo>
                <a:close/>
                <a:moveTo>
                  <a:pt x="4245142" y="892569"/>
                </a:moveTo>
                <a:cubicBezTo>
                  <a:pt x="4253167" y="892569"/>
                  <a:pt x="4259703" y="899105"/>
                  <a:pt x="4259703" y="907130"/>
                </a:cubicBezTo>
                <a:cubicBezTo>
                  <a:pt x="4259703" y="909460"/>
                  <a:pt x="4259121" y="911660"/>
                  <a:pt x="4258086" y="913667"/>
                </a:cubicBezTo>
                <a:cubicBezTo>
                  <a:pt x="4276724" y="930946"/>
                  <a:pt x="4294974" y="949261"/>
                  <a:pt x="4312512" y="968158"/>
                </a:cubicBezTo>
                <a:cubicBezTo>
                  <a:pt x="4314260" y="967317"/>
                  <a:pt x="4316201" y="966799"/>
                  <a:pt x="4318272" y="966799"/>
                </a:cubicBezTo>
                <a:cubicBezTo>
                  <a:pt x="4325520" y="966799"/>
                  <a:pt x="4331409" y="972688"/>
                  <a:pt x="4331409" y="979936"/>
                </a:cubicBezTo>
                <a:cubicBezTo>
                  <a:pt x="4331409" y="987184"/>
                  <a:pt x="4325520" y="993074"/>
                  <a:pt x="4318272" y="993074"/>
                </a:cubicBezTo>
                <a:cubicBezTo>
                  <a:pt x="4311024" y="993074"/>
                  <a:pt x="4305135" y="987184"/>
                  <a:pt x="4305135" y="979936"/>
                </a:cubicBezTo>
                <a:cubicBezTo>
                  <a:pt x="4305135" y="977089"/>
                  <a:pt x="4306041" y="974435"/>
                  <a:pt x="4307594" y="972300"/>
                </a:cubicBezTo>
                <a:cubicBezTo>
                  <a:pt x="4290250" y="953661"/>
                  <a:pt x="4272323" y="935670"/>
                  <a:pt x="4253944" y="918650"/>
                </a:cubicBezTo>
                <a:cubicBezTo>
                  <a:pt x="4251485" y="920527"/>
                  <a:pt x="4248443" y="921691"/>
                  <a:pt x="4245142" y="921691"/>
                </a:cubicBezTo>
                <a:cubicBezTo>
                  <a:pt x="4237117" y="921691"/>
                  <a:pt x="4230581" y="915155"/>
                  <a:pt x="4230581" y="907130"/>
                </a:cubicBezTo>
                <a:cubicBezTo>
                  <a:pt x="4230581" y="899105"/>
                  <a:pt x="4237117" y="892569"/>
                  <a:pt x="4245142" y="892569"/>
                </a:cubicBezTo>
                <a:close/>
                <a:moveTo>
                  <a:pt x="4674406" y="889333"/>
                </a:moveTo>
                <a:cubicBezTo>
                  <a:pt x="4682431" y="889333"/>
                  <a:pt x="4688967" y="895869"/>
                  <a:pt x="4688967" y="903894"/>
                </a:cubicBezTo>
                <a:lnTo>
                  <a:pt x="4688903" y="903959"/>
                </a:lnTo>
                <a:cubicBezTo>
                  <a:pt x="4688903" y="908036"/>
                  <a:pt x="4687220" y="911725"/>
                  <a:pt x="4684502" y="914378"/>
                </a:cubicBezTo>
                <a:cubicBezTo>
                  <a:pt x="4745918" y="1005823"/>
                  <a:pt x="4795814" y="1104386"/>
                  <a:pt x="4833156" y="1207544"/>
                </a:cubicBezTo>
                <a:cubicBezTo>
                  <a:pt x="4833673" y="1207479"/>
                  <a:pt x="4834256" y="1207350"/>
                  <a:pt x="4834839" y="1207350"/>
                </a:cubicBezTo>
                <a:cubicBezTo>
                  <a:pt x="4842087" y="1207350"/>
                  <a:pt x="4847976" y="1213239"/>
                  <a:pt x="4847976" y="1220487"/>
                </a:cubicBezTo>
                <a:cubicBezTo>
                  <a:pt x="4847976" y="1227735"/>
                  <a:pt x="4842087" y="1233625"/>
                  <a:pt x="4834839" y="1233625"/>
                </a:cubicBezTo>
                <a:cubicBezTo>
                  <a:pt x="4827590" y="1233625"/>
                  <a:pt x="4821701" y="1227735"/>
                  <a:pt x="4821701" y="1220487"/>
                </a:cubicBezTo>
                <a:cubicBezTo>
                  <a:pt x="4821701" y="1216086"/>
                  <a:pt x="4823837" y="1212268"/>
                  <a:pt x="4827137" y="1209874"/>
                </a:cubicBezTo>
                <a:cubicBezTo>
                  <a:pt x="4789925" y="1107039"/>
                  <a:pt x="4740158" y="1008800"/>
                  <a:pt x="4678936" y="917679"/>
                </a:cubicBezTo>
                <a:cubicBezTo>
                  <a:pt x="4677513" y="918132"/>
                  <a:pt x="4676024" y="918455"/>
                  <a:pt x="4674406" y="918455"/>
                </a:cubicBezTo>
                <a:cubicBezTo>
                  <a:pt x="4666381" y="918455"/>
                  <a:pt x="4659845" y="911919"/>
                  <a:pt x="4659845" y="903894"/>
                </a:cubicBezTo>
                <a:cubicBezTo>
                  <a:pt x="4659845" y="895869"/>
                  <a:pt x="4666381" y="889333"/>
                  <a:pt x="4674406" y="889333"/>
                </a:cubicBezTo>
                <a:close/>
                <a:moveTo>
                  <a:pt x="4368944" y="882603"/>
                </a:moveTo>
                <a:cubicBezTo>
                  <a:pt x="4376192" y="882603"/>
                  <a:pt x="4382082" y="888492"/>
                  <a:pt x="4382082" y="895740"/>
                </a:cubicBezTo>
                <a:cubicBezTo>
                  <a:pt x="4382082" y="898653"/>
                  <a:pt x="4381111" y="901306"/>
                  <a:pt x="4379493" y="903506"/>
                </a:cubicBezTo>
                <a:cubicBezTo>
                  <a:pt x="4406998" y="933017"/>
                  <a:pt x="4433143" y="964081"/>
                  <a:pt x="4457282" y="996245"/>
                </a:cubicBezTo>
                <a:lnTo>
                  <a:pt x="4458965" y="998510"/>
                </a:lnTo>
                <a:lnTo>
                  <a:pt x="4425636" y="1031839"/>
                </a:lnTo>
                <a:cubicBezTo>
                  <a:pt x="4444727" y="1057790"/>
                  <a:pt x="4462654" y="1084583"/>
                  <a:pt x="4479027" y="1111505"/>
                </a:cubicBezTo>
                <a:cubicBezTo>
                  <a:pt x="4480257" y="1111182"/>
                  <a:pt x="4481551" y="1110923"/>
                  <a:pt x="4482910" y="1110923"/>
                </a:cubicBezTo>
                <a:cubicBezTo>
                  <a:pt x="4490935" y="1110923"/>
                  <a:pt x="4497471" y="1117459"/>
                  <a:pt x="4497471" y="1125484"/>
                </a:cubicBezTo>
                <a:cubicBezTo>
                  <a:pt x="4497471" y="1133509"/>
                  <a:pt x="4490935" y="1140045"/>
                  <a:pt x="4482910" y="1140045"/>
                </a:cubicBezTo>
                <a:cubicBezTo>
                  <a:pt x="4474885" y="1140045"/>
                  <a:pt x="4468349" y="1133509"/>
                  <a:pt x="4468349" y="1125484"/>
                </a:cubicBezTo>
                <a:cubicBezTo>
                  <a:pt x="4468349" y="1121148"/>
                  <a:pt x="4470290" y="1117265"/>
                  <a:pt x="4473332" y="1114611"/>
                </a:cubicBezTo>
                <a:cubicBezTo>
                  <a:pt x="4456700" y="1087172"/>
                  <a:pt x="4438321" y="1059926"/>
                  <a:pt x="4418776" y="1033457"/>
                </a:cubicBezTo>
                <a:lnTo>
                  <a:pt x="4417093" y="1031192"/>
                </a:lnTo>
                <a:lnTo>
                  <a:pt x="4450422" y="997863"/>
                </a:lnTo>
                <a:cubicBezTo>
                  <a:pt x="4426866" y="966540"/>
                  <a:pt x="4401302" y="936318"/>
                  <a:pt x="4374510" y="907584"/>
                </a:cubicBezTo>
                <a:cubicBezTo>
                  <a:pt x="4372827" y="908425"/>
                  <a:pt x="4370950" y="908878"/>
                  <a:pt x="4368944" y="908878"/>
                </a:cubicBezTo>
                <a:cubicBezTo>
                  <a:pt x="4361696" y="908878"/>
                  <a:pt x="4355807" y="902989"/>
                  <a:pt x="4355807" y="895740"/>
                </a:cubicBezTo>
                <a:cubicBezTo>
                  <a:pt x="4355807" y="888492"/>
                  <a:pt x="4361696" y="882603"/>
                  <a:pt x="4368944" y="882603"/>
                </a:cubicBezTo>
                <a:close/>
                <a:moveTo>
                  <a:pt x="6293807" y="880338"/>
                </a:moveTo>
                <a:lnTo>
                  <a:pt x="6295295" y="885645"/>
                </a:lnTo>
                <a:cubicBezTo>
                  <a:pt x="6304744" y="918650"/>
                  <a:pt x="6312833" y="948873"/>
                  <a:pt x="6320082" y="977866"/>
                </a:cubicBezTo>
                <a:cubicBezTo>
                  <a:pt x="6321376" y="977477"/>
                  <a:pt x="6322735" y="977219"/>
                  <a:pt x="6324159" y="977219"/>
                </a:cubicBezTo>
                <a:lnTo>
                  <a:pt x="6324223" y="977154"/>
                </a:lnTo>
                <a:cubicBezTo>
                  <a:pt x="6332248" y="977154"/>
                  <a:pt x="6338785" y="983690"/>
                  <a:pt x="6338785" y="991715"/>
                </a:cubicBezTo>
                <a:cubicBezTo>
                  <a:pt x="6338785" y="999740"/>
                  <a:pt x="6332248" y="1006276"/>
                  <a:pt x="6324223" y="1006276"/>
                </a:cubicBezTo>
                <a:cubicBezTo>
                  <a:pt x="6316199" y="1006276"/>
                  <a:pt x="6309662" y="999740"/>
                  <a:pt x="6309662" y="991715"/>
                </a:cubicBezTo>
                <a:cubicBezTo>
                  <a:pt x="6309662" y="987508"/>
                  <a:pt x="6311475" y="983755"/>
                  <a:pt x="6314322" y="981102"/>
                </a:cubicBezTo>
                <a:cubicBezTo>
                  <a:pt x="6307333" y="953209"/>
                  <a:pt x="6299631" y="924216"/>
                  <a:pt x="6290636" y="892634"/>
                </a:cubicBezTo>
                <a:lnTo>
                  <a:pt x="6258148" y="925122"/>
                </a:lnTo>
                <a:cubicBezTo>
                  <a:pt x="6265849" y="952950"/>
                  <a:pt x="6273162" y="981360"/>
                  <a:pt x="6279958" y="1009577"/>
                </a:cubicBezTo>
                <a:cubicBezTo>
                  <a:pt x="6287982" y="1009577"/>
                  <a:pt x="6294519" y="1016113"/>
                  <a:pt x="6294519" y="1024138"/>
                </a:cubicBezTo>
                <a:cubicBezTo>
                  <a:pt x="6294519" y="1032163"/>
                  <a:pt x="6287982" y="1038699"/>
                  <a:pt x="6279958" y="1038699"/>
                </a:cubicBezTo>
                <a:cubicBezTo>
                  <a:pt x="6271933" y="1038699"/>
                  <a:pt x="6265396" y="1032163"/>
                  <a:pt x="6265396" y="1024138"/>
                </a:cubicBezTo>
                <a:cubicBezTo>
                  <a:pt x="6265396" y="1018378"/>
                  <a:pt x="6268761" y="1013395"/>
                  <a:pt x="6273615" y="1011065"/>
                </a:cubicBezTo>
                <a:cubicBezTo>
                  <a:pt x="6266691" y="982331"/>
                  <a:pt x="6259248" y="953403"/>
                  <a:pt x="6251417" y="925057"/>
                </a:cubicBezTo>
                <a:lnTo>
                  <a:pt x="6250900" y="923245"/>
                </a:lnTo>
                <a:close/>
                <a:moveTo>
                  <a:pt x="3445052" y="875290"/>
                </a:moveTo>
                <a:cubicBezTo>
                  <a:pt x="3442852" y="875355"/>
                  <a:pt x="3440845" y="876261"/>
                  <a:pt x="3439421" y="877879"/>
                </a:cubicBezTo>
                <a:cubicBezTo>
                  <a:pt x="3437933" y="879497"/>
                  <a:pt x="3437221" y="881568"/>
                  <a:pt x="3437286" y="883703"/>
                </a:cubicBezTo>
                <a:cubicBezTo>
                  <a:pt x="3437480" y="888169"/>
                  <a:pt x="3441234" y="891663"/>
                  <a:pt x="3445699" y="891405"/>
                </a:cubicBezTo>
                <a:cubicBezTo>
                  <a:pt x="3447900" y="891340"/>
                  <a:pt x="3449906" y="890434"/>
                  <a:pt x="3451329" y="888816"/>
                </a:cubicBezTo>
                <a:lnTo>
                  <a:pt x="3451329" y="888881"/>
                </a:lnTo>
                <a:cubicBezTo>
                  <a:pt x="3452818" y="887263"/>
                  <a:pt x="3453530" y="885192"/>
                  <a:pt x="3453465" y="883056"/>
                </a:cubicBezTo>
                <a:cubicBezTo>
                  <a:pt x="3453400" y="880856"/>
                  <a:pt x="3452494" y="878914"/>
                  <a:pt x="3450876" y="877426"/>
                </a:cubicBezTo>
                <a:cubicBezTo>
                  <a:pt x="3449388" y="876067"/>
                  <a:pt x="3447447" y="875290"/>
                  <a:pt x="3445440" y="875290"/>
                </a:cubicBezTo>
                <a:cubicBezTo>
                  <a:pt x="3445311" y="875290"/>
                  <a:pt x="3445181" y="875290"/>
                  <a:pt x="3445052" y="875290"/>
                </a:cubicBezTo>
                <a:close/>
                <a:moveTo>
                  <a:pt x="6000901" y="875160"/>
                </a:moveTo>
                <a:cubicBezTo>
                  <a:pt x="6008149" y="875160"/>
                  <a:pt x="6014038" y="881049"/>
                  <a:pt x="6014038" y="888297"/>
                </a:cubicBezTo>
                <a:cubicBezTo>
                  <a:pt x="6014038" y="893216"/>
                  <a:pt x="6011320" y="897422"/>
                  <a:pt x="6007308" y="899688"/>
                </a:cubicBezTo>
                <a:cubicBezTo>
                  <a:pt x="6020121" y="940071"/>
                  <a:pt x="6031900" y="980777"/>
                  <a:pt x="6042449" y="1020966"/>
                </a:cubicBezTo>
                <a:cubicBezTo>
                  <a:pt x="6043290" y="1020772"/>
                  <a:pt x="6044196" y="1020707"/>
                  <a:pt x="6045102" y="1020707"/>
                </a:cubicBezTo>
                <a:cubicBezTo>
                  <a:pt x="6052350" y="1020707"/>
                  <a:pt x="6058239" y="1026597"/>
                  <a:pt x="6058239" y="1033845"/>
                </a:cubicBezTo>
                <a:cubicBezTo>
                  <a:pt x="6058239" y="1041093"/>
                  <a:pt x="6052350" y="1046982"/>
                  <a:pt x="6045102" y="1046982"/>
                </a:cubicBezTo>
                <a:cubicBezTo>
                  <a:pt x="6041478" y="1046982"/>
                  <a:pt x="6038193" y="1045510"/>
                  <a:pt x="6035815" y="1043132"/>
                </a:cubicBezTo>
                <a:lnTo>
                  <a:pt x="6031978" y="1033879"/>
                </a:lnTo>
                <a:lnTo>
                  <a:pt x="6036559" y="1023943"/>
                </a:lnTo>
                <a:cubicBezTo>
                  <a:pt x="6025946" y="983366"/>
                  <a:pt x="6013973" y="942271"/>
                  <a:pt x="6001095" y="901435"/>
                </a:cubicBezTo>
                <a:cubicBezTo>
                  <a:pt x="6001030" y="901435"/>
                  <a:pt x="6000965" y="901435"/>
                  <a:pt x="6000901" y="901435"/>
                </a:cubicBezTo>
                <a:cubicBezTo>
                  <a:pt x="5993652" y="901435"/>
                  <a:pt x="5987763" y="895546"/>
                  <a:pt x="5987763" y="888297"/>
                </a:cubicBezTo>
                <a:cubicBezTo>
                  <a:pt x="5987763" y="881049"/>
                  <a:pt x="5993652" y="875160"/>
                  <a:pt x="6000901" y="875160"/>
                </a:cubicBezTo>
                <a:close/>
                <a:moveTo>
                  <a:pt x="3841699" y="874448"/>
                </a:moveTo>
                <a:lnTo>
                  <a:pt x="3843641" y="875160"/>
                </a:lnTo>
                <a:cubicBezTo>
                  <a:pt x="3948158" y="912695"/>
                  <a:pt x="4042967" y="969970"/>
                  <a:pt x="4125610" y="1045170"/>
                </a:cubicBezTo>
                <a:cubicBezTo>
                  <a:pt x="4128005" y="1043487"/>
                  <a:pt x="4130917" y="1042452"/>
                  <a:pt x="4134024" y="1042452"/>
                </a:cubicBezTo>
                <a:cubicBezTo>
                  <a:pt x="4142048" y="1042452"/>
                  <a:pt x="4148585" y="1048988"/>
                  <a:pt x="4148585" y="1057013"/>
                </a:cubicBezTo>
                <a:cubicBezTo>
                  <a:pt x="4148585" y="1065038"/>
                  <a:pt x="4142048" y="1071574"/>
                  <a:pt x="4134024" y="1071574"/>
                </a:cubicBezTo>
                <a:lnTo>
                  <a:pt x="4134024" y="1071639"/>
                </a:lnTo>
                <a:cubicBezTo>
                  <a:pt x="4125999" y="1071639"/>
                  <a:pt x="4119462" y="1065103"/>
                  <a:pt x="4119462" y="1057078"/>
                </a:cubicBezTo>
                <a:cubicBezTo>
                  <a:pt x="4119462" y="1054554"/>
                  <a:pt x="4120174" y="1052159"/>
                  <a:pt x="4121339" y="1050088"/>
                </a:cubicBezTo>
                <a:cubicBezTo>
                  <a:pt x="4039861" y="975859"/>
                  <a:pt x="3946411" y="919297"/>
                  <a:pt x="3843447" y="881955"/>
                </a:cubicBezTo>
                <a:lnTo>
                  <a:pt x="3806817" y="918585"/>
                </a:lnTo>
                <a:lnTo>
                  <a:pt x="3804940" y="917937"/>
                </a:lnTo>
                <a:cubicBezTo>
                  <a:pt x="3747731" y="899105"/>
                  <a:pt x="3688127" y="886938"/>
                  <a:pt x="3627811" y="881632"/>
                </a:cubicBezTo>
                <a:lnTo>
                  <a:pt x="3627811" y="921885"/>
                </a:lnTo>
                <a:cubicBezTo>
                  <a:pt x="3733881" y="931657"/>
                  <a:pt x="3834645" y="963239"/>
                  <a:pt x="3927254" y="1015724"/>
                </a:cubicBezTo>
                <a:cubicBezTo>
                  <a:pt x="3929908" y="1013265"/>
                  <a:pt x="3933338" y="1011712"/>
                  <a:pt x="3937221" y="1011712"/>
                </a:cubicBezTo>
                <a:cubicBezTo>
                  <a:pt x="3945246" y="1011712"/>
                  <a:pt x="3951782" y="1018248"/>
                  <a:pt x="3951782" y="1026273"/>
                </a:cubicBezTo>
                <a:cubicBezTo>
                  <a:pt x="3951782" y="1034298"/>
                  <a:pt x="3945246" y="1040834"/>
                  <a:pt x="3937221" y="1040834"/>
                </a:cubicBezTo>
                <a:cubicBezTo>
                  <a:pt x="3929196" y="1040834"/>
                  <a:pt x="3922660" y="1034298"/>
                  <a:pt x="3922660" y="1026273"/>
                </a:cubicBezTo>
                <a:cubicBezTo>
                  <a:pt x="3922660" y="1024461"/>
                  <a:pt x="3922983" y="1022713"/>
                  <a:pt x="3923630" y="1021096"/>
                </a:cubicBezTo>
                <a:cubicBezTo>
                  <a:pt x="3831021" y="968740"/>
                  <a:pt x="3730322" y="937417"/>
                  <a:pt x="3624252" y="928033"/>
                </a:cubicBezTo>
                <a:lnTo>
                  <a:pt x="3621275" y="927774"/>
                </a:lnTo>
                <a:lnTo>
                  <a:pt x="3621275" y="874577"/>
                </a:lnTo>
                <a:lnTo>
                  <a:pt x="3624770" y="874901"/>
                </a:lnTo>
                <a:cubicBezTo>
                  <a:pt x="3686121" y="879949"/>
                  <a:pt x="3746760" y="892180"/>
                  <a:pt x="3805005" y="911142"/>
                </a:cubicBezTo>
                <a:close/>
                <a:moveTo>
                  <a:pt x="5093445" y="873672"/>
                </a:moveTo>
                <a:cubicBezTo>
                  <a:pt x="5088980" y="873672"/>
                  <a:pt x="5085356" y="877296"/>
                  <a:pt x="5085356" y="881762"/>
                </a:cubicBezTo>
                <a:cubicBezTo>
                  <a:pt x="5085356" y="886227"/>
                  <a:pt x="5088980" y="889851"/>
                  <a:pt x="5093445" y="889851"/>
                </a:cubicBezTo>
                <a:cubicBezTo>
                  <a:pt x="5097911" y="889851"/>
                  <a:pt x="5101535" y="886227"/>
                  <a:pt x="5101535" y="881762"/>
                </a:cubicBezTo>
                <a:cubicBezTo>
                  <a:pt x="5101535" y="877296"/>
                  <a:pt x="5097911" y="873672"/>
                  <a:pt x="5093445" y="873672"/>
                </a:cubicBezTo>
                <a:close/>
                <a:moveTo>
                  <a:pt x="5805327" y="872572"/>
                </a:moveTo>
                <a:cubicBezTo>
                  <a:pt x="5800862" y="872572"/>
                  <a:pt x="5797237" y="876196"/>
                  <a:pt x="5797237" y="880662"/>
                </a:cubicBezTo>
                <a:cubicBezTo>
                  <a:pt x="5797237" y="885127"/>
                  <a:pt x="5800862" y="888751"/>
                  <a:pt x="5805327" y="888751"/>
                </a:cubicBezTo>
                <a:cubicBezTo>
                  <a:pt x="5809792" y="888751"/>
                  <a:pt x="5813417" y="885127"/>
                  <a:pt x="5813417" y="880662"/>
                </a:cubicBezTo>
                <a:cubicBezTo>
                  <a:pt x="5813417" y="876196"/>
                  <a:pt x="5809792" y="872572"/>
                  <a:pt x="5805327" y="872572"/>
                </a:cubicBezTo>
                <a:close/>
                <a:moveTo>
                  <a:pt x="5093445" y="867265"/>
                </a:moveTo>
                <a:cubicBezTo>
                  <a:pt x="5101470" y="867265"/>
                  <a:pt x="5108006" y="873801"/>
                  <a:pt x="5108006" y="881826"/>
                </a:cubicBezTo>
                <a:cubicBezTo>
                  <a:pt x="5108006" y="886356"/>
                  <a:pt x="5105871" y="890369"/>
                  <a:pt x="5102635" y="893022"/>
                </a:cubicBezTo>
                <a:cubicBezTo>
                  <a:pt x="5104965" y="897746"/>
                  <a:pt x="5107295" y="902406"/>
                  <a:pt x="5109624" y="907130"/>
                </a:cubicBezTo>
                <a:cubicBezTo>
                  <a:pt x="5130139" y="948872"/>
                  <a:pt x="5149037" y="991844"/>
                  <a:pt x="5166122" y="1035010"/>
                </a:cubicBezTo>
                <a:cubicBezTo>
                  <a:pt x="5166834" y="1034881"/>
                  <a:pt x="5167610" y="1034751"/>
                  <a:pt x="5168387" y="1034751"/>
                </a:cubicBezTo>
                <a:cubicBezTo>
                  <a:pt x="5175635" y="1034751"/>
                  <a:pt x="5181524" y="1040640"/>
                  <a:pt x="5181524" y="1047889"/>
                </a:cubicBezTo>
                <a:cubicBezTo>
                  <a:pt x="5181524" y="1055137"/>
                  <a:pt x="5175635" y="1061026"/>
                  <a:pt x="5168387" y="1061026"/>
                </a:cubicBezTo>
                <a:cubicBezTo>
                  <a:pt x="5161139" y="1061026"/>
                  <a:pt x="5155249" y="1055137"/>
                  <a:pt x="5155249" y="1047889"/>
                </a:cubicBezTo>
                <a:lnTo>
                  <a:pt x="5155314" y="1047953"/>
                </a:lnTo>
                <a:cubicBezTo>
                  <a:pt x="5155314" y="1043812"/>
                  <a:pt x="5157256" y="1040123"/>
                  <a:pt x="5160297" y="1037728"/>
                </a:cubicBezTo>
                <a:cubicBezTo>
                  <a:pt x="5143212" y="994562"/>
                  <a:pt x="5124380" y="951720"/>
                  <a:pt x="5103864" y="909978"/>
                </a:cubicBezTo>
                <a:cubicBezTo>
                  <a:pt x="5101535" y="905254"/>
                  <a:pt x="5099205" y="900594"/>
                  <a:pt x="5096875" y="895934"/>
                </a:cubicBezTo>
                <a:cubicBezTo>
                  <a:pt x="5095775" y="896193"/>
                  <a:pt x="5094610" y="896387"/>
                  <a:pt x="5093445" y="896387"/>
                </a:cubicBezTo>
                <a:cubicBezTo>
                  <a:pt x="5085420" y="896387"/>
                  <a:pt x="5078884" y="889851"/>
                  <a:pt x="5078884" y="881826"/>
                </a:cubicBezTo>
                <a:cubicBezTo>
                  <a:pt x="5078884" y="873801"/>
                  <a:pt x="5085420" y="867265"/>
                  <a:pt x="5093445" y="867265"/>
                </a:cubicBezTo>
                <a:close/>
                <a:moveTo>
                  <a:pt x="3312319" y="858010"/>
                </a:moveTo>
                <a:cubicBezTo>
                  <a:pt x="3307853" y="858204"/>
                  <a:pt x="3304423" y="861958"/>
                  <a:pt x="3304618" y="866423"/>
                </a:cubicBezTo>
                <a:cubicBezTo>
                  <a:pt x="3304682" y="868624"/>
                  <a:pt x="3305588" y="870565"/>
                  <a:pt x="3307206" y="872054"/>
                </a:cubicBezTo>
                <a:cubicBezTo>
                  <a:pt x="3308824" y="873542"/>
                  <a:pt x="3310830" y="874319"/>
                  <a:pt x="3313031" y="874189"/>
                </a:cubicBezTo>
                <a:cubicBezTo>
                  <a:pt x="3315231" y="874125"/>
                  <a:pt x="3317173" y="873219"/>
                  <a:pt x="3318661" y="871601"/>
                </a:cubicBezTo>
                <a:lnTo>
                  <a:pt x="3318596" y="871601"/>
                </a:lnTo>
                <a:cubicBezTo>
                  <a:pt x="3320085" y="869983"/>
                  <a:pt x="3320797" y="867912"/>
                  <a:pt x="3320732" y="865776"/>
                </a:cubicBezTo>
                <a:cubicBezTo>
                  <a:pt x="3320667" y="863576"/>
                  <a:pt x="3319761" y="861634"/>
                  <a:pt x="3318143" y="860146"/>
                </a:cubicBezTo>
                <a:cubicBezTo>
                  <a:pt x="3316655" y="858787"/>
                  <a:pt x="3314713" y="858010"/>
                  <a:pt x="3312707" y="858010"/>
                </a:cubicBezTo>
                <a:cubicBezTo>
                  <a:pt x="3312578" y="858010"/>
                  <a:pt x="3312448" y="858010"/>
                  <a:pt x="3312319" y="858010"/>
                </a:cubicBezTo>
                <a:close/>
                <a:moveTo>
                  <a:pt x="4705470" y="857816"/>
                </a:moveTo>
                <a:lnTo>
                  <a:pt x="4705535" y="857816"/>
                </a:lnTo>
                <a:cubicBezTo>
                  <a:pt x="4712783" y="857816"/>
                  <a:pt x="4718673" y="863705"/>
                  <a:pt x="4718673" y="870953"/>
                </a:cubicBezTo>
                <a:cubicBezTo>
                  <a:pt x="4718673" y="873736"/>
                  <a:pt x="4717831" y="876325"/>
                  <a:pt x="4716343" y="878461"/>
                </a:cubicBezTo>
                <a:cubicBezTo>
                  <a:pt x="4774523" y="963563"/>
                  <a:pt x="4823384" y="1055007"/>
                  <a:pt x="4861566" y="1150787"/>
                </a:cubicBezTo>
                <a:lnTo>
                  <a:pt x="4892501" y="1119853"/>
                </a:lnTo>
                <a:cubicBezTo>
                  <a:pt x="4876905" y="1082059"/>
                  <a:pt x="4859496" y="1044523"/>
                  <a:pt x="4840728" y="1008217"/>
                </a:cubicBezTo>
                <a:cubicBezTo>
                  <a:pt x="4839304" y="1008670"/>
                  <a:pt x="4837816" y="1008994"/>
                  <a:pt x="4836198" y="1008994"/>
                </a:cubicBezTo>
                <a:cubicBezTo>
                  <a:pt x="4828173" y="1008994"/>
                  <a:pt x="4821636" y="1002457"/>
                  <a:pt x="4821636" y="994432"/>
                </a:cubicBezTo>
                <a:cubicBezTo>
                  <a:pt x="4821636" y="986408"/>
                  <a:pt x="4828173" y="979871"/>
                  <a:pt x="4836198" y="979871"/>
                </a:cubicBezTo>
                <a:cubicBezTo>
                  <a:pt x="4844222" y="979871"/>
                  <a:pt x="4850759" y="986408"/>
                  <a:pt x="4850759" y="994432"/>
                </a:cubicBezTo>
                <a:cubicBezTo>
                  <a:pt x="4850759" y="998510"/>
                  <a:pt x="4849012" y="1002198"/>
                  <a:pt x="4846293" y="1004852"/>
                </a:cubicBezTo>
                <a:cubicBezTo>
                  <a:pt x="4865579" y="1042128"/>
                  <a:pt x="4883376" y="1080570"/>
                  <a:pt x="4899296" y="1119335"/>
                </a:cubicBezTo>
                <a:lnTo>
                  <a:pt x="4900138" y="1121341"/>
                </a:lnTo>
                <a:lnTo>
                  <a:pt x="4859172" y="1162307"/>
                </a:lnTo>
                <a:lnTo>
                  <a:pt x="4857360" y="1157712"/>
                </a:lnTo>
                <a:cubicBezTo>
                  <a:pt x="4819177" y="1060961"/>
                  <a:pt x="4770058" y="968546"/>
                  <a:pt x="4711360" y="882667"/>
                </a:cubicBezTo>
                <a:cubicBezTo>
                  <a:pt x="4709547" y="883573"/>
                  <a:pt x="4707606" y="884091"/>
                  <a:pt x="4705470" y="884091"/>
                </a:cubicBezTo>
                <a:cubicBezTo>
                  <a:pt x="4698222" y="884091"/>
                  <a:pt x="4692333" y="878202"/>
                  <a:pt x="4692333" y="870953"/>
                </a:cubicBezTo>
                <a:cubicBezTo>
                  <a:pt x="4692333" y="863705"/>
                  <a:pt x="4698222" y="857816"/>
                  <a:pt x="4705470" y="857816"/>
                </a:cubicBezTo>
                <a:close/>
                <a:moveTo>
                  <a:pt x="2784168" y="854775"/>
                </a:moveTo>
                <a:cubicBezTo>
                  <a:pt x="2779702" y="854775"/>
                  <a:pt x="2776078" y="858399"/>
                  <a:pt x="2776078" y="862864"/>
                </a:cubicBezTo>
                <a:cubicBezTo>
                  <a:pt x="2776078" y="867330"/>
                  <a:pt x="2779702" y="870954"/>
                  <a:pt x="2784168" y="870954"/>
                </a:cubicBezTo>
                <a:cubicBezTo>
                  <a:pt x="2788633" y="870954"/>
                  <a:pt x="2792257" y="867330"/>
                  <a:pt x="2792257" y="862864"/>
                </a:cubicBezTo>
                <a:cubicBezTo>
                  <a:pt x="2792257" y="860405"/>
                  <a:pt x="2791157" y="858334"/>
                  <a:pt x="2789475" y="856845"/>
                </a:cubicBezTo>
                <a:cubicBezTo>
                  <a:pt x="2788892" y="856716"/>
                  <a:pt x="2788374" y="856457"/>
                  <a:pt x="2787986" y="856004"/>
                </a:cubicBezTo>
                <a:cubicBezTo>
                  <a:pt x="2787857" y="855939"/>
                  <a:pt x="2787857" y="855810"/>
                  <a:pt x="2787792" y="855745"/>
                </a:cubicBezTo>
                <a:cubicBezTo>
                  <a:pt x="2786692" y="855163"/>
                  <a:pt x="2785527" y="854775"/>
                  <a:pt x="2784168" y="854775"/>
                </a:cubicBezTo>
                <a:close/>
                <a:moveTo>
                  <a:pt x="1029186" y="843837"/>
                </a:moveTo>
                <a:cubicBezTo>
                  <a:pt x="1036435" y="843837"/>
                  <a:pt x="1042324" y="849726"/>
                  <a:pt x="1042324" y="856974"/>
                </a:cubicBezTo>
                <a:cubicBezTo>
                  <a:pt x="1042324" y="864223"/>
                  <a:pt x="1036435" y="870112"/>
                  <a:pt x="1029186" y="870112"/>
                </a:cubicBezTo>
                <a:cubicBezTo>
                  <a:pt x="1028604" y="870112"/>
                  <a:pt x="1028086" y="869982"/>
                  <a:pt x="1027568" y="869918"/>
                </a:cubicBezTo>
                <a:cubicBezTo>
                  <a:pt x="1024268" y="880531"/>
                  <a:pt x="1020967" y="891210"/>
                  <a:pt x="1017667" y="902082"/>
                </a:cubicBezTo>
                <a:cubicBezTo>
                  <a:pt x="1022003" y="904282"/>
                  <a:pt x="1024980" y="908683"/>
                  <a:pt x="1024980" y="913860"/>
                </a:cubicBezTo>
                <a:cubicBezTo>
                  <a:pt x="1024980" y="921108"/>
                  <a:pt x="1019091" y="926998"/>
                  <a:pt x="1011842" y="926998"/>
                </a:cubicBezTo>
                <a:cubicBezTo>
                  <a:pt x="1008218" y="926998"/>
                  <a:pt x="1004934" y="925526"/>
                  <a:pt x="1002556" y="923147"/>
                </a:cubicBezTo>
                <a:lnTo>
                  <a:pt x="998719" y="913892"/>
                </a:lnTo>
                <a:lnTo>
                  <a:pt x="1002370" y="904784"/>
                </a:lnTo>
                <a:cubicBezTo>
                  <a:pt x="1004643" y="902422"/>
                  <a:pt x="1007798" y="900917"/>
                  <a:pt x="1011325" y="900788"/>
                </a:cubicBezTo>
                <a:cubicBezTo>
                  <a:pt x="1014690" y="889592"/>
                  <a:pt x="1018120" y="878525"/>
                  <a:pt x="1021550" y="867653"/>
                </a:cubicBezTo>
                <a:cubicBezTo>
                  <a:pt x="1018249" y="865258"/>
                  <a:pt x="1016049" y="861375"/>
                  <a:pt x="1016049" y="856974"/>
                </a:cubicBezTo>
                <a:cubicBezTo>
                  <a:pt x="1016049" y="849726"/>
                  <a:pt x="1021938" y="843837"/>
                  <a:pt x="1029186" y="843837"/>
                </a:cubicBezTo>
                <a:close/>
                <a:moveTo>
                  <a:pt x="3894055" y="839113"/>
                </a:moveTo>
                <a:cubicBezTo>
                  <a:pt x="3889590" y="839113"/>
                  <a:pt x="3885965" y="842737"/>
                  <a:pt x="3885965" y="847203"/>
                </a:cubicBezTo>
                <a:cubicBezTo>
                  <a:pt x="3885965" y="851668"/>
                  <a:pt x="3889590" y="855292"/>
                  <a:pt x="3894055" y="855292"/>
                </a:cubicBezTo>
                <a:cubicBezTo>
                  <a:pt x="3898520" y="855292"/>
                  <a:pt x="3902144" y="851668"/>
                  <a:pt x="3902144" y="847203"/>
                </a:cubicBezTo>
                <a:cubicBezTo>
                  <a:pt x="3902144" y="842737"/>
                  <a:pt x="3898520" y="839113"/>
                  <a:pt x="3894055" y="839113"/>
                </a:cubicBezTo>
                <a:close/>
                <a:moveTo>
                  <a:pt x="3381371" y="837560"/>
                </a:moveTo>
                <a:cubicBezTo>
                  <a:pt x="3376906" y="837754"/>
                  <a:pt x="3373476" y="841508"/>
                  <a:pt x="3373670" y="845973"/>
                </a:cubicBezTo>
                <a:lnTo>
                  <a:pt x="3373670" y="846038"/>
                </a:lnTo>
                <a:cubicBezTo>
                  <a:pt x="3373864" y="850439"/>
                  <a:pt x="3377424" y="853933"/>
                  <a:pt x="3382083" y="853739"/>
                </a:cubicBezTo>
                <a:cubicBezTo>
                  <a:pt x="3386548" y="853545"/>
                  <a:pt x="3389979" y="849791"/>
                  <a:pt x="3389784" y="845326"/>
                </a:cubicBezTo>
                <a:cubicBezTo>
                  <a:pt x="3389719" y="843126"/>
                  <a:pt x="3388814" y="841184"/>
                  <a:pt x="3387196" y="839696"/>
                </a:cubicBezTo>
                <a:cubicBezTo>
                  <a:pt x="3385578" y="838207"/>
                  <a:pt x="3383507" y="837430"/>
                  <a:pt x="3381371" y="837560"/>
                </a:cubicBezTo>
                <a:close/>
                <a:moveTo>
                  <a:pt x="3700683" y="834195"/>
                </a:moveTo>
                <a:cubicBezTo>
                  <a:pt x="3698482" y="834260"/>
                  <a:pt x="3696476" y="835166"/>
                  <a:pt x="3695052" y="836784"/>
                </a:cubicBezTo>
                <a:cubicBezTo>
                  <a:pt x="3693564" y="838402"/>
                  <a:pt x="3692852" y="840473"/>
                  <a:pt x="3692916" y="842608"/>
                </a:cubicBezTo>
                <a:cubicBezTo>
                  <a:pt x="3692981" y="844809"/>
                  <a:pt x="3693887" y="846750"/>
                  <a:pt x="3695505" y="848239"/>
                </a:cubicBezTo>
                <a:cubicBezTo>
                  <a:pt x="3697123" y="849727"/>
                  <a:pt x="3699065" y="850504"/>
                  <a:pt x="3701330" y="850374"/>
                </a:cubicBezTo>
                <a:cubicBezTo>
                  <a:pt x="3703530" y="850310"/>
                  <a:pt x="3705536" y="849404"/>
                  <a:pt x="3706960" y="847786"/>
                </a:cubicBezTo>
                <a:cubicBezTo>
                  <a:pt x="3708448" y="846168"/>
                  <a:pt x="3709160" y="844097"/>
                  <a:pt x="3709096" y="841961"/>
                </a:cubicBezTo>
                <a:cubicBezTo>
                  <a:pt x="3709031" y="839761"/>
                  <a:pt x="3708125" y="837819"/>
                  <a:pt x="3706507" y="836331"/>
                </a:cubicBezTo>
                <a:cubicBezTo>
                  <a:pt x="3705018" y="834972"/>
                  <a:pt x="3703077" y="834195"/>
                  <a:pt x="3701071" y="834195"/>
                </a:cubicBezTo>
                <a:cubicBezTo>
                  <a:pt x="3700941" y="834195"/>
                  <a:pt x="3700812" y="834195"/>
                  <a:pt x="3700683" y="834195"/>
                </a:cubicBezTo>
                <a:close/>
                <a:moveTo>
                  <a:pt x="3893990" y="832706"/>
                </a:moveTo>
                <a:cubicBezTo>
                  <a:pt x="3902015" y="832706"/>
                  <a:pt x="3908551" y="839242"/>
                  <a:pt x="3908551" y="847267"/>
                </a:cubicBezTo>
                <a:cubicBezTo>
                  <a:pt x="3908551" y="848367"/>
                  <a:pt x="3908422" y="849468"/>
                  <a:pt x="3908163" y="850503"/>
                </a:cubicBezTo>
                <a:cubicBezTo>
                  <a:pt x="4003167" y="891210"/>
                  <a:pt x="4089628" y="947642"/>
                  <a:pt x="4165346" y="1018378"/>
                </a:cubicBezTo>
                <a:cubicBezTo>
                  <a:pt x="4167611" y="1016501"/>
                  <a:pt x="4170524" y="1015336"/>
                  <a:pt x="4173695" y="1015336"/>
                </a:cubicBezTo>
                <a:cubicBezTo>
                  <a:pt x="4180943" y="1015336"/>
                  <a:pt x="4186832" y="1021225"/>
                  <a:pt x="4186832" y="1028473"/>
                </a:cubicBezTo>
                <a:cubicBezTo>
                  <a:pt x="4186832" y="1035722"/>
                  <a:pt x="4180943" y="1041611"/>
                  <a:pt x="4173695" y="1041611"/>
                </a:cubicBezTo>
                <a:lnTo>
                  <a:pt x="4173630" y="1041611"/>
                </a:lnTo>
                <a:cubicBezTo>
                  <a:pt x="4166382" y="1041611"/>
                  <a:pt x="4160493" y="1035722"/>
                  <a:pt x="4160493" y="1028473"/>
                </a:cubicBezTo>
                <a:cubicBezTo>
                  <a:pt x="4160493" y="1026791"/>
                  <a:pt x="4160881" y="1025108"/>
                  <a:pt x="4161463" y="1023620"/>
                </a:cubicBezTo>
                <a:cubicBezTo>
                  <a:pt x="4086069" y="953079"/>
                  <a:pt x="3999996" y="896840"/>
                  <a:pt x="3905316" y="856328"/>
                </a:cubicBezTo>
                <a:cubicBezTo>
                  <a:pt x="3902662" y="859628"/>
                  <a:pt x="3898585" y="861828"/>
                  <a:pt x="3893990" y="861828"/>
                </a:cubicBezTo>
                <a:cubicBezTo>
                  <a:pt x="3885965" y="861828"/>
                  <a:pt x="3879429" y="855292"/>
                  <a:pt x="3879429" y="847267"/>
                </a:cubicBezTo>
                <a:cubicBezTo>
                  <a:pt x="3879429" y="839242"/>
                  <a:pt x="3885965" y="832706"/>
                  <a:pt x="3893990" y="832706"/>
                </a:cubicBezTo>
                <a:close/>
                <a:moveTo>
                  <a:pt x="3422401" y="832060"/>
                </a:moveTo>
                <a:cubicBezTo>
                  <a:pt x="3420201" y="832124"/>
                  <a:pt x="3418195" y="833030"/>
                  <a:pt x="3416771" y="834648"/>
                </a:cubicBezTo>
                <a:cubicBezTo>
                  <a:pt x="3415282" y="836266"/>
                  <a:pt x="3414570" y="838337"/>
                  <a:pt x="3414635" y="840473"/>
                </a:cubicBezTo>
                <a:cubicBezTo>
                  <a:pt x="3414700" y="842673"/>
                  <a:pt x="3415606" y="844614"/>
                  <a:pt x="3417224" y="846103"/>
                </a:cubicBezTo>
                <a:cubicBezTo>
                  <a:pt x="3418842" y="847591"/>
                  <a:pt x="3420783" y="848303"/>
                  <a:pt x="3423048" y="848239"/>
                </a:cubicBezTo>
                <a:lnTo>
                  <a:pt x="3423113" y="848239"/>
                </a:lnTo>
                <a:cubicBezTo>
                  <a:pt x="3425313" y="848174"/>
                  <a:pt x="3427319" y="847268"/>
                  <a:pt x="3428743" y="845650"/>
                </a:cubicBezTo>
                <a:cubicBezTo>
                  <a:pt x="3430232" y="844097"/>
                  <a:pt x="3430944" y="842026"/>
                  <a:pt x="3430879" y="839890"/>
                </a:cubicBezTo>
                <a:cubicBezTo>
                  <a:pt x="3430555" y="839437"/>
                  <a:pt x="3430297" y="838984"/>
                  <a:pt x="3430232" y="838402"/>
                </a:cubicBezTo>
                <a:cubicBezTo>
                  <a:pt x="3430103" y="838013"/>
                  <a:pt x="3430167" y="837625"/>
                  <a:pt x="3430232" y="837237"/>
                </a:cubicBezTo>
                <a:cubicBezTo>
                  <a:pt x="3429779" y="836072"/>
                  <a:pt x="3429132" y="835036"/>
                  <a:pt x="3428226" y="834195"/>
                </a:cubicBezTo>
                <a:cubicBezTo>
                  <a:pt x="3426737" y="832836"/>
                  <a:pt x="3424796" y="832060"/>
                  <a:pt x="3422790" y="832060"/>
                </a:cubicBezTo>
                <a:cubicBezTo>
                  <a:pt x="3422660" y="832060"/>
                  <a:pt x="3422530" y="832060"/>
                  <a:pt x="3422401" y="832060"/>
                </a:cubicBezTo>
                <a:close/>
                <a:moveTo>
                  <a:pt x="3381112" y="831088"/>
                </a:moveTo>
                <a:cubicBezTo>
                  <a:pt x="3385125" y="830894"/>
                  <a:pt x="3388749" y="832253"/>
                  <a:pt x="3391596" y="834907"/>
                </a:cubicBezTo>
                <a:cubicBezTo>
                  <a:pt x="3394444" y="837560"/>
                  <a:pt x="3396127" y="841119"/>
                  <a:pt x="3396321" y="845002"/>
                </a:cubicBezTo>
                <a:cubicBezTo>
                  <a:pt x="3396644" y="853027"/>
                  <a:pt x="3390432" y="859887"/>
                  <a:pt x="3382406" y="860211"/>
                </a:cubicBezTo>
                <a:lnTo>
                  <a:pt x="3382277" y="860146"/>
                </a:lnTo>
                <a:cubicBezTo>
                  <a:pt x="3382083" y="860146"/>
                  <a:pt x="3381824" y="860146"/>
                  <a:pt x="3381630" y="860146"/>
                </a:cubicBezTo>
                <a:cubicBezTo>
                  <a:pt x="3376453" y="860146"/>
                  <a:pt x="3371922" y="857428"/>
                  <a:pt x="3369334" y="853286"/>
                </a:cubicBezTo>
                <a:cubicBezTo>
                  <a:pt x="3355226" y="856522"/>
                  <a:pt x="3340988" y="860211"/>
                  <a:pt x="3327009" y="864223"/>
                </a:cubicBezTo>
                <a:cubicBezTo>
                  <a:pt x="3327074" y="864611"/>
                  <a:pt x="3327204" y="865000"/>
                  <a:pt x="3327204" y="865453"/>
                </a:cubicBezTo>
                <a:cubicBezTo>
                  <a:pt x="3327333" y="869336"/>
                  <a:pt x="3326039" y="873089"/>
                  <a:pt x="3323385" y="875937"/>
                </a:cubicBezTo>
                <a:cubicBezTo>
                  <a:pt x="3320732" y="878849"/>
                  <a:pt x="3317173" y="880467"/>
                  <a:pt x="3313290" y="880661"/>
                </a:cubicBezTo>
                <a:cubicBezTo>
                  <a:pt x="3313095" y="880661"/>
                  <a:pt x="3312836" y="880661"/>
                  <a:pt x="3312642" y="880661"/>
                </a:cubicBezTo>
                <a:cubicBezTo>
                  <a:pt x="3308953" y="880661"/>
                  <a:pt x="3305523" y="879302"/>
                  <a:pt x="3302805" y="876843"/>
                </a:cubicBezTo>
                <a:cubicBezTo>
                  <a:pt x="3299893" y="874189"/>
                  <a:pt x="3298275" y="870630"/>
                  <a:pt x="3298081" y="866747"/>
                </a:cubicBezTo>
                <a:cubicBezTo>
                  <a:pt x="3297757" y="858722"/>
                  <a:pt x="3303970" y="851862"/>
                  <a:pt x="3311995" y="851539"/>
                </a:cubicBezTo>
                <a:cubicBezTo>
                  <a:pt x="3315878" y="851345"/>
                  <a:pt x="3319632" y="852704"/>
                  <a:pt x="3322479" y="855357"/>
                </a:cubicBezTo>
                <a:cubicBezTo>
                  <a:pt x="3323385" y="856198"/>
                  <a:pt x="3324162" y="857169"/>
                  <a:pt x="3324809" y="858140"/>
                </a:cubicBezTo>
                <a:cubicBezTo>
                  <a:pt x="3324874" y="858140"/>
                  <a:pt x="3324939" y="858140"/>
                  <a:pt x="3324939" y="858140"/>
                </a:cubicBezTo>
                <a:cubicBezTo>
                  <a:pt x="3338917" y="854127"/>
                  <a:pt x="3353155" y="850503"/>
                  <a:pt x="3367328" y="847203"/>
                </a:cubicBezTo>
                <a:cubicBezTo>
                  <a:pt x="3367263" y="846879"/>
                  <a:pt x="3367198" y="846297"/>
                  <a:pt x="3367198" y="846297"/>
                </a:cubicBezTo>
                <a:cubicBezTo>
                  <a:pt x="3366875" y="838272"/>
                  <a:pt x="3373087" y="831412"/>
                  <a:pt x="3381112" y="831088"/>
                </a:cubicBezTo>
                <a:close/>
                <a:moveTo>
                  <a:pt x="5127163" y="830894"/>
                </a:moveTo>
                <a:cubicBezTo>
                  <a:pt x="5134411" y="830894"/>
                  <a:pt x="5140300" y="836783"/>
                  <a:pt x="5140300" y="844031"/>
                </a:cubicBezTo>
                <a:cubicBezTo>
                  <a:pt x="5140300" y="848497"/>
                  <a:pt x="5138100" y="852380"/>
                  <a:pt x="5134734" y="854774"/>
                </a:cubicBezTo>
                <a:cubicBezTo>
                  <a:pt x="5207540" y="995856"/>
                  <a:pt x="5261190" y="1145934"/>
                  <a:pt x="5294261" y="1301318"/>
                </a:cubicBezTo>
                <a:cubicBezTo>
                  <a:pt x="5300538" y="1302289"/>
                  <a:pt x="5305327" y="1307725"/>
                  <a:pt x="5305327" y="1314261"/>
                </a:cubicBezTo>
                <a:cubicBezTo>
                  <a:pt x="5305327" y="1321510"/>
                  <a:pt x="5299438" y="1327399"/>
                  <a:pt x="5292190" y="1327399"/>
                </a:cubicBezTo>
                <a:cubicBezTo>
                  <a:pt x="5284941" y="1327399"/>
                  <a:pt x="5279052" y="1321510"/>
                  <a:pt x="5279052" y="1314261"/>
                </a:cubicBezTo>
                <a:lnTo>
                  <a:pt x="5278987" y="1314326"/>
                </a:lnTo>
                <a:cubicBezTo>
                  <a:pt x="5278987" y="1308631"/>
                  <a:pt x="5282612" y="1303777"/>
                  <a:pt x="5287724" y="1301965"/>
                </a:cubicBezTo>
                <a:cubicBezTo>
                  <a:pt x="5254719" y="1147163"/>
                  <a:pt x="5201263" y="997668"/>
                  <a:pt x="5128586" y="857039"/>
                </a:cubicBezTo>
                <a:cubicBezTo>
                  <a:pt x="5128133" y="857104"/>
                  <a:pt x="5127680" y="857169"/>
                  <a:pt x="5127163" y="857169"/>
                </a:cubicBezTo>
                <a:cubicBezTo>
                  <a:pt x="5119914" y="857169"/>
                  <a:pt x="5114025" y="851280"/>
                  <a:pt x="5114025" y="844031"/>
                </a:cubicBezTo>
                <a:cubicBezTo>
                  <a:pt x="5114025" y="836783"/>
                  <a:pt x="5119914" y="830894"/>
                  <a:pt x="5127163" y="830894"/>
                </a:cubicBezTo>
                <a:close/>
                <a:moveTo>
                  <a:pt x="1582059" y="830506"/>
                </a:moveTo>
                <a:cubicBezTo>
                  <a:pt x="1577594" y="830506"/>
                  <a:pt x="1573970" y="834130"/>
                  <a:pt x="1573970" y="838596"/>
                </a:cubicBezTo>
                <a:cubicBezTo>
                  <a:pt x="1573970" y="843061"/>
                  <a:pt x="1577594" y="846685"/>
                  <a:pt x="1582059" y="846685"/>
                </a:cubicBezTo>
                <a:cubicBezTo>
                  <a:pt x="1586525" y="846685"/>
                  <a:pt x="1590149" y="843061"/>
                  <a:pt x="1590149" y="838596"/>
                </a:cubicBezTo>
                <a:cubicBezTo>
                  <a:pt x="1590149" y="834130"/>
                  <a:pt x="1586525" y="830506"/>
                  <a:pt x="1582059" y="830506"/>
                </a:cubicBezTo>
                <a:close/>
                <a:moveTo>
                  <a:pt x="3700359" y="827788"/>
                </a:moveTo>
                <a:cubicBezTo>
                  <a:pt x="3704307" y="827594"/>
                  <a:pt x="3707995" y="828953"/>
                  <a:pt x="3710843" y="831607"/>
                </a:cubicBezTo>
                <a:cubicBezTo>
                  <a:pt x="3713302" y="833872"/>
                  <a:pt x="3714791" y="836849"/>
                  <a:pt x="3715308" y="840149"/>
                </a:cubicBezTo>
                <a:cubicBezTo>
                  <a:pt x="3741648" y="845132"/>
                  <a:pt x="3767987" y="851475"/>
                  <a:pt x="3793939" y="859046"/>
                </a:cubicBezTo>
                <a:lnTo>
                  <a:pt x="3793939" y="859111"/>
                </a:lnTo>
                <a:cubicBezTo>
                  <a:pt x="3796010" y="854581"/>
                  <a:pt x="3800605" y="851410"/>
                  <a:pt x="3805911" y="851410"/>
                </a:cubicBezTo>
                <a:cubicBezTo>
                  <a:pt x="3813159" y="851410"/>
                  <a:pt x="3819049" y="857299"/>
                  <a:pt x="3819049" y="864547"/>
                </a:cubicBezTo>
                <a:cubicBezTo>
                  <a:pt x="3819049" y="871795"/>
                  <a:pt x="3812836" y="877685"/>
                  <a:pt x="3805911" y="877685"/>
                </a:cubicBezTo>
                <a:cubicBezTo>
                  <a:pt x="3798987" y="877685"/>
                  <a:pt x="3793356" y="872313"/>
                  <a:pt x="3792839" y="865518"/>
                </a:cubicBezTo>
                <a:cubicBezTo>
                  <a:pt x="3767081" y="857946"/>
                  <a:pt x="3740936" y="851604"/>
                  <a:pt x="3714855" y="846685"/>
                </a:cubicBezTo>
                <a:cubicBezTo>
                  <a:pt x="3714273" y="848692"/>
                  <a:pt x="3713238" y="850568"/>
                  <a:pt x="3711749" y="852186"/>
                </a:cubicBezTo>
                <a:cubicBezTo>
                  <a:pt x="3709096" y="855034"/>
                  <a:pt x="3705536" y="856717"/>
                  <a:pt x="3701653" y="856911"/>
                </a:cubicBezTo>
                <a:cubicBezTo>
                  <a:pt x="3701459" y="856911"/>
                  <a:pt x="3701200" y="856911"/>
                  <a:pt x="3701006" y="856911"/>
                </a:cubicBezTo>
                <a:cubicBezTo>
                  <a:pt x="3697317" y="856911"/>
                  <a:pt x="3693887" y="855552"/>
                  <a:pt x="3691169" y="853092"/>
                </a:cubicBezTo>
                <a:cubicBezTo>
                  <a:pt x="3688257" y="850439"/>
                  <a:pt x="3686639" y="846880"/>
                  <a:pt x="3686445" y="842997"/>
                </a:cubicBezTo>
                <a:cubicBezTo>
                  <a:pt x="3686315" y="839114"/>
                  <a:pt x="3687610" y="835360"/>
                  <a:pt x="3690263" y="832513"/>
                </a:cubicBezTo>
                <a:cubicBezTo>
                  <a:pt x="3692916" y="829665"/>
                  <a:pt x="3696476" y="827982"/>
                  <a:pt x="3700359" y="827788"/>
                </a:cubicBezTo>
                <a:close/>
                <a:moveTo>
                  <a:pt x="3422013" y="825717"/>
                </a:moveTo>
                <a:cubicBezTo>
                  <a:pt x="3426025" y="825523"/>
                  <a:pt x="3429650" y="826882"/>
                  <a:pt x="3432497" y="829536"/>
                </a:cubicBezTo>
                <a:cubicBezTo>
                  <a:pt x="3434050" y="830895"/>
                  <a:pt x="3435215" y="832577"/>
                  <a:pt x="3435992" y="834389"/>
                </a:cubicBezTo>
                <a:cubicBezTo>
                  <a:pt x="3469062" y="829600"/>
                  <a:pt x="3503491" y="826688"/>
                  <a:pt x="3538503" y="825847"/>
                </a:cubicBezTo>
                <a:lnTo>
                  <a:pt x="3541803" y="825847"/>
                </a:lnTo>
                <a:lnTo>
                  <a:pt x="3541803" y="878850"/>
                </a:lnTo>
                <a:lnTo>
                  <a:pt x="3538632" y="878850"/>
                </a:lnTo>
                <a:cubicBezTo>
                  <a:pt x="3512292" y="879497"/>
                  <a:pt x="3485759" y="881438"/>
                  <a:pt x="3459742" y="884674"/>
                </a:cubicBezTo>
                <a:cubicBezTo>
                  <a:pt x="3459484" y="887845"/>
                  <a:pt x="3458254" y="890822"/>
                  <a:pt x="3456054" y="893217"/>
                </a:cubicBezTo>
                <a:cubicBezTo>
                  <a:pt x="3453400" y="896064"/>
                  <a:pt x="3449841" y="897747"/>
                  <a:pt x="3445958" y="897941"/>
                </a:cubicBezTo>
                <a:cubicBezTo>
                  <a:pt x="3445764" y="897941"/>
                  <a:pt x="3445505" y="897941"/>
                  <a:pt x="3445311" y="897941"/>
                </a:cubicBezTo>
                <a:cubicBezTo>
                  <a:pt x="3437545" y="897941"/>
                  <a:pt x="3431073" y="891858"/>
                  <a:pt x="3430750" y="884027"/>
                </a:cubicBezTo>
                <a:cubicBezTo>
                  <a:pt x="3430620" y="880144"/>
                  <a:pt x="3431914" y="876390"/>
                  <a:pt x="3434568" y="873543"/>
                </a:cubicBezTo>
                <a:cubicBezTo>
                  <a:pt x="3437221" y="870631"/>
                  <a:pt x="3440781" y="869013"/>
                  <a:pt x="3444664" y="868818"/>
                </a:cubicBezTo>
                <a:cubicBezTo>
                  <a:pt x="3448547" y="868624"/>
                  <a:pt x="3452300" y="869983"/>
                  <a:pt x="3455148" y="872637"/>
                </a:cubicBezTo>
                <a:cubicBezTo>
                  <a:pt x="3456895" y="874190"/>
                  <a:pt x="3458125" y="876067"/>
                  <a:pt x="3458901" y="878202"/>
                </a:cubicBezTo>
                <a:lnTo>
                  <a:pt x="3458901" y="878332"/>
                </a:lnTo>
                <a:cubicBezTo>
                  <a:pt x="3484076" y="875161"/>
                  <a:pt x="3509769" y="873219"/>
                  <a:pt x="3535331" y="872507"/>
                </a:cubicBezTo>
                <a:lnTo>
                  <a:pt x="3535331" y="832513"/>
                </a:lnTo>
                <a:cubicBezTo>
                  <a:pt x="3501808" y="833419"/>
                  <a:pt x="3468868" y="836201"/>
                  <a:pt x="3437156" y="840796"/>
                </a:cubicBezTo>
                <a:cubicBezTo>
                  <a:pt x="3437027" y="844226"/>
                  <a:pt x="3435797" y="847527"/>
                  <a:pt x="3433403" y="850115"/>
                </a:cubicBezTo>
                <a:cubicBezTo>
                  <a:pt x="3430750" y="853028"/>
                  <a:pt x="3427190" y="854646"/>
                  <a:pt x="3423307" y="854840"/>
                </a:cubicBezTo>
                <a:cubicBezTo>
                  <a:pt x="3423113" y="854840"/>
                  <a:pt x="3422854" y="854840"/>
                  <a:pt x="3422660" y="854840"/>
                </a:cubicBezTo>
                <a:cubicBezTo>
                  <a:pt x="3418971" y="854840"/>
                  <a:pt x="3415541" y="853481"/>
                  <a:pt x="3412823" y="851021"/>
                </a:cubicBezTo>
                <a:cubicBezTo>
                  <a:pt x="3409911" y="848368"/>
                  <a:pt x="3408293" y="844809"/>
                  <a:pt x="3408099" y="840926"/>
                </a:cubicBezTo>
                <a:cubicBezTo>
                  <a:pt x="3407969" y="837043"/>
                  <a:pt x="3409264" y="833289"/>
                  <a:pt x="3411917" y="830442"/>
                </a:cubicBezTo>
                <a:cubicBezTo>
                  <a:pt x="3414570" y="827594"/>
                  <a:pt x="3418130" y="825911"/>
                  <a:pt x="3422013" y="825717"/>
                </a:cubicBezTo>
                <a:close/>
                <a:moveTo>
                  <a:pt x="3646708" y="823451"/>
                </a:moveTo>
                <a:lnTo>
                  <a:pt x="3646708" y="823516"/>
                </a:lnTo>
                <a:cubicBezTo>
                  <a:pt x="3642308" y="823710"/>
                  <a:pt x="3638813" y="827464"/>
                  <a:pt x="3639007" y="831929"/>
                </a:cubicBezTo>
                <a:cubicBezTo>
                  <a:pt x="3639201" y="836330"/>
                  <a:pt x="3642955" y="839825"/>
                  <a:pt x="3647420" y="839631"/>
                </a:cubicBezTo>
                <a:cubicBezTo>
                  <a:pt x="3651886" y="839436"/>
                  <a:pt x="3655316" y="835683"/>
                  <a:pt x="3655121" y="831217"/>
                </a:cubicBezTo>
                <a:cubicBezTo>
                  <a:pt x="3655057" y="829017"/>
                  <a:pt x="3654151" y="827075"/>
                  <a:pt x="3652533" y="825587"/>
                </a:cubicBezTo>
                <a:cubicBezTo>
                  <a:pt x="3650915" y="824098"/>
                  <a:pt x="3648844" y="823322"/>
                  <a:pt x="3646708" y="823451"/>
                </a:cubicBezTo>
                <a:close/>
                <a:moveTo>
                  <a:pt x="3264559" y="823451"/>
                </a:moveTo>
                <a:cubicBezTo>
                  <a:pt x="3262941" y="823451"/>
                  <a:pt x="3261323" y="823904"/>
                  <a:pt x="3259899" y="824940"/>
                </a:cubicBezTo>
                <a:lnTo>
                  <a:pt x="3259834" y="824875"/>
                </a:lnTo>
                <a:cubicBezTo>
                  <a:pt x="3256210" y="827464"/>
                  <a:pt x="3255369" y="832512"/>
                  <a:pt x="3257957" y="836136"/>
                </a:cubicBezTo>
                <a:cubicBezTo>
                  <a:pt x="3259187" y="837883"/>
                  <a:pt x="3261064" y="839048"/>
                  <a:pt x="3263199" y="839436"/>
                </a:cubicBezTo>
                <a:cubicBezTo>
                  <a:pt x="3265335" y="839825"/>
                  <a:pt x="3267471" y="839307"/>
                  <a:pt x="3269218" y="838077"/>
                </a:cubicBezTo>
                <a:cubicBezTo>
                  <a:pt x="3270966" y="836848"/>
                  <a:pt x="3272130" y="834971"/>
                  <a:pt x="3272519" y="832835"/>
                </a:cubicBezTo>
                <a:cubicBezTo>
                  <a:pt x="3272907" y="830700"/>
                  <a:pt x="3272389" y="828564"/>
                  <a:pt x="3271160" y="826817"/>
                </a:cubicBezTo>
                <a:cubicBezTo>
                  <a:pt x="3269607" y="824616"/>
                  <a:pt x="3267082" y="823451"/>
                  <a:pt x="3264559" y="823451"/>
                </a:cubicBezTo>
                <a:close/>
                <a:moveTo>
                  <a:pt x="695314" y="816204"/>
                </a:moveTo>
                <a:lnTo>
                  <a:pt x="738156" y="859046"/>
                </a:lnTo>
                <a:lnTo>
                  <a:pt x="737639" y="860858"/>
                </a:lnTo>
                <a:cubicBezTo>
                  <a:pt x="696544" y="1004270"/>
                  <a:pt x="666321" y="1152147"/>
                  <a:pt x="647747" y="1300477"/>
                </a:cubicBezTo>
                <a:lnTo>
                  <a:pt x="647424" y="1303325"/>
                </a:lnTo>
                <a:lnTo>
                  <a:pt x="593903" y="1303325"/>
                </a:lnTo>
                <a:lnTo>
                  <a:pt x="593774" y="1303195"/>
                </a:lnTo>
                <a:lnTo>
                  <a:pt x="594227" y="1299571"/>
                </a:lnTo>
                <a:cubicBezTo>
                  <a:pt x="605099" y="1211363"/>
                  <a:pt x="620114" y="1122636"/>
                  <a:pt x="638881" y="1035787"/>
                </a:cubicBezTo>
                <a:lnTo>
                  <a:pt x="605229" y="1002134"/>
                </a:lnTo>
                <a:cubicBezTo>
                  <a:pt x="588855" y="1074811"/>
                  <a:pt x="575071" y="1148976"/>
                  <a:pt x="564199" y="1222688"/>
                </a:cubicBezTo>
                <a:cubicBezTo>
                  <a:pt x="570152" y="1224565"/>
                  <a:pt x="574488" y="1230001"/>
                  <a:pt x="574488" y="1236537"/>
                </a:cubicBezTo>
                <a:cubicBezTo>
                  <a:pt x="574488" y="1244562"/>
                  <a:pt x="567952" y="1251099"/>
                  <a:pt x="559927" y="1251099"/>
                </a:cubicBezTo>
                <a:cubicBezTo>
                  <a:pt x="551902" y="1251099"/>
                  <a:pt x="545366" y="1244562"/>
                  <a:pt x="545366" y="1236537"/>
                </a:cubicBezTo>
                <a:cubicBezTo>
                  <a:pt x="545366" y="1229289"/>
                  <a:pt x="550737" y="1223335"/>
                  <a:pt x="557727" y="1222235"/>
                </a:cubicBezTo>
                <a:cubicBezTo>
                  <a:pt x="568923" y="1146258"/>
                  <a:pt x="583225" y="1069828"/>
                  <a:pt x="600181" y="995016"/>
                </a:cubicBezTo>
                <a:lnTo>
                  <a:pt x="601475" y="989321"/>
                </a:lnTo>
                <a:lnTo>
                  <a:pt x="645935" y="1033781"/>
                </a:lnTo>
                <a:lnTo>
                  <a:pt x="645547" y="1035528"/>
                </a:lnTo>
                <a:cubicBezTo>
                  <a:pt x="626973" y="1121536"/>
                  <a:pt x="611959" y="1209421"/>
                  <a:pt x="601087" y="1296853"/>
                </a:cubicBezTo>
                <a:lnTo>
                  <a:pt x="641599" y="1296853"/>
                </a:lnTo>
                <a:cubicBezTo>
                  <a:pt x="660173" y="1149817"/>
                  <a:pt x="690202" y="1003170"/>
                  <a:pt x="730779" y="860923"/>
                </a:cubicBezTo>
                <a:lnTo>
                  <a:pt x="698356" y="828500"/>
                </a:lnTo>
                <a:cubicBezTo>
                  <a:pt x="684571" y="875614"/>
                  <a:pt x="671887" y="923439"/>
                  <a:pt x="660432" y="971071"/>
                </a:cubicBezTo>
                <a:cubicBezTo>
                  <a:pt x="664833" y="973206"/>
                  <a:pt x="667939" y="977672"/>
                  <a:pt x="667939" y="982914"/>
                </a:cubicBezTo>
                <a:cubicBezTo>
                  <a:pt x="667939" y="990162"/>
                  <a:pt x="662050" y="996051"/>
                  <a:pt x="654802" y="996051"/>
                </a:cubicBezTo>
                <a:cubicBezTo>
                  <a:pt x="647553" y="996051"/>
                  <a:pt x="641664" y="989903"/>
                  <a:pt x="641664" y="982914"/>
                </a:cubicBezTo>
                <a:cubicBezTo>
                  <a:pt x="641664" y="975924"/>
                  <a:pt x="647230" y="970229"/>
                  <a:pt x="654154" y="969841"/>
                </a:cubicBezTo>
                <a:cubicBezTo>
                  <a:pt x="666062" y="920203"/>
                  <a:pt x="679264" y="870436"/>
                  <a:pt x="693761" y="821446"/>
                </a:cubicBezTo>
                <a:close/>
                <a:moveTo>
                  <a:pt x="5271675" y="815751"/>
                </a:moveTo>
                <a:cubicBezTo>
                  <a:pt x="5278923" y="815751"/>
                  <a:pt x="5284812" y="821640"/>
                  <a:pt x="5284812" y="828888"/>
                </a:cubicBezTo>
                <a:cubicBezTo>
                  <a:pt x="5284812" y="831736"/>
                  <a:pt x="5283906" y="834389"/>
                  <a:pt x="5282353" y="836525"/>
                </a:cubicBezTo>
                <a:cubicBezTo>
                  <a:pt x="5367455" y="1012683"/>
                  <a:pt x="5424988" y="1199455"/>
                  <a:pt x="5453139" y="1391922"/>
                </a:cubicBezTo>
                <a:lnTo>
                  <a:pt x="5453657" y="1395610"/>
                </a:lnTo>
                <a:lnTo>
                  <a:pt x="5400201" y="1395610"/>
                </a:lnTo>
                <a:lnTo>
                  <a:pt x="5399813" y="1392828"/>
                </a:lnTo>
                <a:cubicBezTo>
                  <a:pt x="5382404" y="1277050"/>
                  <a:pt x="5353735" y="1162178"/>
                  <a:pt x="5314646" y="1051384"/>
                </a:cubicBezTo>
                <a:cubicBezTo>
                  <a:pt x="5313870" y="1051513"/>
                  <a:pt x="5313158" y="1051643"/>
                  <a:pt x="5312381" y="1051643"/>
                </a:cubicBezTo>
                <a:cubicBezTo>
                  <a:pt x="5304356" y="1051643"/>
                  <a:pt x="5297820" y="1045106"/>
                  <a:pt x="5297820" y="1037081"/>
                </a:cubicBezTo>
                <a:cubicBezTo>
                  <a:pt x="5297820" y="1029056"/>
                  <a:pt x="5304356" y="1022520"/>
                  <a:pt x="5312381" y="1022520"/>
                </a:cubicBezTo>
                <a:cubicBezTo>
                  <a:pt x="5320406" y="1022520"/>
                  <a:pt x="5326942" y="1029056"/>
                  <a:pt x="5326942" y="1037081"/>
                </a:cubicBezTo>
                <a:lnTo>
                  <a:pt x="5326878" y="1037017"/>
                </a:lnTo>
                <a:cubicBezTo>
                  <a:pt x="5326878" y="1041935"/>
                  <a:pt x="5324354" y="1046271"/>
                  <a:pt x="5320600" y="1048924"/>
                </a:cubicBezTo>
                <a:cubicBezTo>
                  <a:pt x="5359624" y="1159331"/>
                  <a:pt x="5388229" y="1273749"/>
                  <a:pt x="5405767" y="1389074"/>
                </a:cubicBezTo>
                <a:lnTo>
                  <a:pt x="5446150" y="1389074"/>
                </a:lnTo>
                <a:cubicBezTo>
                  <a:pt x="5417998" y="1199131"/>
                  <a:pt x="5361112" y="1014754"/>
                  <a:pt x="5277240" y="840732"/>
                </a:cubicBezTo>
                <a:cubicBezTo>
                  <a:pt x="5275557" y="841573"/>
                  <a:pt x="5273681" y="842026"/>
                  <a:pt x="5271675" y="842026"/>
                </a:cubicBezTo>
                <a:cubicBezTo>
                  <a:pt x="5264426" y="842026"/>
                  <a:pt x="5258537" y="836137"/>
                  <a:pt x="5258537" y="828888"/>
                </a:cubicBezTo>
                <a:cubicBezTo>
                  <a:pt x="5258537" y="821640"/>
                  <a:pt x="5264426" y="815751"/>
                  <a:pt x="5271675" y="815751"/>
                </a:cubicBezTo>
                <a:close/>
                <a:moveTo>
                  <a:pt x="3572996" y="813485"/>
                </a:moveTo>
                <a:cubicBezTo>
                  <a:pt x="3580051" y="813485"/>
                  <a:pt x="3585746" y="819051"/>
                  <a:pt x="3586069" y="826040"/>
                </a:cubicBezTo>
                <a:cubicBezTo>
                  <a:pt x="3601666" y="826558"/>
                  <a:pt x="3617327" y="827399"/>
                  <a:pt x="3632794" y="828758"/>
                </a:cubicBezTo>
                <a:cubicBezTo>
                  <a:pt x="3633312" y="826105"/>
                  <a:pt x="3634477" y="823645"/>
                  <a:pt x="3636354" y="821639"/>
                </a:cubicBezTo>
                <a:cubicBezTo>
                  <a:pt x="3639007" y="818727"/>
                  <a:pt x="3642566" y="817109"/>
                  <a:pt x="3646450" y="816915"/>
                </a:cubicBezTo>
                <a:cubicBezTo>
                  <a:pt x="3650333" y="816721"/>
                  <a:pt x="3654086" y="818080"/>
                  <a:pt x="3656934" y="820733"/>
                </a:cubicBezTo>
                <a:cubicBezTo>
                  <a:pt x="3659781" y="823387"/>
                  <a:pt x="3661464" y="826946"/>
                  <a:pt x="3661658" y="830829"/>
                </a:cubicBezTo>
                <a:cubicBezTo>
                  <a:pt x="3661981" y="838854"/>
                  <a:pt x="3655769" y="845714"/>
                  <a:pt x="3647744" y="846037"/>
                </a:cubicBezTo>
                <a:cubicBezTo>
                  <a:pt x="3647550" y="846037"/>
                  <a:pt x="3647291" y="846037"/>
                  <a:pt x="3647097" y="846037"/>
                </a:cubicBezTo>
                <a:cubicBezTo>
                  <a:pt x="3640431" y="846037"/>
                  <a:pt x="3634736" y="841507"/>
                  <a:pt x="3633053" y="835295"/>
                </a:cubicBezTo>
                <a:cubicBezTo>
                  <a:pt x="3617068" y="833871"/>
                  <a:pt x="3600889" y="833029"/>
                  <a:pt x="3584710" y="832512"/>
                </a:cubicBezTo>
                <a:cubicBezTo>
                  <a:pt x="3582510" y="836912"/>
                  <a:pt x="3578109" y="839889"/>
                  <a:pt x="3572931" y="839889"/>
                </a:cubicBezTo>
                <a:lnTo>
                  <a:pt x="3572996" y="839760"/>
                </a:lnTo>
                <a:cubicBezTo>
                  <a:pt x="3565748" y="839760"/>
                  <a:pt x="3559859" y="833871"/>
                  <a:pt x="3559859" y="826622"/>
                </a:cubicBezTo>
                <a:cubicBezTo>
                  <a:pt x="3559859" y="819374"/>
                  <a:pt x="3565942" y="813485"/>
                  <a:pt x="3572996" y="813485"/>
                </a:cubicBezTo>
                <a:close/>
                <a:moveTo>
                  <a:pt x="601605" y="812709"/>
                </a:moveTo>
                <a:cubicBezTo>
                  <a:pt x="597139" y="812709"/>
                  <a:pt x="593515" y="816333"/>
                  <a:pt x="593515" y="820799"/>
                </a:cubicBezTo>
                <a:cubicBezTo>
                  <a:pt x="593515" y="825264"/>
                  <a:pt x="597139" y="828888"/>
                  <a:pt x="601605" y="828888"/>
                </a:cubicBezTo>
                <a:cubicBezTo>
                  <a:pt x="606070" y="828888"/>
                  <a:pt x="609694" y="825264"/>
                  <a:pt x="609694" y="820799"/>
                </a:cubicBezTo>
                <a:cubicBezTo>
                  <a:pt x="609694" y="816333"/>
                  <a:pt x="606070" y="812709"/>
                  <a:pt x="601605" y="812709"/>
                </a:cubicBezTo>
                <a:close/>
                <a:moveTo>
                  <a:pt x="5627745" y="810250"/>
                </a:moveTo>
                <a:cubicBezTo>
                  <a:pt x="5634993" y="810250"/>
                  <a:pt x="5640883" y="816139"/>
                  <a:pt x="5640883" y="823387"/>
                </a:cubicBezTo>
                <a:cubicBezTo>
                  <a:pt x="5640883" y="826947"/>
                  <a:pt x="5639459" y="830118"/>
                  <a:pt x="5637194" y="832512"/>
                </a:cubicBezTo>
                <a:cubicBezTo>
                  <a:pt x="5652078" y="869660"/>
                  <a:pt x="5666187" y="907584"/>
                  <a:pt x="5679130" y="945572"/>
                </a:cubicBezTo>
                <a:cubicBezTo>
                  <a:pt x="5679971" y="945443"/>
                  <a:pt x="5680942" y="945313"/>
                  <a:pt x="5681848" y="945313"/>
                </a:cubicBezTo>
                <a:cubicBezTo>
                  <a:pt x="5689873" y="945313"/>
                  <a:pt x="5696409" y="951850"/>
                  <a:pt x="5696409" y="959875"/>
                </a:cubicBezTo>
                <a:cubicBezTo>
                  <a:pt x="5696409" y="967899"/>
                  <a:pt x="5689873" y="974436"/>
                  <a:pt x="5681848" y="974436"/>
                </a:cubicBezTo>
                <a:cubicBezTo>
                  <a:pt x="5673823" y="974436"/>
                  <a:pt x="5667287" y="967899"/>
                  <a:pt x="5667287" y="959875"/>
                </a:cubicBezTo>
                <a:cubicBezTo>
                  <a:pt x="5667287" y="955085"/>
                  <a:pt x="5669617" y="950879"/>
                  <a:pt x="5673176" y="948226"/>
                </a:cubicBezTo>
                <a:cubicBezTo>
                  <a:pt x="5660362" y="910561"/>
                  <a:pt x="5646319" y="872831"/>
                  <a:pt x="5631563" y="835942"/>
                </a:cubicBezTo>
                <a:cubicBezTo>
                  <a:pt x="5630334" y="836331"/>
                  <a:pt x="5629039" y="836590"/>
                  <a:pt x="5627680" y="836590"/>
                </a:cubicBezTo>
                <a:cubicBezTo>
                  <a:pt x="5620432" y="836590"/>
                  <a:pt x="5614543" y="830700"/>
                  <a:pt x="5614543" y="823452"/>
                </a:cubicBezTo>
                <a:cubicBezTo>
                  <a:pt x="5614543" y="816204"/>
                  <a:pt x="5620432" y="810315"/>
                  <a:pt x="5627680" y="810315"/>
                </a:cubicBezTo>
                <a:close/>
                <a:moveTo>
                  <a:pt x="4819565" y="808437"/>
                </a:moveTo>
                <a:lnTo>
                  <a:pt x="4819579" y="808470"/>
                </a:lnTo>
                <a:lnTo>
                  <a:pt x="4819565" y="808502"/>
                </a:lnTo>
                <a:close/>
                <a:moveTo>
                  <a:pt x="407585" y="805719"/>
                </a:moveTo>
                <a:lnTo>
                  <a:pt x="451010" y="849144"/>
                </a:lnTo>
                <a:lnTo>
                  <a:pt x="450557" y="850956"/>
                </a:lnTo>
                <a:cubicBezTo>
                  <a:pt x="435284" y="909265"/>
                  <a:pt x="421758" y="967575"/>
                  <a:pt x="410109" y="1024590"/>
                </a:cubicBezTo>
                <a:lnTo>
                  <a:pt x="409915" y="1024655"/>
                </a:lnTo>
                <a:cubicBezTo>
                  <a:pt x="414186" y="1026855"/>
                  <a:pt x="417098" y="1031191"/>
                  <a:pt x="417098" y="1036304"/>
                </a:cubicBezTo>
                <a:cubicBezTo>
                  <a:pt x="417098" y="1043552"/>
                  <a:pt x="411209" y="1049441"/>
                  <a:pt x="403961" y="1049441"/>
                </a:cubicBezTo>
                <a:cubicBezTo>
                  <a:pt x="396713" y="1049441"/>
                  <a:pt x="390824" y="1043487"/>
                  <a:pt x="390824" y="1036304"/>
                </a:cubicBezTo>
                <a:cubicBezTo>
                  <a:pt x="390824" y="1029120"/>
                  <a:pt x="396583" y="1023361"/>
                  <a:pt x="403702" y="1023166"/>
                </a:cubicBezTo>
                <a:cubicBezTo>
                  <a:pt x="415222" y="966604"/>
                  <a:pt x="428618" y="908942"/>
                  <a:pt x="443762" y="851150"/>
                </a:cubicBezTo>
                <a:lnTo>
                  <a:pt x="410886" y="818274"/>
                </a:lnTo>
                <a:cubicBezTo>
                  <a:pt x="394706" y="878072"/>
                  <a:pt x="380145" y="939164"/>
                  <a:pt x="367461" y="999868"/>
                </a:cubicBezTo>
                <a:cubicBezTo>
                  <a:pt x="372250" y="1002263"/>
                  <a:pt x="375550" y="1007117"/>
                  <a:pt x="375550" y="1012812"/>
                </a:cubicBezTo>
                <a:cubicBezTo>
                  <a:pt x="375550" y="1020837"/>
                  <a:pt x="369014" y="1027373"/>
                  <a:pt x="360989" y="1027373"/>
                </a:cubicBezTo>
                <a:cubicBezTo>
                  <a:pt x="352964" y="1027373"/>
                  <a:pt x="346428" y="1020837"/>
                  <a:pt x="346428" y="1012812"/>
                </a:cubicBezTo>
                <a:cubicBezTo>
                  <a:pt x="346428" y="1004787"/>
                  <a:pt x="352964" y="998250"/>
                  <a:pt x="360989" y="998250"/>
                </a:cubicBezTo>
                <a:cubicBezTo>
                  <a:pt x="361054" y="998250"/>
                  <a:pt x="361119" y="998250"/>
                  <a:pt x="361183" y="998250"/>
                </a:cubicBezTo>
                <a:cubicBezTo>
                  <a:pt x="374256" y="935670"/>
                  <a:pt x="389335" y="872701"/>
                  <a:pt x="406097" y="811090"/>
                </a:cubicBezTo>
                <a:close/>
                <a:moveTo>
                  <a:pt x="5778729" y="801837"/>
                </a:moveTo>
                <a:cubicBezTo>
                  <a:pt x="5785977" y="801837"/>
                  <a:pt x="5791866" y="807726"/>
                  <a:pt x="5791866" y="814974"/>
                </a:cubicBezTo>
                <a:cubicBezTo>
                  <a:pt x="5791866" y="820022"/>
                  <a:pt x="5789019" y="824358"/>
                  <a:pt x="5784812" y="826559"/>
                </a:cubicBezTo>
                <a:cubicBezTo>
                  <a:pt x="5789989" y="840214"/>
                  <a:pt x="5795037" y="853804"/>
                  <a:pt x="5799891" y="867265"/>
                </a:cubicBezTo>
                <a:cubicBezTo>
                  <a:pt x="5801573" y="866553"/>
                  <a:pt x="5803386" y="866165"/>
                  <a:pt x="5805327" y="866165"/>
                </a:cubicBezTo>
                <a:cubicBezTo>
                  <a:pt x="5813352" y="866165"/>
                  <a:pt x="5819888" y="872702"/>
                  <a:pt x="5819888" y="880726"/>
                </a:cubicBezTo>
                <a:cubicBezTo>
                  <a:pt x="5819888" y="888751"/>
                  <a:pt x="5813352" y="895288"/>
                  <a:pt x="5805327" y="895288"/>
                </a:cubicBezTo>
                <a:cubicBezTo>
                  <a:pt x="5797302" y="895288"/>
                  <a:pt x="5790766" y="888751"/>
                  <a:pt x="5790766" y="880726"/>
                </a:cubicBezTo>
                <a:cubicBezTo>
                  <a:pt x="5790766" y="877038"/>
                  <a:pt x="5792190" y="873737"/>
                  <a:pt x="5794455" y="871148"/>
                </a:cubicBezTo>
                <a:lnTo>
                  <a:pt x="5778487" y="828092"/>
                </a:lnTo>
                <a:lnTo>
                  <a:pt x="5778534" y="828112"/>
                </a:lnTo>
                <a:lnTo>
                  <a:pt x="5778470" y="828047"/>
                </a:lnTo>
                <a:lnTo>
                  <a:pt x="5778487" y="828092"/>
                </a:lnTo>
                <a:lnTo>
                  <a:pt x="5769369" y="824213"/>
                </a:lnTo>
                <a:cubicBezTo>
                  <a:pt x="5767031" y="821851"/>
                  <a:pt x="5765591" y="818599"/>
                  <a:pt x="5765591" y="814974"/>
                </a:cubicBezTo>
                <a:cubicBezTo>
                  <a:pt x="5765591" y="807726"/>
                  <a:pt x="5771480" y="801837"/>
                  <a:pt x="5778729" y="801837"/>
                </a:cubicBezTo>
                <a:close/>
                <a:moveTo>
                  <a:pt x="3923177" y="800284"/>
                </a:moveTo>
                <a:cubicBezTo>
                  <a:pt x="3918712" y="800284"/>
                  <a:pt x="3915088" y="803908"/>
                  <a:pt x="3915088" y="808373"/>
                </a:cubicBezTo>
                <a:cubicBezTo>
                  <a:pt x="3915088" y="812839"/>
                  <a:pt x="3918712" y="816463"/>
                  <a:pt x="3923177" y="816463"/>
                </a:cubicBezTo>
                <a:cubicBezTo>
                  <a:pt x="3927643" y="816463"/>
                  <a:pt x="3931267" y="812839"/>
                  <a:pt x="3931267" y="808373"/>
                </a:cubicBezTo>
                <a:cubicBezTo>
                  <a:pt x="3931267" y="803908"/>
                  <a:pt x="3927643" y="800284"/>
                  <a:pt x="3923177" y="800284"/>
                </a:cubicBezTo>
                <a:close/>
                <a:moveTo>
                  <a:pt x="847527" y="799766"/>
                </a:moveTo>
                <a:cubicBezTo>
                  <a:pt x="843062" y="799766"/>
                  <a:pt x="839438" y="803390"/>
                  <a:pt x="839438" y="807855"/>
                </a:cubicBezTo>
                <a:cubicBezTo>
                  <a:pt x="839438" y="812321"/>
                  <a:pt x="843062" y="815945"/>
                  <a:pt x="847527" y="815945"/>
                </a:cubicBezTo>
                <a:cubicBezTo>
                  <a:pt x="851993" y="815945"/>
                  <a:pt x="855617" y="812321"/>
                  <a:pt x="855617" y="807855"/>
                </a:cubicBezTo>
                <a:cubicBezTo>
                  <a:pt x="855617" y="803390"/>
                  <a:pt x="851993" y="799766"/>
                  <a:pt x="847527" y="799766"/>
                </a:cubicBezTo>
                <a:close/>
                <a:moveTo>
                  <a:pt x="3328304" y="799571"/>
                </a:moveTo>
                <a:cubicBezTo>
                  <a:pt x="3335552" y="799571"/>
                  <a:pt x="3341442" y="805460"/>
                  <a:pt x="3341442" y="812708"/>
                </a:cubicBezTo>
                <a:cubicBezTo>
                  <a:pt x="3341442" y="819957"/>
                  <a:pt x="3335552" y="825846"/>
                  <a:pt x="3328304" y="825846"/>
                </a:cubicBezTo>
                <a:cubicBezTo>
                  <a:pt x="3323257" y="825846"/>
                  <a:pt x="3318920" y="822934"/>
                  <a:pt x="3316720" y="818792"/>
                </a:cubicBezTo>
                <a:cubicBezTo>
                  <a:pt x="3304100" y="822351"/>
                  <a:pt x="3291481" y="826169"/>
                  <a:pt x="3279055" y="830311"/>
                </a:cubicBezTo>
                <a:cubicBezTo>
                  <a:pt x="3279120" y="831541"/>
                  <a:pt x="3279120" y="832706"/>
                  <a:pt x="3278926" y="833935"/>
                </a:cubicBezTo>
                <a:cubicBezTo>
                  <a:pt x="3278279" y="837754"/>
                  <a:pt x="3276208" y="841119"/>
                  <a:pt x="3273036" y="843384"/>
                </a:cubicBezTo>
                <a:cubicBezTo>
                  <a:pt x="3270512" y="845196"/>
                  <a:pt x="3267600" y="846102"/>
                  <a:pt x="3264623" y="846102"/>
                </a:cubicBezTo>
                <a:cubicBezTo>
                  <a:pt x="3263782" y="846102"/>
                  <a:pt x="3263005" y="846037"/>
                  <a:pt x="3262164" y="845908"/>
                </a:cubicBezTo>
                <a:lnTo>
                  <a:pt x="3262099" y="845908"/>
                </a:lnTo>
                <a:cubicBezTo>
                  <a:pt x="3258281" y="845261"/>
                  <a:pt x="3254916" y="843190"/>
                  <a:pt x="3252651" y="840019"/>
                </a:cubicBezTo>
                <a:cubicBezTo>
                  <a:pt x="3247991" y="833482"/>
                  <a:pt x="3249544" y="824357"/>
                  <a:pt x="3256081" y="819698"/>
                </a:cubicBezTo>
                <a:cubicBezTo>
                  <a:pt x="3262617" y="815038"/>
                  <a:pt x="3271742" y="816591"/>
                  <a:pt x="3276402" y="823128"/>
                </a:cubicBezTo>
                <a:cubicBezTo>
                  <a:pt x="3276661" y="823451"/>
                  <a:pt x="3276855" y="823840"/>
                  <a:pt x="3277049" y="824228"/>
                </a:cubicBezTo>
                <a:cubicBezTo>
                  <a:pt x="3289604" y="820021"/>
                  <a:pt x="3302418" y="816203"/>
                  <a:pt x="3315167" y="812579"/>
                </a:cubicBezTo>
                <a:cubicBezTo>
                  <a:pt x="3315232" y="805395"/>
                  <a:pt x="3321056" y="799571"/>
                  <a:pt x="3328304" y="799571"/>
                </a:cubicBezTo>
                <a:close/>
                <a:moveTo>
                  <a:pt x="897683" y="799248"/>
                </a:moveTo>
                <a:cubicBezTo>
                  <a:pt x="893217" y="799248"/>
                  <a:pt x="889593" y="802872"/>
                  <a:pt x="889593" y="807337"/>
                </a:cubicBezTo>
                <a:cubicBezTo>
                  <a:pt x="889593" y="811803"/>
                  <a:pt x="893217" y="815427"/>
                  <a:pt x="897683" y="815427"/>
                </a:cubicBezTo>
                <a:cubicBezTo>
                  <a:pt x="902148" y="815427"/>
                  <a:pt x="905772" y="811803"/>
                  <a:pt x="905772" y="807337"/>
                </a:cubicBezTo>
                <a:cubicBezTo>
                  <a:pt x="905772" y="802872"/>
                  <a:pt x="902148" y="799248"/>
                  <a:pt x="897683" y="799248"/>
                </a:cubicBezTo>
                <a:close/>
                <a:moveTo>
                  <a:pt x="6071764" y="796012"/>
                </a:moveTo>
                <a:cubicBezTo>
                  <a:pt x="6070729" y="796012"/>
                  <a:pt x="6069758" y="796271"/>
                  <a:pt x="6068852" y="796594"/>
                </a:cubicBezTo>
                <a:cubicBezTo>
                  <a:pt x="6068658" y="796788"/>
                  <a:pt x="6068399" y="796982"/>
                  <a:pt x="6068140" y="797047"/>
                </a:cubicBezTo>
                <a:cubicBezTo>
                  <a:pt x="6068076" y="797047"/>
                  <a:pt x="6068011" y="797047"/>
                  <a:pt x="6068011" y="797047"/>
                </a:cubicBezTo>
                <a:cubicBezTo>
                  <a:pt x="6065487" y="798406"/>
                  <a:pt x="6063675" y="800995"/>
                  <a:pt x="6063675" y="804101"/>
                </a:cubicBezTo>
                <a:cubicBezTo>
                  <a:pt x="6063675" y="808567"/>
                  <a:pt x="6067299" y="812191"/>
                  <a:pt x="6071764" y="812191"/>
                </a:cubicBezTo>
                <a:cubicBezTo>
                  <a:pt x="6076230" y="812191"/>
                  <a:pt x="6079854" y="808567"/>
                  <a:pt x="6079854" y="804101"/>
                </a:cubicBezTo>
                <a:cubicBezTo>
                  <a:pt x="6079854" y="799636"/>
                  <a:pt x="6076230" y="796012"/>
                  <a:pt x="6071764" y="796012"/>
                </a:cubicBezTo>
                <a:close/>
                <a:moveTo>
                  <a:pt x="3021031" y="790188"/>
                </a:moveTo>
                <a:lnTo>
                  <a:pt x="3059601" y="828759"/>
                </a:lnTo>
                <a:lnTo>
                  <a:pt x="3056042" y="830895"/>
                </a:lnTo>
                <a:cubicBezTo>
                  <a:pt x="3024007" y="850115"/>
                  <a:pt x="2992749" y="871472"/>
                  <a:pt x="2963109" y="894252"/>
                </a:cubicBezTo>
                <a:lnTo>
                  <a:pt x="2960844" y="895999"/>
                </a:lnTo>
                <a:lnTo>
                  <a:pt x="2927645" y="862800"/>
                </a:lnTo>
                <a:cubicBezTo>
                  <a:pt x="2893927" y="889204"/>
                  <a:pt x="2861828" y="917938"/>
                  <a:pt x="2831735" y="948226"/>
                </a:cubicBezTo>
                <a:cubicBezTo>
                  <a:pt x="2832447" y="949844"/>
                  <a:pt x="2832835" y="951591"/>
                  <a:pt x="2832835" y="953468"/>
                </a:cubicBezTo>
                <a:cubicBezTo>
                  <a:pt x="2832835" y="960716"/>
                  <a:pt x="2826946" y="966605"/>
                  <a:pt x="2819697" y="966605"/>
                </a:cubicBezTo>
                <a:cubicBezTo>
                  <a:pt x="2812449" y="966605"/>
                  <a:pt x="2806560" y="960716"/>
                  <a:pt x="2806560" y="953468"/>
                </a:cubicBezTo>
                <a:cubicBezTo>
                  <a:pt x="2806560" y="946219"/>
                  <a:pt x="2812449" y="940330"/>
                  <a:pt x="2819697" y="940330"/>
                </a:cubicBezTo>
                <a:cubicBezTo>
                  <a:pt x="2822739" y="940330"/>
                  <a:pt x="2825522" y="941366"/>
                  <a:pt x="2827722" y="943113"/>
                </a:cubicBezTo>
                <a:cubicBezTo>
                  <a:pt x="2858527" y="912179"/>
                  <a:pt x="2891403" y="882797"/>
                  <a:pt x="2925962" y="855940"/>
                </a:cubicBezTo>
                <a:lnTo>
                  <a:pt x="2925897" y="855875"/>
                </a:lnTo>
                <a:lnTo>
                  <a:pt x="2928162" y="854128"/>
                </a:lnTo>
                <a:lnTo>
                  <a:pt x="2961362" y="887327"/>
                </a:lnTo>
                <a:cubicBezTo>
                  <a:pt x="2989449" y="865906"/>
                  <a:pt x="3018895" y="845779"/>
                  <a:pt x="3049117" y="827465"/>
                </a:cubicBezTo>
                <a:lnTo>
                  <a:pt x="3020060" y="798407"/>
                </a:lnTo>
                <a:cubicBezTo>
                  <a:pt x="3002651" y="809150"/>
                  <a:pt x="2985954" y="820216"/>
                  <a:pt x="2970034" y="831348"/>
                </a:cubicBezTo>
                <a:cubicBezTo>
                  <a:pt x="2970552" y="832771"/>
                  <a:pt x="2970875" y="834260"/>
                  <a:pt x="2970875" y="835878"/>
                </a:cubicBezTo>
                <a:cubicBezTo>
                  <a:pt x="2970875" y="843126"/>
                  <a:pt x="2964986" y="849015"/>
                  <a:pt x="2957738" y="849015"/>
                </a:cubicBezTo>
                <a:cubicBezTo>
                  <a:pt x="2950490" y="849015"/>
                  <a:pt x="2944600" y="843126"/>
                  <a:pt x="2944600" y="835878"/>
                </a:cubicBezTo>
                <a:cubicBezTo>
                  <a:pt x="2944600" y="828630"/>
                  <a:pt x="2950490" y="822740"/>
                  <a:pt x="2957738" y="822740"/>
                </a:cubicBezTo>
                <a:cubicBezTo>
                  <a:pt x="2961038" y="822740"/>
                  <a:pt x="2964015" y="824035"/>
                  <a:pt x="2966345" y="826041"/>
                </a:cubicBezTo>
                <a:cubicBezTo>
                  <a:pt x="2983042" y="814327"/>
                  <a:pt x="3000580" y="802743"/>
                  <a:pt x="3018830" y="791547"/>
                </a:cubicBezTo>
                <a:close/>
                <a:moveTo>
                  <a:pt x="3221780" y="788440"/>
                </a:moveTo>
                <a:cubicBezTo>
                  <a:pt x="3219580" y="788505"/>
                  <a:pt x="3217638" y="789411"/>
                  <a:pt x="3216150" y="791029"/>
                </a:cubicBezTo>
                <a:cubicBezTo>
                  <a:pt x="3214661" y="792647"/>
                  <a:pt x="3213949" y="794718"/>
                  <a:pt x="3214014" y="796853"/>
                </a:cubicBezTo>
                <a:cubicBezTo>
                  <a:pt x="3214079" y="799054"/>
                  <a:pt x="3214985" y="800995"/>
                  <a:pt x="3216603" y="802484"/>
                </a:cubicBezTo>
                <a:cubicBezTo>
                  <a:pt x="3218221" y="803972"/>
                  <a:pt x="3220227" y="804749"/>
                  <a:pt x="3222427" y="804619"/>
                </a:cubicBezTo>
                <a:lnTo>
                  <a:pt x="3222492" y="804619"/>
                </a:lnTo>
                <a:cubicBezTo>
                  <a:pt x="3226958" y="804425"/>
                  <a:pt x="3230388" y="800672"/>
                  <a:pt x="3230193" y="796206"/>
                </a:cubicBezTo>
                <a:cubicBezTo>
                  <a:pt x="3230129" y="794006"/>
                  <a:pt x="3229222" y="792064"/>
                  <a:pt x="3227605" y="790576"/>
                </a:cubicBezTo>
                <a:cubicBezTo>
                  <a:pt x="3226116" y="789217"/>
                  <a:pt x="3224175" y="788440"/>
                  <a:pt x="3222168" y="788440"/>
                </a:cubicBezTo>
                <a:cubicBezTo>
                  <a:pt x="3222039" y="788440"/>
                  <a:pt x="3221909" y="788440"/>
                  <a:pt x="3221780" y="788440"/>
                </a:cubicBezTo>
                <a:close/>
                <a:moveTo>
                  <a:pt x="5310245" y="786305"/>
                </a:moveTo>
                <a:cubicBezTo>
                  <a:pt x="5305780" y="786305"/>
                  <a:pt x="5302156" y="789929"/>
                  <a:pt x="5302156" y="794394"/>
                </a:cubicBezTo>
                <a:cubicBezTo>
                  <a:pt x="5302156" y="798860"/>
                  <a:pt x="5305780" y="802484"/>
                  <a:pt x="5310245" y="802484"/>
                </a:cubicBezTo>
                <a:cubicBezTo>
                  <a:pt x="5314711" y="802484"/>
                  <a:pt x="5318335" y="798860"/>
                  <a:pt x="5318335" y="794394"/>
                </a:cubicBezTo>
                <a:cubicBezTo>
                  <a:pt x="5318335" y="789929"/>
                  <a:pt x="5314711" y="786305"/>
                  <a:pt x="5310245" y="786305"/>
                </a:cubicBezTo>
                <a:close/>
                <a:moveTo>
                  <a:pt x="5668905" y="784687"/>
                </a:moveTo>
                <a:cubicBezTo>
                  <a:pt x="5664440" y="784687"/>
                  <a:pt x="5660815" y="788311"/>
                  <a:pt x="5660815" y="792776"/>
                </a:cubicBezTo>
                <a:cubicBezTo>
                  <a:pt x="5660815" y="797242"/>
                  <a:pt x="5664440" y="800866"/>
                  <a:pt x="5668905" y="800866"/>
                </a:cubicBezTo>
                <a:cubicBezTo>
                  <a:pt x="5673370" y="800866"/>
                  <a:pt x="5676994" y="797242"/>
                  <a:pt x="5676994" y="792776"/>
                </a:cubicBezTo>
                <a:cubicBezTo>
                  <a:pt x="5676994" y="788311"/>
                  <a:pt x="5673370" y="784687"/>
                  <a:pt x="5668905" y="784687"/>
                </a:cubicBezTo>
                <a:close/>
                <a:moveTo>
                  <a:pt x="511519" y="780350"/>
                </a:moveTo>
                <a:cubicBezTo>
                  <a:pt x="507054" y="780350"/>
                  <a:pt x="503430" y="783974"/>
                  <a:pt x="503430" y="788440"/>
                </a:cubicBezTo>
                <a:cubicBezTo>
                  <a:pt x="503430" y="792905"/>
                  <a:pt x="507054" y="796529"/>
                  <a:pt x="511519" y="796529"/>
                </a:cubicBezTo>
                <a:cubicBezTo>
                  <a:pt x="515985" y="796529"/>
                  <a:pt x="519609" y="792905"/>
                  <a:pt x="519609" y="788440"/>
                </a:cubicBezTo>
                <a:cubicBezTo>
                  <a:pt x="519609" y="783974"/>
                  <a:pt x="515985" y="780350"/>
                  <a:pt x="511519" y="780350"/>
                </a:cubicBezTo>
                <a:close/>
                <a:moveTo>
                  <a:pt x="5668840" y="778280"/>
                </a:moveTo>
                <a:cubicBezTo>
                  <a:pt x="5676865" y="778280"/>
                  <a:pt x="5683401" y="784816"/>
                  <a:pt x="5683401" y="792841"/>
                </a:cubicBezTo>
                <a:cubicBezTo>
                  <a:pt x="5683401" y="798213"/>
                  <a:pt x="5680489" y="802808"/>
                  <a:pt x="5676218" y="805331"/>
                </a:cubicBezTo>
                <a:cubicBezTo>
                  <a:pt x="5690779" y="841055"/>
                  <a:pt x="5704563" y="877943"/>
                  <a:pt x="5717572" y="915220"/>
                </a:cubicBezTo>
                <a:cubicBezTo>
                  <a:pt x="5718154" y="915155"/>
                  <a:pt x="5718736" y="915026"/>
                  <a:pt x="5719319" y="915026"/>
                </a:cubicBezTo>
                <a:cubicBezTo>
                  <a:pt x="5726567" y="915026"/>
                  <a:pt x="5732456" y="920915"/>
                  <a:pt x="5732456" y="928163"/>
                </a:cubicBezTo>
                <a:cubicBezTo>
                  <a:pt x="5732456" y="935412"/>
                  <a:pt x="5726567" y="941301"/>
                  <a:pt x="5719319" y="941301"/>
                </a:cubicBezTo>
                <a:cubicBezTo>
                  <a:pt x="5712071" y="941301"/>
                  <a:pt x="5706181" y="935412"/>
                  <a:pt x="5706181" y="928163"/>
                </a:cubicBezTo>
                <a:cubicBezTo>
                  <a:pt x="5706181" y="923763"/>
                  <a:pt x="5708317" y="919944"/>
                  <a:pt x="5711618" y="917550"/>
                </a:cubicBezTo>
                <a:cubicBezTo>
                  <a:pt x="5698610" y="880079"/>
                  <a:pt x="5684695" y="843061"/>
                  <a:pt x="5670134" y="807208"/>
                </a:cubicBezTo>
                <a:cubicBezTo>
                  <a:pt x="5669746" y="807273"/>
                  <a:pt x="5669293" y="807338"/>
                  <a:pt x="5668905" y="807338"/>
                </a:cubicBezTo>
                <a:lnTo>
                  <a:pt x="5668840" y="807402"/>
                </a:lnTo>
                <a:cubicBezTo>
                  <a:pt x="5660815" y="807402"/>
                  <a:pt x="5654279" y="800866"/>
                  <a:pt x="5654279" y="792841"/>
                </a:cubicBezTo>
                <a:cubicBezTo>
                  <a:pt x="5654279" y="784816"/>
                  <a:pt x="5660815" y="778280"/>
                  <a:pt x="5668840" y="778280"/>
                </a:cubicBezTo>
                <a:close/>
                <a:moveTo>
                  <a:pt x="4081151" y="778215"/>
                </a:moveTo>
                <a:cubicBezTo>
                  <a:pt x="4076685" y="778215"/>
                  <a:pt x="4073061" y="781839"/>
                  <a:pt x="4073061" y="786305"/>
                </a:cubicBezTo>
                <a:cubicBezTo>
                  <a:pt x="4073061" y="790770"/>
                  <a:pt x="4076685" y="794394"/>
                  <a:pt x="4081151" y="794394"/>
                </a:cubicBezTo>
                <a:cubicBezTo>
                  <a:pt x="4085616" y="794394"/>
                  <a:pt x="4089240" y="790770"/>
                  <a:pt x="4089240" y="786305"/>
                </a:cubicBezTo>
                <a:cubicBezTo>
                  <a:pt x="4089240" y="781839"/>
                  <a:pt x="4085616" y="778215"/>
                  <a:pt x="4081151" y="778215"/>
                </a:cubicBezTo>
                <a:close/>
                <a:moveTo>
                  <a:pt x="2878718" y="774785"/>
                </a:moveTo>
                <a:lnTo>
                  <a:pt x="2916578" y="812644"/>
                </a:lnTo>
                <a:lnTo>
                  <a:pt x="2913601" y="814909"/>
                </a:lnTo>
                <a:cubicBezTo>
                  <a:pt x="2870694" y="847267"/>
                  <a:pt x="2829987" y="883250"/>
                  <a:pt x="2792387" y="921756"/>
                </a:cubicBezTo>
                <a:cubicBezTo>
                  <a:pt x="2794976" y="924345"/>
                  <a:pt x="2796593" y="927969"/>
                  <a:pt x="2796593" y="931917"/>
                </a:cubicBezTo>
                <a:cubicBezTo>
                  <a:pt x="2796593" y="939941"/>
                  <a:pt x="2790057" y="946478"/>
                  <a:pt x="2782032" y="946478"/>
                </a:cubicBezTo>
                <a:cubicBezTo>
                  <a:pt x="2774007" y="946478"/>
                  <a:pt x="2767471" y="939941"/>
                  <a:pt x="2767471" y="931917"/>
                </a:cubicBezTo>
                <a:cubicBezTo>
                  <a:pt x="2767471" y="923892"/>
                  <a:pt x="2774007" y="917355"/>
                  <a:pt x="2782032" y="917355"/>
                </a:cubicBezTo>
                <a:lnTo>
                  <a:pt x="2781967" y="917420"/>
                </a:lnTo>
                <a:cubicBezTo>
                  <a:pt x="2783650" y="917420"/>
                  <a:pt x="2785203" y="917744"/>
                  <a:pt x="2786692" y="918261"/>
                </a:cubicBezTo>
                <a:cubicBezTo>
                  <a:pt x="2823904" y="880014"/>
                  <a:pt x="2864222" y="844291"/>
                  <a:pt x="2906676" y="811997"/>
                </a:cubicBezTo>
                <a:lnTo>
                  <a:pt x="2878071" y="783392"/>
                </a:lnTo>
                <a:cubicBezTo>
                  <a:pt x="2849467" y="805461"/>
                  <a:pt x="2821639" y="829082"/>
                  <a:pt x="2795299" y="853739"/>
                </a:cubicBezTo>
                <a:cubicBezTo>
                  <a:pt x="2797435" y="856263"/>
                  <a:pt x="2798729" y="859499"/>
                  <a:pt x="2798729" y="862994"/>
                </a:cubicBezTo>
                <a:cubicBezTo>
                  <a:pt x="2798729" y="871018"/>
                  <a:pt x="2792193" y="877555"/>
                  <a:pt x="2784168" y="877555"/>
                </a:cubicBezTo>
                <a:cubicBezTo>
                  <a:pt x="2776143" y="877555"/>
                  <a:pt x="2769607" y="871018"/>
                  <a:pt x="2769607" y="862994"/>
                </a:cubicBezTo>
                <a:cubicBezTo>
                  <a:pt x="2769607" y="854969"/>
                  <a:pt x="2776143" y="848432"/>
                  <a:pt x="2784168" y="848432"/>
                </a:cubicBezTo>
                <a:cubicBezTo>
                  <a:pt x="2786303" y="848432"/>
                  <a:pt x="2788310" y="848885"/>
                  <a:pt x="2790122" y="849727"/>
                </a:cubicBezTo>
                <a:cubicBezTo>
                  <a:pt x="2817561" y="823970"/>
                  <a:pt x="2846554" y="799377"/>
                  <a:pt x="2876454" y="776532"/>
                </a:cubicBezTo>
                <a:close/>
                <a:moveTo>
                  <a:pt x="3515140" y="772714"/>
                </a:moveTo>
                <a:cubicBezTo>
                  <a:pt x="3510675" y="772908"/>
                  <a:pt x="3507245" y="776662"/>
                  <a:pt x="3507439" y="781127"/>
                </a:cubicBezTo>
                <a:cubicBezTo>
                  <a:pt x="3507504" y="783328"/>
                  <a:pt x="3508410" y="785269"/>
                  <a:pt x="3510028" y="786757"/>
                </a:cubicBezTo>
                <a:cubicBezTo>
                  <a:pt x="3511646" y="788246"/>
                  <a:pt x="3513717" y="789023"/>
                  <a:pt x="3515853" y="788893"/>
                </a:cubicBezTo>
                <a:cubicBezTo>
                  <a:pt x="3520318" y="788699"/>
                  <a:pt x="3523748" y="784945"/>
                  <a:pt x="3523554" y="780480"/>
                </a:cubicBezTo>
                <a:cubicBezTo>
                  <a:pt x="3523360" y="776015"/>
                  <a:pt x="3519541" y="772520"/>
                  <a:pt x="3515140" y="772779"/>
                </a:cubicBezTo>
                <a:close/>
                <a:moveTo>
                  <a:pt x="1601798" y="772585"/>
                </a:moveTo>
                <a:lnTo>
                  <a:pt x="1601862" y="772585"/>
                </a:lnTo>
                <a:cubicBezTo>
                  <a:pt x="1609111" y="772585"/>
                  <a:pt x="1615000" y="778474"/>
                  <a:pt x="1615000" y="785722"/>
                </a:cubicBezTo>
                <a:cubicBezTo>
                  <a:pt x="1615000" y="792971"/>
                  <a:pt x="1609111" y="798860"/>
                  <a:pt x="1601862" y="798860"/>
                </a:cubicBezTo>
                <a:cubicBezTo>
                  <a:pt x="1601539" y="798860"/>
                  <a:pt x="1601280" y="798795"/>
                  <a:pt x="1601021" y="798795"/>
                </a:cubicBezTo>
                <a:cubicBezTo>
                  <a:pt x="1596944" y="807920"/>
                  <a:pt x="1592932" y="816981"/>
                  <a:pt x="1589113" y="825911"/>
                </a:cubicBezTo>
                <a:cubicBezTo>
                  <a:pt x="1593579" y="828435"/>
                  <a:pt x="1596620" y="833160"/>
                  <a:pt x="1596620" y="838596"/>
                </a:cubicBezTo>
                <a:cubicBezTo>
                  <a:pt x="1596620" y="846621"/>
                  <a:pt x="1590084" y="853157"/>
                  <a:pt x="1582059" y="853157"/>
                </a:cubicBezTo>
                <a:cubicBezTo>
                  <a:pt x="1574034" y="853157"/>
                  <a:pt x="1567498" y="846621"/>
                  <a:pt x="1567498" y="838596"/>
                </a:cubicBezTo>
                <a:cubicBezTo>
                  <a:pt x="1567498" y="830571"/>
                  <a:pt x="1574034" y="824035"/>
                  <a:pt x="1582059" y="824035"/>
                </a:cubicBezTo>
                <a:cubicBezTo>
                  <a:pt x="1582318" y="824035"/>
                  <a:pt x="1582577" y="824099"/>
                  <a:pt x="1582836" y="824099"/>
                </a:cubicBezTo>
                <a:cubicBezTo>
                  <a:pt x="1586719" y="815168"/>
                  <a:pt x="1590731" y="806043"/>
                  <a:pt x="1594808" y="796854"/>
                </a:cubicBezTo>
                <a:cubicBezTo>
                  <a:pt x="1591119" y="794459"/>
                  <a:pt x="1588660" y="790382"/>
                  <a:pt x="1588660" y="785722"/>
                </a:cubicBezTo>
                <a:cubicBezTo>
                  <a:pt x="1588660" y="778474"/>
                  <a:pt x="1594549" y="772585"/>
                  <a:pt x="1601798" y="772585"/>
                </a:cubicBezTo>
                <a:close/>
                <a:moveTo>
                  <a:pt x="1763265" y="770643"/>
                </a:moveTo>
                <a:cubicBezTo>
                  <a:pt x="1758800" y="770643"/>
                  <a:pt x="1755176" y="774267"/>
                  <a:pt x="1755176" y="778733"/>
                </a:cubicBezTo>
                <a:cubicBezTo>
                  <a:pt x="1755176" y="783198"/>
                  <a:pt x="1758800" y="786822"/>
                  <a:pt x="1763265" y="786822"/>
                </a:cubicBezTo>
                <a:cubicBezTo>
                  <a:pt x="1767731" y="786822"/>
                  <a:pt x="1771355" y="783198"/>
                  <a:pt x="1771355" y="778733"/>
                </a:cubicBezTo>
                <a:cubicBezTo>
                  <a:pt x="1771355" y="774267"/>
                  <a:pt x="1767731" y="770643"/>
                  <a:pt x="1763265" y="770643"/>
                </a:cubicBezTo>
                <a:close/>
                <a:moveTo>
                  <a:pt x="3514817" y="766307"/>
                </a:moveTo>
                <a:cubicBezTo>
                  <a:pt x="3522971" y="765919"/>
                  <a:pt x="3529702" y="772196"/>
                  <a:pt x="3530025" y="780221"/>
                </a:cubicBezTo>
                <a:cubicBezTo>
                  <a:pt x="3530349" y="788246"/>
                  <a:pt x="3524136" y="795106"/>
                  <a:pt x="3516111" y="795430"/>
                </a:cubicBezTo>
                <a:cubicBezTo>
                  <a:pt x="3515917" y="795430"/>
                  <a:pt x="3515658" y="795430"/>
                  <a:pt x="3515464" y="795430"/>
                </a:cubicBezTo>
                <a:cubicBezTo>
                  <a:pt x="3511776" y="795430"/>
                  <a:pt x="3508345" y="794070"/>
                  <a:pt x="3505627" y="791611"/>
                </a:cubicBezTo>
                <a:cubicBezTo>
                  <a:pt x="3504203" y="790317"/>
                  <a:pt x="3503103" y="788828"/>
                  <a:pt x="3502327" y="787146"/>
                </a:cubicBezTo>
                <a:cubicBezTo>
                  <a:pt x="3468674" y="789217"/>
                  <a:pt x="3434957" y="793359"/>
                  <a:pt x="3401822" y="799248"/>
                </a:cubicBezTo>
                <a:cubicBezTo>
                  <a:pt x="3401822" y="799442"/>
                  <a:pt x="3401822" y="799571"/>
                  <a:pt x="3401822" y="799765"/>
                </a:cubicBezTo>
                <a:cubicBezTo>
                  <a:pt x="3401822" y="807014"/>
                  <a:pt x="3395933" y="812903"/>
                  <a:pt x="3388685" y="812903"/>
                </a:cubicBezTo>
                <a:cubicBezTo>
                  <a:pt x="3381436" y="812903"/>
                  <a:pt x="3375547" y="807014"/>
                  <a:pt x="3375547" y="799765"/>
                </a:cubicBezTo>
                <a:cubicBezTo>
                  <a:pt x="3375547" y="792517"/>
                  <a:pt x="3381436" y="786628"/>
                  <a:pt x="3388685" y="786628"/>
                </a:cubicBezTo>
                <a:cubicBezTo>
                  <a:pt x="3393474" y="786628"/>
                  <a:pt x="3397616" y="789217"/>
                  <a:pt x="3399945" y="793035"/>
                </a:cubicBezTo>
                <a:cubicBezTo>
                  <a:pt x="3433274" y="787081"/>
                  <a:pt x="3467121" y="782874"/>
                  <a:pt x="3500968" y="780739"/>
                </a:cubicBezTo>
                <a:cubicBezTo>
                  <a:pt x="3501032" y="773038"/>
                  <a:pt x="3507051" y="766631"/>
                  <a:pt x="3514817" y="766307"/>
                </a:cubicBezTo>
                <a:close/>
                <a:moveTo>
                  <a:pt x="959163" y="764172"/>
                </a:moveTo>
                <a:cubicBezTo>
                  <a:pt x="954697" y="764172"/>
                  <a:pt x="951073" y="767796"/>
                  <a:pt x="951073" y="772261"/>
                </a:cubicBezTo>
                <a:cubicBezTo>
                  <a:pt x="951073" y="776727"/>
                  <a:pt x="954697" y="780351"/>
                  <a:pt x="959163" y="780351"/>
                </a:cubicBezTo>
                <a:cubicBezTo>
                  <a:pt x="963628" y="780351"/>
                  <a:pt x="967252" y="776727"/>
                  <a:pt x="967252" y="772261"/>
                </a:cubicBezTo>
                <a:cubicBezTo>
                  <a:pt x="967252" y="767796"/>
                  <a:pt x="963628" y="764172"/>
                  <a:pt x="959163" y="764172"/>
                </a:cubicBezTo>
                <a:close/>
                <a:moveTo>
                  <a:pt x="5510155" y="763977"/>
                </a:moveTo>
                <a:cubicBezTo>
                  <a:pt x="5517403" y="763977"/>
                  <a:pt x="5523292" y="769866"/>
                  <a:pt x="5523292" y="777114"/>
                </a:cubicBezTo>
                <a:cubicBezTo>
                  <a:pt x="5523292" y="781903"/>
                  <a:pt x="5520703" y="786110"/>
                  <a:pt x="5516820" y="788375"/>
                </a:cubicBezTo>
                <a:cubicBezTo>
                  <a:pt x="5542966" y="846490"/>
                  <a:pt x="5566846" y="906030"/>
                  <a:pt x="5587685" y="965892"/>
                </a:cubicBezTo>
                <a:lnTo>
                  <a:pt x="5588332" y="967834"/>
                </a:lnTo>
                <a:lnTo>
                  <a:pt x="5551638" y="1004528"/>
                </a:lnTo>
                <a:cubicBezTo>
                  <a:pt x="5576877" y="1079923"/>
                  <a:pt x="5597845" y="1157130"/>
                  <a:pt x="5614219" y="1234272"/>
                </a:cubicBezTo>
                <a:cubicBezTo>
                  <a:pt x="5614413" y="1234272"/>
                  <a:pt x="5614542" y="1234272"/>
                  <a:pt x="5614736" y="1234272"/>
                </a:cubicBezTo>
                <a:cubicBezTo>
                  <a:pt x="5621985" y="1234272"/>
                  <a:pt x="5627874" y="1240161"/>
                  <a:pt x="5627874" y="1247409"/>
                </a:cubicBezTo>
                <a:cubicBezTo>
                  <a:pt x="5627874" y="1254657"/>
                  <a:pt x="5621985" y="1260546"/>
                  <a:pt x="5614736" y="1260546"/>
                </a:cubicBezTo>
                <a:cubicBezTo>
                  <a:pt x="5607488" y="1260546"/>
                  <a:pt x="5601599" y="1254657"/>
                  <a:pt x="5601599" y="1247409"/>
                </a:cubicBezTo>
                <a:cubicBezTo>
                  <a:pt x="5601599" y="1242620"/>
                  <a:pt x="5604187" y="1238478"/>
                  <a:pt x="5608006" y="1236148"/>
                </a:cubicBezTo>
                <a:cubicBezTo>
                  <a:pt x="5591568" y="1158424"/>
                  <a:pt x="5570406" y="1080635"/>
                  <a:pt x="5544907" y="1004722"/>
                </a:cubicBezTo>
                <a:lnTo>
                  <a:pt x="5544260" y="1002846"/>
                </a:lnTo>
                <a:lnTo>
                  <a:pt x="5580954" y="966151"/>
                </a:lnTo>
                <a:cubicBezTo>
                  <a:pt x="5560310" y="906871"/>
                  <a:pt x="5536559" y="847849"/>
                  <a:pt x="5510608" y="790252"/>
                </a:cubicBezTo>
                <a:cubicBezTo>
                  <a:pt x="5510413" y="790252"/>
                  <a:pt x="5510284" y="790252"/>
                  <a:pt x="5510155" y="790252"/>
                </a:cubicBezTo>
                <a:cubicBezTo>
                  <a:pt x="5502906" y="790252"/>
                  <a:pt x="5497017" y="784363"/>
                  <a:pt x="5497017" y="777114"/>
                </a:cubicBezTo>
                <a:cubicBezTo>
                  <a:pt x="5497017" y="769866"/>
                  <a:pt x="5502906" y="763977"/>
                  <a:pt x="5510155" y="763977"/>
                </a:cubicBezTo>
                <a:close/>
                <a:moveTo>
                  <a:pt x="959098" y="757700"/>
                </a:moveTo>
                <a:cubicBezTo>
                  <a:pt x="967123" y="757700"/>
                  <a:pt x="973659" y="764236"/>
                  <a:pt x="973659" y="772261"/>
                </a:cubicBezTo>
                <a:cubicBezTo>
                  <a:pt x="973659" y="780286"/>
                  <a:pt x="967123" y="786822"/>
                  <a:pt x="959098" y="786822"/>
                </a:cubicBezTo>
                <a:cubicBezTo>
                  <a:pt x="958063" y="786822"/>
                  <a:pt x="957027" y="786628"/>
                  <a:pt x="955992" y="786434"/>
                </a:cubicBezTo>
                <a:cubicBezTo>
                  <a:pt x="945960" y="815945"/>
                  <a:pt x="936318" y="846038"/>
                  <a:pt x="927322" y="875937"/>
                </a:cubicBezTo>
                <a:lnTo>
                  <a:pt x="925769" y="881114"/>
                </a:lnTo>
                <a:lnTo>
                  <a:pt x="888622" y="843967"/>
                </a:lnTo>
                <a:cubicBezTo>
                  <a:pt x="856069" y="949196"/>
                  <a:pt x="829600" y="1057337"/>
                  <a:pt x="809862" y="1165478"/>
                </a:cubicBezTo>
                <a:lnTo>
                  <a:pt x="809409" y="1168132"/>
                </a:lnTo>
                <a:lnTo>
                  <a:pt x="755435" y="1168132"/>
                </a:lnTo>
                <a:lnTo>
                  <a:pt x="756147" y="1164314"/>
                </a:lnTo>
                <a:cubicBezTo>
                  <a:pt x="774850" y="1059926"/>
                  <a:pt x="799831" y="955215"/>
                  <a:pt x="830312" y="853092"/>
                </a:cubicBezTo>
                <a:lnTo>
                  <a:pt x="798083" y="820863"/>
                </a:lnTo>
                <a:cubicBezTo>
                  <a:pt x="736214" y="1022390"/>
                  <a:pt x="696543" y="1231619"/>
                  <a:pt x="680170" y="1442724"/>
                </a:cubicBezTo>
                <a:lnTo>
                  <a:pt x="680170" y="1442789"/>
                </a:lnTo>
                <a:cubicBezTo>
                  <a:pt x="685347" y="1445054"/>
                  <a:pt x="688971" y="1450166"/>
                  <a:pt x="688971" y="1456185"/>
                </a:cubicBezTo>
                <a:cubicBezTo>
                  <a:pt x="688971" y="1464210"/>
                  <a:pt x="682435" y="1470746"/>
                  <a:pt x="674410" y="1470746"/>
                </a:cubicBezTo>
                <a:cubicBezTo>
                  <a:pt x="666385" y="1470746"/>
                  <a:pt x="659849" y="1464016"/>
                  <a:pt x="659849" y="1456185"/>
                </a:cubicBezTo>
                <a:cubicBezTo>
                  <a:pt x="659849" y="1448354"/>
                  <a:pt x="666062" y="1442012"/>
                  <a:pt x="673763" y="1441688"/>
                </a:cubicBezTo>
                <a:cubicBezTo>
                  <a:pt x="690330" y="1228448"/>
                  <a:pt x="730649" y="1017278"/>
                  <a:pt x="793489" y="813874"/>
                </a:cubicBezTo>
                <a:lnTo>
                  <a:pt x="795042" y="808761"/>
                </a:lnTo>
                <a:lnTo>
                  <a:pt x="837560" y="851280"/>
                </a:lnTo>
                <a:lnTo>
                  <a:pt x="836978" y="853157"/>
                </a:lnTo>
                <a:cubicBezTo>
                  <a:pt x="806626" y="954373"/>
                  <a:pt x="781840" y="1058179"/>
                  <a:pt x="763136" y="1161660"/>
                </a:cubicBezTo>
                <a:lnTo>
                  <a:pt x="803973" y="1161660"/>
                </a:lnTo>
                <a:cubicBezTo>
                  <a:pt x="823970" y="1052419"/>
                  <a:pt x="850892" y="943177"/>
                  <a:pt x="883962" y="836913"/>
                </a:cubicBezTo>
                <a:lnTo>
                  <a:pt x="885580" y="831800"/>
                </a:lnTo>
                <a:lnTo>
                  <a:pt x="922663" y="868883"/>
                </a:lnTo>
                <a:cubicBezTo>
                  <a:pt x="931335" y="840343"/>
                  <a:pt x="940589" y="811674"/>
                  <a:pt x="950102" y="783587"/>
                </a:cubicBezTo>
                <a:cubicBezTo>
                  <a:pt x="946737" y="780933"/>
                  <a:pt x="944537" y="776856"/>
                  <a:pt x="944537" y="772261"/>
                </a:cubicBezTo>
                <a:cubicBezTo>
                  <a:pt x="944537" y="764236"/>
                  <a:pt x="951073" y="757700"/>
                  <a:pt x="959098" y="757700"/>
                </a:cubicBezTo>
                <a:close/>
                <a:moveTo>
                  <a:pt x="3336005" y="755046"/>
                </a:moveTo>
                <a:cubicBezTo>
                  <a:pt x="3331605" y="755240"/>
                  <a:pt x="3328110" y="758994"/>
                  <a:pt x="3328304" y="763459"/>
                </a:cubicBezTo>
                <a:cubicBezTo>
                  <a:pt x="3328498" y="767860"/>
                  <a:pt x="3332252" y="771355"/>
                  <a:pt x="3336717" y="771161"/>
                </a:cubicBezTo>
                <a:cubicBezTo>
                  <a:pt x="3338918" y="771096"/>
                  <a:pt x="3340924" y="770190"/>
                  <a:pt x="3342347" y="768572"/>
                </a:cubicBezTo>
                <a:lnTo>
                  <a:pt x="3342218" y="768572"/>
                </a:lnTo>
                <a:cubicBezTo>
                  <a:pt x="3343707" y="766954"/>
                  <a:pt x="3344418" y="764883"/>
                  <a:pt x="3344354" y="762748"/>
                </a:cubicBezTo>
                <a:cubicBezTo>
                  <a:pt x="3344354" y="762295"/>
                  <a:pt x="3344160" y="761842"/>
                  <a:pt x="3344030" y="761389"/>
                </a:cubicBezTo>
                <a:cubicBezTo>
                  <a:pt x="3343836" y="761065"/>
                  <a:pt x="3343642" y="760741"/>
                  <a:pt x="3343577" y="760353"/>
                </a:cubicBezTo>
                <a:cubicBezTo>
                  <a:pt x="3343577" y="760094"/>
                  <a:pt x="3343577" y="759835"/>
                  <a:pt x="3343577" y="759576"/>
                </a:cubicBezTo>
                <a:cubicBezTo>
                  <a:pt x="3342218" y="756794"/>
                  <a:pt x="3339306" y="754917"/>
                  <a:pt x="3336005" y="755046"/>
                </a:cubicBezTo>
                <a:close/>
                <a:moveTo>
                  <a:pt x="4134024" y="753429"/>
                </a:moveTo>
                <a:cubicBezTo>
                  <a:pt x="4129559" y="753429"/>
                  <a:pt x="4125935" y="757053"/>
                  <a:pt x="4125935" y="761518"/>
                </a:cubicBezTo>
                <a:cubicBezTo>
                  <a:pt x="4125935" y="765984"/>
                  <a:pt x="4129559" y="769608"/>
                  <a:pt x="4134024" y="769608"/>
                </a:cubicBezTo>
                <a:cubicBezTo>
                  <a:pt x="4138490" y="769608"/>
                  <a:pt x="4142114" y="765984"/>
                  <a:pt x="4142114" y="761518"/>
                </a:cubicBezTo>
                <a:cubicBezTo>
                  <a:pt x="4142114" y="757053"/>
                  <a:pt x="4138490" y="753429"/>
                  <a:pt x="4134024" y="753429"/>
                </a:cubicBezTo>
                <a:close/>
                <a:moveTo>
                  <a:pt x="6252971" y="751811"/>
                </a:moveTo>
                <a:cubicBezTo>
                  <a:pt x="6248506" y="751811"/>
                  <a:pt x="6244881" y="755435"/>
                  <a:pt x="6244881" y="759900"/>
                </a:cubicBezTo>
                <a:cubicBezTo>
                  <a:pt x="6244881" y="764366"/>
                  <a:pt x="6248506" y="767990"/>
                  <a:pt x="6252971" y="767990"/>
                </a:cubicBezTo>
                <a:cubicBezTo>
                  <a:pt x="6253553" y="767990"/>
                  <a:pt x="6254071" y="767796"/>
                  <a:pt x="6254589" y="767666"/>
                </a:cubicBezTo>
                <a:cubicBezTo>
                  <a:pt x="6254848" y="767472"/>
                  <a:pt x="6255042" y="767343"/>
                  <a:pt x="6255365" y="767213"/>
                </a:cubicBezTo>
                <a:cubicBezTo>
                  <a:pt x="6255754" y="767084"/>
                  <a:pt x="6256142" y="767084"/>
                  <a:pt x="6256530" y="767084"/>
                </a:cubicBezTo>
                <a:cubicBezTo>
                  <a:pt x="6259184" y="765725"/>
                  <a:pt x="6261060" y="763071"/>
                  <a:pt x="6261060" y="759900"/>
                </a:cubicBezTo>
                <a:cubicBezTo>
                  <a:pt x="6261060" y="755435"/>
                  <a:pt x="6257436" y="751811"/>
                  <a:pt x="6252971" y="751811"/>
                </a:cubicBezTo>
                <a:close/>
                <a:moveTo>
                  <a:pt x="6252906" y="745339"/>
                </a:moveTo>
                <a:cubicBezTo>
                  <a:pt x="6260931" y="745339"/>
                  <a:pt x="6267467" y="751875"/>
                  <a:pt x="6267467" y="759900"/>
                </a:cubicBezTo>
                <a:cubicBezTo>
                  <a:pt x="6267467" y="765207"/>
                  <a:pt x="6264620" y="769802"/>
                  <a:pt x="6260413" y="772326"/>
                </a:cubicBezTo>
                <a:cubicBezTo>
                  <a:pt x="6264749" y="785399"/>
                  <a:pt x="6269021" y="798536"/>
                  <a:pt x="6273162" y="811738"/>
                </a:cubicBezTo>
                <a:cubicBezTo>
                  <a:pt x="6274068" y="811609"/>
                  <a:pt x="6274974" y="811479"/>
                  <a:pt x="6275880" y="811479"/>
                </a:cubicBezTo>
                <a:cubicBezTo>
                  <a:pt x="6283129" y="811479"/>
                  <a:pt x="6289018" y="817368"/>
                  <a:pt x="6289018" y="824617"/>
                </a:cubicBezTo>
                <a:cubicBezTo>
                  <a:pt x="6289018" y="831865"/>
                  <a:pt x="6283129" y="837754"/>
                  <a:pt x="6275880" y="837754"/>
                </a:cubicBezTo>
                <a:cubicBezTo>
                  <a:pt x="6268632" y="837754"/>
                  <a:pt x="6262743" y="831865"/>
                  <a:pt x="6262743" y="824617"/>
                </a:cubicBezTo>
                <a:cubicBezTo>
                  <a:pt x="6262743" y="820669"/>
                  <a:pt x="6264555" y="817110"/>
                  <a:pt x="6267338" y="814715"/>
                </a:cubicBezTo>
                <a:cubicBezTo>
                  <a:pt x="6263067" y="801189"/>
                  <a:pt x="6258730" y="787728"/>
                  <a:pt x="6254265" y="774332"/>
                </a:cubicBezTo>
                <a:cubicBezTo>
                  <a:pt x="6253877" y="774397"/>
                  <a:pt x="6253424" y="774461"/>
                  <a:pt x="6252971" y="774461"/>
                </a:cubicBezTo>
                <a:cubicBezTo>
                  <a:pt x="6244946" y="774461"/>
                  <a:pt x="6238409" y="767925"/>
                  <a:pt x="6238409" y="759900"/>
                </a:cubicBezTo>
                <a:lnTo>
                  <a:pt x="6238345" y="759900"/>
                </a:lnTo>
                <a:cubicBezTo>
                  <a:pt x="6238345" y="751875"/>
                  <a:pt x="6244881" y="745339"/>
                  <a:pt x="6252906" y="745339"/>
                </a:cubicBezTo>
                <a:close/>
                <a:moveTo>
                  <a:pt x="3835261" y="743708"/>
                </a:moveTo>
                <a:lnTo>
                  <a:pt x="3835293" y="743721"/>
                </a:lnTo>
                <a:lnTo>
                  <a:pt x="3835228" y="743721"/>
                </a:lnTo>
                <a:close/>
                <a:moveTo>
                  <a:pt x="3685345" y="735049"/>
                </a:moveTo>
                <a:cubicBezTo>
                  <a:pt x="3680880" y="735049"/>
                  <a:pt x="3677255" y="738673"/>
                  <a:pt x="3677255" y="743139"/>
                </a:cubicBezTo>
                <a:cubicBezTo>
                  <a:pt x="3677255" y="747604"/>
                  <a:pt x="3680880" y="751228"/>
                  <a:pt x="3685345" y="751228"/>
                </a:cubicBezTo>
                <a:cubicBezTo>
                  <a:pt x="3689810" y="751228"/>
                  <a:pt x="3693434" y="747604"/>
                  <a:pt x="3693434" y="743139"/>
                </a:cubicBezTo>
                <a:cubicBezTo>
                  <a:pt x="3693434" y="738673"/>
                  <a:pt x="3689810" y="735049"/>
                  <a:pt x="3685345" y="735049"/>
                </a:cubicBezTo>
                <a:close/>
                <a:moveTo>
                  <a:pt x="1267666" y="734532"/>
                </a:moveTo>
                <a:cubicBezTo>
                  <a:pt x="1263201" y="734532"/>
                  <a:pt x="1259577" y="738156"/>
                  <a:pt x="1259577" y="742621"/>
                </a:cubicBezTo>
                <a:cubicBezTo>
                  <a:pt x="1259577" y="747087"/>
                  <a:pt x="1263201" y="750711"/>
                  <a:pt x="1267666" y="750711"/>
                </a:cubicBezTo>
                <a:cubicBezTo>
                  <a:pt x="1272132" y="750711"/>
                  <a:pt x="1275756" y="747087"/>
                  <a:pt x="1275756" y="742621"/>
                </a:cubicBezTo>
                <a:cubicBezTo>
                  <a:pt x="1275756" y="738156"/>
                  <a:pt x="1272132" y="734532"/>
                  <a:pt x="1267666" y="734532"/>
                </a:cubicBezTo>
                <a:close/>
                <a:moveTo>
                  <a:pt x="4177190" y="728578"/>
                </a:moveTo>
                <a:cubicBezTo>
                  <a:pt x="4172725" y="728578"/>
                  <a:pt x="4169100" y="732202"/>
                  <a:pt x="4169100" y="736667"/>
                </a:cubicBezTo>
                <a:cubicBezTo>
                  <a:pt x="4169100" y="741133"/>
                  <a:pt x="4172725" y="744757"/>
                  <a:pt x="4177190" y="744757"/>
                </a:cubicBezTo>
                <a:cubicBezTo>
                  <a:pt x="4181655" y="744757"/>
                  <a:pt x="4185280" y="741133"/>
                  <a:pt x="4185280" y="736667"/>
                </a:cubicBezTo>
                <a:cubicBezTo>
                  <a:pt x="4185280" y="732202"/>
                  <a:pt x="4181655" y="728578"/>
                  <a:pt x="4177190" y="728578"/>
                </a:cubicBezTo>
                <a:close/>
                <a:moveTo>
                  <a:pt x="1472106" y="728513"/>
                </a:moveTo>
                <a:cubicBezTo>
                  <a:pt x="1467640" y="728513"/>
                  <a:pt x="1464016" y="732137"/>
                  <a:pt x="1464016" y="736602"/>
                </a:cubicBezTo>
                <a:cubicBezTo>
                  <a:pt x="1464016" y="739774"/>
                  <a:pt x="1465828" y="742362"/>
                  <a:pt x="1468417" y="743721"/>
                </a:cubicBezTo>
                <a:cubicBezTo>
                  <a:pt x="1468546" y="743851"/>
                  <a:pt x="1468741" y="743786"/>
                  <a:pt x="1468870" y="743851"/>
                </a:cubicBezTo>
                <a:cubicBezTo>
                  <a:pt x="1469064" y="743915"/>
                  <a:pt x="1469194" y="744045"/>
                  <a:pt x="1469323" y="744174"/>
                </a:cubicBezTo>
                <a:cubicBezTo>
                  <a:pt x="1470164" y="744498"/>
                  <a:pt x="1471071" y="744757"/>
                  <a:pt x="1472041" y="744757"/>
                </a:cubicBezTo>
                <a:cubicBezTo>
                  <a:pt x="1476507" y="744757"/>
                  <a:pt x="1480131" y="741133"/>
                  <a:pt x="1480131" y="736667"/>
                </a:cubicBezTo>
                <a:cubicBezTo>
                  <a:pt x="1480131" y="732202"/>
                  <a:pt x="1476507" y="728578"/>
                  <a:pt x="1472041" y="728578"/>
                </a:cubicBezTo>
                <a:close/>
                <a:moveTo>
                  <a:pt x="3612798" y="724112"/>
                </a:moveTo>
                <a:cubicBezTo>
                  <a:pt x="3620046" y="724112"/>
                  <a:pt x="3625935" y="730001"/>
                  <a:pt x="3625935" y="737249"/>
                </a:cubicBezTo>
                <a:cubicBezTo>
                  <a:pt x="3625935" y="744498"/>
                  <a:pt x="3620046" y="750387"/>
                  <a:pt x="3612798" y="750387"/>
                </a:cubicBezTo>
                <a:cubicBezTo>
                  <a:pt x="3606456" y="750387"/>
                  <a:pt x="3601149" y="745857"/>
                  <a:pt x="3599919" y="739838"/>
                </a:cubicBezTo>
                <a:cubicBezTo>
                  <a:pt x="3587041" y="739256"/>
                  <a:pt x="3574098" y="738803"/>
                  <a:pt x="3561283" y="738803"/>
                </a:cubicBezTo>
                <a:lnTo>
                  <a:pt x="3561283" y="778927"/>
                </a:lnTo>
                <a:cubicBezTo>
                  <a:pt x="3589371" y="778992"/>
                  <a:pt x="3617652" y="780415"/>
                  <a:pt x="3645480" y="783133"/>
                </a:cubicBezTo>
                <a:lnTo>
                  <a:pt x="3645480" y="736408"/>
                </a:lnTo>
                <a:lnTo>
                  <a:pt x="3649039" y="736732"/>
                </a:lnTo>
                <a:cubicBezTo>
                  <a:pt x="3656546" y="737444"/>
                  <a:pt x="3663988" y="738220"/>
                  <a:pt x="3671431" y="739126"/>
                </a:cubicBezTo>
                <a:cubicBezTo>
                  <a:pt x="3673178" y="733043"/>
                  <a:pt x="3678744" y="728577"/>
                  <a:pt x="3685345" y="728577"/>
                </a:cubicBezTo>
                <a:cubicBezTo>
                  <a:pt x="3693370" y="728577"/>
                  <a:pt x="3699906" y="735114"/>
                  <a:pt x="3699906" y="743139"/>
                </a:cubicBezTo>
                <a:cubicBezTo>
                  <a:pt x="3699906" y="751163"/>
                  <a:pt x="3693370" y="757700"/>
                  <a:pt x="3685345" y="757700"/>
                </a:cubicBezTo>
                <a:cubicBezTo>
                  <a:pt x="3678161" y="757700"/>
                  <a:pt x="3672208" y="752458"/>
                  <a:pt x="3671043" y="745598"/>
                </a:cubicBezTo>
                <a:cubicBezTo>
                  <a:pt x="3664701" y="744821"/>
                  <a:pt x="3658358" y="744174"/>
                  <a:pt x="3651951" y="743527"/>
                </a:cubicBezTo>
                <a:lnTo>
                  <a:pt x="3651951" y="790317"/>
                </a:lnTo>
                <a:lnTo>
                  <a:pt x="3651886" y="790511"/>
                </a:lnTo>
                <a:lnTo>
                  <a:pt x="3648327" y="790123"/>
                </a:lnTo>
                <a:cubicBezTo>
                  <a:pt x="3618493" y="787081"/>
                  <a:pt x="3588141" y="785528"/>
                  <a:pt x="3557983" y="785528"/>
                </a:cubicBezTo>
                <a:lnTo>
                  <a:pt x="3554747" y="785528"/>
                </a:lnTo>
                <a:lnTo>
                  <a:pt x="3554747" y="732460"/>
                </a:lnTo>
                <a:lnTo>
                  <a:pt x="3557983" y="732460"/>
                </a:lnTo>
                <a:cubicBezTo>
                  <a:pt x="3572027" y="732460"/>
                  <a:pt x="3586135" y="732849"/>
                  <a:pt x="3600243" y="733496"/>
                </a:cubicBezTo>
                <a:cubicBezTo>
                  <a:pt x="3601926" y="728060"/>
                  <a:pt x="3606844" y="724112"/>
                  <a:pt x="3612798" y="724112"/>
                </a:cubicBezTo>
                <a:close/>
                <a:moveTo>
                  <a:pt x="4952494" y="723012"/>
                </a:moveTo>
                <a:cubicBezTo>
                  <a:pt x="4959742" y="723012"/>
                  <a:pt x="4965631" y="728901"/>
                  <a:pt x="4965631" y="736149"/>
                </a:cubicBezTo>
                <a:cubicBezTo>
                  <a:pt x="4965631" y="739191"/>
                  <a:pt x="4964596" y="741909"/>
                  <a:pt x="4962913" y="744110"/>
                </a:cubicBezTo>
                <a:cubicBezTo>
                  <a:pt x="5000578" y="801448"/>
                  <a:pt x="5035007" y="861376"/>
                  <a:pt x="5065359" y="922662"/>
                </a:cubicBezTo>
                <a:cubicBezTo>
                  <a:pt x="5065812" y="922598"/>
                  <a:pt x="5066265" y="922533"/>
                  <a:pt x="5066783" y="922533"/>
                </a:cubicBezTo>
                <a:cubicBezTo>
                  <a:pt x="5074031" y="922533"/>
                  <a:pt x="5079920" y="928422"/>
                  <a:pt x="5079920" y="935670"/>
                </a:cubicBezTo>
                <a:cubicBezTo>
                  <a:pt x="5079920" y="942919"/>
                  <a:pt x="5074031" y="948808"/>
                  <a:pt x="5066783" y="948808"/>
                </a:cubicBezTo>
                <a:cubicBezTo>
                  <a:pt x="5059535" y="948808"/>
                  <a:pt x="5053646" y="942919"/>
                  <a:pt x="5053646" y="935670"/>
                </a:cubicBezTo>
                <a:lnTo>
                  <a:pt x="5053646" y="935606"/>
                </a:lnTo>
                <a:cubicBezTo>
                  <a:pt x="5053646" y="931140"/>
                  <a:pt x="5055910" y="927257"/>
                  <a:pt x="5059276" y="924863"/>
                </a:cubicBezTo>
                <a:cubicBezTo>
                  <a:pt x="5029247" y="864223"/>
                  <a:pt x="4995142" y="804878"/>
                  <a:pt x="4957865" y="748122"/>
                </a:cubicBezTo>
                <a:cubicBezTo>
                  <a:pt x="4956183" y="748834"/>
                  <a:pt x="4954435" y="749287"/>
                  <a:pt x="4952494" y="749287"/>
                </a:cubicBezTo>
                <a:cubicBezTo>
                  <a:pt x="4945245" y="749287"/>
                  <a:pt x="4939356" y="743398"/>
                  <a:pt x="4939356" y="736149"/>
                </a:cubicBezTo>
                <a:cubicBezTo>
                  <a:pt x="4939356" y="728901"/>
                  <a:pt x="4945245" y="723012"/>
                  <a:pt x="4952494" y="723012"/>
                </a:cubicBezTo>
                <a:close/>
                <a:moveTo>
                  <a:pt x="4177190" y="722106"/>
                </a:moveTo>
                <a:cubicBezTo>
                  <a:pt x="4185215" y="722106"/>
                  <a:pt x="4191751" y="728642"/>
                  <a:pt x="4191751" y="736667"/>
                </a:cubicBezTo>
                <a:cubicBezTo>
                  <a:pt x="4191751" y="738285"/>
                  <a:pt x="4191428" y="739774"/>
                  <a:pt x="4190975" y="741197"/>
                </a:cubicBezTo>
                <a:lnTo>
                  <a:pt x="4190910" y="741262"/>
                </a:lnTo>
                <a:cubicBezTo>
                  <a:pt x="4245401" y="778539"/>
                  <a:pt x="4297045" y="820993"/>
                  <a:pt x="4344482" y="867524"/>
                </a:cubicBezTo>
                <a:lnTo>
                  <a:pt x="4346812" y="869789"/>
                </a:lnTo>
                <a:lnTo>
                  <a:pt x="4309341" y="907260"/>
                </a:lnTo>
                <a:lnTo>
                  <a:pt x="4307076" y="904995"/>
                </a:lnTo>
                <a:cubicBezTo>
                  <a:pt x="4256856" y="855810"/>
                  <a:pt x="4201653" y="811415"/>
                  <a:pt x="4142890" y="772973"/>
                </a:cubicBezTo>
                <a:cubicBezTo>
                  <a:pt x="4140431" y="774915"/>
                  <a:pt x="4137390" y="776080"/>
                  <a:pt x="4134024" y="776080"/>
                </a:cubicBezTo>
                <a:cubicBezTo>
                  <a:pt x="4125999" y="776080"/>
                  <a:pt x="4119463" y="769543"/>
                  <a:pt x="4119463" y="761518"/>
                </a:cubicBezTo>
                <a:cubicBezTo>
                  <a:pt x="4119463" y="753493"/>
                  <a:pt x="4125999" y="746957"/>
                  <a:pt x="4134024" y="746957"/>
                </a:cubicBezTo>
                <a:cubicBezTo>
                  <a:pt x="4142049" y="746957"/>
                  <a:pt x="4148585" y="753493"/>
                  <a:pt x="4148585" y="761518"/>
                </a:cubicBezTo>
                <a:cubicBezTo>
                  <a:pt x="4148585" y="763848"/>
                  <a:pt x="4148003" y="765984"/>
                  <a:pt x="4147032" y="767925"/>
                </a:cubicBezTo>
                <a:cubicBezTo>
                  <a:pt x="4205018" y="805914"/>
                  <a:pt x="4259574" y="849662"/>
                  <a:pt x="4309341" y="898135"/>
                </a:cubicBezTo>
                <a:lnTo>
                  <a:pt x="4337687" y="869789"/>
                </a:lnTo>
                <a:cubicBezTo>
                  <a:pt x="4291221" y="824487"/>
                  <a:pt x="4240806" y="783134"/>
                  <a:pt x="4187610" y="746763"/>
                </a:cubicBezTo>
                <a:cubicBezTo>
                  <a:pt x="4185021" y="749481"/>
                  <a:pt x="4181267" y="751228"/>
                  <a:pt x="4177190" y="751228"/>
                </a:cubicBezTo>
                <a:cubicBezTo>
                  <a:pt x="4169165" y="751228"/>
                  <a:pt x="4162629" y="744692"/>
                  <a:pt x="4162629" y="736667"/>
                </a:cubicBezTo>
                <a:cubicBezTo>
                  <a:pt x="4162629" y="728642"/>
                  <a:pt x="4169165" y="722106"/>
                  <a:pt x="4177190" y="722106"/>
                </a:cubicBezTo>
                <a:close/>
                <a:moveTo>
                  <a:pt x="1472041" y="722106"/>
                </a:moveTo>
                <a:cubicBezTo>
                  <a:pt x="1480066" y="722106"/>
                  <a:pt x="1486602" y="728642"/>
                  <a:pt x="1486602" y="736667"/>
                </a:cubicBezTo>
                <a:cubicBezTo>
                  <a:pt x="1486602" y="744692"/>
                  <a:pt x="1480066" y="751228"/>
                  <a:pt x="1472041" y="751228"/>
                </a:cubicBezTo>
                <a:cubicBezTo>
                  <a:pt x="1471071" y="751228"/>
                  <a:pt x="1470164" y="751164"/>
                  <a:pt x="1469258" y="750970"/>
                </a:cubicBezTo>
                <a:cubicBezTo>
                  <a:pt x="1458192" y="776144"/>
                  <a:pt x="1447449" y="801837"/>
                  <a:pt x="1437289" y="827464"/>
                </a:cubicBezTo>
                <a:cubicBezTo>
                  <a:pt x="1439165" y="829730"/>
                  <a:pt x="1440395" y="832642"/>
                  <a:pt x="1440395" y="835878"/>
                </a:cubicBezTo>
                <a:cubicBezTo>
                  <a:pt x="1440395" y="843126"/>
                  <a:pt x="1434506" y="849015"/>
                  <a:pt x="1427257" y="849015"/>
                </a:cubicBezTo>
                <a:cubicBezTo>
                  <a:pt x="1420009" y="849015"/>
                  <a:pt x="1414120" y="843126"/>
                  <a:pt x="1414120" y="835878"/>
                </a:cubicBezTo>
                <a:cubicBezTo>
                  <a:pt x="1414120" y="828629"/>
                  <a:pt x="1420009" y="822740"/>
                  <a:pt x="1427257" y="822740"/>
                </a:cubicBezTo>
                <a:lnTo>
                  <a:pt x="1427322" y="822740"/>
                </a:lnTo>
                <a:cubicBezTo>
                  <a:pt x="1428940" y="822740"/>
                  <a:pt x="1430493" y="823128"/>
                  <a:pt x="1431917" y="823646"/>
                </a:cubicBezTo>
                <a:cubicBezTo>
                  <a:pt x="1441948" y="798407"/>
                  <a:pt x="1452432" y="773103"/>
                  <a:pt x="1463369" y="748316"/>
                </a:cubicBezTo>
                <a:cubicBezTo>
                  <a:pt x="1459810" y="745663"/>
                  <a:pt x="1457480" y="741456"/>
                  <a:pt x="1457480" y="736667"/>
                </a:cubicBezTo>
                <a:cubicBezTo>
                  <a:pt x="1457480" y="728642"/>
                  <a:pt x="1464016" y="722106"/>
                  <a:pt x="1472041" y="722106"/>
                </a:cubicBezTo>
                <a:close/>
                <a:moveTo>
                  <a:pt x="3835228" y="721070"/>
                </a:moveTo>
                <a:cubicBezTo>
                  <a:pt x="3830763" y="721070"/>
                  <a:pt x="3827139" y="724695"/>
                  <a:pt x="3827139" y="729160"/>
                </a:cubicBezTo>
                <a:cubicBezTo>
                  <a:pt x="3827139" y="733626"/>
                  <a:pt x="3830763" y="737250"/>
                  <a:pt x="3835228" y="737250"/>
                </a:cubicBezTo>
                <a:cubicBezTo>
                  <a:pt x="3839694" y="737250"/>
                  <a:pt x="3843318" y="733626"/>
                  <a:pt x="3843318" y="729160"/>
                </a:cubicBezTo>
                <a:cubicBezTo>
                  <a:pt x="3843318" y="724695"/>
                  <a:pt x="3839694" y="721070"/>
                  <a:pt x="3835228" y="721070"/>
                </a:cubicBezTo>
                <a:close/>
                <a:moveTo>
                  <a:pt x="3520318" y="720876"/>
                </a:moveTo>
                <a:cubicBezTo>
                  <a:pt x="3527566" y="720876"/>
                  <a:pt x="3533455" y="726765"/>
                  <a:pt x="3533455" y="734013"/>
                </a:cubicBezTo>
                <a:cubicBezTo>
                  <a:pt x="3533455" y="741262"/>
                  <a:pt x="3527566" y="747151"/>
                  <a:pt x="3520318" y="747151"/>
                </a:cubicBezTo>
                <a:lnTo>
                  <a:pt x="3520382" y="747216"/>
                </a:lnTo>
                <a:cubicBezTo>
                  <a:pt x="3515335" y="747216"/>
                  <a:pt x="3510999" y="744368"/>
                  <a:pt x="3508798" y="740226"/>
                </a:cubicBezTo>
                <a:cubicBezTo>
                  <a:pt x="3455601" y="743009"/>
                  <a:pt x="3402599" y="750387"/>
                  <a:pt x="3350955" y="762100"/>
                </a:cubicBezTo>
                <a:cubicBezTo>
                  <a:pt x="3351019" y="762230"/>
                  <a:pt x="3351019" y="762424"/>
                  <a:pt x="3351019" y="762553"/>
                </a:cubicBezTo>
                <a:cubicBezTo>
                  <a:pt x="3351149" y="766436"/>
                  <a:pt x="3349855" y="770190"/>
                  <a:pt x="3347201" y="773037"/>
                </a:cubicBezTo>
                <a:cubicBezTo>
                  <a:pt x="3344548" y="775885"/>
                  <a:pt x="3340989" y="777568"/>
                  <a:pt x="3337105" y="777762"/>
                </a:cubicBezTo>
                <a:cubicBezTo>
                  <a:pt x="3336911" y="777762"/>
                  <a:pt x="3336653" y="777762"/>
                  <a:pt x="3336458" y="777762"/>
                </a:cubicBezTo>
                <a:cubicBezTo>
                  <a:pt x="3328692" y="777762"/>
                  <a:pt x="3322221" y="771678"/>
                  <a:pt x="3321897" y="763848"/>
                </a:cubicBezTo>
                <a:cubicBezTo>
                  <a:pt x="3321574" y="755823"/>
                  <a:pt x="3327786" y="748963"/>
                  <a:pt x="3335811" y="748639"/>
                </a:cubicBezTo>
                <a:cubicBezTo>
                  <a:pt x="3341377" y="748380"/>
                  <a:pt x="3346295" y="751357"/>
                  <a:pt x="3348949" y="755888"/>
                </a:cubicBezTo>
                <a:cubicBezTo>
                  <a:pt x="3400722" y="744045"/>
                  <a:pt x="3453854" y="736667"/>
                  <a:pt x="3507180" y="733819"/>
                </a:cubicBezTo>
                <a:cubicBezTo>
                  <a:pt x="3507310" y="726636"/>
                  <a:pt x="3513069" y="720876"/>
                  <a:pt x="3520318" y="720876"/>
                </a:cubicBezTo>
                <a:close/>
                <a:moveTo>
                  <a:pt x="920722" y="720617"/>
                </a:moveTo>
                <a:cubicBezTo>
                  <a:pt x="927970" y="720617"/>
                  <a:pt x="933859" y="726506"/>
                  <a:pt x="933859" y="733754"/>
                </a:cubicBezTo>
                <a:cubicBezTo>
                  <a:pt x="933859" y="741003"/>
                  <a:pt x="927970" y="746892"/>
                  <a:pt x="920722" y="746892"/>
                </a:cubicBezTo>
                <a:lnTo>
                  <a:pt x="920722" y="746957"/>
                </a:lnTo>
                <a:cubicBezTo>
                  <a:pt x="920657" y="746957"/>
                  <a:pt x="920657" y="746957"/>
                  <a:pt x="920657" y="746957"/>
                </a:cubicBezTo>
                <a:cubicBezTo>
                  <a:pt x="915092" y="762683"/>
                  <a:pt x="909655" y="778668"/>
                  <a:pt x="904413" y="794588"/>
                </a:cubicBezTo>
                <a:cubicBezTo>
                  <a:pt x="909008" y="797047"/>
                  <a:pt x="912179" y="801836"/>
                  <a:pt x="912179" y="807402"/>
                </a:cubicBezTo>
                <a:cubicBezTo>
                  <a:pt x="912179" y="815427"/>
                  <a:pt x="905643" y="821963"/>
                  <a:pt x="897618" y="821963"/>
                </a:cubicBezTo>
                <a:cubicBezTo>
                  <a:pt x="889593" y="821963"/>
                  <a:pt x="883057" y="815427"/>
                  <a:pt x="883057" y="807402"/>
                </a:cubicBezTo>
                <a:cubicBezTo>
                  <a:pt x="883057" y="799377"/>
                  <a:pt x="889593" y="792841"/>
                  <a:pt x="897618" y="792841"/>
                </a:cubicBezTo>
                <a:cubicBezTo>
                  <a:pt x="897812" y="792841"/>
                  <a:pt x="897942" y="792841"/>
                  <a:pt x="898136" y="792841"/>
                </a:cubicBezTo>
                <a:cubicBezTo>
                  <a:pt x="903443" y="776920"/>
                  <a:pt x="908879" y="761000"/>
                  <a:pt x="914380" y="745209"/>
                </a:cubicBezTo>
                <a:cubicBezTo>
                  <a:pt x="910367" y="742944"/>
                  <a:pt x="907585" y="738738"/>
                  <a:pt x="907585" y="733754"/>
                </a:cubicBezTo>
                <a:cubicBezTo>
                  <a:pt x="907585" y="726506"/>
                  <a:pt x="913474" y="720617"/>
                  <a:pt x="920722" y="720617"/>
                </a:cubicBezTo>
                <a:close/>
                <a:moveTo>
                  <a:pt x="3298340" y="720488"/>
                </a:moveTo>
                <a:lnTo>
                  <a:pt x="3298340" y="775562"/>
                </a:lnTo>
                <a:lnTo>
                  <a:pt x="3298404" y="775562"/>
                </a:lnTo>
                <a:lnTo>
                  <a:pt x="3296075" y="776274"/>
                </a:lnTo>
                <a:cubicBezTo>
                  <a:pt x="3276077" y="782163"/>
                  <a:pt x="3256145" y="788764"/>
                  <a:pt x="3236665" y="795947"/>
                </a:cubicBezTo>
                <a:cubicBezTo>
                  <a:pt x="3236989" y="803972"/>
                  <a:pt x="3230776" y="810832"/>
                  <a:pt x="3222751" y="811156"/>
                </a:cubicBezTo>
                <a:cubicBezTo>
                  <a:pt x="3222557" y="811156"/>
                  <a:pt x="3222298" y="811156"/>
                  <a:pt x="3222104" y="811156"/>
                </a:cubicBezTo>
                <a:cubicBezTo>
                  <a:pt x="3214338" y="811156"/>
                  <a:pt x="3207866" y="805072"/>
                  <a:pt x="3207543" y="797242"/>
                </a:cubicBezTo>
                <a:cubicBezTo>
                  <a:pt x="3207413" y="793359"/>
                  <a:pt x="3208707" y="789605"/>
                  <a:pt x="3211361" y="786758"/>
                </a:cubicBezTo>
                <a:cubicBezTo>
                  <a:pt x="3214014" y="783845"/>
                  <a:pt x="3217574" y="782228"/>
                  <a:pt x="3221457" y="782033"/>
                </a:cubicBezTo>
                <a:cubicBezTo>
                  <a:pt x="3225404" y="781904"/>
                  <a:pt x="3229093" y="783198"/>
                  <a:pt x="3231941" y="785852"/>
                </a:cubicBezTo>
                <a:cubicBezTo>
                  <a:pt x="3233170" y="786952"/>
                  <a:pt x="3234076" y="788246"/>
                  <a:pt x="3234853" y="789670"/>
                </a:cubicBezTo>
                <a:cubicBezTo>
                  <a:pt x="3253556" y="782745"/>
                  <a:pt x="3272712" y="776403"/>
                  <a:pt x="3291868" y="770708"/>
                </a:cubicBezTo>
                <a:lnTo>
                  <a:pt x="3291868" y="728966"/>
                </a:lnTo>
                <a:cubicBezTo>
                  <a:pt x="3235371" y="744951"/>
                  <a:pt x="3180297" y="766113"/>
                  <a:pt x="3127747" y="791935"/>
                </a:cubicBezTo>
                <a:cubicBezTo>
                  <a:pt x="3128200" y="793229"/>
                  <a:pt x="3128459" y="794588"/>
                  <a:pt x="3128459" y="796012"/>
                </a:cubicBezTo>
                <a:cubicBezTo>
                  <a:pt x="3128459" y="803260"/>
                  <a:pt x="3122570" y="809150"/>
                  <a:pt x="3115322" y="809150"/>
                </a:cubicBezTo>
                <a:cubicBezTo>
                  <a:pt x="3108073" y="809150"/>
                  <a:pt x="3102184" y="803260"/>
                  <a:pt x="3102184" y="796012"/>
                </a:cubicBezTo>
                <a:cubicBezTo>
                  <a:pt x="3102184" y="788764"/>
                  <a:pt x="3108073" y="782875"/>
                  <a:pt x="3115322" y="782875"/>
                </a:cubicBezTo>
                <a:cubicBezTo>
                  <a:pt x="3118816" y="782875"/>
                  <a:pt x="3121987" y="784298"/>
                  <a:pt x="3124317" y="786499"/>
                </a:cubicBezTo>
                <a:cubicBezTo>
                  <a:pt x="3178679" y="759771"/>
                  <a:pt x="3235759" y="737897"/>
                  <a:pt x="3294263" y="721653"/>
                </a:cubicBezTo>
                <a:close/>
                <a:moveTo>
                  <a:pt x="1844161" y="717252"/>
                </a:moveTo>
                <a:cubicBezTo>
                  <a:pt x="1839695" y="717252"/>
                  <a:pt x="1836071" y="720876"/>
                  <a:pt x="1836071" y="725342"/>
                </a:cubicBezTo>
                <a:cubicBezTo>
                  <a:pt x="1836071" y="729807"/>
                  <a:pt x="1839695" y="733431"/>
                  <a:pt x="1844161" y="733431"/>
                </a:cubicBezTo>
                <a:cubicBezTo>
                  <a:pt x="1848626" y="733431"/>
                  <a:pt x="1852250" y="729807"/>
                  <a:pt x="1852250" y="725342"/>
                </a:cubicBezTo>
                <a:cubicBezTo>
                  <a:pt x="1852250" y="720876"/>
                  <a:pt x="1848626" y="717252"/>
                  <a:pt x="1844161" y="717252"/>
                </a:cubicBezTo>
                <a:close/>
                <a:moveTo>
                  <a:pt x="3155640" y="714534"/>
                </a:moveTo>
                <a:cubicBezTo>
                  <a:pt x="3153957" y="714534"/>
                  <a:pt x="3152339" y="715052"/>
                  <a:pt x="3150980" y="716023"/>
                </a:cubicBezTo>
                <a:cubicBezTo>
                  <a:pt x="3147874" y="718223"/>
                  <a:pt x="3146968" y="722235"/>
                  <a:pt x="3148392" y="725665"/>
                </a:cubicBezTo>
                <a:cubicBezTo>
                  <a:pt x="3148845" y="725989"/>
                  <a:pt x="3149233" y="726377"/>
                  <a:pt x="3149492" y="726960"/>
                </a:cubicBezTo>
                <a:cubicBezTo>
                  <a:pt x="3149621" y="727283"/>
                  <a:pt x="3149686" y="727542"/>
                  <a:pt x="3149686" y="727866"/>
                </a:cubicBezTo>
                <a:cubicBezTo>
                  <a:pt x="3150916" y="729225"/>
                  <a:pt x="3152469" y="730260"/>
                  <a:pt x="3154346" y="730584"/>
                </a:cubicBezTo>
                <a:cubicBezTo>
                  <a:pt x="3156481" y="730972"/>
                  <a:pt x="3158617" y="730454"/>
                  <a:pt x="3160364" y="729225"/>
                </a:cubicBezTo>
                <a:cubicBezTo>
                  <a:pt x="3163988" y="726636"/>
                  <a:pt x="3164830" y="721588"/>
                  <a:pt x="3162241" y="717964"/>
                </a:cubicBezTo>
                <a:cubicBezTo>
                  <a:pt x="3161011" y="716217"/>
                  <a:pt x="3159135" y="715052"/>
                  <a:pt x="3156999" y="714663"/>
                </a:cubicBezTo>
                <a:cubicBezTo>
                  <a:pt x="3156546" y="714534"/>
                  <a:pt x="3156093" y="714534"/>
                  <a:pt x="3155640" y="714534"/>
                </a:cubicBezTo>
                <a:close/>
                <a:moveTo>
                  <a:pt x="4248119" y="714469"/>
                </a:moveTo>
                <a:cubicBezTo>
                  <a:pt x="4255367" y="714469"/>
                  <a:pt x="4261257" y="720358"/>
                  <a:pt x="4261257" y="727606"/>
                </a:cubicBezTo>
                <a:cubicBezTo>
                  <a:pt x="4261257" y="729807"/>
                  <a:pt x="4260674" y="731878"/>
                  <a:pt x="4259703" y="733690"/>
                </a:cubicBezTo>
                <a:cubicBezTo>
                  <a:pt x="4333222" y="788893"/>
                  <a:pt x="4400268" y="852574"/>
                  <a:pt x="4458966" y="923374"/>
                </a:cubicBezTo>
                <a:lnTo>
                  <a:pt x="4492100" y="890239"/>
                </a:lnTo>
                <a:lnTo>
                  <a:pt x="4494365" y="892957"/>
                </a:lnTo>
                <a:cubicBezTo>
                  <a:pt x="4525494" y="930493"/>
                  <a:pt x="4554616" y="970228"/>
                  <a:pt x="4580956" y="1011065"/>
                </a:cubicBezTo>
                <a:lnTo>
                  <a:pt x="4582380" y="1013265"/>
                </a:lnTo>
                <a:lnTo>
                  <a:pt x="4548598" y="1047047"/>
                </a:lnTo>
                <a:cubicBezTo>
                  <a:pt x="4600177" y="1129043"/>
                  <a:pt x="4641401" y="1216992"/>
                  <a:pt x="4671042" y="1308566"/>
                </a:cubicBezTo>
                <a:cubicBezTo>
                  <a:pt x="4671624" y="1308501"/>
                  <a:pt x="4672207" y="1308372"/>
                  <a:pt x="4672789" y="1308372"/>
                </a:cubicBezTo>
                <a:lnTo>
                  <a:pt x="4672724" y="1308501"/>
                </a:lnTo>
                <a:cubicBezTo>
                  <a:pt x="4680749" y="1308501"/>
                  <a:pt x="4687285" y="1315038"/>
                  <a:pt x="4687285" y="1323063"/>
                </a:cubicBezTo>
                <a:cubicBezTo>
                  <a:pt x="4687285" y="1331087"/>
                  <a:pt x="4680749" y="1337624"/>
                  <a:pt x="4672724" y="1337624"/>
                </a:cubicBezTo>
                <a:cubicBezTo>
                  <a:pt x="4664699" y="1337624"/>
                  <a:pt x="4658163" y="1331087"/>
                  <a:pt x="4658163" y="1323063"/>
                </a:cubicBezTo>
                <a:cubicBezTo>
                  <a:pt x="4658163" y="1317885"/>
                  <a:pt x="4660881" y="1313355"/>
                  <a:pt x="4664958" y="1310766"/>
                </a:cubicBezTo>
                <a:cubicBezTo>
                  <a:pt x="4664958" y="1310702"/>
                  <a:pt x="4664829" y="1310637"/>
                  <a:pt x="4664829" y="1310572"/>
                </a:cubicBezTo>
                <a:cubicBezTo>
                  <a:pt x="4635059" y="1218675"/>
                  <a:pt x="4593641" y="1130466"/>
                  <a:pt x="4541673" y="1048341"/>
                </a:cubicBezTo>
                <a:lnTo>
                  <a:pt x="4540314" y="1046141"/>
                </a:lnTo>
                <a:lnTo>
                  <a:pt x="4574096" y="1012359"/>
                </a:lnTo>
                <a:cubicBezTo>
                  <a:pt x="4548921" y="973464"/>
                  <a:pt x="4521223" y="935605"/>
                  <a:pt x="4491647" y="899817"/>
                </a:cubicBezTo>
                <a:lnTo>
                  <a:pt x="4458513" y="932952"/>
                </a:lnTo>
                <a:lnTo>
                  <a:pt x="4456248" y="930234"/>
                </a:lnTo>
                <a:cubicBezTo>
                  <a:pt x="4397226" y="858593"/>
                  <a:pt x="4329662" y="794264"/>
                  <a:pt x="4255432" y="738544"/>
                </a:cubicBezTo>
                <a:cubicBezTo>
                  <a:pt x="4253361" y="739903"/>
                  <a:pt x="4250837" y="740744"/>
                  <a:pt x="4248119" y="740744"/>
                </a:cubicBezTo>
                <a:cubicBezTo>
                  <a:pt x="4240871" y="740744"/>
                  <a:pt x="4234982" y="734855"/>
                  <a:pt x="4234982" y="727606"/>
                </a:cubicBezTo>
                <a:cubicBezTo>
                  <a:pt x="4234982" y="720358"/>
                  <a:pt x="4240871" y="714469"/>
                  <a:pt x="4248119" y="714469"/>
                </a:cubicBezTo>
                <a:close/>
                <a:moveTo>
                  <a:pt x="4383636" y="710716"/>
                </a:moveTo>
                <a:cubicBezTo>
                  <a:pt x="4381629" y="710716"/>
                  <a:pt x="4379818" y="711557"/>
                  <a:pt x="4378394" y="712787"/>
                </a:cubicBezTo>
                <a:cubicBezTo>
                  <a:pt x="4378329" y="712917"/>
                  <a:pt x="4378264" y="713046"/>
                  <a:pt x="4378200" y="713175"/>
                </a:cubicBezTo>
                <a:cubicBezTo>
                  <a:pt x="4378070" y="713370"/>
                  <a:pt x="4377811" y="713499"/>
                  <a:pt x="4377617" y="713628"/>
                </a:cubicBezTo>
                <a:cubicBezTo>
                  <a:pt x="4376452" y="715052"/>
                  <a:pt x="4375611" y="716864"/>
                  <a:pt x="4375611" y="718870"/>
                </a:cubicBezTo>
                <a:cubicBezTo>
                  <a:pt x="4375611" y="723336"/>
                  <a:pt x="4379235" y="726960"/>
                  <a:pt x="4383700" y="726960"/>
                </a:cubicBezTo>
                <a:cubicBezTo>
                  <a:pt x="4388166" y="726960"/>
                  <a:pt x="4391790" y="723336"/>
                  <a:pt x="4391790" y="718870"/>
                </a:cubicBezTo>
                <a:lnTo>
                  <a:pt x="4391725" y="718806"/>
                </a:lnTo>
                <a:cubicBezTo>
                  <a:pt x="4391725" y="714340"/>
                  <a:pt x="4388101" y="710716"/>
                  <a:pt x="4383636" y="710716"/>
                </a:cubicBezTo>
                <a:close/>
                <a:moveTo>
                  <a:pt x="1844161" y="710716"/>
                </a:moveTo>
                <a:cubicBezTo>
                  <a:pt x="1852185" y="710716"/>
                  <a:pt x="1858722" y="717252"/>
                  <a:pt x="1858722" y="725277"/>
                </a:cubicBezTo>
                <a:cubicBezTo>
                  <a:pt x="1858722" y="733302"/>
                  <a:pt x="1852185" y="739838"/>
                  <a:pt x="1844161" y="739838"/>
                </a:cubicBezTo>
                <a:cubicBezTo>
                  <a:pt x="1842090" y="739838"/>
                  <a:pt x="1840148" y="739450"/>
                  <a:pt x="1838401" y="738674"/>
                </a:cubicBezTo>
                <a:cubicBezTo>
                  <a:pt x="1835294" y="744498"/>
                  <a:pt x="1832123" y="750322"/>
                  <a:pt x="1829082" y="756147"/>
                </a:cubicBezTo>
                <a:lnTo>
                  <a:pt x="1829082" y="756082"/>
                </a:lnTo>
                <a:cubicBezTo>
                  <a:pt x="1828952" y="756341"/>
                  <a:pt x="1828693" y="756535"/>
                  <a:pt x="1828499" y="756729"/>
                </a:cubicBezTo>
                <a:cubicBezTo>
                  <a:pt x="1827981" y="757635"/>
                  <a:pt x="1827464" y="758541"/>
                  <a:pt x="1827011" y="759447"/>
                </a:cubicBezTo>
                <a:cubicBezTo>
                  <a:pt x="1829858" y="761842"/>
                  <a:pt x="1831735" y="765466"/>
                  <a:pt x="1831735" y="769479"/>
                </a:cubicBezTo>
                <a:cubicBezTo>
                  <a:pt x="1831735" y="776727"/>
                  <a:pt x="1825846" y="782616"/>
                  <a:pt x="1818597" y="782616"/>
                </a:cubicBezTo>
                <a:cubicBezTo>
                  <a:pt x="1811349" y="782616"/>
                  <a:pt x="1805460" y="776727"/>
                  <a:pt x="1805460" y="769479"/>
                </a:cubicBezTo>
                <a:cubicBezTo>
                  <a:pt x="1805460" y="762230"/>
                  <a:pt x="1811349" y="756341"/>
                  <a:pt x="1818597" y="756341"/>
                </a:cubicBezTo>
                <a:cubicBezTo>
                  <a:pt x="1819504" y="756341"/>
                  <a:pt x="1820409" y="756406"/>
                  <a:pt x="1821251" y="756600"/>
                </a:cubicBezTo>
                <a:cubicBezTo>
                  <a:pt x="1825134" y="749222"/>
                  <a:pt x="1829082" y="741845"/>
                  <a:pt x="1833029" y="734532"/>
                </a:cubicBezTo>
                <a:cubicBezTo>
                  <a:pt x="1830894" y="732008"/>
                  <a:pt x="1829599" y="728837"/>
                  <a:pt x="1829599" y="725277"/>
                </a:cubicBezTo>
                <a:cubicBezTo>
                  <a:pt x="1829599" y="717252"/>
                  <a:pt x="1836136" y="710716"/>
                  <a:pt x="1844161" y="710716"/>
                </a:cubicBezTo>
                <a:close/>
                <a:moveTo>
                  <a:pt x="3158026" y="708232"/>
                </a:moveTo>
                <a:cubicBezTo>
                  <a:pt x="3161707" y="708855"/>
                  <a:pt x="3165153" y="710878"/>
                  <a:pt x="3167483" y="714146"/>
                </a:cubicBezTo>
                <a:cubicBezTo>
                  <a:pt x="3172143" y="720682"/>
                  <a:pt x="3170589" y="729807"/>
                  <a:pt x="3164053" y="734467"/>
                </a:cubicBezTo>
                <a:cubicBezTo>
                  <a:pt x="3161529" y="736343"/>
                  <a:pt x="3158552" y="737185"/>
                  <a:pt x="3155640" y="737185"/>
                </a:cubicBezTo>
                <a:cubicBezTo>
                  <a:pt x="3151692" y="737185"/>
                  <a:pt x="3147809" y="735502"/>
                  <a:pt x="3145026" y="732461"/>
                </a:cubicBezTo>
                <a:cubicBezTo>
                  <a:pt x="3117781" y="744498"/>
                  <a:pt x="3090729" y="757959"/>
                  <a:pt x="3064390" y="772520"/>
                </a:cubicBezTo>
                <a:cubicBezTo>
                  <a:pt x="3064649" y="773491"/>
                  <a:pt x="3064778" y="774461"/>
                  <a:pt x="3064778" y="775497"/>
                </a:cubicBezTo>
                <a:cubicBezTo>
                  <a:pt x="3064778" y="782745"/>
                  <a:pt x="3058889" y="788634"/>
                  <a:pt x="3051640" y="788634"/>
                </a:cubicBezTo>
                <a:cubicBezTo>
                  <a:pt x="3044392" y="788634"/>
                  <a:pt x="3038503" y="782745"/>
                  <a:pt x="3038503" y="775497"/>
                </a:cubicBezTo>
                <a:cubicBezTo>
                  <a:pt x="3038503" y="768249"/>
                  <a:pt x="3044392" y="762360"/>
                  <a:pt x="3051640" y="762360"/>
                </a:cubicBezTo>
                <a:lnTo>
                  <a:pt x="3051576" y="762295"/>
                </a:lnTo>
                <a:cubicBezTo>
                  <a:pt x="3055523" y="762295"/>
                  <a:pt x="3059018" y="764042"/>
                  <a:pt x="3061413" y="766760"/>
                </a:cubicBezTo>
                <a:cubicBezTo>
                  <a:pt x="3087688" y="752264"/>
                  <a:pt x="3114610" y="738867"/>
                  <a:pt x="3141726" y="726830"/>
                </a:cubicBezTo>
                <a:cubicBezTo>
                  <a:pt x="3139979" y="721006"/>
                  <a:pt x="3141920" y="714405"/>
                  <a:pt x="3147162" y="710716"/>
                </a:cubicBezTo>
                <a:cubicBezTo>
                  <a:pt x="3150430" y="708386"/>
                  <a:pt x="3154346" y="707609"/>
                  <a:pt x="3158026" y="708232"/>
                </a:cubicBezTo>
                <a:close/>
                <a:moveTo>
                  <a:pt x="4142631" y="704891"/>
                </a:moveTo>
                <a:cubicBezTo>
                  <a:pt x="4138165" y="704891"/>
                  <a:pt x="4134541" y="708515"/>
                  <a:pt x="4134541" y="712981"/>
                </a:cubicBezTo>
                <a:cubicBezTo>
                  <a:pt x="4134541" y="717446"/>
                  <a:pt x="4138165" y="721070"/>
                  <a:pt x="4142631" y="721070"/>
                </a:cubicBezTo>
                <a:cubicBezTo>
                  <a:pt x="4147096" y="721070"/>
                  <a:pt x="4150720" y="717446"/>
                  <a:pt x="4150720" y="712981"/>
                </a:cubicBezTo>
                <a:cubicBezTo>
                  <a:pt x="4150720" y="708515"/>
                  <a:pt x="4147096" y="704891"/>
                  <a:pt x="4142631" y="704891"/>
                </a:cubicBezTo>
                <a:close/>
                <a:moveTo>
                  <a:pt x="6088980" y="704309"/>
                </a:moveTo>
                <a:cubicBezTo>
                  <a:pt x="6084514" y="704309"/>
                  <a:pt x="6080890" y="707933"/>
                  <a:pt x="6080890" y="712399"/>
                </a:cubicBezTo>
                <a:cubicBezTo>
                  <a:pt x="6080890" y="716864"/>
                  <a:pt x="6084514" y="720488"/>
                  <a:pt x="6088980" y="720488"/>
                </a:cubicBezTo>
                <a:cubicBezTo>
                  <a:pt x="6093445" y="720488"/>
                  <a:pt x="6097069" y="716864"/>
                  <a:pt x="6097069" y="712399"/>
                </a:cubicBezTo>
                <a:cubicBezTo>
                  <a:pt x="6097069" y="707933"/>
                  <a:pt x="6093445" y="704309"/>
                  <a:pt x="6088980" y="704309"/>
                </a:cubicBezTo>
                <a:close/>
                <a:moveTo>
                  <a:pt x="3915541" y="702950"/>
                </a:moveTo>
                <a:lnTo>
                  <a:pt x="3917483" y="703662"/>
                </a:lnTo>
                <a:cubicBezTo>
                  <a:pt x="3970356" y="723336"/>
                  <a:pt x="4022064" y="747669"/>
                  <a:pt x="4071120" y="775885"/>
                </a:cubicBezTo>
                <a:cubicBezTo>
                  <a:pt x="4073708" y="773297"/>
                  <a:pt x="4077268" y="771744"/>
                  <a:pt x="4081215" y="771744"/>
                </a:cubicBezTo>
                <a:cubicBezTo>
                  <a:pt x="4089240" y="771744"/>
                  <a:pt x="4095776" y="778280"/>
                  <a:pt x="4095776" y="786305"/>
                </a:cubicBezTo>
                <a:cubicBezTo>
                  <a:pt x="4095776" y="794330"/>
                  <a:pt x="4089240" y="800866"/>
                  <a:pt x="4081215" y="800866"/>
                </a:cubicBezTo>
                <a:cubicBezTo>
                  <a:pt x="4073191" y="800866"/>
                  <a:pt x="4066654" y="794330"/>
                  <a:pt x="4066654" y="786305"/>
                </a:cubicBezTo>
                <a:cubicBezTo>
                  <a:pt x="4066654" y="784557"/>
                  <a:pt x="4066978" y="782875"/>
                  <a:pt x="4067560" y="781322"/>
                </a:cubicBezTo>
                <a:cubicBezTo>
                  <a:pt x="4019476" y="753623"/>
                  <a:pt x="3968868" y="729807"/>
                  <a:pt x="3917094" y="710392"/>
                </a:cubicBezTo>
                <a:lnTo>
                  <a:pt x="3885771" y="741715"/>
                </a:lnTo>
                <a:lnTo>
                  <a:pt x="3885901" y="741715"/>
                </a:lnTo>
                <a:cubicBezTo>
                  <a:pt x="3978445" y="774397"/>
                  <a:pt x="4065360" y="820734"/>
                  <a:pt x="4144314" y="879432"/>
                </a:cubicBezTo>
                <a:lnTo>
                  <a:pt x="4147291" y="881697"/>
                </a:lnTo>
                <a:lnTo>
                  <a:pt x="4109237" y="919750"/>
                </a:lnTo>
                <a:lnTo>
                  <a:pt x="4106972" y="918132"/>
                </a:lnTo>
                <a:cubicBezTo>
                  <a:pt x="4052740" y="878461"/>
                  <a:pt x="3994625" y="844744"/>
                  <a:pt x="3934114" y="818016"/>
                </a:cubicBezTo>
                <a:cubicBezTo>
                  <a:pt x="3931461" y="821058"/>
                  <a:pt x="3927578" y="822999"/>
                  <a:pt x="3923242" y="822999"/>
                </a:cubicBezTo>
                <a:cubicBezTo>
                  <a:pt x="3915217" y="822999"/>
                  <a:pt x="3908681" y="816463"/>
                  <a:pt x="3908681" y="808438"/>
                </a:cubicBezTo>
                <a:cubicBezTo>
                  <a:pt x="3908681" y="800413"/>
                  <a:pt x="3915217" y="793877"/>
                  <a:pt x="3923242" y="793877"/>
                </a:cubicBezTo>
                <a:cubicBezTo>
                  <a:pt x="3931267" y="793877"/>
                  <a:pt x="3937803" y="800413"/>
                  <a:pt x="3937803" y="808438"/>
                </a:cubicBezTo>
                <a:cubicBezTo>
                  <a:pt x="3937803" y="809732"/>
                  <a:pt x="3937545" y="811026"/>
                  <a:pt x="3937221" y="812256"/>
                </a:cubicBezTo>
                <a:cubicBezTo>
                  <a:pt x="3997149" y="838855"/>
                  <a:pt x="4054746" y="872119"/>
                  <a:pt x="4108590" y="911272"/>
                </a:cubicBezTo>
                <a:lnTo>
                  <a:pt x="4137389" y="882473"/>
                </a:lnTo>
                <a:cubicBezTo>
                  <a:pt x="4058370" y="824164"/>
                  <a:pt x="3971391" y="778345"/>
                  <a:pt x="3878847" y="746181"/>
                </a:cubicBezTo>
                <a:lnTo>
                  <a:pt x="3873993" y="744498"/>
                </a:lnTo>
                <a:close/>
                <a:moveTo>
                  <a:pt x="1331542" y="690912"/>
                </a:moveTo>
                <a:cubicBezTo>
                  <a:pt x="1338790" y="690912"/>
                  <a:pt x="1344680" y="696801"/>
                  <a:pt x="1344680" y="704049"/>
                </a:cubicBezTo>
                <a:cubicBezTo>
                  <a:pt x="1344680" y="711298"/>
                  <a:pt x="1338790" y="717187"/>
                  <a:pt x="1331542" y="717187"/>
                </a:cubicBezTo>
                <a:cubicBezTo>
                  <a:pt x="1331477" y="717187"/>
                  <a:pt x="1331477" y="717187"/>
                  <a:pt x="1331477" y="717187"/>
                </a:cubicBezTo>
                <a:cubicBezTo>
                  <a:pt x="1298601" y="794070"/>
                  <a:pt x="1269414" y="873412"/>
                  <a:pt x="1244693" y="953337"/>
                </a:cubicBezTo>
                <a:lnTo>
                  <a:pt x="1277310" y="985954"/>
                </a:lnTo>
                <a:cubicBezTo>
                  <a:pt x="1289735" y="944471"/>
                  <a:pt x="1303714" y="902211"/>
                  <a:pt x="1318858" y="860275"/>
                </a:cubicBezTo>
                <a:lnTo>
                  <a:pt x="1320605" y="855486"/>
                </a:lnTo>
                <a:lnTo>
                  <a:pt x="1361571" y="896452"/>
                </a:lnTo>
                <a:lnTo>
                  <a:pt x="1360923" y="898393"/>
                </a:lnTo>
                <a:cubicBezTo>
                  <a:pt x="1340344" y="957026"/>
                  <a:pt x="1321964" y="1017277"/>
                  <a:pt x="1306173" y="1077463"/>
                </a:cubicBezTo>
                <a:lnTo>
                  <a:pt x="1304749" y="1082900"/>
                </a:lnTo>
                <a:lnTo>
                  <a:pt x="1304685" y="1082964"/>
                </a:lnTo>
                <a:lnTo>
                  <a:pt x="1267085" y="1045364"/>
                </a:lnTo>
                <a:cubicBezTo>
                  <a:pt x="1258348" y="1077399"/>
                  <a:pt x="1250258" y="1109692"/>
                  <a:pt x="1242945" y="1141792"/>
                </a:cubicBezTo>
                <a:cubicBezTo>
                  <a:pt x="1246828" y="1144057"/>
                  <a:pt x="1249417" y="1148263"/>
                  <a:pt x="1249417" y="1153052"/>
                </a:cubicBezTo>
                <a:cubicBezTo>
                  <a:pt x="1249417" y="1160300"/>
                  <a:pt x="1243528" y="1166190"/>
                  <a:pt x="1236279" y="1166190"/>
                </a:cubicBezTo>
                <a:cubicBezTo>
                  <a:pt x="1229031" y="1166190"/>
                  <a:pt x="1223142" y="1160300"/>
                  <a:pt x="1223142" y="1153052"/>
                </a:cubicBezTo>
                <a:cubicBezTo>
                  <a:pt x="1223142" y="1145804"/>
                  <a:pt x="1229031" y="1139915"/>
                  <a:pt x="1236279" y="1139915"/>
                </a:cubicBezTo>
                <a:cubicBezTo>
                  <a:pt x="1236409" y="1139915"/>
                  <a:pt x="1236603" y="1139915"/>
                  <a:pt x="1236732" y="1139915"/>
                </a:cubicBezTo>
                <a:cubicBezTo>
                  <a:pt x="1244498" y="1106068"/>
                  <a:pt x="1253041" y="1071963"/>
                  <a:pt x="1262295" y="1038245"/>
                </a:cubicBezTo>
                <a:lnTo>
                  <a:pt x="1263784" y="1032874"/>
                </a:lnTo>
                <a:lnTo>
                  <a:pt x="1301320" y="1070409"/>
                </a:lnTo>
                <a:cubicBezTo>
                  <a:pt x="1316657" y="1012553"/>
                  <a:pt x="1334390" y="954632"/>
                  <a:pt x="1354128" y="898199"/>
                </a:cubicBezTo>
                <a:lnTo>
                  <a:pt x="1323258" y="867329"/>
                </a:lnTo>
                <a:cubicBezTo>
                  <a:pt x="1308179" y="909395"/>
                  <a:pt x="1294265" y="951655"/>
                  <a:pt x="1281969" y="993073"/>
                </a:cubicBezTo>
                <a:lnTo>
                  <a:pt x="1280416" y="998250"/>
                </a:lnTo>
                <a:lnTo>
                  <a:pt x="1237380" y="955214"/>
                </a:lnTo>
                <a:lnTo>
                  <a:pt x="1237962" y="953337"/>
                </a:lnTo>
                <a:cubicBezTo>
                  <a:pt x="1262749" y="872895"/>
                  <a:pt x="1292065" y="792970"/>
                  <a:pt x="1325200" y="715504"/>
                </a:cubicBezTo>
                <a:cubicBezTo>
                  <a:pt x="1321188" y="713239"/>
                  <a:pt x="1318405" y="708968"/>
                  <a:pt x="1318405" y="704049"/>
                </a:cubicBezTo>
                <a:cubicBezTo>
                  <a:pt x="1318405" y="696801"/>
                  <a:pt x="1324294" y="690912"/>
                  <a:pt x="1331542" y="690912"/>
                </a:cubicBezTo>
                <a:close/>
                <a:moveTo>
                  <a:pt x="1543229" y="689748"/>
                </a:moveTo>
                <a:cubicBezTo>
                  <a:pt x="1538764" y="689748"/>
                  <a:pt x="1535140" y="693372"/>
                  <a:pt x="1535140" y="697837"/>
                </a:cubicBezTo>
                <a:cubicBezTo>
                  <a:pt x="1535140" y="702302"/>
                  <a:pt x="1538764" y="705927"/>
                  <a:pt x="1543229" y="705927"/>
                </a:cubicBezTo>
                <a:cubicBezTo>
                  <a:pt x="1547695" y="705927"/>
                  <a:pt x="1551319" y="702302"/>
                  <a:pt x="1551319" y="697837"/>
                </a:cubicBezTo>
                <a:cubicBezTo>
                  <a:pt x="1551319" y="693372"/>
                  <a:pt x="1547695" y="689748"/>
                  <a:pt x="1543229" y="689748"/>
                </a:cubicBezTo>
                <a:close/>
                <a:moveTo>
                  <a:pt x="2021031" y="688712"/>
                </a:moveTo>
                <a:cubicBezTo>
                  <a:pt x="2016566" y="688712"/>
                  <a:pt x="2012942" y="692336"/>
                  <a:pt x="2012942" y="696802"/>
                </a:cubicBezTo>
                <a:cubicBezTo>
                  <a:pt x="2012942" y="701267"/>
                  <a:pt x="2016566" y="704891"/>
                  <a:pt x="2021031" y="704891"/>
                </a:cubicBezTo>
                <a:lnTo>
                  <a:pt x="2021031" y="704956"/>
                </a:lnTo>
                <a:cubicBezTo>
                  <a:pt x="2025497" y="704956"/>
                  <a:pt x="2029121" y="701332"/>
                  <a:pt x="2029121" y="696866"/>
                </a:cubicBezTo>
                <a:cubicBezTo>
                  <a:pt x="2029121" y="694925"/>
                  <a:pt x="2028344" y="693242"/>
                  <a:pt x="2027179" y="691819"/>
                </a:cubicBezTo>
                <a:cubicBezTo>
                  <a:pt x="2026791" y="691948"/>
                  <a:pt x="2026403" y="692077"/>
                  <a:pt x="2026015" y="692077"/>
                </a:cubicBezTo>
                <a:cubicBezTo>
                  <a:pt x="2025432" y="692077"/>
                  <a:pt x="2024785" y="691883"/>
                  <a:pt x="2024267" y="691560"/>
                </a:cubicBezTo>
                <a:cubicBezTo>
                  <a:pt x="2023426" y="690977"/>
                  <a:pt x="2022908" y="690071"/>
                  <a:pt x="2022843" y="689100"/>
                </a:cubicBezTo>
                <a:cubicBezTo>
                  <a:pt x="2022261" y="688906"/>
                  <a:pt x="2021679" y="688712"/>
                  <a:pt x="2021031" y="688712"/>
                </a:cubicBezTo>
                <a:close/>
                <a:moveTo>
                  <a:pt x="4283778" y="686382"/>
                </a:moveTo>
                <a:cubicBezTo>
                  <a:pt x="4291026" y="686382"/>
                  <a:pt x="4296915" y="692271"/>
                  <a:pt x="4296915" y="699519"/>
                </a:cubicBezTo>
                <a:cubicBezTo>
                  <a:pt x="4296915" y="700620"/>
                  <a:pt x="4296721" y="701720"/>
                  <a:pt x="4296462" y="702755"/>
                </a:cubicBezTo>
                <a:cubicBezTo>
                  <a:pt x="4355095" y="747604"/>
                  <a:pt x="4409845" y="798018"/>
                  <a:pt x="4459547" y="852897"/>
                </a:cubicBezTo>
                <a:cubicBezTo>
                  <a:pt x="4460583" y="852639"/>
                  <a:pt x="4461683" y="852444"/>
                  <a:pt x="4462783" y="852444"/>
                </a:cubicBezTo>
                <a:cubicBezTo>
                  <a:pt x="4470031" y="852444"/>
                  <a:pt x="4475921" y="858334"/>
                  <a:pt x="4475921" y="865582"/>
                </a:cubicBezTo>
                <a:cubicBezTo>
                  <a:pt x="4475921" y="872830"/>
                  <a:pt x="4470031" y="878719"/>
                  <a:pt x="4462783" y="878719"/>
                </a:cubicBezTo>
                <a:cubicBezTo>
                  <a:pt x="4455535" y="878719"/>
                  <a:pt x="4449646" y="872830"/>
                  <a:pt x="4449646" y="865582"/>
                </a:cubicBezTo>
                <a:cubicBezTo>
                  <a:pt x="4449646" y="861828"/>
                  <a:pt x="4451199" y="858463"/>
                  <a:pt x="4453723" y="856069"/>
                </a:cubicBezTo>
                <a:cubicBezTo>
                  <a:pt x="4404798" y="802160"/>
                  <a:pt x="4350953" y="752652"/>
                  <a:pt x="4293356" y="708450"/>
                </a:cubicBezTo>
                <a:cubicBezTo>
                  <a:pt x="4290961" y="711039"/>
                  <a:pt x="4287531" y="712657"/>
                  <a:pt x="4283778" y="712657"/>
                </a:cubicBezTo>
                <a:cubicBezTo>
                  <a:pt x="4276529" y="712657"/>
                  <a:pt x="4270640" y="706768"/>
                  <a:pt x="4270640" y="699519"/>
                </a:cubicBezTo>
                <a:cubicBezTo>
                  <a:pt x="4270640" y="692271"/>
                  <a:pt x="4276529" y="686382"/>
                  <a:pt x="4283778" y="686382"/>
                </a:cubicBezTo>
                <a:close/>
                <a:moveTo>
                  <a:pt x="3011128" y="685347"/>
                </a:moveTo>
                <a:cubicBezTo>
                  <a:pt x="3009511" y="685347"/>
                  <a:pt x="3007893" y="685800"/>
                  <a:pt x="3006469" y="686836"/>
                </a:cubicBezTo>
                <a:cubicBezTo>
                  <a:pt x="3004721" y="688065"/>
                  <a:pt x="3003557" y="689942"/>
                  <a:pt x="3003168" y="692078"/>
                </a:cubicBezTo>
                <a:cubicBezTo>
                  <a:pt x="3002780" y="694213"/>
                  <a:pt x="3003298" y="696349"/>
                  <a:pt x="3004527" y="698096"/>
                </a:cubicBezTo>
                <a:cubicBezTo>
                  <a:pt x="3005757" y="699844"/>
                  <a:pt x="3007634" y="701009"/>
                  <a:pt x="3009769" y="701397"/>
                </a:cubicBezTo>
                <a:cubicBezTo>
                  <a:pt x="3011905" y="701785"/>
                  <a:pt x="3014041" y="701268"/>
                  <a:pt x="3015788" y="700038"/>
                </a:cubicBezTo>
                <a:lnTo>
                  <a:pt x="3015853" y="699973"/>
                </a:lnTo>
                <a:cubicBezTo>
                  <a:pt x="3019477" y="697385"/>
                  <a:pt x="3020318" y="692337"/>
                  <a:pt x="3017729" y="688713"/>
                </a:cubicBezTo>
                <a:cubicBezTo>
                  <a:pt x="3016176" y="686512"/>
                  <a:pt x="3013652" y="685347"/>
                  <a:pt x="3011128" y="685347"/>
                </a:cubicBezTo>
                <a:close/>
                <a:moveTo>
                  <a:pt x="1823475" y="680808"/>
                </a:moveTo>
                <a:lnTo>
                  <a:pt x="1823516" y="680817"/>
                </a:lnTo>
                <a:lnTo>
                  <a:pt x="1823452" y="680817"/>
                </a:lnTo>
                <a:close/>
                <a:moveTo>
                  <a:pt x="3120046" y="680040"/>
                </a:moveTo>
                <a:cubicBezTo>
                  <a:pt x="3118428" y="680040"/>
                  <a:pt x="3116810" y="680493"/>
                  <a:pt x="3115386" y="681529"/>
                </a:cubicBezTo>
                <a:cubicBezTo>
                  <a:pt x="3111762" y="684118"/>
                  <a:pt x="3110921" y="689165"/>
                  <a:pt x="3113509" y="692790"/>
                </a:cubicBezTo>
                <a:cubicBezTo>
                  <a:pt x="3116098" y="696414"/>
                  <a:pt x="3121146" y="697255"/>
                  <a:pt x="3124770" y="694666"/>
                </a:cubicBezTo>
                <a:cubicBezTo>
                  <a:pt x="3128394" y="692078"/>
                  <a:pt x="3129236" y="687030"/>
                  <a:pt x="3126647" y="683406"/>
                </a:cubicBezTo>
                <a:cubicBezTo>
                  <a:pt x="3125094" y="681205"/>
                  <a:pt x="3122570" y="680040"/>
                  <a:pt x="3120046" y="680040"/>
                </a:cubicBezTo>
                <a:close/>
                <a:moveTo>
                  <a:pt x="1973594" y="680040"/>
                </a:moveTo>
                <a:cubicBezTo>
                  <a:pt x="1969129" y="680040"/>
                  <a:pt x="1965505" y="683664"/>
                  <a:pt x="1965505" y="688130"/>
                </a:cubicBezTo>
                <a:lnTo>
                  <a:pt x="1973562" y="696187"/>
                </a:lnTo>
                <a:lnTo>
                  <a:pt x="1973529" y="696219"/>
                </a:lnTo>
                <a:lnTo>
                  <a:pt x="1973594" y="696219"/>
                </a:lnTo>
                <a:lnTo>
                  <a:pt x="1973562" y="696187"/>
                </a:lnTo>
                <a:lnTo>
                  <a:pt x="1981619" y="688130"/>
                </a:lnTo>
                <a:cubicBezTo>
                  <a:pt x="1981619" y="685217"/>
                  <a:pt x="1979936" y="682758"/>
                  <a:pt x="1977607" y="681334"/>
                </a:cubicBezTo>
                <a:cubicBezTo>
                  <a:pt x="1977024" y="681334"/>
                  <a:pt x="1976442" y="681205"/>
                  <a:pt x="1975924" y="680881"/>
                </a:cubicBezTo>
                <a:cubicBezTo>
                  <a:pt x="1975730" y="680752"/>
                  <a:pt x="1975600" y="680558"/>
                  <a:pt x="1975471" y="680428"/>
                </a:cubicBezTo>
                <a:cubicBezTo>
                  <a:pt x="1974889" y="680299"/>
                  <a:pt x="1974241" y="680040"/>
                  <a:pt x="1973594" y="680040"/>
                </a:cubicBezTo>
                <a:close/>
                <a:moveTo>
                  <a:pt x="3863314" y="679005"/>
                </a:moveTo>
                <a:cubicBezTo>
                  <a:pt x="3858849" y="679005"/>
                  <a:pt x="3855225" y="682629"/>
                  <a:pt x="3855225" y="687094"/>
                </a:cubicBezTo>
                <a:cubicBezTo>
                  <a:pt x="3855225" y="691560"/>
                  <a:pt x="3858849" y="695184"/>
                  <a:pt x="3863314" y="695184"/>
                </a:cubicBezTo>
                <a:cubicBezTo>
                  <a:pt x="3867780" y="695184"/>
                  <a:pt x="3871404" y="691560"/>
                  <a:pt x="3871404" y="687094"/>
                </a:cubicBezTo>
                <a:cubicBezTo>
                  <a:pt x="3871404" y="682629"/>
                  <a:pt x="3867780" y="679005"/>
                  <a:pt x="3863314" y="679005"/>
                </a:cubicBezTo>
                <a:close/>
                <a:moveTo>
                  <a:pt x="5875738" y="675575"/>
                </a:moveTo>
                <a:cubicBezTo>
                  <a:pt x="5882986" y="675575"/>
                  <a:pt x="5888876" y="681464"/>
                  <a:pt x="5888876" y="688712"/>
                </a:cubicBezTo>
                <a:cubicBezTo>
                  <a:pt x="5888876" y="692725"/>
                  <a:pt x="5887064" y="696284"/>
                  <a:pt x="5884216" y="698679"/>
                </a:cubicBezTo>
                <a:cubicBezTo>
                  <a:pt x="5917674" y="778539"/>
                  <a:pt x="5947185" y="860599"/>
                  <a:pt x="5972036" y="942854"/>
                </a:cubicBezTo>
                <a:cubicBezTo>
                  <a:pt x="5972554" y="942854"/>
                  <a:pt x="5973072" y="942725"/>
                  <a:pt x="5973590" y="942725"/>
                </a:cubicBezTo>
                <a:cubicBezTo>
                  <a:pt x="5981614" y="942725"/>
                  <a:pt x="5988151" y="949261"/>
                  <a:pt x="5988151" y="957286"/>
                </a:cubicBezTo>
                <a:cubicBezTo>
                  <a:pt x="5988151" y="965311"/>
                  <a:pt x="5981614" y="971847"/>
                  <a:pt x="5973590" y="971847"/>
                </a:cubicBezTo>
                <a:cubicBezTo>
                  <a:pt x="5965565" y="971847"/>
                  <a:pt x="5959028" y="965311"/>
                  <a:pt x="5959028" y="957286"/>
                </a:cubicBezTo>
                <a:cubicBezTo>
                  <a:pt x="5959028" y="952108"/>
                  <a:pt x="5961746" y="947578"/>
                  <a:pt x="5965888" y="944990"/>
                </a:cubicBezTo>
                <a:cubicBezTo>
                  <a:pt x="5941102" y="862994"/>
                  <a:pt x="5911656" y="781192"/>
                  <a:pt x="5878392" y="701591"/>
                </a:cubicBezTo>
                <a:cubicBezTo>
                  <a:pt x="5877550" y="701785"/>
                  <a:pt x="5876644" y="701850"/>
                  <a:pt x="5875738" y="701850"/>
                </a:cubicBezTo>
                <a:cubicBezTo>
                  <a:pt x="5868490" y="701850"/>
                  <a:pt x="5862601" y="695961"/>
                  <a:pt x="5862601" y="688712"/>
                </a:cubicBezTo>
                <a:cubicBezTo>
                  <a:pt x="5862601" y="681464"/>
                  <a:pt x="5868490" y="675575"/>
                  <a:pt x="5875738" y="675575"/>
                </a:cubicBezTo>
                <a:close/>
                <a:moveTo>
                  <a:pt x="3122497" y="673609"/>
                </a:moveTo>
                <a:cubicBezTo>
                  <a:pt x="3126178" y="674232"/>
                  <a:pt x="3129624" y="676255"/>
                  <a:pt x="3131954" y="679523"/>
                </a:cubicBezTo>
                <a:cubicBezTo>
                  <a:pt x="3136613" y="686059"/>
                  <a:pt x="3135060" y="695184"/>
                  <a:pt x="3128524" y="699844"/>
                </a:cubicBezTo>
                <a:cubicBezTo>
                  <a:pt x="3126000" y="701656"/>
                  <a:pt x="3123087" y="702562"/>
                  <a:pt x="3120111" y="702562"/>
                </a:cubicBezTo>
                <a:cubicBezTo>
                  <a:pt x="3119269" y="702562"/>
                  <a:pt x="3118493" y="702497"/>
                  <a:pt x="3117651" y="702368"/>
                </a:cubicBezTo>
                <a:cubicBezTo>
                  <a:pt x="3114286" y="701785"/>
                  <a:pt x="3111309" y="700038"/>
                  <a:pt x="3109109" y="697514"/>
                </a:cubicBezTo>
                <a:cubicBezTo>
                  <a:pt x="3056494" y="721912"/>
                  <a:pt x="3005627" y="750776"/>
                  <a:pt x="2957543" y="783393"/>
                </a:cubicBezTo>
                <a:cubicBezTo>
                  <a:pt x="2958513" y="785205"/>
                  <a:pt x="2959096" y="787276"/>
                  <a:pt x="2959096" y="789476"/>
                </a:cubicBezTo>
                <a:cubicBezTo>
                  <a:pt x="2959096" y="796724"/>
                  <a:pt x="2953207" y="802613"/>
                  <a:pt x="2945958" y="802613"/>
                </a:cubicBezTo>
                <a:cubicBezTo>
                  <a:pt x="2938710" y="802613"/>
                  <a:pt x="2932821" y="796724"/>
                  <a:pt x="2932821" y="789476"/>
                </a:cubicBezTo>
                <a:cubicBezTo>
                  <a:pt x="2932821" y="782228"/>
                  <a:pt x="2938710" y="776339"/>
                  <a:pt x="2945958" y="776339"/>
                </a:cubicBezTo>
                <a:lnTo>
                  <a:pt x="2946023" y="776209"/>
                </a:lnTo>
                <a:cubicBezTo>
                  <a:pt x="2948677" y="776209"/>
                  <a:pt x="2951200" y="777050"/>
                  <a:pt x="2953271" y="778409"/>
                </a:cubicBezTo>
                <a:cubicBezTo>
                  <a:pt x="3001679" y="745469"/>
                  <a:pt x="3053000" y="716346"/>
                  <a:pt x="3106067" y="691754"/>
                </a:cubicBezTo>
                <a:cubicBezTo>
                  <a:pt x="3105549" y="689748"/>
                  <a:pt x="3105420" y="687677"/>
                  <a:pt x="3105743" y="685541"/>
                </a:cubicBezTo>
                <a:cubicBezTo>
                  <a:pt x="3106391" y="681723"/>
                  <a:pt x="3108461" y="678358"/>
                  <a:pt x="3111633" y="676093"/>
                </a:cubicBezTo>
                <a:cubicBezTo>
                  <a:pt x="3114901" y="673763"/>
                  <a:pt x="3118817" y="672986"/>
                  <a:pt x="3122497" y="673609"/>
                </a:cubicBezTo>
                <a:close/>
                <a:moveTo>
                  <a:pt x="3597784" y="672339"/>
                </a:moveTo>
                <a:cubicBezTo>
                  <a:pt x="3605032" y="672339"/>
                  <a:pt x="3610921" y="678228"/>
                  <a:pt x="3610921" y="685476"/>
                </a:cubicBezTo>
                <a:cubicBezTo>
                  <a:pt x="3610921" y="686124"/>
                  <a:pt x="3610792" y="686706"/>
                  <a:pt x="3610727" y="687288"/>
                </a:cubicBezTo>
                <a:cubicBezTo>
                  <a:pt x="3682562" y="691042"/>
                  <a:pt x="3753815" y="702626"/>
                  <a:pt x="3822738" y="721847"/>
                </a:cubicBezTo>
                <a:cubicBezTo>
                  <a:pt x="3825262" y="717511"/>
                  <a:pt x="3829857" y="714599"/>
                  <a:pt x="3835228" y="714599"/>
                </a:cubicBezTo>
                <a:cubicBezTo>
                  <a:pt x="3843253" y="714599"/>
                  <a:pt x="3849790" y="721135"/>
                  <a:pt x="3849790" y="729160"/>
                </a:cubicBezTo>
                <a:cubicBezTo>
                  <a:pt x="3849790" y="733173"/>
                  <a:pt x="3848156" y="736813"/>
                  <a:pt x="3845519" y="739450"/>
                </a:cubicBezTo>
                <a:lnTo>
                  <a:pt x="3835261" y="743708"/>
                </a:lnTo>
                <a:lnTo>
                  <a:pt x="3825003" y="739450"/>
                </a:lnTo>
                <a:cubicBezTo>
                  <a:pt x="3822366" y="736813"/>
                  <a:pt x="3820732" y="733173"/>
                  <a:pt x="3820732" y="729160"/>
                </a:cubicBezTo>
                <a:cubicBezTo>
                  <a:pt x="3820732" y="728772"/>
                  <a:pt x="3820861" y="728448"/>
                  <a:pt x="3820861" y="728060"/>
                </a:cubicBezTo>
                <a:cubicBezTo>
                  <a:pt x="3751679" y="708774"/>
                  <a:pt x="3680168" y="697255"/>
                  <a:pt x="3608074" y="693631"/>
                </a:cubicBezTo>
                <a:cubicBezTo>
                  <a:pt x="3605614" y="696608"/>
                  <a:pt x="3601990" y="698614"/>
                  <a:pt x="3597784" y="698614"/>
                </a:cubicBezTo>
                <a:cubicBezTo>
                  <a:pt x="3590535" y="698614"/>
                  <a:pt x="3584646" y="692725"/>
                  <a:pt x="3584646" y="685476"/>
                </a:cubicBezTo>
                <a:cubicBezTo>
                  <a:pt x="3584646" y="678228"/>
                  <a:pt x="3590535" y="672339"/>
                  <a:pt x="3597784" y="672339"/>
                </a:cubicBezTo>
                <a:close/>
                <a:moveTo>
                  <a:pt x="1045625" y="660819"/>
                </a:moveTo>
                <a:lnTo>
                  <a:pt x="1086978" y="702173"/>
                </a:lnTo>
                <a:lnTo>
                  <a:pt x="1086202" y="704114"/>
                </a:lnTo>
                <a:cubicBezTo>
                  <a:pt x="1071058" y="742944"/>
                  <a:pt x="1056562" y="782745"/>
                  <a:pt x="1043230" y="822287"/>
                </a:cubicBezTo>
                <a:lnTo>
                  <a:pt x="1074941" y="853998"/>
                </a:lnTo>
                <a:cubicBezTo>
                  <a:pt x="1086525" y="818792"/>
                  <a:pt x="1098498" y="784686"/>
                  <a:pt x="1110665" y="752134"/>
                </a:cubicBezTo>
                <a:cubicBezTo>
                  <a:pt x="1106652" y="749869"/>
                  <a:pt x="1103934" y="745662"/>
                  <a:pt x="1103934" y="740744"/>
                </a:cubicBezTo>
                <a:cubicBezTo>
                  <a:pt x="1103934" y="733496"/>
                  <a:pt x="1109823" y="727606"/>
                  <a:pt x="1117072" y="727606"/>
                </a:cubicBezTo>
                <a:cubicBezTo>
                  <a:pt x="1124320" y="727606"/>
                  <a:pt x="1130209" y="733496"/>
                  <a:pt x="1130209" y="740744"/>
                </a:cubicBezTo>
                <a:cubicBezTo>
                  <a:pt x="1130209" y="747992"/>
                  <a:pt x="1124320" y="753881"/>
                  <a:pt x="1117072" y="753881"/>
                </a:cubicBezTo>
                <a:cubicBezTo>
                  <a:pt x="1117007" y="753881"/>
                  <a:pt x="1116942" y="753881"/>
                  <a:pt x="1116877" y="753881"/>
                </a:cubicBezTo>
                <a:cubicBezTo>
                  <a:pt x="1104064" y="787987"/>
                  <a:pt x="1091509" y="823904"/>
                  <a:pt x="1079407" y="860987"/>
                </a:cubicBezTo>
                <a:lnTo>
                  <a:pt x="1079407" y="861052"/>
                </a:lnTo>
                <a:lnTo>
                  <a:pt x="1077789" y="866035"/>
                </a:lnTo>
                <a:lnTo>
                  <a:pt x="1035788" y="824034"/>
                </a:lnTo>
                <a:lnTo>
                  <a:pt x="1036435" y="822157"/>
                </a:lnTo>
                <a:cubicBezTo>
                  <a:pt x="1049766" y="782486"/>
                  <a:pt x="1064198" y="742685"/>
                  <a:pt x="1079407" y="703726"/>
                </a:cubicBezTo>
                <a:lnTo>
                  <a:pt x="1048019" y="672339"/>
                </a:lnTo>
                <a:cubicBezTo>
                  <a:pt x="1016373" y="752004"/>
                  <a:pt x="988415" y="833418"/>
                  <a:pt x="964858" y="914443"/>
                </a:cubicBezTo>
                <a:lnTo>
                  <a:pt x="1003041" y="952626"/>
                </a:lnTo>
                <a:lnTo>
                  <a:pt x="1002523" y="954438"/>
                </a:lnTo>
                <a:cubicBezTo>
                  <a:pt x="984532" y="1018442"/>
                  <a:pt x="968935" y="1083288"/>
                  <a:pt x="956057" y="1147357"/>
                </a:cubicBezTo>
                <a:cubicBezTo>
                  <a:pt x="961946" y="1149234"/>
                  <a:pt x="966217" y="1154670"/>
                  <a:pt x="966217" y="1161142"/>
                </a:cubicBezTo>
                <a:cubicBezTo>
                  <a:pt x="966217" y="1169167"/>
                  <a:pt x="959681" y="1175703"/>
                  <a:pt x="951656" y="1175703"/>
                </a:cubicBezTo>
                <a:cubicBezTo>
                  <a:pt x="943631" y="1175703"/>
                  <a:pt x="937095" y="1169167"/>
                  <a:pt x="937095" y="1161142"/>
                </a:cubicBezTo>
                <a:cubicBezTo>
                  <a:pt x="937095" y="1153829"/>
                  <a:pt x="942531" y="1147810"/>
                  <a:pt x="949521" y="1146775"/>
                </a:cubicBezTo>
                <a:cubicBezTo>
                  <a:pt x="962334" y="1082964"/>
                  <a:pt x="977866" y="1018248"/>
                  <a:pt x="995728" y="954438"/>
                </a:cubicBezTo>
                <a:lnTo>
                  <a:pt x="957545" y="916255"/>
                </a:lnTo>
                <a:lnTo>
                  <a:pt x="958063" y="914443"/>
                </a:lnTo>
                <a:cubicBezTo>
                  <a:pt x="982202" y="831088"/>
                  <a:pt x="1011066" y="747280"/>
                  <a:pt x="1043813" y="665349"/>
                </a:cubicBezTo>
                <a:close/>
                <a:moveTo>
                  <a:pt x="5505495" y="656872"/>
                </a:moveTo>
                <a:cubicBezTo>
                  <a:pt x="5501030" y="656872"/>
                  <a:pt x="5497406" y="660496"/>
                  <a:pt x="5497406" y="664961"/>
                </a:cubicBezTo>
                <a:cubicBezTo>
                  <a:pt x="5497406" y="669427"/>
                  <a:pt x="5501030" y="673051"/>
                  <a:pt x="5505495" y="673051"/>
                </a:cubicBezTo>
                <a:cubicBezTo>
                  <a:pt x="5509961" y="673051"/>
                  <a:pt x="5513585" y="669427"/>
                  <a:pt x="5513585" y="664961"/>
                </a:cubicBezTo>
                <a:cubicBezTo>
                  <a:pt x="5513585" y="660496"/>
                  <a:pt x="5509961" y="656872"/>
                  <a:pt x="5505495" y="656872"/>
                </a:cubicBezTo>
                <a:close/>
                <a:moveTo>
                  <a:pt x="1823452" y="654542"/>
                </a:moveTo>
                <a:cubicBezTo>
                  <a:pt x="1830700" y="654542"/>
                  <a:pt x="1836589" y="660431"/>
                  <a:pt x="1836589" y="667679"/>
                </a:cubicBezTo>
                <a:cubicBezTo>
                  <a:pt x="1836589" y="671304"/>
                  <a:pt x="1835117" y="674588"/>
                  <a:pt x="1832739" y="676967"/>
                </a:cubicBezTo>
                <a:lnTo>
                  <a:pt x="1823475" y="680808"/>
                </a:lnTo>
                <a:lnTo>
                  <a:pt x="1817886" y="679523"/>
                </a:lnTo>
                <a:cubicBezTo>
                  <a:pt x="1801642" y="708063"/>
                  <a:pt x="1785916" y="737250"/>
                  <a:pt x="1771096" y="766502"/>
                </a:cubicBezTo>
                <a:cubicBezTo>
                  <a:pt x="1775173" y="769090"/>
                  <a:pt x="1777891" y="773620"/>
                  <a:pt x="1777891" y="778798"/>
                </a:cubicBezTo>
                <a:cubicBezTo>
                  <a:pt x="1777891" y="786822"/>
                  <a:pt x="1771355" y="793359"/>
                  <a:pt x="1763330" y="793359"/>
                </a:cubicBezTo>
                <a:cubicBezTo>
                  <a:pt x="1755305" y="793359"/>
                  <a:pt x="1748769" y="786822"/>
                  <a:pt x="1748769" y="778798"/>
                </a:cubicBezTo>
                <a:cubicBezTo>
                  <a:pt x="1748769" y="770773"/>
                  <a:pt x="1755305" y="764236"/>
                  <a:pt x="1763330" y="764236"/>
                </a:cubicBezTo>
                <a:cubicBezTo>
                  <a:pt x="1763913" y="764236"/>
                  <a:pt x="1764430" y="764366"/>
                  <a:pt x="1764948" y="764366"/>
                </a:cubicBezTo>
                <a:cubicBezTo>
                  <a:pt x="1780092" y="734402"/>
                  <a:pt x="1796141" y="704568"/>
                  <a:pt x="1812838" y="675316"/>
                </a:cubicBezTo>
                <a:cubicBezTo>
                  <a:pt x="1811285" y="673180"/>
                  <a:pt x="1810314" y="670527"/>
                  <a:pt x="1810314" y="667679"/>
                </a:cubicBezTo>
                <a:cubicBezTo>
                  <a:pt x="1810314" y="660431"/>
                  <a:pt x="1816203" y="654542"/>
                  <a:pt x="1823452" y="654542"/>
                </a:cubicBezTo>
                <a:close/>
                <a:moveTo>
                  <a:pt x="1779800" y="653299"/>
                </a:moveTo>
                <a:lnTo>
                  <a:pt x="1779832" y="653312"/>
                </a:lnTo>
                <a:lnTo>
                  <a:pt x="1779768" y="653312"/>
                </a:lnTo>
                <a:close/>
                <a:moveTo>
                  <a:pt x="4658227" y="653118"/>
                </a:moveTo>
                <a:cubicBezTo>
                  <a:pt x="4653762" y="653118"/>
                  <a:pt x="4650138" y="656742"/>
                  <a:pt x="4650138" y="661208"/>
                </a:cubicBezTo>
                <a:cubicBezTo>
                  <a:pt x="4650138" y="665673"/>
                  <a:pt x="4653762" y="669297"/>
                  <a:pt x="4658227" y="669297"/>
                </a:cubicBezTo>
                <a:cubicBezTo>
                  <a:pt x="4662693" y="669297"/>
                  <a:pt x="4666317" y="665673"/>
                  <a:pt x="4666317" y="661208"/>
                </a:cubicBezTo>
                <a:cubicBezTo>
                  <a:pt x="4666317" y="656742"/>
                  <a:pt x="4662693" y="653118"/>
                  <a:pt x="4658227" y="653118"/>
                </a:cubicBezTo>
                <a:close/>
                <a:moveTo>
                  <a:pt x="652278" y="647294"/>
                </a:moveTo>
                <a:lnTo>
                  <a:pt x="693955" y="688971"/>
                </a:lnTo>
                <a:lnTo>
                  <a:pt x="693308" y="690848"/>
                </a:lnTo>
                <a:cubicBezTo>
                  <a:pt x="665350" y="772715"/>
                  <a:pt x="640693" y="856522"/>
                  <a:pt x="620049" y="940007"/>
                </a:cubicBezTo>
                <a:lnTo>
                  <a:pt x="618690" y="945572"/>
                </a:lnTo>
                <a:lnTo>
                  <a:pt x="575084" y="901966"/>
                </a:lnTo>
                <a:lnTo>
                  <a:pt x="575524" y="900206"/>
                </a:lnTo>
                <a:cubicBezTo>
                  <a:pt x="581348" y="877490"/>
                  <a:pt x="587496" y="854904"/>
                  <a:pt x="593644" y="833030"/>
                </a:cubicBezTo>
                <a:cubicBezTo>
                  <a:pt x="589697" y="830442"/>
                  <a:pt x="587043" y="825976"/>
                  <a:pt x="587043" y="820864"/>
                </a:cubicBezTo>
                <a:cubicBezTo>
                  <a:pt x="587043" y="812839"/>
                  <a:pt x="593580" y="806302"/>
                  <a:pt x="601605" y="806302"/>
                </a:cubicBezTo>
                <a:cubicBezTo>
                  <a:pt x="609629" y="806302"/>
                  <a:pt x="616166" y="812839"/>
                  <a:pt x="616166" y="820864"/>
                </a:cubicBezTo>
                <a:cubicBezTo>
                  <a:pt x="616166" y="828888"/>
                  <a:pt x="609629" y="835425"/>
                  <a:pt x="601605" y="835425"/>
                </a:cubicBezTo>
                <a:cubicBezTo>
                  <a:pt x="600957" y="835425"/>
                  <a:pt x="600375" y="835295"/>
                  <a:pt x="599793" y="835231"/>
                </a:cubicBezTo>
                <a:cubicBezTo>
                  <a:pt x="593839" y="856393"/>
                  <a:pt x="587949" y="878138"/>
                  <a:pt x="582254" y="900077"/>
                </a:cubicBezTo>
                <a:lnTo>
                  <a:pt x="615130" y="932953"/>
                </a:lnTo>
                <a:cubicBezTo>
                  <a:pt x="635387" y="851798"/>
                  <a:pt x="659396" y="770320"/>
                  <a:pt x="686513" y="690719"/>
                </a:cubicBezTo>
                <a:lnTo>
                  <a:pt x="654996" y="659202"/>
                </a:lnTo>
                <a:cubicBezTo>
                  <a:pt x="641082" y="699261"/>
                  <a:pt x="627427" y="741651"/>
                  <a:pt x="614354" y="785140"/>
                </a:cubicBezTo>
                <a:lnTo>
                  <a:pt x="612801" y="790317"/>
                </a:lnTo>
                <a:lnTo>
                  <a:pt x="575265" y="752782"/>
                </a:lnTo>
                <a:cubicBezTo>
                  <a:pt x="541159" y="863965"/>
                  <a:pt x="513137" y="978189"/>
                  <a:pt x="491716" y="1092673"/>
                </a:cubicBezTo>
                <a:cubicBezTo>
                  <a:pt x="496440" y="1094614"/>
                  <a:pt x="499741" y="1099339"/>
                  <a:pt x="499741" y="1104775"/>
                </a:cubicBezTo>
                <a:cubicBezTo>
                  <a:pt x="499741" y="1112023"/>
                  <a:pt x="493852" y="1117912"/>
                  <a:pt x="486603" y="1117912"/>
                </a:cubicBezTo>
                <a:cubicBezTo>
                  <a:pt x="479355" y="1117912"/>
                  <a:pt x="473466" y="1112023"/>
                  <a:pt x="473466" y="1104775"/>
                </a:cubicBezTo>
                <a:cubicBezTo>
                  <a:pt x="473466" y="1097980"/>
                  <a:pt x="478643" y="1092414"/>
                  <a:pt x="485309" y="1091767"/>
                </a:cubicBezTo>
                <a:cubicBezTo>
                  <a:pt x="507119" y="975148"/>
                  <a:pt x="535723" y="858787"/>
                  <a:pt x="570670" y="745728"/>
                </a:cubicBezTo>
                <a:lnTo>
                  <a:pt x="572223" y="740615"/>
                </a:lnTo>
                <a:lnTo>
                  <a:pt x="609694" y="778086"/>
                </a:lnTo>
                <a:cubicBezTo>
                  <a:pt x="622832" y="734532"/>
                  <a:pt x="636616" y="692207"/>
                  <a:pt x="650595" y="652148"/>
                </a:cubicBezTo>
                <a:close/>
                <a:moveTo>
                  <a:pt x="4658292" y="646517"/>
                </a:moveTo>
                <a:cubicBezTo>
                  <a:pt x="4666317" y="646517"/>
                  <a:pt x="4672853" y="653053"/>
                  <a:pt x="4672853" y="661078"/>
                </a:cubicBezTo>
                <a:cubicBezTo>
                  <a:pt x="4672853" y="664055"/>
                  <a:pt x="4671947" y="666773"/>
                  <a:pt x="4670459" y="669103"/>
                </a:cubicBezTo>
                <a:cubicBezTo>
                  <a:pt x="4727733" y="732784"/>
                  <a:pt x="4779830" y="801707"/>
                  <a:pt x="4825325" y="874060"/>
                </a:cubicBezTo>
                <a:lnTo>
                  <a:pt x="4859043" y="840343"/>
                </a:lnTo>
                <a:lnTo>
                  <a:pt x="4861178" y="843773"/>
                </a:lnTo>
                <a:cubicBezTo>
                  <a:pt x="4974173" y="1021808"/>
                  <a:pt x="5048144" y="1217252"/>
                  <a:pt x="5081150" y="1424862"/>
                </a:cubicBezTo>
                <a:cubicBezTo>
                  <a:pt x="5081279" y="1424862"/>
                  <a:pt x="5081603" y="1424862"/>
                  <a:pt x="5081603" y="1424862"/>
                </a:cubicBezTo>
                <a:lnTo>
                  <a:pt x="5081732" y="1424668"/>
                </a:lnTo>
                <a:cubicBezTo>
                  <a:pt x="5089757" y="1424668"/>
                  <a:pt x="5096293" y="1431204"/>
                  <a:pt x="5096293" y="1439229"/>
                </a:cubicBezTo>
                <a:cubicBezTo>
                  <a:pt x="5096293" y="1447254"/>
                  <a:pt x="5089757" y="1453790"/>
                  <a:pt x="5081732" y="1453790"/>
                </a:cubicBezTo>
                <a:cubicBezTo>
                  <a:pt x="5073707" y="1453790"/>
                  <a:pt x="5067171" y="1447254"/>
                  <a:pt x="5067171" y="1439229"/>
                </a:cubicBezTo>
                <a:cubicBezTo>
                  <a:pt x="5067171" y="1433663"/>
                  <a:pt x="5070342" y="1428874"/>
                  <a:pt x="5074937" y="1426415"/>
                </a:cubicBezTo>
                <a:cubicBezTo>
                  <a:pt x="5042320" y="1220811"/>
                  <a:pt x="4969320" y="1027050"/>
                  <a:pt x="4857942" y="850568"/>
                </a:cubicBezTo>
                <a:lnTo>
                  <a:pt x="4824161" y="884350"/>
                </a:lnTo>
                <a:lnTo>
                  <a:pt x="4822025" y="880920"/>
                </a:lnTo>
                <a:cubicBezTo>
                  <a:pt x="4776206" y="807661"/>
                  <a:pt x="4723656" y="737897"/>
                  <a:pt x="4665735" y="673504"/>
                </a:cubicBezTo>
                <a:cubicBezTo>
                  <a:pt x="4663534" y="674863"/>
                  <a:pt x="4661010" y="675639"/>
                  <a:pt x="4658292" y="675639"/>
                </a:cubicBezTo>
                <a:cubicBezTo>
                  <a:pt x="4650267" y="675639"/>
                  <a:pt x="4643731" y="669103"/>
                  <a:pt x="4643731" y="661078"/>
                </a:cubicBezTo>
                <a:cubicBezTo>
                  <a:pt x="4643731" y="653053"/>
                  <a:pt x="4650267" y="646517"/>
                  <a:pt x="4658292" y="646517"/>
                </a:cubicBezTo>
                <a:close/>
                <a:moveTo>
                  <a:pt x="1409008" y="644446"/>
                </a:moveTo>
                <a:lnTo>
                  <a:pt x="1448420" y="683923"/>
                </a:lnTo>
                <a:lnTo>
                  <a:pt x="1447449" y="685994"/>
                </a:lnTo>
                <a:cubicBezTo>
                  <a:pt x="1423569" y="737249"/>
                  <a:pt x="1401242" y="789993"/>
                  <a:pt x="1381179" y="842867"/>
                </a:cubicBezTo>
                <a:lnTo>
                  <a:pt x="1417421" y="879108"/>
                </a:lnTo>
                <a:lnTo>
                  <a:pt x="1416709" y="881049"/>
                </a:lnTo>
                <a:cubicBezTo>
                  <a:pt x="1397876" y="932111"/>
                  <a:pt x="1380791" y="984402"/>
                  <a:pt x="1365777" y="1036498"/>
                </a:cubicBezTo>
                <a:cubicBezTo>
                  <a:pt x="1370566" y="1038893"/>
                  <a:pt x="1373866" y="1043747"/>
                  <a:pt x="1373866" y="1049442"/>
                </a:cubicBezTo>
                <a:cubicBezTo>
                  <a:pt x="1373866" y="1057466"/>
                  <a:pt x="1367330" y="1064003"/>
                  <a:pt x="1359305" y="1064003"/>
                </a:cubicBezTo>
                <a:cubicBezTo>
                  <a:pt x="1351280" y="1064003"/>
                  <a:pt x="1344744" y="1057466"/>
                  <a:pt x="1344744" y="1049442"/>
                </a:cubicBezTo>
                <a:cubicBezTo>
                  <a:pt x="1344744" y="1041417"/>
                  <a:pt x="1351280" y="1034880"/>
                  <a:pt x="1359305" y="1034880"/>
                </a:cubicBezTo>
                <a:cubicBezTo>
                  <a:pt x="1359370" y="1034880"/>
                  <a:pt x="1359435" y="1034880"/>
                  <a:pt x="1359499" y="1034880"/>
                </a:cubicBezTo>
                <a:cubicBezTo>
                  <a:pt x="1374384" y="983237"/>
                  <a:pt x="1391340" y="931399"/>
                  <a:pt x="1409914" y="880726"/>
                </a:cubicBezTo>
                <a:lnTo>
                  <a:pt x="1373672" y="844485"/>
                </a:lnTo>
                <a:lnTo>
                  <a:pt x="1374384" y="842543"/>
                </a:lnTo>
                <a:cubicBezTo>
                  <a:pt x="1394446" y="789540"/>
                  <a:pt x="1416709" y="736667"/>
                  <a:pt x="1440654" y="685282"/>
                </a:cubicBezTo>
                <a:lnTo>
                  <a:pt x="1410884" y="655513"/>
                </a:lnTo>
                <a:cubicBezTo>
                  <a:pt x="1387845" y="704373"/>
                  <a:pt x="1366489" y="754140"/>
                  <a:pt x="1347139" y="803519"/>
                </a:cubicBezTo>
                <a:cubicBezTo>
                  <a:pt x="1349727" y="805914"/>
                  <a:pt x="1351410" y="809344"/>
                  <a:pt x="1351410" y="813162"/>
                </a:cubicBezTo>
                <a:cubicBezTo>
                  <a:pt x="1351410" y="820410"/>
                  <a:pt x="1345521" y="826299"/>
                  <a:pt x="1338272" y="826299"/>
                </a:cubicBezTo>
                <a:cubicBezTo>
                  <a:pt x="1331024" y="826299"/>
                  <a:pt x="1325135" y="820410"/>
                  <a:pt x="1325135" y="813162"/>
                </a:cubicBezTo>
                <a:cubicBezTo>
                  <a:pt x="1325135" y="805914"/>
                  <a:pt x="1331024" y="800024"/>
                  <a:pt x="1338272" y="800024"/>
                </a:cubicBezTo>
                <a:cubicBezTo>
                  <a:pt x="1339373" y="800024"/>
                  <a:pt x="1340408" y="800219"/>
                  <a:pt x="1341443" y="800477"/>
                </a:cubicBezTo>
                <a:cubicBezTo>
                  <a:pt x="1361311" y="749740"/>
                  <a:pt x="1383315" y="698743"/>
                  <a:pt x="1407066" y="648588"/>
                </a:cubicBezTo>
                <a:close/>
                <a:moveTo>
                  <a:pt x="704051" y="642828"/>
                </a:moveTo>
                <a:cubicBezTo>
                  <a:pt x="699586" y="642828"/>
                  <a:pt x="695962" y="646452"/>
                  <a:pt x="695962" y="650917"/>
                </a:cubicBezTo>
                <a:cubicBezTo>
                  <a:pt x="695962" y="655383"/>
                  <a:pt x="699586" y="659007"/>
                  <a:pt x="704051" y="659007"/>
                </a:cubicBezTo>
                <a:cubicBezTo>
                  <a:pt x="708517" y="659007"/>
                  <a:pt x="712141" y="655383"/>
                  <a:pt x="712141" y="650917"/>
                </a:cubicBezTo>
                <a:cubicBezTo>
                  <a:pt x="712141" y="646452"/>
                  <a:pt x="708517" y="642828"/>
                  <a:pt x="704051" y="642828"/>
                </a:cubicBezTo>
                <a:close/>
                <a:moveTo>
                  <a:pt x="1460716" y="642311"/>
                </a:moveTo>
                <a:cubicBezTo>
                  <a:pt x="1456251" y="642311"/>
                  <a:pt x="1452627" y="645935"/>
                  <a:pt x="1452627" y="650400"/>
                </a:cubicBezTo>
                <a:cubicBezTo>
                  <a:pt x="1452627" y="654866"/>
                  <a:pt x="1456251" y="658490"/>
                  <a:pt x="1460716" y="658490"/>
                </a:cubicBezTo>
                <a:cubicBezTo>
                  <a:pt x="1465182" y="658490"/>
                  <a:pt x="1468806" y="654866"/>
                  <a:pt x="1468806" y="650400"/>
                </a:cubicBezTo>
                <a:cubicBezTo>
                  <a:pt x="1468806" y="645935"/>
                  <a:pt x="1465182" y="642311"/>
                  <a:pt x="1460716" y="642311"/>
                </a:cubicBezTo>
                <a:close/>
                <a:moveTo>
                  <a:pt x="5705016" y="638557"/>
                </a:moveTo>
                <a:cubicBezTo>
                  <a:pt x="5700551" y="638557"/>
                  <a:pt x="5696927" y="642181"/>
                  <a:pt x="5696927" y="646646"/>
                </a:cubicBezTo>
                <a:cubicBezTo>
                  <a:pt x="5696927" y="651112"/>
                  <a:pt x="5700551" y="654736"/>
                  <a:pt x="5705016" y="654736"/>
                </a:cubicBezTo>
                <a:cubicBezTo>
                  <a:pt x="5709482" y="654736"/>
                  <a:pt x="5713106" y="651112"/>
                  <a:pt x="5713106" y="646646"/>
                </a:cubicBezTo>
                <a:cubicBezTo>
                  <a:pt x="5713106" y="642181"/>
                  <a:pt x="5709482" y="638557"/>
                  <a:pt x="5705016" y="638557"/>
                </a:cubicBezTo>
                <a:close/>
                <a:moveTo>
                  <a:pt x="6060504" y="635645"/>
                </a:moveTo>
                <a:cubicBezTo>
                  <a:pt x="6067752" y="635645"/>
                  <a:pt x="6073642" y="641534"/>
                  <a:pt x="6073642" y="648782"/>
                </a:cubicBezTo>
                <a:cubicBezTo>
                  <a:pt x="6073642" y="652407"/>
                  <a:pt x="6072154" y="655707"/>
                  <a:pt x="6069759" y="658102"/>
                </a:cubicBezTo>
                <a:cubicBezTo>
                  <a:pt x="6075195" y="671627"/>
                  <a:pt x="6080567" y="685088"/>
                  <a:pt x="6085614" y="698291"/>
                </a:cubicBezTo>
                <a:cubicBezTo>
                  <a:pt x="6086715" y="698032"/>
                  <a:pt x="6087880" y="697838"/>
                  <a:pt x="6089044" y="697838"/>
                </a:cubicBezTo>
                <a:cubicBezTo>
                  <a:pt x="6097069" y="697838"/>
                  <a:pt x="6103606" y="704374"/>
                  <a:pt x="6103606" y="712399"/>
                </a:cubicBezTo>
                <a:cubicBezTo>
                  <a:pt x="6103606" y="720424"/>
                  <a:pt x="6097069" y="726960"/>
                  <a:pt x="6089044" y="726960"/>
                </a:cubicBezTo>
                <a:cubicBezTo>
                  <a:pt x="6081020" y="726960"/>
                  <a:pt x="6074483" y="720424"/>
                  <a:pt x="6074483" y="712399"/>
                </a:cubicBezTo>
                <a:lnTo>
                  <a:pt x="6074548" y="712334"/>
                </a:lnTo>
                <a:cubicBezTo>
                  <a:pt x="6074548" y="707869"/>
                  <a:pt x="6076619" y="703856"/>
                  <a:pt x="6079854" y="701203"/>
                </a:cubicBezTo>
                <a:cubicBezTo>
                  <a:pt x="6074807" y="688130"/>
                  <a:pt x="6069565" y="674798"/>
                  <a:pt x="6064128" y="661337"/>
                </a:cubicBezTo>
                <a:cubicBezTo>
                  <a:pt x="6062963" y="661661"/>
                  <a:pt x="6061799" y="661920"/>
                  <a:pt x="6060504" y="661920"/>
                </a:cubicBezTo>
                <a:cubicBezTo>
                  <a:pt x="6053256" y="661920"/>
                  <a:pt x="6047367" y="656031"/>
                  <a:pt x="6047367" y="648782"/>
                </a:cubicBezTo>
                <a:cubicBezTo>
                  <a:pt x="6047367" y="641534"/>
                  <a:pt x="6053256" y="635645"/>
                  <a:pt x="6060504" y="635645"/>
                </a:cubicBezTo>
                <a:close/>
                <a:moveTo>
                  <a:pt x="5060052" y="635321"/>
                </a:moveTo>
                <a:cubicBezTo>
                  <a:pt x="5055587" y="635321"/>
                  <a:pt x="5051963" y="638945"/>
                  <a:pt x="5051963" y="643410"/>
                </a:cubicBezTo>
                <a:cubicBezTo>
                  <a:pt x="5051963" y="647876"/>
                  <a:pt x="5055587" y="651500"/>
                  <a:pt x="5060052" y="651500"/>
                </a:cubicBezTo>
                <a:cubicBezTo>
                  <a:pt x="5064518" y="651500"/>
                  <a:pt x="5068142" y="647876"/>
                  <a:pt x="5068142" y="643410"/>
                </a:cubicBezTo>
                <a:cubicBezTo>
                  <a:pt x="5068142" y="638945"/>
                  <a:pt x="5064518" y="635321"/>
                  <a:pt x="5060052" y="635321"/>
                </a:cubicBezTo>
                <a:close/>
                <a:moveTo>
                  <a:pt x="5705016" y="632085"/>
                </a:moveTo>
                <a:cubicBezTo>
                  <a:pt x="5713041" y="632085"/>
                  <a:pt x="5719577" y="638621"/>
                  <a:pt x="5719577" y="646646"/>
                </a:cubicBezTo>
                <a:cubicBezTo>
                  <a:pt x="5719577" y="651435"/>
                  <a:pt x="5717183" y="655707"/>
                  <a:pt x="5713559" y="658360"/>
                </a:cubicBezTo>
                <a:cubicBezTo>
                  <a:pt x="5730515" y="694472"/>
                  <a:pt x="5746888" y="731684"/>
                  <a:pt x="5762226" y="769154"/>
                </a:cubicBezTo>
                <a:lnTo>
                  <a:pt x="5797885" y="733496"/>
                </a:lnTo>
                <a:lnTo>
                  <a:pt x="5799761" y="737961"/>
                </a:lnTo>
                <a:cubicBezTo>
                  <a:pt x="5820211" y="787146"/>
                  <a:pt x="5839238" y="837560"/>
                  <a:pt x="5856453" y="887909"/>
                </a:cubicBezTo>
                <a:cubicBezTo>
                  <a:pt x="5856971" y="887845"/>
                  <a:pt x="5857553" y="887715"/>
                  <a:pt x="5858136" y="887715"/>
                </a:cubicBezTo>
                <a:cubicBezTo>
                  <a:pt x="5866160" y="887715"/>
                  <a:pt x="5872697" y="894251"/>
                  <a:pt x="5872697" y="902276"/>
                </a:cubicBezTo>
                <a:cubicBezTo>
                  <a:pt x="5872697" y="910301"/>
                  <a:pt x="5866160" y="916837"/>
                  <a:pt x="5858136" y="916837"/>
                </a:cubicBezTo>
                <a:cubicBezTo>
                  <a:pt x="5850110" y="916837"/>
                  <a:pt x="5843574" y="910301"/>
                  <a:pt x="5843574" y="902276"/>
                </a:cubicBezTo>
                <a:cubicBezTo>
                  <a:pt x="5843574" y="897164"/>
                  <a:pt x="5846292" y="892633"/>
                  <a:pt x="5850305" y="890045"/>
                </a:cubicBezTo>
                <a:cubicBezTo>
                  <a:pt x="5833673" y="841378"/>
                  <a:pt x="5815293" y="792582"/>
                  <a:pt x="5795554" y="744951"/>
                </a:cubicBezTo>
                <a:lnTo>
                  <a:pt x="5759831" y="780674"/>
                </a:lnTo>
                <a:lnTo>
                  <a:pt x="5758019" y="776144"/>
                </a:lnTo>
                <a:cubicBezTo>
                  <a:pt x="5742163" y="737185"/>
                  <a:pt x="5725208" y="698484"/>
                  <a:pt x="5707605" y="660949"/>
                </a:cubicBezTo>
                <a:cubicBezTo>
                  <a:pt x="5706764" y="661078"/>
                  <a:pt x="5705922" y="661207"/>
                  <a:pt x="5705016" y="661207"/>
                </a:cubicBezTo>
                <a:cubicBezTo>
                  <a:pt x="5696991" y="661207"/>
                  <a:pt x="5690455" y="654671"/>
                  <a:pt x="5690455" y="646646"/>
                </a:cubicBezTo>
                <a:cubicBezTo>
                  <a:pt x="5690455" y="638621"/>
                  <a:pt x="5696991" y="632085"/>
                  <a:pt x="5705016" y="632085"/>
                </a:cubicBezTo>
                <a:close/>
                <a:moveTo>
                  <a:pt x="3596748" y="628073"/>
                </a:moveTo>
                <a:cubicBezTo>
                  <a:pt x="3603802" y="628073"/>
                  <a:pt x="3609497" y="633639"/>
                  <a:pt x="3609820" y="640628"/>
                </a:cubicBezTo>
                <a:cubicBezTo>
                  <a:pt x="3691427" y="644640"/>
                  <a:pt x="3772194" y="658231"/>
                  <a:pt x="3850048" y="681205"/>
                </a:cubicBezTo>
                <a:cubicBezTo>
                  <a:pt x="3852313" y="676093"/>
                  <a:pt x="3857361" y="672533"/>
                  <a:pt x="3863314" y="672533"/>
                </a:cubicBezTo>
                <a:cubicBezTo>
                  <a:pt x="3871340" y="672533"/>
                  <a:pt x="3877876" y="679070"/>
                  <a:pt x="3877876" y="687094"/>
                </a:cubicBezTo>
                <a:cubicBezTo>
                  <a:pt x="3877876" y="695119"/>
                  <a:pt x="3871340" y="701656"/>
                  <a:pt x="3863314" y="701656"/>
                </a:cubicBezTo>
                <a:lnTo>
                  <a:pt x="3863379" y="701591"/>
                </a:lnTo>
                <a:cubicBezTo>
                  <a:pt x="3855549" y="701591"/>
                  <a:pt x="3849142" y="695313"/>
                  <a:pt x="3848883" y="687547"/>
                </a:cubicBezTo>
                <a:cubicBezTo>
                  <a:pt x="3770964" y="664508"/>
                  <a:pt x="3690198" y="650918"/>
                  <a:pt x="3608526" y="646970"/>
                </a:cubicBezTo>
                <a:cubicBezTo>
                  <a:pt x="3606390" y="651306"/>
                  <a:pt x="3601925" y="654348"/>
                  <a:pt x="3596748" y="654348"/>
                </a:cubicBezTo>
                <a:cubicBezTo>
                  <a:pt x="3589499" y="654348"/>
                  <a:pt x="3583610" y="648459"/>
                  <a:pt x="3583610" y="641210"/>
                </a:cubicBezTo>
                <a:cubicBezTo>
                  <a:pt x="3583610" y="633962"/>
                  <a:pt x="3589693" y="628073"/>
                  <a:pt x="3596748" y="628073"/>
                </a:cubicBezTo>
                <a:close/>
                <a:moveTo>
                  <a:pt x="809797" y="623995"/>
                </a:moveTo>
                <a:cubicBezTo>
                  <a:pt x="805332" y="623995"/>
                  <a:pt x="801707" y="627619"/>
                  <a:pt x="801707" y="632085"/>
                </a:cubicBezTo>
                <a:cubicBezTo>
                  <a:pt x="801707" y="636550"/>
                  <a:pt x="805332" y="640174"/>
                  <a:pt x="809797" y="640174"/>
                </a:cubicBezTo>
                <a:cubicBezTo>
                  <a:pt x="814262" y="640174"/>
                  <a:pt x="817887" y="636550"/>
                  <a:pt x="817887" y="632085"/>
                </a:cubicBezTo>
                <a:cubicBezTo>
                  <a:pt x="817887" y="627619"/>
                  <a:pt x="814262" y="623995"/>
                  <a:pt x="809797" y="623995"/>
                </a:cubicBezTo>
                <a:close/>
                <a:moveTo>
                  <a:pt x="809797" y="617459"/>
                </a:moveTo>
                <a:cubicBezTo>
                  <a:pt x="817822" y="617459"/>
                  <a:pt x="824358" y="623995"/>
                  <a:pt x="824358" y="632020"/>
                </a:cubicBezTo>
                <a:cubicBezTo>
                  <a:pt x="824358" y="640045"/>
                  <a:pt x="817822" y="646581"/>
                  <a:pt x="809797" y="646581"/>
                </a:cubicBezTo>
                <a:lnTo>
                  <a:pt x="809797" y="646517"/>
                </a:lnTo>
                <a:cubicBezTo>
                  <a:pt x="809215" y="646517"/>
                  <a:pt x="808697" y="646323"/>
                  <a:pt x="808114" y="646323"/>
                </a:cubicBezTo>
                <a:cubicBezTo>
                  <a:pt x="788958" y="697902"/>
                  <a:pt x="771097" y="750581"/>
                  <a:pt x="754853" y="803325"/>
                </a:cubicBezTo>
                <a:cubicBezTo>
                  <a:pt x="758153" y="805719"/>
                  <a:pt x="760289" y="809537"/>
                  <a:pt x="760289" y="813938"/>
                </a:cubicBezTo>
                <a:cubicBezTo>
                  <a:pt x="760289" y="821186"/>
                  <a:pt x="754400" y="827076"/>
                  <a:pt x="747151" y="827076"/>
                </a:cubicBezTo>
                <a:cubicBezTo>
                  <a:pt x="739903" y="827076"/>
                  <a:pt x="734014" y="821186"/>
                  <a:pt x="734014" y="813938"/>
                </a:cubicBezTo>
                <a:cubicBezTo>
                  <a:pt x="734014" y="806690"/>
                  <a:pt x="739903" y="800801"/>
                  <a:pt x="747151" y="800801"/>
                </a:cubicBezTo>
                <a:cubicBezTo>
                  <a:pt x="747734" y="800801"/>
                  <a:pt x="748252" y="800930"/>
                  <a:pt x="748834" y="800995"/>
                </a:cubicBezTo>
                <a:cubicBezTo>
                  <a:pt x="765078" y="748380"/>
                  <a:pt x="782875" y="695766"/>
                  <a:pt x="802031" y="644252"/>
                </a:cubicBezTo>
                <a:cubicBezTo>
                  <a:pt x="797954" y="641663"/>
                  <a:pt x="795236" y="637197"/>
                  <a:pt x="795236" y="632020"/>
                </a:cubicBezTo>
                <a:cubicBezTo>
                  <a:pt x="795236" y="623995"/>
                  <a:pt x="801772" y="617459"/>
                  <a:pt x="809797" y="617459"/>
                </a:cubicBezTo>
                <a:close/>
                <a:moveTo>
                  <a:pt x="1902405" y="616941"/>
                </a:moveTo>
                <a:cubicBezTo>
                  <a:pt x="1897940" y="616941"/>
                  <a:pt x="1894316" y="620566"/>
                  <a:pt x="1894316" y="625031"/>
                </a:cubicBezTo>
                <a:cubicBezTo>
                  <a:pt x="1894316" y="629496"/>
                  <a:pt x="1897940" y="633121"/>
                  <a:pt x="1902405" y="633121"/>
                </a:cubicBezTo>
                <a:cubicBezTo>
                  <a:pt x="1906871" y="633121"/>
                  <a:pt x="1910495" y="629496"/>
                  <a:pt x="1910495" y="625031"/>
                </a:cubicBezTo>
                <a:cubicBezTo>
                  <a:pt x="1910495" y="620566"/>
                  <a:pt x="1906871" y="616941"/>
                  <a:pt x="1902405" y="616941"/>
                </a:cubicBezTo>
                <a:close/>
                <a:moveTo>
                  <a:pt x="4556299" y="614806"/>
                </a:moveTo>
                <a:cubicBezTo>
                  <a:pt x="4551834" y="614806"/>
                  <a:pt x="4548210" y="618430"/>
                  <a:pt x="4548210" y="622895"/>
                </a:cubicBezTo>
                <a:cubicBezTo>
                  <a:pt x="4548210" y="627361"/>
                  <a:pt x="4551834" y="630985"/>
                  <a:pt x="4556299" y="630985"/>
                </a:cubicBezTo>
                <a:cubicBezTo>
                  <a:pt x="4560765" y="630985"/>
                  <a:pt x="4564389" y="627361"/>
                  <a:pt x="4564389" y="622895"/>
                </a:cubicBezTo>
                <a:cubicBezTo>
                  <a:pt x="4564389" y="618430"/>
                  <a:pt x="4560765" y="614806"/>
                  <a:pt x="4556299" y="614806"/>
                </a:cubicBezTo>
                <a:close/>
                <a:moveTo>
                  <a:pt x="5999477" y="611570"/>
                </a:moveTo>
                <a:cubicBezTo>
                  <a:pt x="5995011" y="611570"/>
                  <a:pt x="5991387" y="615195"/>
                  <a:pt x="5991387" y="619660"/>
                </a:cubicBezTo>
                <a:cubicBezTo>
                  <a:pt x="5991387" y="624125"/>
                  <a:pt x="5995011" y="627750"/>
                  <a:pt x="5999477" y="627750"/>
                </a:cubicBezTo>
                <a:cubicBezTo>
                  <a:pt x="6003942" y="627750"/>
                  <a:pt x="6007566" y="624125"/>
                  <a:pt x="6007566" y="619660"/>
                </a:cubicBezTo>
                <a:cubicBezTo>
                  <a:pt x="6007566" y="615195"/>
                  <a:pt x="6003942" y="611570"/>
                  <a:pt x="5999477" y="611570"/>
                </a:cubicBezTo>
                <a:close/>
                <a:moveTo>
                  <a:pt x="2954566" y="609952"/>
                </a:moveTo>
                <a:cubicBezTo>
                  <a:pt x="2950101" y="609952"/>
                  <a:pt x="2946477" y="613576"/>
                  <a:pt x="2946477" y="618042"/>
                </a:cubicBezTo>
                <a:cubicBezTo>
                  <a:pt x="2946477" y="622507"/>
                  <a:pt x="2950101" y="626131"/>
                  <a:pt x="2954566" y="626131"/>
                </a:cubicBezTo>
                <a:cubicBezTo>
                  <a:pt x="2959032" y="626131"/>
                  <a:pt x="2962656" y="622507"/>
                  <a:pt x="2962656" y="618042"/>
                </a:cubicBezTo>
                <a:cubicBezTo>
                  <a:pt x="2962656" y="613576"/>
                  <a:pt x="2959032" y="609952"/>
                  <a:pt x="2954566" y="609952"/>
                </a:cubicBezTo>
                <a:close/>
                <a:moveTo>
                  <a:pt x="1852250" y="608853"/>
                </a:moveTo>
                <a:cubicBezTo>
                  <a:pt x="1847785" y="608853"/>
                  <a:pt x="1844161" y="612477"/>
                  <a:pt x="1844161" y="616942"/>
                </a:cubicBezTo>
                <a:cubicBezTo>
                  <a:pt x="1844161" y="621407"/>
                  <a:pt x="1847785" y="625032"/>
                  <a:pt x="1852250" y="625032"/>
                </a:cubicBezTo>
                <a:cubicBezTo>
                  <a:pt x="1856716" y="625032"/>
                  <a:pt x="1860340" y="621407"/>
                  <a:pt x="1860340" y="616942"/>
                </a:cubicBezTo>
                <a:cubicBezTo>
                  <a:pt x="1860340" y="612477"/>
                  <a:pt x="1856716" y="608853"/>
                  <a:pt x="1852250" y="608853"/>
                </a:cubicBezTo>
                <a:close/>
                <a:moveTo>
                  <a:pt x="2020255" y="607493"/>
                </a:moveTo>
                <a:lnTo>
                  <a:pt x="2058373" y="645611"/>
                </a:lnTo>
                <a:lnTo>
                  <a:pt x="2058502" y="645740"/>
                </a:lnTo>
                <a:lnTo>
                  <a:pt x="2057014" y="647941"/>
                </a:lnTo>
                <a:cubicBezTo>
                  <a:pt x="2048342" y="660690"/>
                  <a:pt x="2039799" y="673698"/>
                  <a:pt x="2031516" y="686641"/>
                </a:cubicBezTo>
                <a:cubicBezTo>
                  <a:pt x="2034104" y="689230"/>
                  <a:pt x="2035722" y="692854"/>
                  <a:pt x="2035722" y="696866"/>
                </a:cubicBezTo>
                <a:cubicBezTo>
                  <a:pt x="2035722" y="704891"/>
                  <a:pt x="2029186" y="711428"/>
                  <a:pt x="2021161" y="711428"/>
                </a:cubicBezTo>
                <a:cubicBezTo>
                  <a:pt x="2013136" y="711428"/>
                  <a:pt x="2006600" y="704891"/>
                  <a:pt x="2006600" y="696866"/>
                </a:cubicBezTo>
                <a:cubicBezTo>
                  <a:pt x="2006600" y="688842"/>
                  <a:pt x="2013136" y="682305"/>
                  <a:pt x="2021161" y="682305"/>
                </a:cubicBezTo>
                <a:cubicBezTo>
                  <a:pt x="2022843" y="682305"/>
                  <a:pt x="2024461" y="682694"/>
                  <a:pt x="2025950" y="683211"/>
                </a:cubicBezTo>
                <a:cubicBezTo>
                  <a:pt x="2033780" y="670980"/>
                  <a:pt x="2041870" y="658619"/>
                  <a:pt x="2050089" y="646517"/>
                </a:cubicBezTo>
                <a:lnTo>
                  <a:pt x="2021225" y="617653"/>
                </a:lnTo>
                <a:cubicBezTo>
                  <a:pt x="2007635" y="637521"/>
                  <a:pt x="1994627" y="657389"/>
                  <a:pt x="1982460" y="676740"/>
                </a:cubicBezTo>
                <a:cubicBezTo>
                  <a:pt x="1985890" y="679393"/>
                  <a:pt x="1988155" y="683535"/>
                  <a:pt x="1988155" y="688194"/>
                </a:cubicBezTo>
                <a:cubicBezTo>
                  <a:pt x="1988155" y="696219"/>
                  <a:pt x="1981619" y="702756"/>
                  <a:pt x="1973594" y="702756"/>
                </a:cubicBezTo>
                <a:cubicBezTo>
                  <a:pt x="1965569" y="702756"/>
                  <a:pt x="1959033" y="696219"/>
                  <a:pt x="1959033" y="688194"/>
                </a:cubicBezTo>
                <a:cubicBezTo>
                  <a:pt x="1959033" y="680170"/>
                  <a:pt x="1965569" y="673633"/>
                  <a:pt x="1973594" y="673633"/>
                </a:cubicBezTo>
                <a:cubicBezTo>
                  <a:pt x="1974565" y="673633"/>
                  <a:pt x="1975536" y="673763"/>
                  <a:pt x="1976507" y="673957"/>
                </a:cubicBezTo>
                <a:cubicBezTo>
                  <a:pt x="1989514" y="653248"/>
                  <a:pt x="2003428" y="632021"/>
                  <a:pt x="2018054" y="610729"/>
                </a:cubicBezTo>
                <a:close/>
                <a:moveTo>
                  <a:pt x="517926" y="603545"/>
                </a:moveTo>
                <a:cubicBezTo>
                  <a:pt x="525174" y="603545"/>
                  <a:pt x="531063" y="609434"/>
                  <a:pt x="531063" y="616682"/>
                </a:cubicBezTo>
                <a:cubicBezTo>
                  <a:pt x="531063" y="623931"/>
                  <a:pt x="525174" y="629820"/>
                  <a:pt x="517926" y="629820"/>
                </a:cubicBezTo>
                <a:cubicBezTo>
                  <a:pt x="517667" y="629820"/>
                  <a:pt x="517473" y="629820"/>
                  <a:pt x="517279" y="629820"/>
                </a:cubicBezTo>
                <a:cubicBezTo>
                  <a:pt x="498964" y="683470"/>
                  <a:pt x="481685" y="738544"/>
                  <a:pt x="466088" y="793941"/>
                </a:cubicBezTo>
                <a:lnTo>
                  <a:pt x="503947" y="831800"/>
                </a:lnTo>
                <a:lnTo>
                  <a:pt x="503429" y="833612"/>
                </a:lnTo>
                <a:cubicBezTo>
                  <a:pt x="476896" y="930751"/>
                  <a:pt x="454827" y="1030027"/>
                  <a:pt x="437872" y="1128590"/>
                </a:cubicBezTo>
                <a:lnTo>
                  <a:pt x="437936" y="1128590"/>
                </a:lnTo>
                <a:cubicBezTo>
                  <a:pt x="442919" y="1130919"/>
                  <a:pt x="446349" y="1135903"/>
                  <a:pt x="446349" y="1141727"/>
                </a:cubicBezTo>
                <a:cubicBezTo>
                  <a:pt x="446349" y="1149752"/>
                  <a:pt x="439813" y="1156288"/>
                  <a:pt x="431788" y="1156288"/>
                </a:cubicBezTo>
                <a:cubicBezTo>
                  <a:pt x="423763" y="1156288"/>
                  <a:pt x="417227" y="1149687"/>
                  <a:pt x="417227" y="1141727"/>
                </a:cubicBezTo>
                <a:cubicBezTo>
                  <a:pt x="417227" y="1133767"/>
                  <a:pt x="423634" y="1127231"/>
                  <a:pt x="431594" y="1127166"/>
                </a:cubicBezTo>
                <a:cubicBezTo>
                  <a:pt x="448485" y="1029056"/>
                  <a:pt x="470424" y="930363"/>
                  <a:pt x="496764" y="833677"/>
                </a:cubicBezTo>
                <a:lnTo>
                  <a:pt x="458904" y="795818"/>
                </a:lnTo>
                <a:lnTo>
                  <a:pt x="459422" y="794006"/>
                </a:lnTo>
                <a:cubicBezTo>
                  <a:pt x="475148" y="737896"/>
                  <a:pt x="492622" y="682176"/>
                  <a:pt x="511131" y="627878"/>
                </a:cubicBezTo>
                <a:cubicBezTo>
                  <a:pt x="507312" y="625613"/>
                  <a:pt x="504788" y="621471"/>
                  <a:pt x="504788" y="616682"/>
                </a:cubicBezTo>
                <a:cubicBezTo>
                  <a:pt x="504788" y="609434"/>
                  <a:pt x="510678" y="603545"/>
                  <a:pt x="517926" y="603545"/>
                </a:cubicBezTo>
                <a:close/>
                <a:moveTo>
                  <a:pt x="619272" y="596038"/>
                </a:moveTo>
                <a:cubicBezTo>
                  <a:pt x="626520" y="596038"/>
                  <a:pt x="632409" y="601927"/>
                  <a:pt x="632409" y="609175"/>
                </a:cubicBezTo>
                <a:cubicBezTo>
                  <a:pt x="632409" y="616424"/>
                  <a:pt x="626520" y="622313"/>
                  <a:pt x="619272" y="622313"/>
                </a:cubicBezTo>
                <a:lnTo>
                  <a:pt x="619207" y="622313"/>
                </a:lnTo>
                <a:cubicBezTo>
                  <a:pt x="619013" y="622313"/>
                  <a:pt x="618819" y="622248"/>
                  <a:pt x="618560" y="622248"/>
                </a:cubicBezTo>
                <a:cubicBezTo>
                  <a:pt x="610147" y="645999"/>
                  <a:pt x="601992" y="669880"/>
                  <a:pt x="594097" y="693825"/>
                </a:cubicBezTo>
                <a:cubicBezTo>
                  <a:pt x="598563" y="695960"/>
                  <a:pt x="601669" y="700490"/>
                  <a:pt x="601669" y="705732"/>
                </a:cubicBezTo>
                <a:cubicBezTo>
                  <a:pt x="601669" y="712981"/>
                  <a:pt x="595780" y="718870"/>
                  <a:pt x="588531" y="718870"/>
                </a:cubicBezTo>
                <a:cubicBezTo>
                  <a:pt x="581283" y="718870"/>
                  <a:pt x="575394" y="712722"/>
                  <a:pt x="575394" y="705732"/>
                </a:cubicBezTo>
                <a:cubicBezTo>
                  <a:pt x="575394" y="698743"/>
                  <a:pt x="580830" y="693113"/>
                  <a:pt x="587690" y="692660"/>
                </a:cubicBezTo>
                <a:cubicBezTo>
                  <a:pt x="595650" y="668456"/>
                  <a:pt x="603869" y="644316"/>
                  <a:pt x="612412" y="620371"/>
                </a:cubicBezTo>
                <a:cubicBezTo>
                  <a:pt x="608658" y="618042"/>
                  <a:pt x="606134" y="613900"/>
                  <a:pt x="606134" y="609175"/>
                </a:cubicBezTo>
                <a:cubicBezTo>
                  <a:pt x="606134" y="601927"/>
                  <a:pt x="612024" y="596038"/>
                  <a:pt x="619272" y="596038"/>
                </a:cubicBezTo>
                <a:close/>
                <a:moveTo>
                  <a:pt x="1329147" y="594809"/>
                </a:moveTo>
                <a:cubicBezTo>
                  <a:pt x="1324682" y="594809"/>
                  <a:pt x="1321058" y="598433"/>
                  <a:pt x="1321058" y="602898"/>
                </a:cubicBezTo>
                <a:cubicBezTo>
                  <a:pt x="1321058" y="607364"/>
                  <a:pt x="1324682" y="610988"/>
                  <a:pt x="1329147" y="610988"/>
                </a:cubicBezTo>
                <a:cubicBezTo>
                  <a:pt x="1333613" y="610988"/>
                  <a:pt x="1337237" y="607364"/>
                  <a:pt x="1337237" y="602898"/>
                </a:cubicBezTo>
                <a:cubicBezTo>
                  <a:pt x="1337237" y="598433"/>
                  <a:pt x="1333613" y="594809"/>
                  <a:pt x="1329147" y="594809"/>
                </a:cubicBezTo>
                <a:close/>
                <a:moveTo>
                  <a:pt x="1229355" y="592673"/>
                </a:moveTo>
                <a:cubicBezTo>
                  <a:pt x="1224889" y="592673"/>
                  <a:pt x="1221265" y="596297"/>
                  <a:pt x="1221265" y="600763"/>
                </a:cubicBezTo>
                <a:cubicBezTo>
                  <a:pt x="1221265" y="605228"/>
                  <a:pt x="1224889" y="608852"/>
                  <a:pt x="1229355" y="608852"/>
                </a:cubicBezTo>
                <a:cubicBezTo>
                  <a:pt x="1233820" y="608852"/>
                  <a:pt x="1237444" y="605228"/>
                  <a:pt x="1237444" y="600763"/>
                </a:cubicBezTo>
                <a:cubicBezTo>
                  <a:pt x="1237444" y="596297"/>
                  <a:pt x="1233820" y="592673"/>
                  <a:pt x="1229355" y="592673"/>
                </a:cubicBezTo>
                <a:close/>
                <a:moveTo>
                  <a:pt x="3413276" y="591443"/>
                </a:moveTo>
                <a:cubicBezTo>
                  <a:pt x="3420524" y="591443"/>
                  <a:pt x="3426414" y="597332"/>
                  <a:pt x="3426414" y="604580"/>
                </a:cubicBezTo>
                <a:cubicBezTo>
                  <a:pt x="3426414" y="611829"/>
                  <a:pt x="3420524" y="617718"/>
                  <a:pt x="3413276" y="617718"/>
                </a:cubicBezTo>
                <a:lnTo>
                  <a:pt x="3413276" y="617653"/>
                </a:lnTo>
                <a:cubicBezTo>
                  <a:pt x="3408164" y="617653"/>
                  <a:pt x="3403827" y="614741"/>
                  <a:pt x="3401627" y="610534"/>
                </a:cubicBezTo>
                <a:cubicBezTo>
                  <a:pt x="3322155" y="622183"/>
                  <a:pt x="3244043" y="642763"/>
                  <a:pt x="3169230" y="671950"/>
                </a:cubicBezTo>
                <a:lnTo>
                  <a:pt x="3200294" y="703014"/>
                </a:lnTo>
                <a:cubicBezTo>
                  <a:pt x="3314648" y="660625"/>
                  <a:pt x="3435021" y="639139"/>
                  <a:pt x="3558047" y="639139"/>
                </a:cubicBezTo>
                <a:lnTo>
                  <a:pt x="3561283" y="639139"/>
                </a:lnTo>
                <a:lnTo>
                  <a:pt x="3561283" y="692207"/>
                </a:lnTo>
                <a:lnTo>
                  <a:pt x="3558047" y="692207"/>
                </a:lnTo>
                <a:cubicBezTo>
                  <a:pt x="3487377" y="692207"/>
                  <a:pt x="3416900" y="699908"/>
                  <a:pt x="3348366" y="714922"/>
                </a:cubicBezTo>
                <a:cubicBezTo>
                  <a:pt x="3347913" y="721782"/>
                  <a:pt x="3342541" y="727218"/>
                  <a:pt x="3335293" y="727218"/>
                </a:cubicBezTo>
                <a:cubicBezTo>
                  <a:pt x="3328045" y="727218"/>
                  <a:pt x="3322155" y="721329"/>
                  <a:pt x="3322155" y="714081"/>
                </a:cubicBezTo>
                <a:cubicBezTo>
                  <a:pt x="3322155" y="706832"/>
                  <a:pt x="3328045" y="700943"/>
                  <a:pt x="3335293" y="700943"/>
                </a:cubicBezTo>
                <a:cubicBezTo>
                  <a:pt x="3340600" y="700943"/>
                  <a:pt x="3345130" y="704114"/>
                  <a:pt x="3347200" y="708645"/>
                </a:cubicBezTo>
                <a:cubicBezTo>
                  <a:pt x="3415088" y="693824"/>
                  <a:pt x="3484788" y="686123"/>
                  <a:pt x="3554746" y="685864"/>
                </a:cubicBezTo>
                <a:lnTo>
                  <a:pt x="3554746" y="645740"/>
                </a:lnTo>
                <a:cubicBezTo>
                  <a:pt x="3432885" y="646064"/>
                  <a:pt x="3313742" y="667679"/>
                  <a:pt x="3200553" y="709874"/>
                </a:cubicBezTo>
                <a:lnTo>
                  <a:pt x="3198612" y="710586"/>
                </a:lnTo>
                <a:lnTo>
                  <a:pt x="3157646" y="669621"/>
                </a:lnTo>
                <a:lnTo>
                  <a:pt x="3162241" y="667808"/>
                </a:lnTo>
                <a:cubicBezTo>
                  <a:pt x="3238736" y="637586"/>
                  <a:pt x="3318725" y="616294"/>
                  <a:pt x="3400139" y="604322"/>
                </a:cubicBezTo>
                <a:cubicBezTo>
                  <a:pt x="3400268" y="597203"/>
                  <a:pt x="3406028" y="591443"/>
                  <a:pt x="3413276" y="591443"/>
                </a:cubicBezTo>
                <a:close/>
                <a:moveTo>
                  <a:pt x="4458513" y="590343"/>
                </a:moveTo>
                <a:cubicBezTo>
                  <a:pt x="4465761" y="590343"/>
                  <a:pt x="4471650" y="596232"/>
                  <a:pt x="4471650" y="603480"/>
                </a:cubicBezTo>
                <a:cubicBezTo>
                  <a:pt x="4471650" y="603998"/>
                  <a:pt x="4471521" y="604581"/>
                  <a:pt x="4471456" y="605098"/>
                </a:cubicBezTo>
                <a:lnTo>
                  <a:pt x="4471585" y="605098"/>
                </a:lnTo>
                <a:cubicBezTo>
                  <a:pt x="4549827" y="672403"/>
                  <a:pt x="4620822" y="748251"/>
                  <a:pt x="4682561" y="830894"/>
                </a:cubicBezTo>
                <a:lnTo>
                  <a:pt x="4684244" y="833159"/>
                </a:lnTo>
                <a:lnTo>
                  <a:pt x="4646384" y="871018"/>
                </a:lnTo>
                <a:lnTo>
                  <a:pt x="4644119" y="867977"/>
                </a:lnTo>
                <a:cubicBezTo>
                  <a:pt x="4604836" y="814844"/>
                  <a:pt x="4561282" y="764171"/>
                  <a:pt x="4514622" y="717252"/>
                </a:cubicBezTo>
                <a:lnTo>
                  <a:pt x="4486276" y="745598"/>
                </a:lnTo>
                <a:cubicBezTo>
                  <a:pt x="4556687" y="816333"/>
                  <a:pt x="4618945" y="895093"/>
                  <a:pt x="4671494" y="979807"/>
                </a:cubicBezTo>
                <a:cubicBezTo>
                  <a:pt x="4673112" y="979224"/>
                  <a:pt x="4674860" y="978836"/>
                  <a:pt x="4676672" y="978836"/>
                </a:cubicBezTo>
                <a:cubicBezTo>
                  <a:pt x="4684697" y="978836"/>
                  <a:pt x="4691233" y="985372"/>
                  <a:pt x="4691233" y="993397"/>
                </a:cubicBezTo>
                <a:cubicBezTo>
                  <a:pt x="4691233" y="1001422"/>
                  <a:pt x="4684697" y="1007958"/>
                  <a:pt x="4676672" y="1007958"/>
                </a:cubicBezTo>
                <a:cubicBezTo>
                  <a:pt x="4668647" y="1007958"/>
                  <a:pt x="4662111" y="1001422"/>
                  <a:pt x="4662111" y="993397"/>
                </a:cubicBezTo>
                <a:cubicBezTo>
                  <a:pt x="4662111" y="989514"/>
                  <a:pt x="4663664" y="986019"/>
                  <a:pt x="4666123" y="983431"/>
                </a:cubicBezTo>
                <a:cubicBezTo>
                  <a:pt x="4613250" y="898135"/>
                  <a:pt x="4550475" y="818922"/>
                  <a:pt x="4479416" y="747863"/>
                </a:cubicBezTo>
                <a:lnTo>
                  <a:pt x="4477151" y="745598"/>
                </a:lnTo>
                <a:lnTo>
                  <a:pt x="4514622" y="708127"/>
                </a:lnTo>
                <a:lnTo>
                  <a:pt x="4516887" y="710392"/>
                </a:lnTo>
                <a:cubicBezTo>
                  <a:pt x="4563742" y="757247"/>
                  <a:pt x="4607490" y="807984"/>
                  <a:pt x="4647032" y="861117"/>
                </a:cubicBezTo>
                <a:lnTo>
                  <a:pt x="4675636" y="832512"/>
                </a:lnTo>
                <a:cubicBezTo>
                  <a:pt x="4614997" y="751681"/>
                  <a:pt x="4545492" y="677451"/>
                  <a:pt x="4468932" y="611441"/>
                </a:cubicBezTo>
                <a:cubicBezTo>
                  <a:pt x="4466537" y="614547"/>
                  <a:pt x="4462784" y="616618"/>
                  <a:pt x="4458513" y="616618"/>
                </a:cubicBezTo>
                <a:cubicBezTo>
                  <a:pt x="4451264" y="616618"/>
                  <a:pt x="4445375" y="610729"/>
                  <a:pt x="4445375" y="603480"/>
                </a:cubicBezTo>
                <a:cubicBezTo>
                  <a:pt x="4445375" y="596232"/>
                  <a:pt x="4451264" y="590343"/>
                  <a:pt x="4458513" y="590343"/>
                </a:cubicBezTo>
                <a:close/>
                <a:moveTo>
                  <a:pt x="4376646" y="588207"/>
                </a:moveTo>
                <a:lnTo>
                  <a:pt x="4378912" y="589954"/>
                </a:lnTo>
                <a:cubicBezTo>
                  <a:pt x="4415735" y="618041"/>
                  <a:pt x="4451070" y="648070"/>
                  <a:pt x="4484464" y="679328"/>
                </a:cubicBezTo>
                <a:cubicBezTo>
                  <a:pt x="4486405" y="678292"/>
                  <a:pt x="4488476" y="677645"/>
                  <a:pt x="4490806" y="677645"/>
                </a:cubicBezTo>
                <a:cubicBezTo>
                  <a:pt x="4498054" y="677645"/>
                  <a:pt x="4503944" y="683534"/>
                  <a:pt x="4503944" y="690783"/>
                </a:cubicBezTo>
                <a:cubicBezTo>
                  <a:pt x="4503944" y="698031"/>
                  <a:pt x="4498054" y="703920"/>
                  <a:pt x="4490806" y="703920"/>
                </a:cubicBezTo>
                <a:cubicBezTo>
                  <a:pt x="4483558" y="703920"/>
                  <a:pt x="4477669" y="698031"/>
                  <a:pt x="4477669" y="690783"/>
                </a:cubicBezTo>
                <a:cubicBezTo>
                  <a:pt x="4477669" y="688194"/>
                  <a:pt x="4478445" y="685799"/>
                  <a:pt x="4479740" y="683729"/>
                </a:cubicBezTo>
                <a:cubicBezTo>
                  <a:pt x="4447317" y="653376"/>
                  <a:pt x="4413017" y="624189"/>
                  <a:pt x="4377294" y="596814"/>
                </a:cubicBezTo>
                <a:lnTo>
                  <a:pt x="4348753" y="625354"/>
                </a:lnTo>
                <a:cubicBezTo>
                  <a:pt x="4386354" y="653894"/>
                  <a:pt x="4422724" y="684764"/>
                  <a:pt x="4457024" y="717122"/>
                </a:cubicBezTo>
                <a:lnTo>
                  <a:pt x="4459419" y="719387"/>
                </a:lnTo>
                <a:lnTo>
                  <a:pt x="4426478" y="752328"/>
                </a:lnTo>
                <a:cubicBezTo>
                  <a:pt x="4513651" y="834906"/>
                  <a:pt x="4588334" y="929133"/>
                  <a:pt x="4648779" y="1032550"/>
                </a:cubicBezTo>
                <a:cubicBezTo>
                  <a:pt x="4648973" y="1032550"/>
                  <a:pt x="4649168" y="1032550"/>
                  <a:pt x="4649362" y="1032550"/>
                </a:cubicBezTo>
                <a:cubicBezTo>
                  <a:pt x="4656610" y="1032550"/>
                  <a:pt x="4662499" y="1038440"/>
                  <a:pt x="4662499" y="1045688"/>
                </a:cubicBezTo>
                <a:cubicBezTo>
                  <a:pt x="4662499" y="1052936"/>
                  <a:pt x="4656610" y="1058825"/>
                  <a:pt x="4649362" y="1058825"/>
                </a:cubicBezTo>
                <a:cubicBezTo>
                  <a:pt x="4642113" y="1058825"/>
                  <a:pt x="4636224" y="1052936"/>
                  <a:pt x="4636224" y="1045688"/>
                </a:cubicBezTo>
                <a:lnTo>
                  <a:pt x="4636095" y="1045623"/>
                </a:lnTo>
                <a:cubicBezTo>
                  <a:pt x="4636095" y="1040834"/>
                  <a:pt x="4638619" y="1036757"/>
                  <a:pt x="4642372" y="1034427"/>
                </a:cubicBezTo>
                <a:cubicBezTo>
                  <a:pt x="4581798" y="931140"/>
                  <a:pt x="4506921" y="837042"/>
                  <a:pt x="4419553" y="754722"/>
                </a:cubicBezTo>
                <a:lnTo>
                  <a:pt x="4417159" y="752457"/>
                </a:lnTo>
                <a:lnTo>
                  <a:pt x="4450100" y="719517"/>
                </a:lnTo>
                <a:cubicBezTo>
                  <a:pt x="4415800" y="687288"/>
                  <a:pt x="4379365" y="656612"/>
                  <a:pt x="4341829" y="628267"/>
                </a:cubicBezTo>
                <a:lnTo>
                  <a:pt x="4338852" y="626001"/>
                </a:lnTo>
                <a:close/>
                <a:moveTo>
                  <a:pt x="3112733" y="587043"/>
                </a:moveTo>
                <a:lnTo>
                  <a:pt x="3153699" y="628009"/>
                </a:lnTo>
                <a:lnTo>
                  <a:pt x="3149104" y="629821"/>
                </a:lnTo>
                <a:cubicBezTo>
                  <a:pt x="3106132" y="646712"/>
                  <a:pt x="3064261" y="666321"/>
                  <a:pt x="3024460" y="687936"/>
                </a:cubicBezTo>
                <a:cubicBezTo>
                  <a:pt x="3026984" y="694084"/>
                  <a:pt x="3025042" y="701268"/>
                  <a:pt x="3019477" y="705280"/>
                </a:cubicBezTo>
                <a:cubicBezTo>
                  <a:pt x="3016953" y="707157"/>
                  <a:pt x="3013976" y="707998"/>
                  <a:pt x="3011064" y="707998"/>
                </a:cubicBezTo>
                <a:cubicBezTo>
                  <a:pt x="3006533" y="707998"/>
                  <a:pt x="3002068" y="705927"/>
                  <a:pt x="2999221" y="701915"/>
                </a:cubicBezTo>
                <a:cubicBezTo>
                  <a:pt x="2996956" y="698744"/>
                  <a:pt x="2996049" y="694861"/>
                  <a:pt x="2996697" y="691042"/>
                </a:cubicBezTo>
                <a:cubicBezTo>
                  <a:pt x="2997344" y="687224"/>
                  <a:pt x="2999415" y="683859"/>
                  <a:pt x="3002586" y="681594"/>
                </a:cubicBezTo>
                <a:cubicBezTo>
                  <a:pt x="3008216" y="677581"/>
                  <a:pt x="3015723" y="678164"/>
                  <a:pt x="3020706" y="682629"/>
                </a:cubicBezTo>
                <a:cubicBezTo>
                  <a:pt x="3059536" y="661467"/>
                  <a:pt x="3100308" y="642311"/>
                  <a:pt x="3142179" y="625614"/>
                </a:cubicBezTo>
                <a:lnTo>
                  <a:pt x="3111309" y="594744"/>
                </a:lnTo>
                <a:cubicBezTo>
                  <a:pt x="3053777" y="618689"/>
                  <a:pt x="2997732" y="647553"/>
                  <a:pt x="2944665" y="680558"/>
                </a:cubicBezTo>
                <a:lnTo>
                  <a:pt x="2978511" y="714405"/>
                </a:lnTo>
                <a:lnTo>
                  <a:pt x="2975017" y="716541"/>
                </a:lnTo>
                <a:cubicBezTo>
                  <a:pt x="2957932" y="727025"/>
                  <a:pt x="2941040" y="738221"/>
                  <a:pt x="2924473" y="749675"/>
                </a:cubicBezTo>
                <a:cubicBezTo>
                  <a:pt x="2925250" y="751293"/>
                  <a:pt x="2925638" y="753105"/>
                  <a:pt x="2925638" y="754982"/>
                </a:cubicBezTo>
                <a:cubicBezTo>
                  <a:pt x="2925638" y="762230"/>
                  <a:pt x="2919749" y="768120"/>
                  <a:pt x="2912500" y="768120"/>
                </a:cubicBezTo>
                <a:cubicBezTo>
                  <a:pt x="2905252" y="768120"/>
                  <a:pt x="2899363" y="762230"/>
                  <a:pt x="2899363" y="754982"/>
                </a:cubicBezTo>
                <a:cubicBezTo>
                  <a:pt x="2899363" y="747734"/>
                  <a:pt x="2905252" y="741845"/>
                  <a:pt x="2912500" y="741845"/>
                </a:cubicBezTo>
                <a:cubicBezTo>
                  <a:pt x="2915478" y="741845"/>
                  <a:pt x="2918260" y="742945"/>
                  <a:pt x="2920461" y="744628"/>
                </a:cubicBezTo>
                <a:cubicBezTo>
                  <a:pt x="2936122" y="733820"/>
                  <a:pt x="2952042" y="723206"/>
                  <a:pt x="2968221" y="713240"/>
                </a:cubicBezTo>
                <a:lnTo>
                  <a:pt x="2934375" y="679393"/>
                </a:lnTo>
                <a:lnTo>
                  <a:pt x="2934245" y="679264"/>
                </a:lnTo>
                <a:lnTo>
                  <a:pt x="2937675" y="677128"/>
                </a:lnTo>
                <a:cubicBezTo>
                  <a:pt x="2992684" y="642699"/>
                  <a:pt x="3050929" y="612671"/>
                  <a:pt x="3110727" y="587884"/>
                </a:cubicBezTo>
                <a:close/>
                <a:moveTo>
                  <a:pt x="1755176" y="586202"/>
                </a:moveTo>
                <a:cubicBezTo>
                  <a:pt x="1750711" y="586202"/>
                  <a:pt x="1747087" y="589826"/>
                  <a:pt x="1747087" y="594291"/>
                </a:cubicBezTo>
                <a:cubicBezTo>
                  <a:pt x="1747087" y="598757"/>
                  <a:pt x="1750711" y="602381"/>
                  <a:pt x="1755176" y="602381"/>
                </a:cubicBezTo>
                <a:cubicBezTo>
                  <a:pt x="1759642" y="602381"/>
                  <a:pt x="1763266" y="598757"/>
                  <a:pt x="1763266" y="594291"/>
                </a:cubicBezTo>
                <a:cubicBezTo>
                  <a:pt x="1763266" y="589826"/>
                  <a:pt x="1759642" y="586202"/>
                  <a:pt x="1755176" y="586202"/>
                </a:cubicBezTo>
                <a:close/>
                <a:moveTo>
                  <a:pt x="1229290" y="586137"/>
                </a:moveTo>
                <a:cubicBezTo>
                  <a:pt x="1237315" y="586137"/>
                  <a:pt x="1243851" y="592673"/>
                  <a:pt x="1243851" y="600698"/>
                </a:cubicBezTo>
                <a:cubicBezTo>
                  <a:pt x="1243851" y="608723"/>
                  <a:pt x="1237315" y="615259"/>
                  <a:pt x="1229290" y="615259"/>
                </a:cubicBezTo>
                <a:cubicBezTo>
                  <a:pt x="1227672" y="615259"/>
                  <a:pt x="1226183" y="614936"/>
                  <a:pt x="1224760" y="614483"/>
                </a:cubicBezTo>
                <a:cubicBezTo>
                  <a:pt x="1190913" y="689360"/>
                  <a:pt x="1160302" y="766825"/>
                  <a:pt x="1133768" y="844809"/>
                </a:cubicBezTo>
                <a:lnTo>
                  <a:pt x="1164897" y="875937"/>
                </a:lnTo>
                <a:cubicBezTo>
                  <a:pt x="1179717" y="831283"/>
                  <a:pt x="1196026" y="786434"/>
                  <a:pt x="1213370" y="742557"/>
                </a:cubicBezTo>
                <a:lnTo>
                  <a:pt x="1215182" y="737962"/>
                </a:lnTo>
                <a:lnTo>
                  <a:pt x="1256018" y="778798"/>
                </a:lnTo>
                <a:lnTo>
                  <a:pt x="1255241" y="780739"/>
                </a:lnTo>
                <a:cubicBezTo>
                  <a:pt x="1210910" y="895611"/>
                  <a:pt x="1174993" y="1014819"/>
                  <a:pt x="1148459" y="1135127"/>
                </a:cubicBezTo>
                <a:cubicBezTo>
                  <a:pt x="1153766" y="1137262"/>
                  <a:pt x="1157519" y="1142504"/>
                  <a:pt x="1157519" y="1148588"/>
                </a:cubicBezTo>
                <a:cubicBezTo>
                  <a:pt x="1157519" y="1156613"/>
                  <a:pt x="1150983" y="1163149"/>
                  <a:pt x="1142958" y="1163149"/>
                </a:cubicBezTo>
                <a:cubicBezTo>
                  <a:pt x="1134933" y="1163149"/>
                  <a:pt x="1128397" y="1156289"/>
                  <a:pt x="1128397" y="1148588"/>
                </a:cubicBezTo>
                <a:cubicBezTo>
                  <a:pt x="1128397" y="1140887"/>
                  <a:pt x="1134416" y="1134674"/>
                  <a:pt x="1141987" y="1134156"/>
                </a:cubicBezTo>
                <a:cubicBezTo>
                  <a:pt x="1168392" y="1014107"/>
                  <a:pt x="1204245" y="895029"/>
                  <a:pt x="1248381" y="780351"/>
                </a:cubicBezTo>
                <a:lnTo>
                  <a:pt x="1217447" y="749417"/>
                </a:lnTo>
                <a:cubicBezTo>
                  <a:pt x="1200168" y="793359"/>
                  <a:pt x="1183988" y="838208"/>
                  <a:pt x="1169298" y="882862"/>
                </a:cubicBezTo>
                <a:lnTo>
                  <a:pt x="1167680" y="887845"/>
                </a:lnTo>
                <a:lnTo>
                  <a:pt x="1126326" y="846491"/>
                </a:lnTo>
                <a:lnTo>
                  <a:pt x="1126973" y="844615"/>
                </a:lnTo>
                <a:cubicBezTo>
                  <a:pt x="1153831" y="765596"/>
                  <a:pt x="1184830" y="687030"/>
                  <a:pt x="1219129" y="611118"/>
                </a:cubicBezTo>
                <a:cubicBezTo>
                  <a:pt x="1216411" y="608464"/>
                  <a:pt x="1214729" y="604775"/>
                  <a:pt x="1214729" y="600698"/>
                </a:cubicBezTo>
                <a:cubicBezTo>
                  <a:pt x="1214729" y="592673"/>
                  <a:pt x="1221265" y="586137"/>
                  <a:pt x="1229290" y="586137"/>
                </a:cubicBezTo>
                <a:close/>
                <a:moveTo>
                  <a:pt x="5780540" y="581348"/>
                </a:moveTo>
                <a:cubicBezTo>
                  <a:pt x="5776075" y="581348"/>
                  <a:pt x="5772451" y="584972"/>
                  <a:pt x="5772451" y="589437"/>
                </a:cubicBezTo>
                <a:cubicBezTo>
                  <a:pt x="5772451" y="593903"/>
                  <a:pt x="5776075" y="597527"/>
                  <a:pt x="5780540" y="597527"/>
                </a:cubicBezTo>
                <a:cubicBezTo>
                  <a:pt x="5785006" y="597527"/>
                  <a:pt x="5788630" y="593903"/>
                  <a:pt x="5788630" y="589437"/>
                </a:cubicBezTo>
                <a:cubicBezTo>
                  <a:pt x="5788630" y="584972"/>
                  <a:pt x="5785006" y="581348"/>
                  <a:pt x="5780540" y="581348"/>
                </a:cubicBezTo>
                <a:close/>
                <a:moveTo>
                  <a:pt x="4297433" y="581348"/>
                </a:moveTo>
                <a:cubicBezTo>
                  <a:pt x="4292968" y="581348"/>
                  <a:pt x="4289343" y="584972"/>
                  <a:pt x="4289343" y="589437"/>
                </a:cubicBezTo>
                <a:cubicBezTo>
                  <a:pt x="4289343" y="593903"/>
                  <a:pt x="4292968" y="597527"/>
                  <a:pt x="4297433" y="597527"/>
                </a:cubicBezTo>
                <a:cubicBezTo>
                  <a:pt x="4301898" y="597527"/>
                  <a:pt x="4305523" y="593903"/>
                  <a:pt x="4305523" y="589437"/>
                </a:cubicBezTo>
                <a:cubicBezTo>
                  <a:pt x="4305523" y="584972"/>
                  <a:pt x="4301898" y="581348"/>
                  <a:pt x="4297433" y="581348"/>
                </a:cubicBezTo>
                <a:close/>
                <a:moveTo>
                  <a:pt x="5780540" y="574876"/>
                </a:moveTo>
                <a:cubicBezTo>
                  <a:pt x="5788565" y="574876"/>
                  <a:pt x="5795101" y="581412"/>
                  <a:pt x="5795101" y="589437"/>
                </a:cubicBezTo>
                <a:lnTo>
                  <a:pt x="5794972" y="589372"/>
                </a:lnTo>
                <a:cubicBezTo>
                  <a:pt x="5794972" y="594032"/>
                  <a:pt x="5792772" y="598174"/>
                  <a:pt x="5789342" y="600827"/>
                </a:cubicBezTo>
                <a:cubicBezTo>
                  <a:pt x="5834190" y="694343"/>
                  <a:pt x="5873409" y="791288"/>
                  <a:pt x="5906026" y="889139"/>
                </a:cubicBezTo>
                <a:cubicBezTo>
                  <a:pt x="5912756" y="889786"/>
                  <a:pt x="5917998" y="895352"/>
                  <a:pt x="5917998" y="902212"/>
                </a:cubicBezTo>
                <a:cubicBezTo>
                  <a:pt x="5917998" y="909460"/>
                  <a:pt x="5912109" y="915349"/>
                  <a:pt x="5904861" y="915349"/>
                </a:cubicBezTo>
                <a:cubicBezTo>
                  <a:pt x="5897612" y="915349"/>
                  <a:pt x="5891723" y="909460"/>
                  <a:pt x="5891723" y="902212"/>
                </a:cubicBezTo>
                <a:cubicBezTo>
                  <a:pt x="5891723" y="896840"/>
                  <a:pt x="5894959" y="892181"/>
                  <a:pt x="5899619" y="890175"/>
                </a:cubicBezTo>
                <a:cubicBezTo>
                  <a:pt x="5867131" y="792970"/>
                  <a:pt x="5828107" y="696608"/>
                  <a:pt x="5783582" y="603675"/>
                </a:cubicBezTo>
                <a:cubicBezTo>
                  <a:pt x="5782611" y="603869"/>
                  <a:pt x="5781576" y="603998"/>
                  <a:pt x="5780540" y="603998"/>
                </a:cubicBezTo>
                <a:cubicBezTo>
                  <a:pt x="5772515" y="603998"/>
                  <a:pt x="5765979" y="597462"/>
                  <a:pt x="5765979" y="589437"/>
                </a:cubicBezTo>
                <a:cubicBezTo>
                  <a:pt x="5765979" y="581412"/>
                  <a:pt x="5772515" y="574876"/>
                  <a:pt x="5780540" y="574876"/>
                </a:cubicBezTo>
                <a:close/>
                <a:moveTo>
                  <a:pt x="6387257" y="574358"/>
                </a:moveTo>
                <a:cubicBezTo>
                  <a:pt x="6382792" y="574358"/>
                  <a:pt x="6379167" y="577983"/>
                  <a:pt x="6379167" y="582448"/>
                </a:cubicBezTo>
                <a:cubicBezTo>
                  <a:pt x="6379167" y="586913"/>
                  <a:pt x="6382792" y="590538"/>
                  <a:pt x="6387257" y="590538"/>
                </a:cubicBezTo>
                <a:cubicBezTo>
                  <a:pt x="6391722" y="590538"/>
                  <a:pt x="6395346" y="586913"/>
                  <a:pt x="6395346" y="582448"/>
                </a:cubicBezTo>
                <a:cubicBezTo>
                  <a:pt x="6395346" y="577983"/>
                  <a:pt x="6391722" y="574358"/>
                  <a:pt x="6387257" y="574358"/>
                </a:cubicBezTo>
                <a:close/>
                <a:moveTo>
                  <a:pt x="531517" y="571640"/>
                </a:moveTo>
                <a:cubicBezTo>
                  <a:pt x="527051" y="571640"/>
                  <a:pt x="523427" y="575264"/>
                  <a:pt x="523427" y="579730"/>
                </a:cubicBezTo>
                <a:cubicBezTo>
                  <a:pt x="523427" y="584195"/>
                  <a:pt x="527051" y="587819"/>
                  <a:pt x="531517" y="587819"/>
                </a:cubicBezTo>
                <a:cubicBezTo>
                  <a:pt x="535982" y="587819"/>
                  <a:pt x="539606" y="584195"/>
                  <a:pt x="539606" y="579730"/>
                </a:cubicBezTo>
                <a:cubicBezTo>
                  <a:pt x="539606" y="575264"/>
                  <a:pt x="535982" y="571640"/>
                  <a:pt x="531517" y="571640"/>
                </a:cubicBezTo>
                <a:close/>
                <a:moveTo>
                  <a:pt x="1544718" y="570022"/>
                </a:moveTo>
                <a:cubicBezTo>
                  <a:pt x="1551966" y="570022"/>
                  <a:pt x="1557856" y="575911"/>
                  <a:pt x="1557856" y="583159"/>
                </a:cubicBezTo>
                <a:cubicBezTo>
                  <a:pt x="1557856" y="590408"/>
                  <a:pt x="1551966" y="596297"/>
                  <a:pt x="1544718" y="596297"/>
                </a:cubicBezTo>
                <a:cubicBezTo>
                  <a:pt x="1544653" y="596297"/>
                  <a:pt x="1544524" y="596297"/>
                  <a:pt x="1544459" y="596297"/>
                </a:cubicBezTo>
                <a:cubicBezTo>
                  <a:pt x="1527633" y="627814"/>
                  <a:pt x="1511389" y="659913"/>
                  <a:pt x="1496116" y="692077"/>
                </a:cubicBezTo>
                <a:lnTo>
                  <a:pt x="1531192" y="727154"/>
                </a:lnTo>
                <a:lnTo>
                  <a:pt x="1530222" y="729225"/>
                </a:lnTo>
                <a:cubicBezTo>
                  <a:pt x="1519155" y="753040"/>
                  <a:pt x="1508412" y="777503"/>
                  <a:pt x="1497993" y="802225"/>
                </a:cubicBezTo>
                <a:cubicBezTo>
                  <a:pt x="1500387" y="804619"/>
                  <a:pt x="1501876" y="807920"/>
                  <a:pt x="1501876" y="811609"/>
                </a:cubicBezTo>
                <a:cubicBezTo>
                  <a:pt x="1501876" y="818857"/>
                  <a:pt x="1495987" y="824746"/>
                  <a:pt x="1488738" y="824746"/>
                </a:cubicBezTo>
                <a:cubicBezTo>
                  <a:pt x="1481490" y="824746"/>
                  <a:pt x="1475601" y="818857"/>
                  <a:pt x="1475601" y="811609"/>
                </a:cubicBezTo>
                <a:cubicBezTo>
                  <a:pt x="1475601" y="804360"/>
                  <a:pt x="1481490" y="798471"/>
                  <a:pt x="1488738" y="798471"/>
                </a:cubicBezTo>
                <a:cubicBezTo>
                  <a:pt x="1490033" y="798471"/>
                  <a:pt x="1491262" y="798730"/>
                  <a:pt x="1492427" y="799054"/>
                </a:cubicBezTo>
                <a:cubicBezTo>
                  <a:pt x="1502458" y="775303"/>
                  <a:pt x="1512813" y="751616"/>
                  <a:pt x="1523426" y="728642"/>
                </a:cubicBezTo>
                <a:lnTo>
                  <a:pt x="1488350" y="693566"/>
                </a:lnTo>
                <a:lnTo>
                  <a:pt x="1488350" y="693501"/>
                </a:lnTo>
                <a:lnTo>
                  <a:pt x="1489321" y="691430"/>
                </a:lnTo>
                <a:cubicBezTo>
                  <a:pt x="1504723" y="658878"/>
                  <a:pt x="1521097" y="626390"/>
                  <a:pt x="1538117" y="594485"/>
                </a:cubicBezTo>
                <a:cubicBezTo>
                  <a:pt x="1534234" y="592220"/>
                  <a:pt x="1531581" y="588013"/>
                  <a:pt x="1531581" y="583159"/>
                </a:cubicBezTo>
                <a:cubicBezTo>
                  <a:pt x="1531581" y="575911"/>
                  <a:pt x="1537470" y="570022"/>
                  <a:pt x="1544718" y="570022"/>
                </a:cubicBezTo>
                <a:close/>
                <a:moveTo>
                  <a:pt x="3810441" y="568987"/>
                </a:moveTo>
                <a:cubicBezTo>
                  <a:pt x="3805976" y="568987"/>
                  <a:pt x="3802351" y="572611"/>
                  <a:pt x="3802351" y="577076"/>
                </a:cubicBezTo>
                <a:cubicBezTo>
                  <a:pt x="3802351" y="581542"/>
                  <a:pt x="3805976" y="585166"/>
                  <a:pt x="3810441" y="585166"/>
                </a:cubicBezTo>
                <a:cubicBezTo>
                  <a:pt x="3814906" y="585166"/>
                  <a:pt x="3818531" y="581542"/>
                  <a:pt x="3818531" y="577076"/>
                </a:cubicBezTo>
                <a:cubicBezTo>
                  <a:pt x="3818531" y="572611"/>
                  <a:pt x="3814906" y="568987"/>
                  <a:pt x="3810441" y="568987"/>
                </a:cubicBezTo>
                <a:close/>
                <a:moveTo>
                  <a:pt x="3810376" y="562515"/>
                </a:moveTo>
                <a:cubicBezTo>
                  <a:pt x="3818401" y="562515"/>
                  <a:pt x="3824937" y="569051"/>
                  <a:pt x="3824937" y="577076"/>
                </a:cubicBezTo>
                <a:cubicBezTo>
                  <a:pt x="3824937" y="577400"/>
                  <a:pt x="3824873" y="577659"/>
                  <a:pt x="3824873" y="577982"/>
                </a:cubicBezTo>
                <a:cubicBezTo>
                  <a:pt x="3932820" y="604322"/>
                  <a:pt x="4035978" y="646517"/>
                  <a:pt x="4131694" y="703467"/>
                </a:cubicBezTo>
                <a:cubicBezTo>
                  <a:pt x="4134412" y="700361"/>
                  <a:pt x="4138295" y="698420"/>
                  <a:pt x="4142631" y="698420"/>
                </a:cubicBezTo>
                <a:cubicBezTo>
                  <a:pt x="4150656" y="698420"/>
                  <a:pt x="4157192" y="704956"/>
                  <a:pt x="4157192" y="712981"/>
                </a:cubicBezTo>
                <a:cubicBezTo>
                  <a:pt x="4157192" y="721006"/>
                  <a:pt x="4150656" y="727542"/>
                  <a:pt x="4142631" y="727542"/>
                </a:cubicBezTo>
                <a:lnTo>
                  <a:pt x="4142566" y="727542"/>
                </a:lnTo>
                <a:cubicBezTo>
                  <a:pt x="4134541" y="727542"/>
                  <a:pt x="4128005" y="721006"/>
                  <a:pt x="4128005" y="712981"/>
                </a:cubicBezTo>
                <a:cubicBezTo>
                  <a:pt x="4128005" y="711686"/>
                  <a:pt x="4128264" y="710392"/>
                  <a:pt x="4128587" y="709163"/>
                </a:cubicBezTo>
                <a:cubicBezTo>
                  <a:pt x="4033325" y="652406"/>
                  <a:pt x="3930490" y="610340"/>
                  <a:pt x="3822996" y="584195"/>
                </a:cubicBezTo>
                <a:cubicBezTo>
                  <a:pt x="3820472" y="588596"/>
                  <a:pt x="3815813" y="591637"/>
                  <a:pt x="3810376" y="591637"/>
                </a:cubicBezTo>
                <a:cubicBezTo>
                  <a:pt x="3802351" y="591637"/>
                  <a:pt x="3795815" y="585101"/>
                  <a:pt x="3795815" y="577076"/>
                </a:cubicBezTo>
                <a:cubicBezTo>
                  <a:pt x="3795815" y="569051"/>
                  <a:pt x="3802351" y="562515"/>
                  <a:pt x="3810376" y="562515"/>
                </a:cubicBezTo>
                <a:close/>
                <a:moveTo>
                  <a:pt x="4163988" y="561027"/>
                </a:moveTo>
                <a:lnTo>
                  <a:pt x="4166124" y="562192"/>
                </a:lnTo>
                <a:cubicBezTo>
                  <a:pt x="4240418" y="603093"/>
                  <a:pt x="4310894" y="651759"/>
                  <a:pt x="4375676" y="706833"/>
                </a:cubicBezTo>
                <a:cubicBezTo>
                  <a:pt x="4378005" y="705280"/>
                  <a:pt x="4380788" y="704374"/>
                  <a:pt x="4383765" y="704374"/>
                </a:cubicBezTo>
                <a:cubicBezTo>
                  <a:pt x="4391790" y="704374"/>
                  <a:pt x="4398326" y="710910"/>
                  <a:pt x="4398326" y="718935"/>
                </a:cubicBezTo>
                <a:cubicBezTo>
                  <a:pt x="4398326" y="726960"/>
                  <a:pt x="4391790" y="733496"/>
                  <a:pt x="4383765" y="733496"/>
                </a:cubicBezTo>
                <a:cubicBezTo>
                  <a:pt x="4375740" y="733496"/>
                  <a:pt x="4369204" y="726960"/>
                  <a:pt x="4369204" y="718935"/>
                </a:cubicBezTo>
                <a:lnTo>
                  <a:pt x="4371230" y="711718"/>
                </a:lnTo>
                <a:lnTo>
                  <a:pt x="4371275" y="711752"/>
                </a:lnTo>
                <a:lnTo>
                  <a:pt x="4371275" y="711557"/>
                </a:lnTo>
                <a:lnTo>
                  <a:pt x="4371230" y="711718"/>
                </a:lnTo>
                <a:lnTo>
                  <a:pt x="4338414" y="686519"/>
                </a:lnTo>
                <a:lnTo>
                  <a:pt x="4295408" y="653496"/>
                </a:lnTo>
                <a:lnTo>
                  <a:pt x="4271709" y="635297"/>
                </a:lnTo>
                <a:cubicBezTo>
                  <a:pt x="4237279" y="611473"/>
                  <a:pt x="4201685" y="589373"/>
                  <a:pt x="4165153" y="569181"/>
                </a:cubicBezTo>
                <a:lnTo>
                  <a:pt x="4135642" y="598692"/>
                </a:lnTo>
                <a:cubicBezTo>
                  <a:pt x="4176219" y="620631"/>
                  <a:pt x="4216020" y="645158"/>
                  <a:pt x="4253879" y="671627"/>
                </a:cubicBezTo>
                <a:lnTo>
                  <a:pt x="4257050" y="673828"/>
                </a:lnTo>
                <a:lnTo>
                  <a:pt x="4218803" y="712075"/>
                </a:lnTo>
                <a:lnTo>
                  <a:pt x="4216602" y="710522"/>
                </a:lnTo>
                <a:cubicBezTo>
                  <a:pt x="4159199" y="670980"/>
                  <a:pt x="4097977" y="636486"/>
                  <a:pt x="4034685" y="608011"/>
                </a:cubicBezTo>
                <a:lnTo>
                  <a:pt x="4030413" y="606070"/>
                </a:lnTo>
                <a:lnTo>
                  <a:pt x="4070537" y="565945"/>
                </a:lnTo>
                <a:lnTo>
                  <a:pt x="4072608" y="566916"/>
                </a:lnTo>
                <a:cubicBezTo>
                  <a:pt x="4077462" y="569181"/>
                  <a:pt x="4082316" y="571576"/>
                  <a:pt x="4087169" y="573906"/>
                </a:cubicBezTo>
                <a:cubicBezTo>
                  <a:pt x="4089499" y="570217"/>
                  <a:pt x="4093576" y="567758"/>
                  <a:pt x="4098236" y="567758"/>
                </a:cubicBezTo>
                <a:cubicBezTo>
                  <a:pt x="4105484" y="567758"/>
                  <a:pt x="4111373" y="573647"/>
                  <a:pt x="4111373" y="580895"/>
                </a:cubicBezTo>
                <a:cubicBezTo>
                  <a:pt x="4111373" y="588143"/>
                  <a:pt x="4105484" y="594032"/>
                  <a:pt x="4098236" y="594032"/>
                </a:cubicBezTo>
                <a:cubicBezTo>
                  <a:pt x="4090988" y="594032"/>
                  <a:pt x="4085099" y="588143"/>
                  <a:pt x="4085099" y="580895"/>
                </a:cubicBezTo>
                <a:cubicBezTo>
                  <a:pt x="4085099" y="580571"/>
                  <a:pt x="4085163" y="580312"/>
                  <a:pt x="4085163" y="580054"/>
                </a:cubicBezTo>
                <a:cubicBezTo>
                  <a:pt x="4080763" y="577918"/>
                  <a:pt x="4076362" y="575718"/>
                  <a:pt x="4071896" y="573647"/>
                </a:cubicBezTo>
                <a:lnTo>
                  <a:pt x="4041609" y="603934"/>
                </a:lnTo>
                <a:cubicBezTo>
                  <a:pt x="4102960" y="631827"/>
                  <a:pt x="4162305" y="665350"/>
                  <a:pt x="4218091" y="703533"/>
                </a:cubicBezTo>
                <a:lnTo>
                  <a:pt x="4247019" y="674604"/>
                </a:lnTo>
                <a:cubicBezTo>
                  <a:pt x="4209095" y="648330"/>
                  <a:pt x="4169295" y="623931"/>
                  <a:pt x="4128717" y="602187"/>
                </a:cubicBezTo>
                <a:lnTo>
                  <a:pt x="4124899" y="600116"/>
                </a:lnTo>
                <a:close/>
                <a:moveTo>
                  <a:pt x="3045622" y="560315"/>
                </a:moveTo>
                <a:cubicBezTo>
                  <a:pt x="3044004" y="560315"/>
                  <a:pt x="3042387" y="560768"/>
                  <a:pt x="3040963" y="561803"/>
                </a:cubicBezTo>
                <a:cubicBezTo>
                  <a:pt x="3037339" y="564392"/>
                  <a:pt x="3036497" y="569440"/>
                  <a:pt x="3039086" y="573064"/>
                </a:cubicBezTo>
                <a:cubicBezTo>
                  <a:pt x="3041675" y="576688"/>
                  <a:pt x="3046723" y="577529"/>
                  <a:pt x="3050347" y="574941"/>
                </a:cubicBezTo>
                <a:cubicBezTo>
                  <a:pt x="3053971" y="572352"/>
                  <a:pt x="3054812" y="567304"/>
                  <a:pt x="3052224" y="563680"/>
                </a:cubicBezTo>
                <a:cubicBezTo>
                  <a:pt x="3050670" y="561480"/>
                  <a:pt x="3048146" y="560315"/>
                  <a:pt x="3045622" y="560315"/>
                </a:cubicBezTo>
                <a:close/>
                <a:moveTo>
                  <a:pt x="1997863" y="555461"/>
                </a:moveTo>
                <a:cubicBezTo>
                  <a:pt x="1993398" y="555461"/>
                  <a:pt x="1989773" y="559085"/>
                  <a:pt x="1989773" y="563550"/>
                </a:cubicBezTo>
                <a:cubicBezTo>
                  <a:pt x="1989773" y="568016"/>
                  <a:pt x="1993398" y="571640"/>
                  <a:pt x="1997863" y="571640"/>
                </a:cubicBezTo>
                <a:cubicBezTo>
                  <a:pt x="2002328" y="571640"/>
                  <a:pt x="2005953" y="568016"/>
                  <a:pt x="2005953" y="563550"/>
                </a:cubicBezTo>
                <a:cubicBezTo>
                  <a:pt x="2005953" y="559085"/>
                  <a:pt x="2002328" y="555461"/>
                  <a:pt x="1997863" y="555461"/>
                </a:cubicBezTo>
                <a:close/>
                <a:moveTo>
                  <a:pt x="3048009" y="553948"/>
                </a:moveTo>
                <a:cubicBezTo>
                  <a:pt x="3051690" y="554571"/>
                  <a:pt x="3055136" y="556594"/>
                  <a:pt x="3057466" y="559862"/>
                </a:cubicBezTo>
                <a:cubicBezTo>
                  <a:pt x="3062125" y="566398"/>
                  <a:pt x="3060572" y="575523"/>
                  <a:pt x="3054036" y="580183"/>
                </a:cubicBezTo>
                <a:cubicBezTo>
                  <a:pt x="3051512" y="581995"/>
                  <a:pt x="3048599" y="582901"/>
                  <a:pt x="3045622" y="582901"/>
                </a:cubicBezTo>
                <a:cubicBezTo>
                  <a:pt x="3044781" y="582901"/>
                  <a:pt x="3044004" y="582836"/>
                  <a:pt x="3043163" y="582707"/>
                </a:cubicBezTo>
                <a:cubicBezTo>
                  <a:pt x="3039927" y="582189"/>
                  <a:pt x="3037015" y="580506"/>
                  <a:pt x="3034815" y="578047"/>
                </a:cubicBezTo>
                <a:cubicBezTo>
                  <a:pt x="3012293" y="588855"/>
                  <a:pt x="2989902" y="600568"/>
                  <a:pt x="2968092" y="612735"/>
                </a:cubicBezTo>
                <a:cubicBezTo>
                  <a:pt x="2968739" y="614353"/>
                  <a:pt x="2969127" y="616165"/>
                  <a:pt x="2969127" y="618042"/>
                </a:cubicBezTo>
                <a:cubicBezTo>
                  <a:pt x="2969127" y="626067"/>
                  <a:pt x="2962591" y="632603"/>
                  <a:pt x="2954566" y="632603"/>
                </a:cubicBezTo>
                <a:cubicBezTo>
                  <a:pt x="2946541" y="632603"/>
                  <a:pt x="2940005" y="626067"/>
                  <a:pt x="2940005" y="618042"/>
                </a:cubicBezTo>
                <a:cubicBezTo>
                  <a:pt x="2940005" y="610017"/>
                  <a:pt x="2946541" y="603481"/>
                  <a:pt x="2954566" y="603481"/>
                </a:cubicBezTo>
                <a:cubicBezTo>
                  <a:pt x="2958385" y="603481"/>
                  <a:pt x="2961815" y="604969"/>
                  <a:pt x="2964403" y="607364"/>
                </a:cubicBezTo>
                <a:lnTo>
                  <a:pt x="2964338" y="607299"/>
                </a:lnTo>
                <a:cubicBezTo>
                  <a:pt x="2986277" y="595003"/>
                  <a:pt x="3008928" y="583224"/>
                  <a:pt x="3031644" y="572287"/>
                </a:cubicBezTo>
                <a:cubicBezTo>
                  <a:pt x="3031061" y="570216"/>
                  <a:pt x="3030867" y="568081"/>
                  <a:pt x="3031255" y="565880"/>
                </a:cubicBezTo>
                <a:cubicBezTo>
                  <a:pt x="3031902" y="562062"/>
                  <a:pt x="3033973" y="558697"/>
                  <a:pt x="3037144" y="556432"/>
                </a:cubicBezTo>
                <a:cubicBezTo>
                  <a:pt x="3040413" y="554102"/>
                  <a:pt x="3044328" y="553325"/>
                  <a:pt x="3048009" y="553948"/>
                </a:cubicBezTo>
                <a:close/>
                <a:moveTo>
                  <a:pt x="1997863" y="548989"/>
                </a:moveTo>
                <a:cubicBezTo>
                  <a:pt x="2005888" y="548989"/>
                  <a:pt x="2012424" y="555525"/>
                  <a:pt x="2012424" y="563550"/>
                </a:cubicBezTo>
                <a:cubicBezTo>
                  <a:pt x="2012424" y="571575"/>
                  <a:pt x="2005888" y="578111"/>
                  <a:pt x="1997863" y="578111"/>
                </a:cubicBezTo>
                <a:cubicBezTo>
                  <a:pt x="1995986" y="578111"/>
                  <a:pt x="1994174" y="577723"/>
                  <a:pt x="1992492" y="577076"/>
                </a:cubicBezTo>
                <a:cubicBezTo>
                  <a:pt x="1986020" y="586330"/>
                  <a:pt x="1979613" y="595714"/>
                  <a:pt x="1973335" y="605098"/>
                </a:cubicBezTo>
                <a:cubicBezTo>
                  <a:pt x="1974824" y="607234"/>
                  <a:pt x="1975730" y="609822"/>
                  <a:pt x="1975730" y="612605"/>
                </a:cubicBezTo>
                <a:cubicBezTo>
                  <a:pt x="1975730" y="619854"/>
                  <a:pt x="1969841" y="625743"/>
                  <a:pt x="1962592" y="625743"/>
                </a:cubicBezTo>
                <a:cubicBezTo>
                  <a:pt x="1955344" y="625743"/>
                  <a:pt x="1949455" y="619854"/>
                  <a:pt x="1949455" y="612605"/>
                </a:cubicBezTo>
                <a:cubicBezTo>
                  <a:pt x="1949455" y="605357"/>
                  <a:pt x="1955344" y="599468"/>
                  <a:pt x="1962592" y="599468"/>
                </a:cubicBezTo>
                <a:cubicBezTo>
                  <a:pt x="1964728" y="599468"/>
                  <a:pt x="1966670" y="600050"/>
                  <a:pt x="1968417" y="600892"/>
                </a:cubicBezTo>
                <a:cubicBezTo>
                  <a:pt x="1974565" y="591702"/>
                  <a:pt x="1980843" y="582512"/>
                  <a:pt x="1987185" y="573387"/>
                </a:cubicBezTo>
                <a:cubicBezTo>
                  <a:pt x="1984790" y="570734"/>
                  <a:pt x="1983302" y="567368"/>
                  <a:pt x="1983302" y="563550"/>
                </a:cubicBezTo>
                <a:cubicBezTo>
                  <a:pt x="1983302" y="555525"/>
                  <a:pt x="1989838" y="548989"/>
                  <a:pt x="1997863" y="548989"/>
                </a:cubicBezTo>
                <a:close/>
                <a:moveTo>
                  <a:pt x="3407517" y="547954"/>
                </a:moveTo>
                <a:cubicBezTo>
                  <a:pt x="3403051" y="547954"/>
                  <a:pt x="3399427" y="551578"/>
                  <a:pt x="3399427" y="556044"/>
                </a:cubicBezTo>
                <a:cubicBezTo>
                  <a:pt x="3399427" y="557144"/>
                  <a:pt x="3399686" y="558115"/>
                  <a:pt x="3400074" y="559085"/>
                </a:cubicBezTo>
                <a:cubicBezTo>
                  <a:pt x="3400204" y="559150"/>
                  <a:pt x="3400204" y="559215"/>
                  <a:pt x="3400204" y="559279"/>
                </a:cubicBezTo>
                <a:cubicBezTo>
                  <a:pt x="3401498" y="562062"/>
                  <a:pt x="3404281" y="564068"/>
                  <a:pt x="3407581" y="564068"/>
                </a:cubicBezTo>
                <a:lnTo>
                  <a:pt x="3407517" y="564133"/>
                </a:lnTo>
                <a:cubicBezTo>
                  <a:pt x="3411982" y="564133"/>
                  <a:pt x="3415606" y="560509"/>
                  <a:pt x="3415606" y="556044"/>
                </a:cubicBezTo>
                <a:cubicBezTo>
                  <a:pt x="3415606" y="551578"/>
                  <a:pt x="3411982" y="547954"/>
                  <a:pt x="3407517" y="547954"/>
                </a:cubicBezTo>
                <a:close/>
                <a:moveTo>
                  <a:pt x="4934373" y="544135"/>
                </a:moveTo>
                <a:cubicBezTo>
                  <a:pt x="4932237" y="544135"/>
                  <a:pt x="4930296" y="545041"/>
                  <a:pt x="4928872" y="546400"/>
                </a:cubicBezTo>
                <a:cubicBezTo>
                  <a:pt x="4928807" y="546400"/>
                  <a:pt x="4928742" y="546530"/>
                  <a:pt x="4928742" y="546530"/>
                </a:cubicBezTo>
                <a:cubicBezTo>
                  <a:pt x="4928678" y="546595"/>
                  <a:pt x="4928613" y="546595"/>
                  <a:pt x="4928613" y="546595"/>
                </a:cubicBezTo>
                <a:cubicBezTo>
                  <a:pt x="4927189" y="548083"/>
                  <a:pt x="4926283" y="550025"/>
                  <a:pt x="4926283" y="552225"/>
                </a:cubicBezTo>
                <a:cubicBezTo>
                  <a:pt x="4926283" y="556690"/>
                  <a:pt x="4929908" y="560315"/>
                  <a:pt x="4934373" y="560315"/>
                </a:cubicBezTo>
                <a:cubicBezTo>
                  <a:pt x="4938838" y="560315"/>
                  <a:pt x="4942462" y="556690"/>
                  <a:pt x="4942462" y="552225"/>
                </a:cubicBezTo>
                <a:cubicBezTo>
                  <a:pt x="4942462" y="547760"/>
                  <a:pt x="4938838" y="544135"/>
                  <a:pt x="4934373" y="544135"/>
                </a:cubicBezTo>
                <a:close/>
                <a:moveTo>
                  <a:pt x="2067433" y="542518"/>
                </a:moveTo>
                <a:lnTo>
                  <a:pt x="2067466" y="542551"/>
                </a:lnTo>
                <a:lnTo>
                  <a:pt x="2059408" y="550607"/>
                </a:lnTo>
                <a:cubicBezTo>
                  <a:pt x="2059408" y="552419"/>
                  <a:pt x="2060120" y="553972"/>
                  <a:pt x="2061091" y="555331"/>
                </a:cubicBezTo>
                <a:cubicBezTo>
                  <a:pt x="2061155" y="555396"/>
                  <a:pt x="2061285" y="555396"/>
                  <a:pt x="2061414" y="555461"/>
                </a:cubicBezTo>
                <a:cubicBezTo>
                  <a:pt x="2061867" y="555849"/>
                  <a:pt x="2062191" y="556302"/>
                  <a:pt x="2062385" y="556755"/>
                </a:cubicBezTo>
                <a:cubicBezTo>
                  <a:pt x="2063744" y="557920"/>
                  <a:pt x="2065491" y="558697"/>
                  <a:pt x="2067433" y="558697"/>
                </a:cubicBezTo>
                <a:cubicBezTo>
                  <a:pt x="2071898" y="558697"/>
                  <a:pt x="2075522" y="555073"/>
                  <a:pt x="2075522" y="550607"/>
                </a:cubicBezTo>
                <a:lnTo>
                  <a:pt x="2067466" y="542551"/>
                </a:lnTo>
                <a:lnTo>
                  <a:pt x="2067498" y="542518"/>
                </a:lnTo>
                <a:close/>
                <a:moveTo>
                  <a:pt x="1509707" y="542065"/>
                </a:moveTo>
                <a:cubicBezTo>
                  <a:pt x="1516955" y="542065"/>
                  <a:pt x="1522844" y="547954"/>
                  <a:pt x="1522844" y="555202"/>
                </a:cubicBezTo>
                <a:cubicBezTo>
                  <a:pt x="1522844" y="562451"/>
                  <a:pt x="1516955" y="568340"/>
                  <a:pt x="1509707" y="568340"/>
                </a:cubicBezTo>
                <a:cubicBezTo>
                  <a:pt x="1508736" y="568340"/>
                  <a:pt x="1507765" y="568210"/>
                  <a:pt x="1506859" y="568016"/>
                </a:cubicBezTo>
                <a:cubicBezTo>
                  <a:pt x="1494239" y="591508"/>
                  <a:pt x="1481814" y="615389"/>
                  <a:pt x="1470035" y="639269"/>
                </a:cubicBezTo>
                <a:cubicBezTo>
                  <a:pt x="1473206" y="641987"/>
                  <a:pt x="1475277" y="645935"/>
                  <a:pt x="1475277" y="650400"/>
                </a:cubicBezTo>
                <a:cubicBezTo>
                  <a:pt x="1475277" y="658425"/>
                  <a:pt x="1468741" y="664962"/>
                  <a:pt x="1460716" y="664962"/>
                </a:cubicBezTo>
                <a:cubicBezTo>
                  <a:pt x="1452691" y="664962"/>
                  <a:pt x="1446155" y="658425"/>
                  <a:pt x="1446155" y="650400"/>
                </a:cubicBezTo>
                <a:cubicBezTo>
                  <a:pt x="1446155" y="642376"/>
                  <a:pt x="1452691" y="635839"/>
                  <a:pt x="1460716" y="635839"/>
                </a:cubicBezTo>
                <a:lnTo>
                  <a:pt x="1460781" y="635904"/>
                </a:lnTo>
                <a:cubicBezTo>
                  <a:pt x="1462011" y="635904"/>
                  <a:pt x="1463175" y="636098"/>
                  <a:pt x="1464340" y="636357"/>
                </a:cubicBezTo>
                <a:cubicBezTo>
                  <a:pt x="1476119" y="612476"/>
                  <a:pt x="1488544" y="588596"/>
                  <a:pt x="1501164" y="565104"/>
                </a:cubicBezTo>
                <a:cubicBezTo>
                  <a:pt x="1498381" y="562710"/>
                  <a:pt x="1496569" y="559150"/>
                  <a:pt x="1496569" y="555202"/>
                </a:cubicBezTo>
                <a:cubicBezTo>
                  <a:pt x="1496569" y="547954"/>
                  <a:pt x="1502458" y="542065"/>
                  <a:pt x="1509707" y="542065"/>
                </a:cubicBezTo>
                <a:close/>
                <a:moveTo>
                  <a:pt x="4029960" y="541482"/>
                </a:moveTo>
                <a:cubicBezTo>
                  <a:pt x="4026530" y="541482"/>
                  <a:pt x="4023618" y="543617"/>
                  <a:pt x="4022453" y="546659"/>
                </a:cubicBezTo>
                <a:cubicBezTo>
                  <a:pt x="4022518" y="547177"/>
                  <a:pt x="4022453" y="547694"/>
                  <a:pt x="4022259" y="548147"/>
                </a:cubicBezTo>
                <a:cubicBezTo>
                  <a:pt x="4022259" y="548212"/>
                  <a:pt x="4022129" y="548277"/>
                  <a:pt x="4022129" y="548277"/>
                </a:cubicBezTo>
                <a:cubicBezTo>
                  <a:pt x="4022065" y="548665"/>
                  <a:pt x="4021870" y="549053"/>
                  <a:pt x="4021870" y="549507"/>
                </a:cubicBezTo>
                <a:cubicBezTo>
                  <a:pt x="4021870" y="553972"/>
                  <a:pt x="4025495" y="557596"/>
                  <a:pt x="4029960" y="557596"/>
                </a:cubicBezTo>
                <a:lnTo>
                  <a:pt x="4029960" y="557661"/>
                </a:lnTo>
                <a:cubicBezTo>
                  <a:pt x="4034425" y="557661"/>
                  <a:pt x="4038049" y="554037"/>
                  <a:pt x="4038049" y="549571"/>
                </a:cubicBezTo>
                <a:cubicBezTo>
                  <a:pt x="4038049" y="545106"/>
                  <a:pt x="4034425" y="541482"/>
                  <a:pt x="4029960" y="541482"/>
                </a:cubicBezTo>
                <a:close/>
                <a:moveTo>
                  <a:pt x="3407517" y="541353"/>
                </a:moveTo>
                <a:cubicBezTo>
                  <a:pt x="3415542" y="541353"/>
                  <a:pt x="3422078" y="547889"/>
                  <a:pt x="3422078" y="555914"/>
                </a:cubicBezTo>
                <a:cubicBezTo>
                  <a:pt x="3422078" y="563939"/>
                  <a:pt x="3415542" y="570475"/>
                  <a:pt x="3407517" y="570475"/>
                </a:cubicBezTo>
                <a:cubicBezTo>
                  <a:pt x="3402598" y="570475"/>
                  <a:pt x="3398262" y="568016"/>
                  <a:pt x="3395609" y="564263"/>
                </a:cubicBezTo>
                <a:cubicBezTo>
                  <a:pt x="3328368" y="574035"/>
                  <a:pt x="3261905" y="590149"/>
                  <a:pt x="3197641" y="612088"/>
                </a:cubicBezTo>
                <a:cubicBezTo>
                  <a:pt x="3197059" y="618819"/>
                  <a:pt x="3191428" y="624125"/>
                  <a:pt x="3184568" y="624125"/>
                </a:cubicBezTo>
                <a:cubicBezTo>
                  <a:pt x="3177320" y="624125"/>
                  <a:pt x="3171431" y="618236"/>
                  <a:pt x="3171431" y="610988"/>
                </a:cubicBezTo>
                <a:cubicBezTo>
                  <a:pt x="3171431" y="603740"/>
                  <a:pt x="3177320" y="597850"/>
                  <a:pt x="3184568" y="597850"/>
                </a:cubicBezTo>
                <a:cubicBezTo>
                  <a:pt x="3189940" y="597850"/>
                  <a:pt x="3194535" y="601086"/>
                  <a:pt x="3196606" y="605681"/>
                </a:cubicBezTo>
                <a:cubicBezTo>
                  <a:pt x="3260416" y="584001"/>
                  <a:pt x="3326427" y="568016"/>
                  <a:pt x="3393214" y="558179"/>
                </a:cubicBezTo>
                <a:cubicBezTo>
                  <a:pt x="3393150" y="557467"/>
                  <a:pt x="3393020" y="556756"/>
                  <a:pt x="3393020" y="556044"/>
                </a:cubicBezTo>
                <a:cubicBezTo>
                  <a:pt x="3393020" y="548019"/>
                  <a:pt x="3399557" y="541482"/>
                  <a:pt x="3407581" y="541482"/>
                </a:cubicBezTo>
                <a:close/>
                <a:moveTo>
                  <a:pt x="2067433" y="536046"/>
                </a:moveTo>
                <a:cubicBezTo>
                  <a:pt x="2075458" y="536046"/>
                  <a:pt x="2081994" y="542582"/>
                  <a:pt x="2081994" y="550607"/>
                </a:cubicBezTo>
                <a:cubicBezTo>
                  <a:pt x="2081994" y="558632"/>
                  <a:pt x="2075458" y="565168"/>
                  <a:pt x="2067433" y="565168"/>
                </a:cubicBezTo>
                <a:lnTo>
                  <a:pt x="2067368" y="565104"/>
                </a:lnTo>
                <a:cubicBezTo>
                  <a:pt x="2064650" y="565104"/>
                  <a:pt x="2062061" y="564327"/>
                  <a:pt x="2059861" y="562968"/>
                </a:cubicBezTo>
                <a:cubicBezTo>
                  <a:pt x="2055590" y="568728"/>
                  <a:pt x="2051448" y="574552"/>
                  <a:pt x="2047306" y="580312"/>
                </a:cubicBezTo>
                <a:cubicBezTo>
                  <a:pt x="2048989" y="582512"/>
                  <a:pt x="2050089" y="585295"/>
                  <a:pt x="2050089" y="588337"/>
                </a:cubicBezTo>
                <a:cubicBezTo>
                  <a:pt x="2050089" y="595585"/>
                  <a:pt x="2044200" y="601474"/>
                  <a:pt x="2036951" y="601474"/>
                </a:cubicBezTo>
                <a:cubicBezTo>
                  <a:pt x="2029703" y="601474"/>
                  <a:pt x="2023814" y="595585"/>
                  <a:pt x="2023814" y="588337"/>
                </a:cubicBezTo>
                <a:cubicBezTo>
                  <a:pt x="2023814" y="581089"/>
                  <a:pt x="2029703" y="575199"/>
                  <a:pt x="2036951" y="575199"/>
                </a:cubicBezTo>
                <a:cubicBezTo>
                  <a:pt x="2038893" y="575199"/>
                  <a:pt x="2040640" y="575588"/>
                  <a:pt x="2042258" y="576300"/>
                </a:cubicBezTo>
                <a:cubicBezTo>
                  <a:pt x="2046594" y="570346"/>
                  <a:pt x="2050865" y="564327"/>
                  <a:pt x="2055201" y="558438"/>
                </a:cubicBezTo>
                <a:cubicBezTo>
                  <a:pt x="2053713" y="556173"/>
                  <a:pt x="2052872" y="553519"/>
                  <a:pt x="2052872" y="550607"/>
                </a:cubicBezTo>
                <a:cubicBezTo>
                  <a:pt x="2052872" y="542582"/>
                  <a:pt x="2059408" y="536046"/>
                  <a:pt x="2067433" y="536046"/>
                </a:cubicBezTo>
                <a:close/>
                <a:moveTo>
                  <a:pt x="6066910" y="526727"/>
                </a:moveTo>
                <a:cubicBezTo>
                  <a:pt x="6074159" y="526727"/>
                  <a:pt x="6080048" y="532616"/>
                  <a:pt x="6080048" y="539864"/>
                </a:cubicBezTo>
                <a:lnTo>
                  <a:pt x="6079918" y="539864"/>
                </a:lnTo>
                <a:cubicBezTo>
                  <a:pt x="6079918" y="544200"/>
                  <a:pt x="6077783" y="548083"/>
                  <a:pt x="6074482" y="550478"/>
                </a:cubicBezTo>
                <a:cubicBezTo>
                  <a:pt x="6074612" y="550607"/>
                  <a:pt x="6074741" y="550672"/>
                  <a:pt x="6074806" y="550866"/>
                </a:cubicBezTo>
                <a:cubicBezTo>
                  <a:pt x="6081407" y="565686"/>
                  <a:pt x="6087814" y="580506"/>
                  <a:pt x="6094156" y="595391"/>
                </a:cubicBezTo>
                <a:cubicBezTo>
                  <a:pt x="6094350" y="595974"/>
                  <a:pt x="6094415" y="596491"/>
                  <a:pt x="6094350" y="597074"/>
                </a:cubicBezTo>
                <a:cubicBezTo>
                  <a:pt x="6095256" y="596944"/>
                  <a:pt x="6096162" y="596815"/>
                  <a:pt x="6097068" y="596815"/>
                </a:cubicBezTo>
                <a:cubicBezTo>
                  <a:pt x="6104317" y="596815"/>
                  <a:pt x="6110206" y="602704"/>
                  <a:pt x="6110206" y="609952"/>
                </a:cubicBezTo>
                <a:cubicBezTo>
                  <a:pt x="6110206" y="617201"/>
                  <a:pt x="6104317" y="623090"/>
                  <a:pt x="6097068" y="623090"/>
                </a:cubicBezTo>
                <a:cubicBezTo>
                  <a:pt x="6089820" y="623090"/>
                  <a:pt x="6083931" y="617201"/>
                  <a:pt x="6083931" y="609952"/>
                </a:cubicBezTo>
                <a:cubicBezTo>
                  <a:pt x="6083931" y="605552"/>
                  <a:pt x="6086131" y="601669"/>
                  <a:pt x="6089432" y="599274"/>
                </a:cubicBezTo>
                <a:cubicBezTo>
                  <a:pt x="6088914" y="598951"/>
                  <a:pt x="6088526" y="598498"/>
                  <a:pt x="6088267" y="597915"/>
                </a:cubicBezTo>
                <a:cubicBezTo>
                  <a:pt x="6081989" y="583030"/>
                  <a:pt x="6075518" y="568275"/>
                  <a:pt x="6068981" y="553520"/>
                </a:cubicBezTo>
                <a:cubicBezTo>
                  <a:pt x="6068852" y="553261"/>
                  <a:pt x="6068852" y="553067"/>
                  <a:pt x="6068852" y="552808"/>
                </a:cubicBezTo>
                <a:cubicBezTo>
                  <a:pt x="6068205" y="552872"/>
                  <a:pt x="6067558" y="553002"/>
                  <a:pt x="6066910" y="553002"/>
                </a:cubicBezTo>
                <a:cubicBezTo>
                  <a:pt x="6059662" y="553002"/>
                  <a:pt x="6053773" y="547113"/>
                  <a:pt x="6053773" y="539864"/>
                </a:cubicBezTo>
                <a:cubicBezTo>
                  <a:pt x="6053773" y="532616"/>
                  <a:pt x="6059662" y="526727"/>
                  <a:pt x="6066910" y="526727"/>
                </a:cubicBezTo>
                <a:close/>
                <a:moveTo>
                  <a:pt x="5100435" y="525368"/>
                </a:moveTo>
                <a:cubicBezTo>
                  <a:pt x="5107683" y="525368"/>
                  <a:pt x="5113572" y="531257"/>
                  <a:pt x="5113572" y="538505"/>
                </a:cubicBezTo>
                <a:cubicBezTo>
                  <a:pt x="5113572" y="541871"/>
                  <a:pt x="5112278" y="544912"/>
                  <a:pt x="5110207" y="547242"/>
                </a:cubicBezTo>
                <a:cubicBezTo>
                  <a:pt x="5164957" y="623090"/>
                  <a:pt x="5214595" y="703662"/>
                  <a:pt x="5257890" y="787211"/>
                </a:cubicBezTo>
                <a:lnTo>
                  <a:pt x="5287595" y="757506"/>
                </a:lnTo>
                <a:cubicBezTo>
                  <a:pt x="5267209" y="718806"/>
                  <a:pt x="5245400" y="680429"/>
                  <a:pt x="5222619" y="643411"/>
                </a:cubicBezTo>
                <a:lnTo>
                  <a:pt x="5221260" y="641210"/>
                </a:lnTo>
                <a:lnTo>
                  <a:pt x="5259702" y="602769"/>
                </a:lnTo>
                <a:lnTo>
                  <a:pt x="5261838" y="606199"/>
                </a:lnTo>
                <a:cubicBezTo>
                  <a:pt x="5298079" y="664508"/>
                  <a:pt x="5331278" y="724242"/>
                  <a:pt x="5360530" y="783716"/>
                </a:cubicBezTo>
                <a:cubicBezTo>
                  <a:pt x="5381693" y="826882"/>
                  <a:pt x="5401560" y="871278"/>
                  <a:pt x="5419552" y="915544"/>
                </a:cubicBezTo>
                <a:lnTo>
                  <a:pt x="5420328" y="917550"/>
                </a:lnTo>
                <a:lnTo>
                  <a:pt x="5379362" y="958515"/>
                </a:lnTo>
                <a:lnTo>
                  <a:pt x="5377551" y="953920"/>
                </a:lnTo>
                <a:cubicBezTo>
                  <a:pt x="5357877" y="903895"/>
                  <a:pt x="5336326" y="854969"/>
                  <a:pt x="5313481" y="808438"/>
                </a:cubicBezTo>
                <a:cubicBezTo>
                  <a:pt x="5312446" y="808697"/>
                  <a:pt x="5311345" y="808826"/>
                  <a:pt x="5310245" y="808826"/>
                </a:cubicBezTo>
                <a:cubicBezTo>
                  <a:pt x="5302221" y="808826"/>
                  <a:pt x="5295684" y="802290"/>
                  <a:pt x="5295684" y="794265"/>
                </a:cubicBezTo>
                <a:cubicBezTo>
                  <a:pt x="5295684" y="786240"/>
                  <a:pt x="5302221" y="779704"/>
                  <a:pt x="5310245" y="779704"/>
                </a:cubicBezTo>
                <a:cubicBezTo>
                  <a:pt x="5318270" y="779704"/>
                  <a:pt x="5324807" y="786240"/>
                  <a:pt x="5324807" y="794265"/>
                </a:cubicBezTo>
                <a:cubicBezTo>
                  <a:pt x="5324807" y="798860"/>
                  <a:pt x="5322606" y="802937"/>
                  <a:pt x="5319306" y="805590"/>
                </a:cubicBezTo>
                <a:cubicBezTo>
                  <a:pt x="5341504" y="850827"/>
                  <a:pt x="5362536" y="898394"/>
                  <a:pt x="5381822" y="946931"/>
                </a:cubicBezTo>
                <a:lnTo>
                  <a:pt x="5412756" y="915997"/>
                </a:lnTo>
                <a:cubicBezTo>
                  <a:pt x="5395089" y="872507"/>
                  <a:pt x="5375544" y="828953"/>
                  <a:pt x="5354706" y="786564"/>
                </a:cubicBezTo>
                <a:cubicBezTo>
                  <a:pt x="5326101" y="728448"/>
                  <a:pt x="5293743" y="670139"/>
                  <a:pt x="5258472" y="613124"/>
                </a:cubicBezTo>
                <a:lnTo>
                  <a:pt x="5229415" y="642181"/>
                </a:lnTo>
                <a:cubicBezTo>
                  <a:pt x="5252195" y="679328"/>
                  <a:pt x="5274069" y="717835"/>
                  <a:pt x="5294390" y="756600"/>
                </a:cubicBezTo>
                <a:lnTo>
                  <a:pt x="5295490" y="758736"/>
                </a:lnTo>
                <a:lnTo>
                  <a:pt x="5256142" y="798083"/>
                </a:lnTo>
                <a:lnTo>
                  <a:pt x="5254136" y="794135"/>
                </a:lnTo>
                <a:cubicBezTo>
                  <a:pt x="5210517" y="709422"/>
                  <a:pt x="5160233" y="627749"/>
                  <a:pt x="5104835" y="550866"/>
                </a:cubicBezTo>
                <a:cubicBezTo>
                  <a:pt x="5103476" y="551384"/>
                  <a:pt x="5101988" y="551708"/>
                  <a:pt x="5100435" y="551708"/>
                </a:cubicBezTo>
                <a:lnTo>
                  <a:pt x="5100435" y="551643"/>
                </a:lnTo>
                <a:cubicBezTo>
                  <a:pt x="5093186" y="551643"/>
                  <a:pt x="5087297" y="545754"/>
                  <a:pt x="5087297" y="538505"/>
                </a:cubicBezTo>
                <a:cubicBezTo>
                  <a:pt x="5087297" y="531257"/>
                  <a:pt x="5093186" y="525368"/>
                  <a:pt x="5100435" y="525368"/>
                </a:cubicBezTo>
                <a:close/>
                <a:moveTo>
                  <a:pt x="949326" y="525368"/>
                </a:moveTo>
                <a:cubicBezTo>
                  <a:pt x="956575" y="525368"/>
                  <a:pt x="962464" y="531257"/>
                  <a:pt x="962464" y="538505"/>
                </a:cubicBezTo>
                <a:cubicBezTo>
                  <a:pt x="962464" y="545754"/>
                  <a:pt x="956575" y="551643"/>
                  <a:pt x="949326" y="551643"/>
                </a:cubicBezTo>
                <a:lnTo>
                  <a:pt x="949391" y="551708"/>
                </a:lnTo>
                <a:cubicBezTo>
                  <a:pt x="948420" y="551708"/>
                  <a:pt x="947449" y="551578"/>
                  <a:pt x="946543" y="551384"/>
                </a:cubicBezTo>
                <a:cubicBezTo>
                  <a:pt x="912438" y="630921"/>
                  <a:pt x="881697" y="712916"/>
                  <a:pt x="855034" y="795495"/>
                </a:cubicBezTo>
                <a:cubicBezTo>
                  <a:pt x="859241" y="798018"/>
                  <a:pt x="862088" y="802613"/>
                  <a:pt x="862088" y="807920"/>
                </a:cubicBezTo>
                <a:cubicBezTo>
                  <a:pt x="862088" y="815945"/>
                  <a:pt x="855552" y="822481"/>
                  <a:pt x="847527" y="822481"/>
                </a:cubicBezTo>
                <a:cubicBezTo>
                  <a:pt x="839502" y="822481"/>
                  <a:pt x="832966" y="815945"/>
                  <a:pt x="832966" y="807920"/>
                </a:cubicBezTo>
                <a:cubicBezTo>
                  <a:pt x="832966" y="799895"/>
                  <a:pt x="839502" y="793359"/>
                  <a:pt x="847527" y="793359"/>
                </a:cubicBezTo>
                <a:cubicBezTo>
                  <a:pt x="847980" y="793359"/>
                  <a:pt x="848369" y="793488"/>
                  <a:pt x="848822" y="793488"/>
                </a:cubicBezTo>
                <a:cubicBezTo>
                  <a:pt x="875549" y="710587"/>
                  <a:pt x="906484" y="628267"/>
                  <a:pt x="940719" y="548407"/>
                </a:cubicBezTo>
                <a:cubicBezTo>
                  <a:pt x="938001" y="546013"/>
                  <a:pt x="936189" y="542453"/>
                  <a:pt x="936189" y="538505"/>
                </a:cubicBezTo>
                <a:cubicBezTo>
                  <a:pt x="936189" y="531257"/>
                  <a:pt x="942078" y="525368"/>
                  <a:pt x="949326" y="525368"/>
                </a:cubicBezTo>
                <a:close/>
                <a:moveTo>
                  <a:pt x="1847720" y="525109"/>
                </a:moveTo>
                <a:cubicBezTo>
                  <a:pt x="1854968" y="525109"/>
                  <a:pt x="1860857" y="530998"/>
                  <a:pt x="1860857" y="538246"/>
                </a:cubicBezTo>
                <a:cubicBezTo>
                  <a:pt x="1860857" y="545495"/>
                  <a:pt x="1854968" y="551384"/>
                  <a:pt x="1847720" y="551384"/>
                </a:cubicBezTo>
                <a:cubicBezTo>
                  <a:pt x="1845779" y="551384"/>
                  <a:pt x="1843966" y="550931"/>
                  <a:pt x="1842284" y="550154"/>
                </a:cubicBezTo>
                <a:cubicBezTo>
                  <a:pt x="1824487" y="577400"/>
                  <a:pt x="1807272" y="605163"/>
                  <a:pt x="1790834" y="633121"/>
                </a:cubicBezTo>
                <a:cubicBezTo>
                  <a:pt x="1792129" y="635192"/>
                  <a:pt x="1792905" y="637586"/>
                  <a:pt x="1792905" y="640175"/>
                </a:cubicBezTo>
                <a:cubicBezTo>
                  <a:pt x="1792905" y="643799"/>
                  <a:pt x="1791433" y="647083"/>
                  <a:pt x="1789055" y="649462"/>
                </a:cubicBezTo>
                <a:lnTo>
                  <a:pt x="1779800" y="653299"/>
                </a:lnTo>
                <a:lnTo>
                  <a:pt x="1770546" y="649462"/>
                </a:lnTo>
                <a:cubicBezTo>
                  <a:pt x="1768168" y="647083"/>
                  <a:pt x="1766695" y="643799"/>
                  <a:pt x="1766695" y="640175"/>
                </a:cubicBezTo>
                <a:cubicBezTo>
                  <a:pt x="1766695" y="632927"/>
                  <a:pt x="1772584" y="627037"/>
                  <a:pt x="1779832" y="627037"/>
                </a:cubicBezTo>
                <a:cubicBezTo>
                  <a:pt x="1782098" y="627037"/>
                  <a:pt x="1784169" y="627620"/>
                  <a:pt x="1786045" y="628655"/>
                </a:cubicBezTo>
                <a:cubicBezTo>
                  <a:pt x="1802418" y="600827"/>
                  <a:pt x="1819504" y="573193"/>
                  <a:pt x="1837236" y="546142"/>
                </a:cubicBezTo>
                <a:cubicBezTo>
                  <a:pt x="1835618" y="543942"/>
                  <a:pt x="1834583" y="541223"/>
                  <a:pt x="1834583" y="538246"/>
                </a:cubicBezTo>
                <a:cubicBezTo>
                  <a:pt x="1834583" y="530998"/>
                  <a:pt x="1840472" y="525109"/>
                  <a:pt x="1847720" y="525109"/>
                </a:cubicBezTo>
                <a:close/>
                <a:moveTo>
                  <a:pt x="1003947" y="523103"/>
                </a:moveTo>
                <a:cubicBezTo>
                  <a:pt x="999481" y="523103"/>
                  <a:pt x="995857" y="526727"/>
                  <a:pt x="995857" y="531193"/>
                </a:cubicBezTo>
                <a:cubicBezTo>
                  <a:pt x="995857" y="535658"/>
                  <a:pt x="999481" y="539282"/>
                  <a:pt x="1003947" y="539282"/>
                </a:cubicBezTo>
                <a:cubicBezTo>
                  <a:pt x="1008412" y="539282"/>
                  <a:pt x="1012036" y="535658"/>
                  <a:pt x="1012036" y="531193"/>
                </a:cubicBezTo>
                <a:cubicBezTo>
                  <a:pt x="1012036" y="526727"/>
                  <a:pt x="1008412" y="523103"/>
                  <a:pt x="1003947" y="523103"/>
                </a:cubicBezTo>
                <a:close/>
                <a:moveTo>
                  <a:pt x="5905638" y="522067"/>
                </a:moveTo>
                <a:cubicBezTo>
                  <a:pt x="5901172" y="522067"/>
                  <a:pt x="5897548" y="525691"/>
                  <a:pt x="5897548" y="530157"/>
                </a:cubicBezTo>
                <a:cubicBezTo>
                  <a:pt x="5897548" y="534622"/>
                  <a:pt x="5901172" y="538246"/>
                  <a:pt x="5905638" y="538246"/>
                </a:cubicBezTo>
                <a:cubicBezTo>
                  <a:pt x="5910103" y="538246"/>
                  <a:pt x="5913727" y="534622"/>
                  <a:pt x="5913727" y="530157"/>
                </a:cubicBezTo>
                <a:cubicBezTo>
                  <a:pt x="5913727" y="525691"/>
                  <a:pt x="5910103" y="522067"/>
                  <a:pt x="5905638" y="522067"/>
                </a:cubicBezTo>
                <a:close/>
                <a:moveTo>
                  <a:pt x="3838269" y="521226"/>
                </a:moveTo>
                <a:cubicBezTo>
                  <a:pt x="3845517" y="521226"/>
                  <a:pt x="3851407" y="527115"/>
                  <a:pt x="3851407" y="534363"/>
                </a:cubicBezTo>
                <a:cubicBezTo>
                  <a:pt x="3851407" y="535075"/>
                  <a:pt x="3851342" y="535787"/>
                  <a:pt x="3851213" y="536499"/>
                </a:cubicBezTo>
                <a:cubicBezTo>
                  <a:pt x="3899686" y="549054"/>
                  <a:pt x="3947575" y="564780"/>
                  <a:pt x="3994042" y="583483"/>
                </a:cubicBezTo>
                <a:cubicBezTo>
                  <a:pt x="3996436" y="580377"/>
                  <a:pt x="4000190" y="578371"/>
                  <a:pt x="4004397" y="578371"/>
                </a:cubicBezTo>
                <a:cubicBezTo>
                  <a:pt x="4011645" y="578371"/>
                  <a:pt x="4017534" y="584260"/>
                  <a:pt x="4017534" y="591508"/>
                </a:cubicBezTo>
                <a:cubicBezTo>
                  <a:pt x="4017534" y="598756"/>
                  <a:pt x="4011645" y="604646"/>
                  <a:pt x="4004397" y="604646"/>
                </a:cubicBezTo>
                <a:cubicBezTo>
                  <a:pt x="3997149" y="604646"/>
                  <a:pt x="3991259" y="598756"/>
                  <a:pt x="3991259" y="591508"/>
                </a:cubicBezTo>
                <a:cubicBezTo>
                  <a:pt x="3991259" y="590796"/>
                  <a:pt x="3991324" y="590084"/>
                  <a:pt x="3991453" y="589372"/>
                </a:cubicBezTo>
                <a:cubicBezTo>
                  <a:pt x="3944922" y="570734"/>
                  <a:pt x="3897032" y="555008"/>
                  <a:pt x="3848559" y="542518"/>
                </a:cubicBezTo>
                <a:cubicBezTo>
                  <a:pt x="3846100" y="545559"/>
                  <a:pt x="3842476" y="547566"/>
                  <a:pt x="3838269" y="547566"/>
                </a:cubicBezTo>
                <a:cubicBezTo>
                  <a:pt x="3831021" y="547566"/>
                  <a:pt x="3825132" y="541676"/>
                  <a:pt x="3825132" y="534428"/>
                </a:cubicBezTo>
                <a:cubicBezTo>
                  <a:pt x="3825132" y="527180"/>
                  <a:pt x="3831021" y="521291"/>
                  <a:pt x="3838269" y="521291"/>
                </a:cubicBezTo>
                <a:close/>
                <a:moveTo>
                  <a:pt x="6011384" y="520967"/>
                </a:moveTo>
                <a:cubicBezTo>
                  <a:pt x="6006919" y="520967"/>
                  <a:pt x="6003294" y="524591"/>
                  <a:pt x="6003294" y="529056"/>
                </a:cubicBezTo>
                <a:cubicBezTo>
                  <a:pt x="6003294" y="533522"/>
                  <a:pt x="6006919" y="537146"/>
                  <a:pt x="6011384" y="537146"/>
                </a:cubicBezTo>
                <a:cubicBezTo>
                  <a:pt x="6015849" y="537146"/>
                  <a:pt x="6019474" y="533522"/>
                  <a:pt x="6019474" y="529056"/>
                </a:cubicBezTo>
                <a:cubicBezTo>
                  <a:pt x="6019474" y="524591"/>
                  <a:pt x="6015849" y="520967"/>
                  <a:pt x="6011384" y="520967"/>
                </a:cubicBezTo>
                <a:close/>
                <a:moveTo>
                  <a:pt x="3298664" y="519867"/>
                </a:moveTo>
                <a:cubicBezTo>
                  <a:pt x="3294198" y="519867"/>
                  <a:pt x="3290574" y="523491"/>
                  <a:pt x="3290574" y="527956"/>
                </a:cubicBezTo>
                <a:cubicBezTo>
                  <a:pt x="3290574" y="532422"/>
                  <a:pt x="3294198" y="536046"/>
                  <a:pt x="3298664" y="536046"/>
                </a:cubicBezTo>
                <a:cubicBezTo>
                  <a:pt x="3303129" y="536046"/>
                  <a:pt x="3306753" y="532422"/>
                  <a:pt x="3306753" y="527956"/>
                </a:cubicBezTo>
                <a:cubicBezTo>
                  <a:pt x="3306753" y="523491"/>
                  <a:pt x="3303129" y="519867"/>
                  <a:pt x="3298664" y="519867"/>
                </a:cubicBezTo>
                <a:close/>
                <a:moveTo>
                  <a:pt x="2922208" y="519867"/>
                </a:moveTo>
                <a:cubicBezTo>
                  <a:pt x="2917742" y="519867"/>
                  <a:pt x="2914118" y="523491"/>
                  <a:pt x="2914118" y="527956"/>
                </a:cubicBezTo>
                <a:cubicBezTo>
                  <a:pt x="2914118" y="532422"/>
                  <a:pt x="2917742" y="536046"/>
                  <a:pt x="2922208" y="536046"/>
                </a:cubicBezTo>
                <a:cubicBezTo>
                  <a:pt x="2926673" y="536046"/>
                  <a:pt x="2930297" y="532422"/>
                  <a:pt x="2930297" y="527956"/>
                </a:cubicBezTo>
                <a:cubicBezTo>
                  <a:pt x="2930297" y="523491"/>
                  <a:pt x="2926673" y="519867"/>
                  <a:pt x="2922208" y="519867"/>
                </a:cubicBezTo>
                <a:close/>
                <a:moveTo>
                  <a:pt x="6312251" y="516631"/>
                </a:moveTo>
                <a:cubicBezTo>
                  <a:pt x="6307786" y="516631"/>
                  <a:pt x="6304162" y="520255"/>
                  <a:pt x="6304162" y="524721"/>
                </a:cubicBezTo>
                <a:cubicBezTo>
                  <a:pt x="6304162" y="529186"/>
                  <a:pt x="6307786" y="532810"/>
                  <a:pt x="6312251" y="532810"/>
                </a:cubicBezTo>
                <a:cubicBezTo>
                  <a:pt x="6316717" y="532810"/>
                  <a:pt x="6320341" y="529186"/>
                  <a:pt x="6320341" y="524721"/>
                </a:cubicBezTo>
                <a:cubicBezTo>
                  <a:pt x="6320341" y="520255"/>
                  <a:pt x="6316717" y="516631"/>
                  <a:pt x="6312251" y="516631"/>
                </a:cubicBezTo>
                <a:close/>
                <a:moveTo>
                  <a:pt x="5905767" y="515466"/>
                </a:moveTo>
                <a:cubicBezTo>
                  <a:pt x="5913792" y="515466"/>
                  <a:pt x="5920328" y="522002"/>
                  <a:pt x="5920328" y="530027"/>
                </a:cubicBezTo>
                <a:cubicBezTo>
                  <a:pt x="5920328" y="534234"/>
                  <a:pt x="5918516" y="537987"/>
                  <a:pt x="5915669" y="540641"/>
                </a:cubicBezTo>
                <a:cubicBezTo>
                  <a:pt x="5957152" y="627296"/>
                  <a:pt x="5994235" y="716928"/>
                  <a:pt x="6025816" y="807078"/>
                </a:cubicBezTo>
                <a:lnTo>
                  <a:pt x="6026463" y="809020"/>
                </a:lnTo>
                <a:lnTo>
                  <a:pt x="5984657" y="850827"/>
                </a:lnTo>
                <a:lnTo>
                  <a:pt x="5982974" y="845908"/>
                </a:lnTo>
                <a:cubicBezTo>
                  <a:pt x="5961682" y="783457"/>
                  <a:pt x="5937802" y="721523"/>
                  <a:pt x="5912109" y="661596"/>
                </a:cubicBezTo>
                <a:cubicBezTo>
                  <a:pt x="5911139" y="661790"/>
                  <a:pt x="5910168" y="661919"/>
                  <a:pt x="5909197" y="661919"/>
                </a:cubicBezTo>
                <a:cubicBezTo>
                  <a:pt x="5901949" y="661919"/>
                  <a:pt x="5896060" y="656030"/>
                  <a:pt x="5896060" y="648782"/>
                </a:cubicBezTo>
                <a:cubicBezTo>
                  <a:pt x="5896060" y="641534"/>
                  <a:pt x="5901949" y="635644"/>
                  <a:pt x="5909197" y="635644"/>
                </a:cubicBezTo>
                <a:cubicBezTo>
                  <a:pt x="5916445" y="635644"/>
                  <a:pt x="5922335" y="641534"/>
                  <a:pt x="5922335" y="648782"/>
                </a:cubicBezTo>
                <a:lnTo>
                  <a:pt x="5922464" y="648717"/>
                </a:lnTo>
                <a:cubicBezTo>
                  <a:pt x="5922464" y="652665"/>
                  <a:pt x="5920652" y="656160"/>
                  <a:pt x="5917934" y="658554"/>
                </a:cubicBezTo>
                <a:cubicBezTo>
                  <a:pt x="5943109" y="717187"/>
                  <a:pt x="5966536" y="777697"/>
                  <a:pt x="5987504" y="838854"/>
                </a:cubicBezTo>
                <a:lnTo>
                  <a:pt x="6019086" y="807273"/>
                </a:lnTo>
                <a:cubicBezTo>
                  <a:pt x="5987763" y="718158"/>
                  <a:pt x="5951069" y="629561"/>
                  <a:pt x="5910038" y="543877"/>
                </a:cubicBezTo>
                <a:cubicBezTo>
                  <a:pt x="5908680" y="544265"/>
                  <a:pt x="5907256" y="544588"/>
                  <a:pt x="5905767" y="544588"/>
                </a:cubicBezTo>
                <a:cubicBezTo>
                  <a:pt x="5897742" y="544588"/>
                  <a:pt x="5891206" y="538052"/>
                  <a:pt x="5891206" y="530027"/>
                </a:cubicBezTo>
                <a:cubicBezTo>
                  <a:pt x="5891206" y="522002"/>
                  <a:pt x="5897742" y="515466"/>
                  <a:pt x="5905767" y="515466"/>
                </a:cubicBezTo>
                <a:close/>
                <a:moveTo>
                  <a:pt x="6011319" y="514495"/>
                </a:moveTo>
                <a:cubicBezTo>
                  <a:pt x="6019344" y="514495"/>
                  <a:pt x="6025880" y="521031"/>
                  <a:pt x="6025880" y="529056"/>
                </a:cubicBezTo>
                <a:lnTo>
                  <a:pt x="6025945" y="528991"/>
                </a:lnTo>
                <a:cubicBezTo>
                  <a:pt x="6025945" y="534104"/>
                  <a:pt x="6023356" y="538570"/>
                  <a:pt x="6019409" y="541158"/>
                </a:cubicBezTo>
                <a:cubicBezTo>
                  <a:pt x="6019409" y="541223"/>
                  <a:pt x="6019474" y="541288"/>
                  <a:pt x="6019474" y="541288"/>
                </a:cubicBezTo>
                <a:cubicBezTo>
                  <a:pt x="6030734" y="565945"/>
                  <a:pt x="6042060" y="591572"/>
                  <a:pt x="6052997" y="617524"/>
                </a:cubicBezTo>
                <a:lnTo>
                  <a:pt x="6053838" y="619530"/>
                </a:lnTo>
                <a:lnTo>
                  <a:pt x="6017791" y="655577"/>
                </a:lnTo>
                <a:cubicBezTo>
                  <a:pt x="6036041" y="699714"/>
                  <a:pt x="6053255" y="744821"/>
                  <a:pt x="6069046" y="789799"/>
                </a:cubicBezTo>
                <a:cubicBezTo>
                  <a:pt x="6069952" y="789669"/>
                  <a:pt x="6070858" y="789540"/>
                  <a:pt x="6071764" y="789540"/>
                </a:cubicBezTo>
                <a:cubicBezTo>
                  <a:pt x="6079789" y="789540"/>
                  <a:pt x="6086325" y="796076"/>
                  <a:pt x="6086325" y="804101"/>
                </a:cubicBezTo>
                <a:cubicBezTo>
                  <a:pt x="6086325" y="812126"/>
                  <a:pt x="6079789" y="818662"/>
                  <a:pt x="6071764" y="818662"/>
                </a:cubicBezTo>
                <a:cubicBezTo>
                  <a:pt x="6063739" y="818662"/>
                  <a:pt x="6057203" y="812126"/>
                  <a:pt x="6057203" y="804101"/>
                </a:cubicBezTo>
                <a:cubicBezTo>
                  <a:pt x="6057203" y="799312"/>
                  <a:pt x="6059533" y="795106"/>
                  <a:pt x="6063092" y="792452"/>
                </a:cubicBezTo>
                <a:cubicBezTo>
                  <a:pt x="6046978" y="746762"/>
                  <a:pt x="6029505" y="700878"/>
                  <a:pt x="6010931" y="656095"/>
                </a:cubicBezTo>
                <a:lnTo>
                  <a:pt x="6010090" y="654088"/>
                </a:lnTo>
                <a:lnTo>
                  <a:pt x="6046137" y="618041"/>
                </a:lnTo>
                <a:cubicBezTo>
                  <a:pt x="6035458" y="592867"/>
                  <a:pt x="6024521" y="567951"/>
                  <a:pt x="6013519" y="544006"/>
                </a:cubicBezTo>
                <a:cubicBezTo>
                  <a:pt x="6013390" y="543812"/>
                  <a:pt x="6013390" y="543617"/>
                  <a:pt x="6013390" y="543423"/>
                </a:cubicBezTo>
                <a:cubicBezTo>
                  <a:pt x="6012678" y="543488"/>
                  <a:pt x="6012031" y="543617"/>
                  <a:pt x="6011319" y="543617"/>
                </a:cubicBezTo>
                <a:cubicBezTo>
                  <a:pt x="6003294" y="543617"/>
                  <a:pt x="5996758" y="537081"/>
                  <a:pt x="5996758" y="529056"/>
                </a:cubicBezTo>
                <a:cubicBezTo>
                  <a:pt x="5996758" y="521031"/>
                  <a:pt x="6003294" y="514495"/>
                  <a:pt x="6011319" y="514495"/>
                </a:cubicBezTo>
                <a:close/>
                <a:moveTo>
                  <a:pt x="3298664" y="513395"/>
                </a:moveTo>
                <a:cubicBezTo>
                  <a:pt x="3306689" y="513395"/>
                  <a:pt x="3313225" y="519931"/>
                  <a:pt x="3313225" y="527956"/>
                </a:cubicBezTo>
                <a:cubicBezTo>
                  <a:pt x="3313225" y="535981"/>
                  <a:pt x="3306689" y="542517"/>
                  <a:pt x="3298664" y="542517"/>
                </a:cubicBezTo>
                <a:cubicBezTo>
                  <a:pt x="3294263" y="542517"/>
                  <a:pt x="3290380" y="540511"/>
                  <a:pt x="3287727" y="537470"/>
                </a:cubicBezTo>
                <a:cubicBezTo>
                  <a:pt x="3245273" y="547565"/>
                  <a:pt x="3203078" y="560314"/>
                  <a:pt x="3161983" y="575199"/>
                </a:cubicBezTo>
                <a:cubicBezTo>
                  <a:pt x="3161077" y="581541"/>
                  <a:pt x="3155640" y="586395"/>
                  <a:pt x="3149039" y="586395"/>
                </a:cubicBezTo>
                <a:cubicBezTo>
                  <a:pt x="3141791" y="586395"/>
                  <a:pt x="3135902" y="580506"/>
                  <a:pt x="3135902" y="573258"/>
                </a:cubicBezTo>
                <a:cubicBezTo>
                  <a:pt x="3135902" y="566009"/>
                  <a:pt x="3141791" y="560120"/>
                  <a:pt x="3149039" y="560120"/>
                </a:cubicBezTo>
                <a:lnTo>
                  <a:pt x="3149039" y="560056"/>
                </a:lnTo>
                <a:cubicBezTo>
                  <a:pt x="3154670" y="560056"/>
                  <a:pt x="3159459" y="563550"/>
                  <a:pt x="3161336" y="568533"/>
                </a:cubicBezTo>
                <a:cubicBezTo>
                  <a:pt x="3201654" y="554037"/>
                  <a:pt x="3243008" y="541547"/>
                  <a:pt x="3284620" y="531580"/>
                </a:cubicBezTo>
                <a:cubicBezTo>
                  <a:pt x="3284297" y="530415"/>
                  <a:pt x="3284103" y="529251"/>
                  <a:pt x="3284103" y="527956"/>
                </a:cubicBezTo>
                <a:cubicBezTo>
                  <a:pt x="3284103" y="519931"/>
                  <a:pt x="3290639" y="513395"/>
                  <a:pt x="3298664" y="513395"/>
                </a:cubicBezTo>
                <a:close/>
                <a:moveTo>
                  <a:pt x="3427579" y="509641"/>
                </a:moveTo>
                <a:lnTo>
                  <a:pt x="3427593" y="509674"/>
                </a:lnTo>
                <a:lnTo>
                  <a:pt x="3427579" y="509706"/>
                </a:lnTo>
                <a:close/>
                <a:moveTo>
                  <a:pt x="808180" y="504788"/>
                </a:moveTo>
                <a:cubicBezTo>
                  <a:pt x="803714" y="504788"/>
                  <a:pt x="800090" y="508412"/>
                  <a:pt x="800090" y="512878"/>
                </a:cubicBezTo>
                <a:cubicBezTo>
                  <a:pt x="800090" y="517343"/>
                  <a:pt x="803714" y="520967"/>
                  <a:pt x="808180" y="520967"/>
                </a:cubicBezTo>
                <a:cubicBezTo>
                  <a:pt x="812645" y="520967"/>
                  <a:pt x="816269" y="517343"/>
                  <a:pt x="816269" y="512878"/>
                </a:cubicBezTo>
                <a:cubicBezTo>
                  <a:pt x="816269" y="508412"/>
                  <a:pt x="812645" y="504788"/>
                  <a:pt x="808180" y="504788"/>
                </a:cubicBezTo>
                <a:close/>
                <a:moveTo>
                  <a:pt x="3185409" y="503688"/>
                </a:moveTo>
                <a:cubicBezTo>
                  <a:pt x="3180944" y="503688"/>
                  <a:pt x="3177320" y="507312"/>
                  <a:pt x="3177320" y="511777"/>
                </a:cubicBezTo>
                <a:cubicBezTo>
                  <a:pt x="3177320" y="516243"/>
                  <a:pt x="3180944" y="519867"/>
                  <a:pt x="3185409" y="519867"/>
                </a:cubicBezTo>
                <a:cubicBezTo>
                  <a:pt x="3189875" y="519867"/>
                  <a:pt x="3193499" y="516243"/>
                  <a:pt x="3193499" y="511777"/>
                </a:cubicBezTo>
                <a:cubicBezTo>
                  <a:pt x="3193499" y="507312"/>
                  <a:pt x="3189875" y="503688"/>
                  <a:pt x="3185409" y="503688"/>
                </a:cubicBezTo>
                <a:close/>
                <a:moveTo>
                  <a:pt x="3442140" y="501552"/>
                </a:moveTo>
                <a:cubicBezTo>
                  <a:pt x="3437675" y="501552"/>
                  <a:pt x="3434051" y="505176"/>
                  <a:pt x="3434051" y="509641"/>
                </a:cubicBezTo>
                <a:cubicBezTo>
                  <a:pt x="3434051" y="514107"/>
                  <a:pt x="3437675" y="517731"/>
                  <a:pt x="3442140" y="517731"/>
                </a:cubicBezTo>
                <a:cubicBezTo>
                  <a:pt x="3446606" y="517731"/>
                  <a:pt x="3450230" y="514107"/>
                  <a:pt x="3450230" y="509641"/>
                </a:cubicBezTo>
                <a:cubicBezTo>
                  <a:pt x="3450230" y="505176"/>
                  <a:pt x="3446606" y="501552"/>
                  <a:pt x="3442140" y="501552"/>
                </a:cubicBezTo>
                <a:close/>
                <a:moveTo>
                  <a:pt x="1645740" y="500193"/>
                </a:moveTo>
                <a:lnTo>
                  <a:pt x="1684376" y="538829"/>
                </a:lnTo>
                <a:lnTo>
                  <a:pt x="1683081" y="540964"/>
                </a:lnTo>
                <a:cubicBezTo>
                  <a:pt x="1617006" y="650594"/>
                  <a:pt x="1560379" y="766437"/>
                  <a:pt x="1514754" y="885191"/>
                </a:cubicBezTo>
                <a:lnTo>
                  <a:pt x="1512942" y="889851"/>
                </a:lnTo>
                <a:lnTo>
                  <a:pt x="1477024" y="853933"/>
                </a:lnTo>
                <a:cubicBezTo>
                  <a:pt x="1458515" y="900982"/>
                  <a:pt x="1441624" y="948613"/>
                  <a:pt x="1426804" y="995662"/>
                </a:cubicBezTo>
                <a:cubicBezTo>
                  <a:pt x="1431529" y="998121"/>
                  <a:pt x="1434764" y="1002975"/>
                  <a:pt x="1434764" y="1008606"/>
                </a:cubicBezTo>
                <a:cubicBezTo>
                  <a:pt x="1434764" y="1016630"/>
                  <a:pt x="1428228" y="1023167"/>
                  <a:pt x="1420203" y="1023167"/>
                </a:cubicBezTo>
                <a:cubicBezTo>
                  <a:pt x="1412178" y="1023167"/>
                  <a:pt x="1405642" y="1016630"/>
                  <a:pt x="1405642" y="1008606"/>
                </a:cubicBezTo>
                <a:cubicBezTo>
                  <a:pt x="1405642" y="1000581"/>
                  <a:pt x="1412178" y="994044"/>
                  <a:pt x="1420203" y="994044"/>
                </a:cubicBezTo>
                <a:cubicBezTo>
                  <a:pt x="1420333" y="994044"/>
                  <a:pt x="1420397" y="994044"/>
                  <a:pt x="1420527" y="994044"/>
                </a:cubicBezTo>
                <a:cubicBezTo>
                  <a:pt x="1435929" y="945248"/>
                  <a:pt x="1453532" y="895805"/>
                  <a:pt x="1472818" y="846944"/>
                </a:cubicBezTo>
                <a:lnTo>
                  <a:pt x="1474630" y="842349"/>
                </a:lnTo>
                <a:lnTo>
                  <a:pt x="1510483" y="878202"/>
                </a:lnTo>
                <a:cubicBezTo>
                  <a:pt x="1555590" y="761518"/>
                  <a:pt x="1611311" y="647682"/>
                  <a:pt x="1676221" y="539799"/>
                </a:cubicBezTo>
                <a:lnTo>
                  <a:pt x="1646970" y="510548"/>
                </a:lnTo>
                <a:cubicBezTo>
                  <a:pt x="1612670" y="567110"/>
                  <a:pt x="1580441" y="626002"/>
                  <a:pt x="1551125" y="685735"/>
                </a:cubicBezTo>
                <a:cubicBezTo>
                  <a:pt x="1555137" y="688324"/>
                  <a:pt x="1557790" y="692789"/>
                  <a:pt x="1557790" y="697902"/>
                </a:cubicBezTo>
                <a:cubicBezTo>
                  <a:pt x="1557790" y="705927"/>
                  <a:pt x="1551254" y="712463"/>
                  <a:pt x="1543229" y="712463"/>
                </a:cubicBezTo>
                <a:cubicBezTo>
                  <a:pt x="1535204" y="712463"/>
                  <a:pt x="1528668" y="705927"/>
                  <a:pt x="1528668" y="697902"/>
                </a:cubicBezTo>
                <a:cubicBezTo>
                  <a:pt x="1528668" y="689877"/>
                  <a:pt x="1535204" y="683341"/>
                  <a:pt x="1543229" y="683341"/>
                </a:cubicBezTo>
                <a:cubicBezTo>
                  <a:pt x="1543812" y="683341"/>
                  <a:pt x="1544394" y="683470"/>
                  <a:pt x="1544977" y="683535"/>
                </a:cubicBezTo>
                <a:cubicBezTo>
                  <a:pt x="1575070" y="622119"/>
                  <a:pt x="1608204" y="561609"/>
                  <a:pt x="1643604" y="503623"/>
                </a:cubicBezTo>
                <a:lnTo>
                  <a:pt x="1643604" y="503688"/>
                </a:lnTo>
                <a:close/>
                <a:moveTo>
                  <a:pt x="2039928" y="497216"/>
                </a:moveTo>
                <a:cubicBezTo>
                  <a:pt x="2035462" y="497216"/>
                  <a:pt x="2031838" y="500840"/>
                  <a:pt x="2031838" y="505306"/>
                </a:cubicBezTo>
                <a:cubicBezTo>
                  <a:pt x="2031838" y="509771"/>
                  <a:pt x="2035462" y="513395"/>
                  <a:pt x="2039928" y="513395"/>
                </a:cubicBezTo>
                <a:cubicBezTo>
                  <a:pt x="2044393" y="513395"/>
                  <a:pt x="2048018" y="509771"/>
                  <a:pt x="2048018" y="505306"/>
                </a:cubicBezTo>
                <a:cubicBezTo>
                  <a:pt x="2048018" y="500840"/>
                  <a:pt x="2044393" y="497216"/>
                  <a:pt x="2039928" y="497216"/>
                </a:cubicBezTo>
                <a:close/>
                <a:moveTo>
                  <a:pt x="2975210" y="496310"/>
                </a:moveTo>
                <a:lnTo>
                  <a:pt x="3014817" y="535916"/>
                </a:lnTo>
                <a:lnTo>
                  <a:pt x="3010740" y="537923"/>
                </a:lnTo>
                <a:cubicBezTo>
                  <a:pt x="2982588" y="551513"/>
                  <a:pt x="2954695" y="566463"/>
                  <a:pt x="2927579" y="582189"/>
                </a:cubicBezTo>
                <a:cubicBezTo>
                  <a:pt x="2927709" y="582965"/>
                  <a:pt x="2927838" y="583742"/>
                  <a:pt x="2927838" y="584583"/>
                </a:cubicBezTo>
                <a:cubicBezTo>
                  <a:pt x="2927838" y="591831"/>
                  <a:pt x="2921949" y="597721"/>
                  <a:pt x="2914701" y="597721"/>
                </a:cubicBezTo>
                <a:cubicBezTo>
                  <a:pt x="2907452" y="597721"/>
                  <a:pt x="2901563" y="591831"/>
                  <a:pt x="2901563" y="584583"/>
                </a:cubicBezTo>
                <a:cubicBezTo>
                  <a:pt x="2901563" y="577335"/>
                  <a:pt x="2907452" y="571446"/>
                  <a:pt x="2914701" y="571446"/>
                </a:cubicBezTo>
                <a:cubicBezTo>
                  <a:pt x="2918842" y="571446"/>
                  <a:pt x="2922466" y="573387"/>
                  <a:pt x="2924861" y="576364"/>
                </a:cubicBezTo>
                <a:cubicBezTo>
                  <a:pt x="2950618" y="561415"/>
                  <a:pt x="2977152" y="547177"/>
                  <a:pt x="3003880" y="534104"/>
                </a:cubicBezTo>
                <a:lnTo>
                  <a:pt x="2974046" y="504270"/>
                </a:lnTo>
                <a:cubicBezTo>
                  <a:pt x="2959614" y="511454"/>
                  <a:pt x="2947512" y="517796"/>
                  <a:pt x="2936186" y="523944"/>
                </a:cubicBezTo>
                <a:cubicBezTo>
                  <a:pt x="2936575" y="525238"/>
                  <a:pt x="2936834" y="526597"/>
                  <a:pt x="2936834" y="528021"/>
                </a:cubicBezTo>
                <a:cubicBezTo>
                  <a:pt x="2936834" y="536046"/>
                  <a:pt x="2930297" y="542582"/>
                  <a:pt x="2922272" y="542582"/>
                </a:cubicBezTo>
                <a:cubicBezTo>
                  <a:pt x="2914248" y="542582"/>
                  <a:pt x="2907711" y="536046"/>
                  <a:pt x="2907711" y="528021"/>
                </a:cubicBezTo>
                <a:cubicBezTo>
                  <a:pt x="2907711" y="519996"/>
                  <a:pt x="2914248" y="513460"/>
                  <a:pt x="2922272" y="513460"/>
                </a:cubicBezTo>
                <a:cubicBezTo>
                  <a:pt x="2926544" y="513460"/>
                  <a:pt x="2930362" y="515337"/>
                  <a:pt x="2933015" y="518314"/>
                </a:cubicBezTo>
                <a:cubicBezTo>
                  <a:pt x="2944988" y="511777"/>
                  <a:pt x="2957802" y="505111"/>
                  <a:pt x="2973204" y="497410"/>
                </a:cubicBezTo>
                <a:lnTo>
                  <a:pt x="2973140" y="497345"/>
                </a:lnTo>
                <a:close/>
                <a:moveTo>
                  <a:pt x="4703529" y="495598"/>
                </a:moveTo>
                <a:cubicBezTo>
                  <a:pt x="4699063" y="495598"/>
                  <a:pt x="4695439" y="499222"/>
                  <a:pt x="4695439" y="503687"/>
                </a:cubicBezTo>
                <a:cubicBezTo>
                  <a:pt x="4695439" y="508153"/>
                  <a:pt x="4699063" y="511777"/>
                  <a:pt x="4703529" y="511777"/>
                </a:cubicBezTo>
                <a:cubicBezTo>
                  <a:pt x="4707994" y="511777"/>
                  <a:pt x="4711618" y="508153"/>
                  <a:pt x="4711618" y="503687"/>
                </a:cubicBezTo>
                <a:cubicBezTo>
                  <a:pt x="4711618" y="499222"/>
                  <a:pt x="4707994" y="495598"/>
                  <a:pt x="4703529" y="495598"/>
                </a:cubicBezTo>
                <a:close/>
                <a:moveTo>
                  <a:pt x="3442140" y="495145"/>
                </a:moveTo>
                <a:cubicBezTo>
                  <a:pt x="3448094" y="495145"/>
                  <a:pt x="3453206" y="498769"/>
                  <a:pt x="3455472" y="503946"/>
                </a:cubicBezTo>
                <a:cubicBezTo>
                  <a:pt x="3489318" y="500969"/>
                  <a:pt x="3523877" y="499481"/>
                  <a:pt x="3558047" y="499481"/>
                </a:cubicBezTo>
                <a:cubicBezTo>
                  <a:pt x="3639914" y="499481"/>
                  <a:pt x="3721780" y="508024"/>
                  <a:pt x="3801381" y="524850"/>
                </a:cubicBezTo>
                <a:lnTo>
                  <a:pt x="3807206" y="526079"/>
                </a:lnTo>
                <a:lnTo>
                  <a:pt x="3762163" y="571122"/>
                </a:lnTo>
                <a:lnTo>
                  <a:pt x="3760481" y="570799"/>
                </a:lnTo>
                <a:cubicBezTo>
                  <a:pt x="3662111" y="552807"/>
                  <a:pt x="3560377" y="547954"/>
                  <a:pt x="3458643" y="556949"/>
                </a:cubicBezTo>
                <a:lnTo>
                  <a:pt x="3458643" y="597138"/>
                </a:lnTo>
                <a:cubicBezTo>
                  <a:pt x="3491519" y="594161"/>
                  <a:pt x="3524912" y="592608"/>
                  <a:pt x="3558047" y="592608"/>
                </a:cubicBezTo>
                <a:cubicBezTo>
                  <a:pt x="3740871" y="592608"/>
                  <a:pt x="3920977" y="639269"/>
                  <a:pt x="4079791" y="727412"/>
                </a:cubicBezTo>
                <a:cubicBezTo>
                  <a:pt x="4082122" y="725341"/>
                  <a:pt x="4085163" y="724047"/>
                  <a:pt x="4088528" y="724047"/>
                </a:cubicBezTo>
                <a:cubicBezTo>
                  <a:pt x="4095777" y="724047"/>
                  <a:pt x="4101666" y="729936"/>
                  <a:pt x="4101666" y="737185"/>
                </a:cubicBezTo>
                <a:cubicBezTo>
                  <a:pt x="4101666" y="744433"/>
                  <a:pt x="4095777" y="750322"/>
                  <a:pt x="4088528" y="750322"/>
                </a:cubicBezTo>
                <a:cubicBezTo>
                  <a:pt x="4081280" y="750322"/>
                  <a:pt x="4075391" y="744433"/>
                  <a:pt x="4075391" y="737185"/>
                </a:cubicBezTo>
                <a:cubicBezTo>
                  <a:pt x="4075391" y="735631"/>
                  <a:pt x="4075714" y="734143"/>
                  <a:pt x="4076232" y="732784"/>
                </a:cubicBezTo>
                <a:cubicBezTo>
                  <a:pt x="3918453" y="645352"/>
                  <a:pt x="3739642" y="599080"/>
                  <a:pt x="3558112" y="599080"/>
                </a:cubicBezTo>
                <a:cubicBezTo>
                  <a:pt x="3524006" y="599080"/>
                  <a:pt x="3489577" y="600698"/>
                  <a:pt x="3455795" y="603933"/>
                </a:cubicBezTo>
                <a:lnTo>
                  <a:pt x="3452236" y="604257"/>
                </a:lnTo>
                <a:lnTo>
                  <a:pt x="3452236" y="550995"/>
                </a:lnTo>
                <a:lnTo>
                  <a:pt x="3455148" y="550736"/>
                </a:lnTo>
                <a:cubicBezTo>
                  <a:pt x="3557853" y="541353"/>
                  <a:pt x="3660687" y="546077"/>
                  <a:pt x="3760028" y="564133"/>
                </a:cubicBezTo>
                <a:lnTo>
                  <a:pt x="3794198" y="529962"/>
                </a:lnTo>
                <a:cubicBezTo>
                  <a:pt x="3716862" y="514042"/>
                  <a:pt x="3637519" y="505953"/>
                  <a:pt x="3558112" y="505953"/>
                </a:cubicBezTo>
                <a:cubicBezTo>
                  <a:pt x="3524265" y="505953"/>
                  <a:pt x="3490160" y="507376"/>
                  <a:pt x="3456637" y="510289"/>
                </a:cubicBezTo>
                <a:cubicBezTo>
                  <a:pt x="3456248" y="517990"/>
                  <a:pt x="3450165" y="524203"/>
                  <a:pt x="3442140" y="524203"/>
                </a:cubicBezTo>
                <a:cubicBezTo>
                  <a:pt x="3438128" y="524203"/>
                  <a:pt x="3434488" y="522569"/>
                  <a:pt x="3431850" y="519932"/>
                </a:cubicBezTo>
                <a:lnTo>
                  <a:pt x="3429522" y="514322"/>
                </a:lnTo>
                <a:lnTo>
                  <a:pt x="3427593" y="509674"/>
                </a:lnTo>
                <a:lnTo>
                  <a:pt x="3431850" y="499416"/>
                </a:lnTo>
                <a:cubicBezTo>
                  <a:pt x="3434488" y="496779"/>
                  <a:pt x="3438128" y="495145"/>
                  <a:pt x="3442140" y="495145"/>
                </a:cubicBezTo>
                <a:close/>
                <a:moveTo>
                  <a:pt x="1813745" y="494369"/>
                </a:moveTo>
                <a:cubicBezTo>
                  <a:pt x="1820993" y="494369"/>
                  <a:pt x="1826882" y="500258"/>
                  <a:pt x="1826882" y="507506"/>
                </a:cubicBezTo>
                <a:cubicBezTo>
                  <a:pt x="1826882" y="514755"/>
                  <a:pt x="1820993" y="520644"/>
                  <a:pt x="1813745" y="520644"/>
                </a:cubicBezTo>
                <a:cubicBezTo>
                  <a:pt x="1811415" y="520644"/>
                  <a:pt x="1809215" y="519932"/>
                  <a:pt x="1807338" y="518897"/>
                </a:cubicBezTo>
                <a:cubicBezTo>
                  <a:pt x="1793165" y="540512"/>
                  <a:pt x="1779186" y="562386"/>
                  <a:pt x="1765790" y="584390"/>
                </a:cubicBezTo>
                <a:cubicBezTo>
                  <a:pt x="1768249" y="586978"/>
                  <a:pt x="1769737" y="590473"/>
                  <a:pt x="1769737" y="594291"/>
                </a:cubicBezTo>
                <a:cubicBezTo>
                  <a:pt x="1769737" y="602316"/>
                  <a:pt x="1763201" y="608852"/>
                  <a:pt x="1755176" y="608852"/>
                </a:cubicBezTo>
                <a:cubicBezTo>
                  <a:pt x="1747151" y="608852"/>
                  <a:pt x="1740615" y="602316"/>
                  <a:pt x="1740615" y="594291"/>
                </a:cubicBezTo>
                <a:cubicBezTo>
                  <a:pt x="1740615" y="586266"/>
                  <a:pt x="1747151" y="579730"/>
                  <a:pt x="1755176" y="579730"/>
                </a:cubicBezTo>
                <a:lnTo>
                  <a:pt x="1755241" y="579795"/>
                </a:lnTo>
                <a:cubicBezTo>
                  <a:pt x="1757118" y="579795"/>
                  <a:pt x="1758865" y="580183"/>
                  <a:pt x="1760483" y="580830"/>
                </a:cubicBezTo>
                <a:cubicBezTo>
                  <a:pt x="1774009" y="558503"/>
                  <a:pt x="1788182" y="536305"/>
                  <a:pt x="1802613" y="514431"/>
                </a:cubicBezTo>
                <a:cubicBezTo>
                  <a:pt x="1801384" y="512425"/>
                  <a:pt x="1800607" y="510030"/>
                  <a:pt x="1800607" y="507506"/>
                </a:cubicBezTo>
                <a:cubicBezTo>
                  <a:pt x="1800607" y="500258"/>
                  <a:pt x="1806496" y="494369"/>
                  <a:pt x="1813745" y="494369"/>
                </a:cubicBezTo>
                <a:close/>
                <a:moveTo>
                  <a:pt x="911596" y="494110"/>
                </a:moveTo>
                <a:cubicBezTo>
                  <a:pt x="918845" y="494110"/>
                  <a:pt x="924734" y="499999"/>
                  <a:pt x="924734" y="507247"/>
                </a:cubicBezTo>
                <a:cubicBezTo>
                  <a:pt x="924734" y="514496"/>
                  <a:pt x="918845" y="520385"/>
                  <a:pt x="911596" y="520385"/>
                </a:cubicBezTo>
                <a:cubicBezTo>
                  <a:pt x="910820" y="520385"/>
                  <a:pt x="910043" y="520255"/>
                  <a:pt x="909267" y="520126"/>
                </a:cubicBezTo>
                <a:cubicBezTo>
                  <a:pt x="875420" y="597980"/>
                  <a:pt x="844809" y="678034"/>
                  <a:pt x="818081" y="758541"/>
                </a:cubicBezTo>
                <a:cubicBezTo>
                  <a:pt x="820346" y="760936"/>
                  <a:pt x="821770" y="764107"/>
                  <a:pt x="821770" y="767667"/>
                </a:cubicBezTo>
                <a:cubicBezTo>
                  <a:pt x="821770" y="774915"/>
                  <a:pt x="815881" y="780804"/>
                  <a:pt x="808632" y="780804"/>
                </a:cubicBezTo>
                <a:cubicBezTo>
                  <a:pt x="801384" y="780804"/>
                  <a:pt x="795495" y="774915"/>
                  <a:pt x="795495" y="767667"/>
                </a:cubicBezTo>
                <a:cubicBezTo>
                  <a:pt x="795495" y="760418"/>
                  <a:pt x="801384" y="754529"/>
                  <a:pt x="808632" y="754529"/>
                </a:cubicBezTo>
                <a:cubicBezTo>
                  <a:pt x="809927" y="754529"/>
                  <a:pt x="811156" y="754788"/>
                  <a:pt x="812386" y="755176"/>
                </a:cubicBezTo>
                <a:cubicBezTo>
                  <a:pt x="839114" y="674928"/>
                  <a:pt x="869660" y="595132"/>
                  <a:pt x="903377" y="517473"/>
                </a:cubicBezTo>
                <a:cubicBezTo>
                  <a:pt x="900400" y="515013"/>
                  <a:pt x="898459" y="511389"/>
                  <a:pt x="898459" y="507247"/>
                </a:cubicBezTo>
                <a:cubicBezTo>
                  <a:pt x="898459" y="499999"/>
                  <a:pt x="904348" y="494110"/>
                  <a:pt x="911596" y="494110"/>
                </a:cubicBezTo>
                <a:close/>
                <a:moveTo>
                  <a:pt x="3904087" y="491197"/>
                </a:moveTo>
                <a:cubicBezTo>
                  <a:pt x="3911335" y="491197"/>
                  <a:pt x="3917224" y="497086"/>
                  <a:pt x="3917224" y="504334"/>
                </a:cubicBezTo>
                <a:cubicBezTo>
                  <a:pt x="3917224" y="505176"/>
                  <a:pt x="3917159" y="506082"/>
                  <a:pt x="3916965" y="506923"/>
                </a:cubicBezTo>
                <a:cubicBezTo>
                  <a:pt x="3950877" y="517342"/>
                  <a:pt x="3984529" y="529315"/>
                  <a:pt x="4017211" y="542647"/>
                </a:cubicBezTo>
                <a:cubicBezTo>
                  <a:pt x="4019735" y="538116"/>
                  <a:pt x="4024459" y="535010"/>
                  <a:pt x="4029960" y="535010"/>
                </a:cubicBezTo>
                <a:cubicBezTo>
                  <a:pt x="4037985" y="535010"/>
                  <a:pt x="4044521" y="541546"/>
                  <a:pt x="4044521" y="549571"/>
                </a:cubicBezTo>
                <a:cubicBezTo>
                  <a:pt x="4044521" y="557596"/>
                  <a:pt x="4037985" y="564132"/>
                  <a:pt x="4029960" y="564132"/>
                </a:cubicBezTo>
                <a:cubicBezTo>
                  <a:pt x="4021935" y="564132"/>
                  <a:pt x="4015399" y="557596"/>
                  <a:pt x="4015399" y="549571"/>
                </a:cubicBezTo>
                <a:cubicBezTo>
                  <a:pt x="4015399" y="549377"/>
                  <a:pt x="4015463" y="549118"/>
                  <a:pt x="4015463" y="548924"/>
                </a:cubicBezTo>
                <a:cubicBezTo>
                  <a:pt x="3982393" y="535463"/>
                  <a:pt x="3948352" y="523361"/>
                  <a:pt x="3914053" y="512812"/>
                </a:cubicBezTo>
                <a:cubicBezTo>
                  <a:pt x="3911658" y="515660"/>
                  <a:pt x="3908099" y="517472"/>
                  <a:pt x="3904087" y="517472"/>
                </a:cubicBezTo>
                <a:cubicBezTo>
                  <a:pt x="3896838" y="517472"/>
                  <a:pt x="3890949" y="511583"/>
                  <a:pt x="3890949" y="504334"/>
                </a:cubicBezTo>
                <a:cubicBezTo>
                  <a:pt x="3890949" y="497086"/>
                  <a:pt x="3896838" y="491197"/>
                  <a:pt x="3904087" y="491197"/>
                </a:cubicBezTo>
                <a:close/>
                <a:moveTo>
                  <a:pt x="4494107" y="491068"/>
                </a:moveTo>
                <a:cubicBezTo>
                  <a:pt x="4501355" y="491068"/>
                  <a:pt x="4507244" y="496957"/>
                  <a:pt x="4507244" y="504205"/>
                </a:cubicBezTo>
                <a:cubicBezTo>
                  <a:pt x="4507244" y="506924"/>
                  <a:pt x="4506403" y="509448"/>
                  <a:pt x="4505044" y="511518"/>
                </a:cubicBezTo>
                <a:cubicBezTo>
                  <a:pt x="4546398" y="545365"/>
                  <a:pt x="4586328" y="581542"/>
                  <a:pt x="4623798" y="619595"/>
                </a:cubicBezTo>
                <a:lnTo>
                  <a:pt x="4626064" y="621860"/>
                </a:lnTo>
                <a:lnTo>
                  <a:pt x="4593123" y="654801"/>
                </a:lnTo>
                <a:cubicBezTo>
                  <a:pt x="4682820" y="746310"/>
                  <a:pt x="4760027" y="849274"/>
                  <a:pt x="4822672" y="960845"/>
                </a:cubicBezTo>
                <a:lnTo>
                  <a:pt x="4856842" y="926675"/>
                </a:lnTo>
                <a:lnTo>
                  <a:pt x="4858913" y="930363"/>
                </a:lnTo>
                <a:cubicBezTo>
                  <a:pt x="4953011" y="1095585"/>
                  <a:pt x="5013780" y="1274849"/>
                  <a:pt x="5039731" y="1463109"/>
                </a:cubicBezTo>
                <a:cubicBezTo>
                  <a:pt x="5039796" y="1463109"/>
                  <a:pt x="5040055" y="1463109"/>
                  <a:pt x="5040055" y="1463109"/>
                </a:cubicBezTo>
                <a:lnTo>
                  <a:pt x="5040120" y="1463045"/>
                </a:lnTo>
                <a:cubicBezTo>
                  <a:pt x="5048144" y="1463045"/>
                  <a:pt x="5054681" y="1469581"/>
                  <a:pt x="5054681" y="1477606"/>
                </a:cubicBezTo>
                <a:cubicBezTo>
                  <a:pt x="5054681" y="1485631"/>
                  <a:pt x="5048144" y="1492167"/>
                  <a:pt x="5040120" y="1492167"/>
                </a:cubicBezTo>
                <a:cubicBezTo>
                  <a:pt x="5032095" y="1492167"/>
                  <a:pt x="5025558" y="1485631"/>
                  <a:pt x="5025558" y="1477606"/>
                </a:cubicBezTo>
                <a:cubicBezTo>
                  <a:pt x="5025558" y="1471975"/>
                  <a:pt x="5028794" y="1467122"/>
                  <a:pt x="5033454" y="1464727"/>
                </a:cubicBezTo>
                <a:cubicBezTo>
                  <a:pt x="5007891" y="1278409"/>
                  <a:pt x="4948028" y="1100956"/>
                  <a:pt x="4855419" y="937223"/>
                </a:cubicBezTo>
                <a:lnTo>
                  <a:pt x="4821184" y="971458"/>
                </a:lnTo>
                <a:lnTo>
                  <a:pt x="4819113" y="967705"/>
                </a:lnTo>
                <a:cubicBezTo>
                  <a:pt x="4755885" y="854257"/>
                  <a:pt x="4677578" y="749740"/>
                  <a:pt x="4586263" y="657001"/>
                </a:cubicBezTo>
                <a:lnTo>
                  <a:pt x="4583998" y="654736"/>
                </a:lnTo>
                <a:lnTo>
                  <a:pt x="4616938" y="621795"/>
                </a:lnTo>
                <a:cubicBezTo>
                  <a:pt x="4580115" y="584519"/>
                  <a:pt x="4540832" y="549054"/>
                  <a:pt x="4500190" y="515790"/>
                </a:cubicBezTo>
                <a:cubicBezTo>
                  <a:pt x="4498313" y="516760"/>
                  <a:pt x="4496307" y="517343"/>
                  <a:pt x="4494107" y="517343"/>
                </a:cubicBezTo>
                <a:cubicBezTo>
                  <a:pt x="4486858" y="517343"/>
                  <a:pt x="4480969" y="511454"/>
                  <a:pt x="4480969" y="504205"/>
                </a:cubicBezTo>
                <a:cubicBezTo>
                  <a:pt x="4480969" y="496957"/>
                  <a:pt x="4486858" y="491068"/>
                  <a:pt x="4494107" y="491068"/>
                </a:cubicBezTo>
                <a:close/>
                <a:moveTo>
                  <a:pt x="2039928" y="490809"/>
                </a:moveTo>
                <a:cubicBezTo>
                  <a:pt x="2047953" y="490809"/>
                  <a:pt x="2054489" y="497345"/>
                  <a:pt x="2054489" y="505370"/>
                </a:cubicBezTo>
                <a:cubicBezTo>
                  <a:pt x="2054489" y="513395"/>
                  <a:pt x="2047953" y="519931"/>
                  <a:pt x="2039928" y="519931"/>
                </a:cubicBezTo>
                <a:cubicBezTo>
                  <a:pt x="2038051" y="519931"/>
                  <a:pt x="2036304" y="519543"/>
                  <a:pt x="2034686" y="518896"/>
                </a:cubicBezTo>
                <a:cubicBezTo>
                  <a:pt x="2029185" y="526144"/>
                  <a:pt x="2023749" y="533457"/>
                  <a:pt x="2018377" y="540770"/>
                </a:cubicBezTo>
                <a:lnTo>
                  <a:pt x="2016177" y="543812"/>
                </a:lnTo>
                <a:lnTo>
                  <a:pt x="2016177" y="543877"/>
                </a:lnTo>
                <a:lnTo>
                  <a:pt x="1982913" y="510612"/>
                </a:lnTo>
                <a:cubicBezTo>
                  <a:pt x="1957867" y="544718"/>
                  <a:pt x="1933987" y="579535"/>
                  <a:pt x="1911854" y="614159"/>
                </a:cubicBezTo>
                <a:cubicBezTo>
                  <a:pt x="1915025" y="616812"/>
                  <a:pt x="1917031" y="620760"/>
                  <a:pt x="1917031" y="625160"/>
                </a:cubicBezTo>
                <a:cubicBezTo>
                  <a:pt x="1917031" y="633185"/>
                  <a:pt x="1910495" y="639722"/>
                  <a:pt x="1902470" y="639722"/>
                </a:cubicBezTo>
                <a:cubicBezTo>
                  <a:pt x="1894445" y="639722"/>
                  <a:pt x="1887909" y="633185"/>
                  <a:pt x="1887909" y="625160"/>
                </a:cubicBezTo>
                <a:cubicBezTo>
                  <a:pt x="1887909" y="617136"/>
                  <a:pt x="1894445" y="610599"/>
                  <a:pt x="1902470" y="610599"/>
                </a:cubicBezTo>
                <a:cubicBezTo>
                  <a:pt x="1903700" y="610599"/>
                  <a:pt x="1904929" y="610793"/>
                  <a:pt x="1906094" y="611117"/>
                </a:cubicBezTo>
                <a:cubicBezTo>
                  <a:pt x="1929069" y="575199"/>
                  <a:pt x="1953920" y="539088"/>
                  <a:pt x="1979936" y="503752"/>
                </a:cubicBezTo>
                <a:lnTo>
                  <a:pt x="1982136" y="500711"/>
                </a:lnTo>
                <a:lnTo>
                  <a:pt x="2015400" y="533975"/>
                </a:lnTo>
                <a:cubicBezTo>
                  <a:pt x="2019995" y="527697"/>
                  <a:pt x="2024655" y="521485"/>
                  <a:pt x="2029314" y="515272"/>
                </a:cubicBezTo>
                <a:cubicBezTo>
                  <a:pt x="2026855" y="512683"/>
                  <a:pt x="2025367" y="509189"/>
                  <a:pt x="2025367" y="505370"/>
                </a:cubicBezTo>
                <a:cubicBezTo>
                  <a:pt x="2025367" y="497345"/>
                  <a:pt x="2031903" y="490809"/>
                  <a:pt x="2039928" y="490809"/>
                </a:cubicBezTo>
                <a:close/>
                <a:moveTo>
                  <a:pt x="612865" y="483237"/>
                </a:moveTo>
                <a:cubicBezTo>
                  <a:pt x="620113" y="483237"/>
                  <a:pt x="626003" y="489126"/>
                  <a:pt x="626003" y="496374"/>
                </a:cubicBezTo>
                <a:cubicBezTo>
                  <a:pt x="626003" y="503623"/>
                  <a:pt x="620113" y="509512"/>
                  <a:pt x="612865" y="509512"/>
                </a:cubicBezTo>
                <a:cubicBezTo>
                  <a:pt x="612347" y="509512"/>
                  <a:pt x="611830" y="509382"/>
                  <a:pt x="611312" y="509382"/>
                </a:cubicBezTo>
                <a:cubicBezTo>
                  <a:pt x="576948" y="596620"/>
                  <a:pt x="546078" y="686317"/>
                  <a:pt x="519673" y="776338"/>
                </a:cubicBezTo>
                <a:cubicBezTo>
                  <a:pt x="523556" y="778991"/>
                  <a:pt x="526080" y="783392"/>
                  <a:pt x="526080" y="788440"/>
                </a:cubicBezTo>
                <a:cubicBezTo>
                  <a:pt x="526080" y="796465"/>
                  <a:pt x="519544" y="803001"/>
                  <a:pt x="511519" y="803001"/>
                </a:cubicBezTo>
                <a:cubicBezTo>
                  <a:pt x="503494" y="803001"/>
                  <a:pt x="496958" y="796465"/>
                  <a:pt x="496958" y="788440"/>
                </a:cubicBezTo>
                <a:cubicBezTo>
                  <a:pt x="496958" y="780415"/>
                  <a:pt x="503494" y="773879"/>
                  <a:pt x="511519" y="773879"/>
                </a:cubicBezTo>
                <a:lnTo>
                  <a:pt x="511584" y="773879"/>
                </a:lnTo>
                <a:cubicBezTo>
                  <a:pt x="512296" y="773879"/>
                  <a:pt x="513008" y="774008"/>
                  <a:pt x="513655" y="774073"/>
                </a:cubicBezTo>
                <a:cubicBezTo>
                  <a:pt x="540124" y="684052"/>
                  <a:pt x="570929" y="594355"/>
                  <a:pt x="605293" y="507117"/>
                </a:cubicBezTo>
                <a:cubicBezTo>
                  <a:pt x="601928" y="504723"/>
                  <a:pt x="599728" y="500840"/>
                  <a:pt x="599728" y="496374"/>
                </a:cubicBezTo>
                <a:cubicBezTo>
                  <a:pt x="599728" y="489126"/>
                  <a:pt x="605617" y="483237"/>
                  <a:pt x="612865" y="483237"/>
                </a:cubicBezTo>
                <a:close/>
                <a:moveTo>
                  <a:pt x="5404020" y="482396"/>
                </a:moveTo>
                <a:lnTo>
                  <a:pt x="5406156" y="485761"/>
                </a:lnTo>
                <a:cubicBezTo>
                  <a:pt x="5440585" y="539605"/>
                  <a:pt x="5472813" y="595197"/>
                  <a:pt x="5502001" y="650982"/>
                </a:cubicBezTo>
                <a:cubicBezTo>
                  <a:pt x="5503166" y="650659"/>
                  <a:pt x="5504330" y="650465"/>
                  <a:pt x="5505560" y="650465"/>
                </a:cubicBezTo>
                <a:cubicBezTo>
                  <a:pt x="5513585" y="650465"/>
                  <a:pt x="5520121" y="657001"/>
                  <a:pt x="5520121" y="665026"/>
                </a:cubicBezTo>
                <a:cubicBezTo>
                  <a:pt x="5520121" y="673051"/>
                  <a:pt x="5513585" y="679587"/>
                  <a:pt x="5505560" y="679587"/>
                </a:cubicBezTo>
                <a:cubicBezTo>
                  <a:pt x="5497535" y="679587"/>
                  <a:pt x="5490999" y="673051"/>
                  <a:pt x="5490999" y="665026"/>
                </a:cubicBezTo>
                <a:cubicBezTo>
                  <a:pt x="5490999" y="660496"/>
                  <a:pt x="5493070" y="656548"/>
                  <a:pt x="5496241" y="653895"/>
                </a:cubicBezTo>
                <a:cubicBezTo>
                  <a:pt x="5467701" y="599403"/>
                  <a:pt x="5436314" y="545171"/>
                  <a:pt x="5402855" y="492556"/>
                </a:cubicBezTo>
                <a:lnTo>
                  <a:pt x="5373862" y="521549"/>
                </a:lnTo>
                <a:cubicBezTo>
                  <a:pt x="5414439" y="585942"/>
                  <a:pt x="5452169" y="653442"/>
                  <a:pt x="5485951" y="722235"/>
                </a:cubicBezTo>
                <a:cubicBezTo>
                  <a:pt x="5487310" y="725018"/>
                  <a:pt x="5488604" y="727866"/>
                  <a:pt x="5489963" y="730648"/>
                </a:cubicBezTo>
                <a:lnTo>
                  <a:pt x="5490870" y="732525"/>
                </a:lnTo>
                <a:lnTo>
                  <a:pt x="5525752" y="697643"/>
                </a:lnTo>
                <a:lnTo>
                  <a:pt x="5527758" y="701720"/>
                </a:lnTo>
                <a:cubicBezTo>
                  <a:pt x="5572283" y="792388"/>
                  <a:pt x="5610854" y="886680"/>
                  <a:pt x="5642436" y="982072"/>
                </a:cubicBezTo>
                <a:lnTo>
                  <a:pt x="5643083" y="983949"/>
                </a:lnTo>
                <a:lnTo>
                  <a:pt x="5606065" y="1020966"/>
                </a:lnTo>
                <a:cubicBezTo>
                  <a:pt x="5647031" y="1149752"/>
                  <a:pt x="5675700" y="1282745"/>
                  <a:pt x="5691555" y="1416578"/>
                </a:cubicBezTo>
                <a:cubicBezTo>
                  <a:pt x="5698674" y="1416643"/>
                  <a:pt x="5704498" y="1422532"/>
                  <a:pt x="5704498" y="1429716"/>
                </a:cubicBezTo>
                <a:lnTo>
                  <a:pt x="5704369" y="1429910"/>
                </a:lnTo>
                <a:cubicBezTo>
                  <a:pt x="5704369" y="1437158"/>
                  <a:pt x="5698480" y="1443047"/>
                  <a:pt x="5691232" y="1443047"/>
                </a:cubicBezTo>
                <a:cubicBezTo>
                  <a:pt x="5683983" y="1443047"/>
                  <a:pt x="5678094" y="1437158"/>
                  <a:pt x="5678094" y="1429910"/>
                </a:cubicBezTo>
                <a:cubicBezTo>
                  <a:pt x="5678094" y="1424862"/>
                  <a:pt x="5681007" y="1420526"/>
                  <a:pt x="5685148" y="1418326"/>
                </a:cubicBezTo>
                <a:cubicBezTo>
                  <a:pt x="5669293" y="1283974"/>
                  <a:pt x="5640429" y="1150464"/>
                  <a:pt x="5599205" y="1021225"/>
                </a:cubicBezTo>
                <a:lnTo>
                  <a:pt x="5598622" y="1019348"/>
                </a:lnTo>
                <a:lnTo>
                  <a:pt x="5635640" y="982331"/>
                </a:lnTo>
                <a:cubicBezTo>
                  <a:pt x="5604770" y="889268"/>
                  <a:pt x="5567170" y="797306"/>
                  <a:pt x="5523940" y="708774"/>
                </a:cubicBezTo>
                <a:lnTo>
                  <a:pt x="5488993" y="743721"/>
                </a:lnTo>
                <a:lnTo>
                  <a:pt x="5484139" y="733561"/>
                </a:lnTo>
                <a:cubicBezTo>
                  <a:pt x="5482780" y="730778"/>
                  <a:pt x="5481486" y="727995"/>
                  <a:pt x="5480126" y="725212"/>
                </a:cubicBezTo>
                <a:cubicBezTo>
                  <a:pt x="5446086" y="655836"/>
                  <a:pt x="5407968" y="587754"/>
                  <a:pt x="5367002" y="522909"/>
                </a:cubicBezTo>
                <a:lnTo>
                  <a:pt x="5365643" y="520708"/>
                </a:lnTo>
                <a:close/>
                <a:moveTo>
                  <a:pt x="465700" y="481037"/>
                </a:moveTo>
                <a:cubicBezTo>
                  <a:pt x="461234" y="481037"/>
                  <a:pt x="457610" y="484661"/>
                  <a:pt x="457610" y="489127"/>
                </a:cubicBezTo>
                <a:cubicBezTo>
                  <a:pt x="457610" y="493592"/>
                  <a:pt x="461234" y="497216"/>
                  <a:pt x="465700" y="497216"/>
                </a:cubicBezTo>
                <a:cubicBezTo>
                  <a:pt x="470165" y="497216"/>
                  <a:pt x="473789" y="493592"/>
                  <a:pt x="473789" y="489127"/>
                </a:cubicBezTo>
                <a:cubicBezTo>
                  <a:pt x="473789" y="484661"/>
                  <a:pt x="470165" y="481037"/>
                  <a:pt x="465700" y="481037"/>
                </a:cubicBezTo>
                <a:close/>
                <a:moveTo>
                  <a:pt x="5935860" y="478902"/>
                </a:moveTo>
                <a:cubicBezTo>
                  <a:pt x="5931395" y="478902"/>
                  <a:pt x="5927771" y="482526"/>
                  <a:pt x="5927771" y="486991"/>
                </a:cubicBezTo>
                <a:cubicBezTo>
                  <a:pt x="5927771" y="491457"/>
                  <a:pt x="5931395" y="495081"/>
                  <a:pt x="5935860" y="495081"/>
                </a:cubicBezTo>
                <a:cubicBezTo>
                  <a:pt x="5940326" y="495081"/>
                  <a:pt x="5943950" y="491457"/>
                  <a:pt x="5943950" y="486991"/>
                </a:cubicBezTo>
                <a:cubicBezTo>
                  <a:pt x="5943950" y="482526"/>
                  <a:pt x="5940326" y="478902"/>
                  <a:pt x="5935860" y="478902"/>
                </a:cubicBezTo>
                <a:close/>
                <a:moveTo>
                  <a:pt x="3309341" y="478319"/>
                </a:moveTo>
                <a:lnTo>
                  <a:pt x="3309406" y="478384"/>
                </a:lnTo>
                <a:lnTo>
                  <a:pt x="3349142" y="518120"/>
                </a:lnTo>
                <a:cubicBezTo>
                  <a:pt x="3355420" y="516955"/>
                  <a:pt x="3361697" y="515984"/>
                  <a:pt x="3367975" y="514948"/>
                </a:cubicBezTo>
                <a:cubicBezTo>
                  <a:pt x="3367975" y="514625"/>
                  <a:pt x="3367910" y="514301"/>
                  <a:pt x="3367910" y="513978"/>
                </a:cubicBezTo>
                <a:cubicBezTo>
                  <a:pt x="3367910" y="506730"/>
                  <a:pt x="3373799" y="500840"/>
                  <a:pt x="3381047" y="500840"/>
                </a:cubicBezTo>
                <a:cubicBezTo>
                  <a:pt x="3388296" y="500840"/>
                  <a:pt x="3394185" y="506730"/>
                  <a:pt x="3394185" y="513978"/>
                </a:cubicBezTo>
                <a:cubicBezTo>
                  <a:pt x="3394185" y="521226"/>
                  <a:pt x="3388296" y="527115"/>
                  <a:pt x="3381047" y="527115"/>
                </a:cubicBezTo>
                <a:cubicBezTo>
                  <a:pt x="3376452" y="527115"/>
                  <a:pt x="3372375" y="524785"/>
                  <a:pt x="3370046" y="521161"/>
                </a:cubicBezTo>
                <a:cubicBezTo>
                  <a:pt x="3362927" y="522326"/>
                  <a:pt x="3355808" y="523491"/>
                  <a:pt x="3348689" y="524785"/>
                </a:cubicBezTo>
                <a:lnTo>
                  <a:pt x="3347006" y="525109"/>
                </a:lnTo>
                <a:lnTo>
                  <a:pt x="3307335" y="485438"/>
                </a:lnTo>
                <a:cubicBezTo>
                  <a:pt x="3271224" y="493074"/>
                  <a:pt x="3235112" y="502458"/>
                  <a:pt x="3199906" y="513331"/>
                </a:cubicBezTo>
                <a:cubicBezTo>
                  <a:pt x="3199129" y="520644"/>
                  <a:pt x="3192981" y="526403"/>
                  <a:pt x="3185474" y="526403"/>
                </a:cubicBezTo>
                <a:cubicBezTo>
                  <a:pt x="3177449" y="526403"/>
                  <a:pt x="3170913" y="519867"/>
                  <a:pt x="3170913" y="511842"/>
                </a:cubicBezTo>
                <a:cubicBezTo>
                  <a:pt x="3170913" y="503817"/>
                  <a:pt x="3177449" y="497281"/>
                  <a:pt x="3185474" y="497281"/>
                </a:cubicBezTo>
                <a:cubicBezTo>
                  <a:pt x="3191687" y="497281"/>
                  <a:pt x="3196994" y="501229"/>
                  <a:pt x="3199065" y="506794"/>
                </a:cubicBezTo>
                <a:cubicBezTo>
                  <a:pt x="3234659" y="495792"/>
                  <a:pt x="3271159" y="486344"/>
                  <a:pt x="3307659" y="478707"/>
                </a:cubicBezTo>
                <a:close/>
                <a:moveTo>
                  <a:pt x="1442983" y="477219"/>
                </a:moveTo>
                <a:lnTo>
                  <a:pt x="1482201" y="516437"/>
                </a:lnTo>
                <a:lnTo>
                  <a:pt x="1481036" y="518573"/>
                </a:lnTo>
                <a:cubicBezTo>
                  <a:pt x="1466152" y="545495"/>
                  <a:pt x="1451785" y="572741"/>
                  <a:pt x="1438194" y="599792"/>
                </a:cubicBezTo>
                <a:cubicBezTo>
                  <a:pt x="1440524" y="602187"/>
                  <a:pt x="1442012" y="605422"/>
                  <a:pt x="1442012" y="609046"/>
                </a:cubicBezTo>
                <a:cubicBezTo>
                  <a:pt x="1442012" y="616295"/>
                  <a:pt x="1436123" y="622184"/>
                  <a:pt x="1428875" y="622184"/>
                </a:cubicBezTo>
                <a:cubicBezTo>
                  <a:pt x="1421627" y="622184"/>
                  <a:pt x="1415738" y="616295"/>
                  <a:pt x="1415738" y="609046"/>
                </a:cubicBezTo>
                <a:cubicBezTo>
                  <a:pt x="1415738" y="601798"/>
                  <a:pt x="1421627" y="595909"/>
                  <a:pt x="1428875" y="595909"/>
                </a:cubicBezTo>
                <a:cubicBezTo>
                  <a:pt x="1430169" y="595909"/>
                  <a:pt x="1431399" y="596168"/>
                  <a:pt x="1432629" y="596556"/>
                </a:cubicBezTo>
                <a:cubicBezTo>
                  <a:pt x="1445831" y="570281"/>
                  <a:pt x="1459745" y="543812"/>
                  <a:pt x="1474177" y="517602"/>
                </a:cubicBezTo>
                <a:lnTo>
                  <a:pt x="1444472" y="487897"/>
                </a:lnTo>
                <a:cubicBezTo>
                  <a:pt x="1411531" y="546725"/>
                  <a:pt x="1380726" y="607623"/>
                  <a:pt x="1352898" y="668909"/>
                </a:cubicBezTo>
                <a:lnTo>
                  <a:pt x="1350956" y="673180"/>
                </a:lnTo>
                <a:lnTo>
                  <a:pt x="1315751" y="637975"/>
                </a:lnTo>
                <a:cubicBezTo>
                  <a:pt x="1301772" y="668327"/>
                  <a:pt x="1288246" y="699391"/>
                  <a:pt x="1275497" y="730325"/>
                </a:cubicBezTo>
                <a:cubicBezTo>
                  <a:pt x="1279509" y="732914"/>
                  <a:pt x="1282227" y="737444"/>
                  <a:pt x="1282227" y="742557"/>
                </a:cubicBezTo>
                <a:cubicBezTo>
                  <a:pt x="1282227" y="750581"/>
                  <a:pt x="1275691" y="757118"/>
                  <a:pt x="1267666" y="757118"/>
                </a:cubicBezTo>
                <a:cubicBezTo>
                  <a:pt x="1259641" y="757118"/>
                  <a:pt x="1253105" y="750581"/>
                  <a:pt x="1253105" y="742557"/>
                </a:cubicBezTo>
                <a:cubicBezTo>
                  <a:pt x="1253105" y="734532"/>
                  <a:pt x="1259641" y="727995"/>
                  <a:pt x="1267666" y="727995"/>
                </a:cubicBezTo>
                <a:cubicBezTo>
                  <a:pt x="1268249" y="727995"/>
                  <a:pt x="1268766" y="728125"/>
                  <a:pt x="1269349" y="728189"/>
                </a:cubicBezTo>
                <a:cubicBezTo>
                  <a:pt x="1282745" y="695702"/>
                  <a:pt x="1296983" y="663020"/>
                  <a:pt x="1311803" y="631050"/>
                </a:cubicBezTo>
                <a:lnTo>
                  <a:pt x="1313744" y="626843"/>
                </a:lnTo>
                <a:lnTo>
                  <a:pt x="1348885" y="661985"/>
                </a:lnTo>
                <a:cubicBezTo>
                  <a:pt x="1376843" y="600698"/>
                  <a:pt x="1407777" y="539800"/>
                  <a:pt x="1440847" y="481037"/>
                </a:cubicBezTo>
                <a:lnTo>
                  <a:pt x="1440912" y="480908"/>
                </a:lnTo>
                <a:close/>
                <a:moveTo>
                  <a:pt x="5935860" y="472430"/>
                </a:moveTo>
                <a:cubicBezTo>
                  <a:pt x="5943885" y="472430"/>
                  <a:pt x="5950421" y="478966"/>
                  <a:pt x="5950421" y="486991"/>
                </a:cubicBezTo>
                <a:cubicBezTo>
                  <a:pt x="5950421" y="490939"/>
                  <a:pt x="5948804" y="494498"/>
                  <a:pt x="5946215" y="497152"/>
                </a:cubicBezTo>
                <a:cubicBezTo>
                  <a:pt x="5951004" y="506859"/>
                  <a:pt x="5955664" y="516567"/>
                  <a:pt x="5960323" y="526339"/>
                </a:cubicBezTo>
                <a:cubicBezTo>
                  <a:pt x="5972749" y="552549"/>
                  <a:pt x="5984851" y="579083"/>
                  <a:pt x="5996370" y="605422"/>
                </a:cubicBezTo>
                <a:cubicBezTo>
                  <a:pt x="5997406" y="605228"/>
                  <a:pt x="5998441" y="605099"/>
                  <a:pt x="5999477" y="605099"/>
                </a:cubicBezTo>
                <a:cubicBezTo>
                  <a:pt x="6007501" y="605099"/>
                  <a:pt x="6014038" y="611635"/>
                  <a:pt x="6014038" y="619660"/>
                </a:cubicBezTo>
                <a:cubicBezTo>
                  <a:pt x="6014038" y="627685"/>
                  <a:pt x="6007501" y="634221"/>
                  <a:pt x="5999477" y="634221"/>
                </a:cubicBezTo>
                <a:cubicBezTo>
                  <a:pt x="5991452" y="634221"/>
                  <a:pt x="5984915" y="627685"/>
                  <a:pt x="5984915" y="619660"/>
                </a:cubicBezTo>
                <a:cubicBezTo>
                  <a:pt x="5984915" y="615000"/>
                  <a:pt x="5987116" y="610859"/>
                  <a:pt x="5990546" y="608205"/>
                </a:cubicBezTo>
                <a:cubicBezTo>
                  <a:pt x="5979091" y="581866"/>
                  <a:pt x="5966924" y="555332"/>
                  <a:pt x="5954499" y="529122"/>
                </a:cubicBezTo>
                <a:cubicBezTo>
                  <a:pt x="5949969" y="519608"/>
                  <a:pt x="5945374" y="510160"/>
                  <a:pt x="5940714" y="500646"/>
                </a:cubicBezTo>
                <a:cubicBezTo>
                  <a:pt x="5939226" y="501229"/>
                  <a:pt x="5937543" y="501552"/>
                  <a:pt x="5935860" y="501552"/>
                </a:cubicBezTo>
                <a:cubicBezTo>
                  <a:pt x="5927835" y="501552"/>
                  <a:pt x="5921299" y="495016"/>
                  <a:pt x="5921299" y="486991"/>
                </a:cubicBezTo>
                <a:cubicBezTo>
                  <a:pt x="5921299" y="478966"/>
                  <a:pt x="5927835" y="472430"/>
                  <a:pt x="5935860" y="472430"/>
                </a:cubicBezTo>
                <a:close/>
                <a:moveTo>
                  <a:pt x="4866356" y="469582"/>
                </a:moveTo>
                <a:lnTo>
                  <a:pt x="4868621" y="472106"/>
                </a:lnTo>
                <a:cubicBezTo>
                  <a:pt x="4889201" y="494627"/>
                  <a:pt x="4908875" y="517343"/>
                  <a:pt x="4927254" y="539605"/>
                </a:cubicBezTo>
                <a:cubicBezTo>
                  <a:pt x="4929325" y="538440"/>
                  <a:pt x="4931784" y="537664"/>
                  <a:pt x="4934373" y="537664"/>
                </a:cubicBezTo>
                <a:cubicBezTo>
                  <a:pt x="4942398" y="537664"/>
                  <a:pt x="4948934" y="544200"/>
                  <a:pt x="4948934" y="552225"/>
                </a:cubicBezTo>
                <a:cubicBezTo>
                  <a:pt x="4948934" y="560250"/>
                  <a:pt x="4942398" y="566786"/>
                  <a:pt x="4934373" y="566786"/>
                </a:cubicBezTo>
                <a:cubicBezTo>
                  <a:pt x="4926348" y="566786"/>
                  <a:pt x="4919812" y="560250"/>
                  <a:pt x="4919812" y="552225"/>
                </a:cubicBezTo>
                <a:cubicBezTo>
                  <a:pt x="4919812" y="549119"/>
                  <a:pt x="4920782" y="546271"/>
                  <a:pt x="4922400" y="543941"/>
                </a:cubicBezTo>
                <a:cubicBezTo>
                  <a:pt x="4904733" y="522520"/>
                  <a:pt x="4885835" y="500646"/>
                  <a:pt x="4866097" y="478966"/>
                </a:cubicBezTo>
                <a:lnTo>
                  <a:pt x="4838269" y="506794"/>
                </a:lnTo>
                <a:cubicBezTo>
                  <a:pt x="4870627" y="542517"/>
                  <a:pt x="4901885" y="580053"/>
                  <a:pt x="4931202" y="618430"/>
                </a:cubicBezTo>
                <a:lnTo>
                  <a:pt x="4963948" y="585683"/>
                </a:lnTo>
                <a:lnTo>
                  <a:pt x="4966214" y="588596"/>
                </a:lnTo>
                <a:cubicBezTo>
                  <a:pt x="5019152" y="657713"/>
                  <a:pt x="5067495" y="731490"/>
                  <a:pt x="5109819" y="807855"/>
                </a:cubicBezTo>
                <a:lnTo>
                  <a:pt x="5110984" y="809991"/>
                </a:lnTo>
                <a:lnTo>
                  <a:pt x="5072284" y="848691"/>
                </a:lnTo>
                <a:lnTo>
                  <a:pt x="5070213" y="844873"/>
                </a:lnTo>
                <a:cubicBezTo>
                  <a:pt x="5037013" y="783910"/>
                  <a:pt x="4999995" y="724630"/>
                  <a:pt x="4960001" y="668456"/>
                </a:cubicBezTo>
                <a:lnTo>
                  <a:pt x="4926478" y="701979"/>
                </a:lnTo>
                <a:lnTo>
                  <a:pt x="4924277" y="698872"/>
                </a:lnTo>
                <a:cubicBezTo>
                  <a:pt x="4889524" y="649817"/>
                  <a:pt x="4851730" y="602315"/>
                  <a:pt x="4811865" y="557338"/>
                </a:cubicBezTo>
                <a:cubicBezTo>
                  <a:pt x="4810311" y="557920"/>
                  <a:pt x="4808629" y="558308"/>
                  <a:pt x="4806882" y="558308"/>
                </a:cubicBezTo>
                <a:cubicBezTo>
                  <a:pt x="4799633" y="558308"/>
                  <a:pt x="4793744" y="552419"/>
                  <a:pt x="4793744" y="545171"/>
                </a:cubicBezTo>
                <a:cubicBezTo>
                  <a:pt x="4793744" y="537923"/>
                  <a:pt x="4799633" y="532033"/>
                  <a:pt x="4806882" y="532033"/>
                </a:cubicBezTo>
                <a:cubicBezTo>
                  <a:pt x="4814130" y="532033"/>
                  <a:pt x="4820019" y="537923"/>
                  <a:pt x="4820019" y="545171"/>
                </a:cubicBezTo>
                <a:cubicBezTo>
                  <a:pt x="4820019" y="548342"/>
                  <a:pt x="4818854" y="551189"/>
                  <a:pt x="4817042" y="553455"/>
                </a:cubicBezTo>
                <a:cubicBezTo>
                  <a:pt x="4856066" y="597591"/>
                  <a:pt x="4893213" y="643993"/>
                  <a:pt x="4927384" y="692013"/>
                </a:cubicBezTo>
                <a:lnTo>
                  <a:pt x="4960907" y="658489"/>
                </a:lnTo>
                <a:lnTo>
                  <a:pt x="4963107" y="661596"/>
                </a:lnTo>
                <a:cubicBezTo>
                  <a:pt x="5003231" y="717770"/>
                  <a:pt x="5040443" y="777050"/>
                  <a:pt x="5073837" y="838013"/>
                </a:cubicBezTo>
                <a:lnTo>
                  <a:pt x="5102960" y="808890"/>
                </a:lnTo>
                <a:cubicBezTo>
                  <a:pt x="5061670" y="734661"/>
                  <a:pt x="5014686" y="662890"/>
                  <a:pt x="4963301" y="595520"/>
                </a:cubicBezTo>
                <a:lnTo>
                  <a:pt x="4930555" y="628267"/>
                </a:lnTo>
                <a:lnTo>
                  <a:pt x="4928290" y="625290"/>
                </a:lnTo>
                <a:cubicBezTo>
                  <a:pt x="4897873" y="585230"/>
                  <a:pt x="4865256" y="546012"/>
                  <a:pt x="4831409" y="508865"/>
                </a:cubicBezTo>
                <a:lnTo>
                  <a:pt x="4829338" y="506600"/>
                </a:lnTo>
                <a:close/>
                <a:moveTo>
                  <a:pt x="519479" y="466023"/>
                </a:moveTo>
                <a:cubicBezTo>
                  <a:pt x="526727" y="466023"/>
                  <a:pt x="532617" y="471912"/>
                  <a:pt x="532617" y="479160"/>
                </a:cubicBezTo>
                <a:cubicBezTo>
                  <a:pt x="532617" y="486409"/>
                  <a:pt x="526727" y="492298"/>
                  <a:pt x="519479" y="492298"/>
                </a:cubicBezTo>
                <a:cubicBezTo>
                  <a:pt x="518897" y="492298"/>
                  <a:pt x="518379" y="492168"/>
                  <a:pt x="517796" y="492104"/>
                </a:cubicBezTo>
                <a:cubicBezTo>
                  <a:pt x="511066" y="509383"/>
                  <a:pt x="504594" y="526533"/>
                  <a:pt x="498446" y="543230"/>
                </a:cubicBezTo>
                <a:cubicBezTo>
                  <a:pt x="501553" y="545624"/>
                  <a:pt x="503559" y="549313"/>
                  <a:pt x="503559" y="553520"/>
                </a:cubicBezTo>
                <a:cubicBezTo>
                  <a:pt x="503559" y="560768"/>
                  <a:pt x="497670" y="566657"/>
                  <a:pt x="490421" y="566657"/>
                </a:cubicBezTo>
                <a:cubicBezTo>
                  <a:pt x="483173" y="566657"/>
                  <a:pt x="477284" y="560768"/>
                  <a:pt x="477284" y="553520"/>
                </a:cubicBezTo>
                <a:cubicBezTo>
                  <a:pt x="477284" y="546271"/>
                  <a:pt x="483173" y="540382"/>
                  <a:pt x="490421" y="540382"/>
                </a:cubicBezTo>
                <a:cubicBezTo>
                  <a:pt x="491133" y="540382"/>
                  <a:pt x="491845" y="540447"/>
                  <a:pt x="492557" y="540576"/>
                </a:cubicBezTo>
                <a:cubicBezTo>
                  <a:pt x="498705" y="524009"/>
                  <a:pt x="505177" y="506988"/>
                  <a:pt x="511843" y="489774"/>
                </a:cubicBezTo>
                <a:cubicBezTo>
                  <a:pt x="508542" y="487379"/>
                  <a:pt x="506342" y="483561"/>
                  <a:pt x="506342" y="479160"/>
                </a:cubicBezTo>
                <a:cubicBezTo>
                  <a:pt x="506342" y="471912"/>
                  <a:pt x="512231" y="466023"/>
                  <a:pt x="519479" y="466023"/>
                </a:cubicBezTo>
                <a:close/>
                <a:moveTo>
                  <a:pt x="3182174" y="458386"/>
                </a:moveTo>
                <a:cubicBezTo>
                  <a:pt x="3177709" y="458386"/>
                  <a:pt x="3174084" y="462011"/>
                  <a:pt x="3174084" y="466476"/>
                </a:cubicBezTo>
                <a:cubicBezTo>
                  <a:pt x="3174084" y="470941"/>
                  <a:pt x="3177709" y="474566"/>
                  <a:pt x="3182174" y="474566"/>
                </a:cubicBezTo>
                <a:cubicBezTo>
                  <a:pt x="3186639" y="474566"/>
                  <a:pt x="3190264" y="470941"/>
                  <a:pt x="3190264" y="466476"/>
                </a:cubicBezTo>
                <a:cubicBezTo>
                  <a:pt x="3190264" y="462011"/>
                  <a:pt x="3186639" y="458386"/>
                  <a:pt x="3182174" y="458386"/>
                </a:cubicBezTo>
                <a:close/>
                <a:moveTo>
                  <a:pt x="3695958" y="452303"/>
                </a:moveTo>
                <a:cubicBezTo>
                  <a:pt x="3702042" y="452303"/>
                  <a:pt x="3707154" y="456510"/>
                  <a:pt x="3708643" y="462205"/>
                </a:cubicBezTo>
                <a:cubicBezTo>
                  <a:pt x="3760739" y="468612"/>
                  <a:pt x="3812836" y="478513"/>
                  <a:pt x="3863768" y="491715"/>
                </a:cubicBezTo>
                <a:lnTo>
                  <a:pt x="3901692" y="453792"/>
                </a:lnTo>
                <a:lnTo>
                  <a:pt x="3903504" y="454309"/>
                </a:lnTo>
                <a:cubicBezTo>
                  <a:pt x="3976116" y="474889"/>
                  <a:pt x="4047110" y="502264"/>
                  <a:pt x="4114868" y="535593"/>
                </a:cubicBezTo>
                <a:cubicBezTo>
                  <a:pt x="4117133" y="531581"/>
                  <a:pt x="4121340" y="528863"/>
                  <a:pt x="4126258" y="528863"/>
                </a:cubicBezTo>
                <a:cubicBezTo>
                  <a:pt x="4133506" y="528863"/>
                  <a:pt x="4139396" y="534752"/>
                  <a:pt x="4139396" y="542000"/>
                </a:cubicBezTo>
                <a:cubicBezTo>
                  <a:pt x="4139396" y="549248"/>
                  <a:pt x="4133506" y="555137"/>
                  <a:pt x="4126258" y="555137"/>
                </a:cubicBezTo>
                <a:cubicBezTo>
                  <a:pt x="4119010" y="555137"/>
                  <a:pt x="4113121" y="549248"/>
                  <a:pt x="4113121" y="542000"/>
                </a:cubicBezTo>
                <a:cubicBezTo>
                  <a:pt x="4113121" y="541935"/>
                  <a:pt x="4113121" y="541871"/>
                  <a:pt x="4113121" y="541871"/>
                </a:cubicBezTo>
                <a:cubicBezTo>
                  <a:pt x="4045945" y="508736"/>
                  <a:pt x="3975534" y="481490"/>
                  <a:pt x="3903569" y="460975"/>
                </a:cubicBezTo>
                <a:lnTo>
                  <a:pt x="3865710" y="498834"/>
                </a:lnTo>
                <a:lnTo>
                  <a:pt x="3863898" y="498381"/>
                </a:lnTo>
                <a:cubicBezTo>
                  <a:pt x="3812901" y="485114"/>
                  <a:pt x="3760739" y="475148"/>
                  <a:pt x="3708643" y="468676"/>
                </a:cubicBezTo>
                <a:cubicBezTo>
                  <a:pt x="3707219" y="474371"/>
                  <a:pt x="3702106" y="478578"/>
                  <a:pt x="3695958" y="478578"/>
                </a:cubicBezTo>
                <a:cubicBezTo>
                  <a:pt x="3688710" y="478578"/>
                  <a:pt x="3682821" y="472689"/>
                  <a:pt x="3682821" y="465440"/>
                </a:cubicBezTo>
                <a:cubicBezTo>
                  <a:pt x="3682821" y="458192"/>
                  <a:pt x="3688710" y="452303"/>
                  <a:pt x="3695958" y="452303"/>
                </a:cubicBezTo>
                <a:close/>
                <a:moveTo>
                  <a:pt x="5381434" y="447643"/>
                </a:moveTo>
                <a:cubicBezTo>
                  <a:pt x="5376968" y="447643"/>
                  <a:pt x="5373344" y="451267"/>
                  <a:pt x="5373344" y="455732"/>
                </a:cubicBezTo>
                <a:cubicBezTo>
                  <a:pt x="5373344" y="460198"/>
                  <a:pt x="5376968" y="463822"/>
                  <a:pt x="5381434" y="463822"/>
                </a:cubicBezTo>
                <a:cubicBezTo>
                  <a:pt x="5385899" y="463822"/>
                  <a:pt x="5389523" y="460198"/>
                  <a:pt x="5389523" y="455732"/>
                </a:cubicBezTo>
                <a:cubicBezTo>
                  <a:pt x="5389523" y="451267"/>
                  <a:pt x="5385899" y="447643"/>
                  <a:pt x="5381434" y="447643"/>
                </a:cubicBezTo>
                <a:close/>
                <a:moveTo>
                  <a:pt x="5599593" y="444407"/>
                </a:moveTo>
                <a:lnTo>
                  <a:pt x="5601729" y="447966"/>
                </a:lnTo>
                <a:cubicBezTo>
                  <a:pt x="5632210" y="499028"/>
                  <a:pt x="5661139" y="552031"/>
                  <a:pt x="5687802" y="605422"/>
                </a:cubicBezTo>
                <a:lnTo>
                  <a:pt x="5688837" y="607493"/>
                </a:lnTo>
                <a:lnTo>
                  <a:pt x="5654084" y="642181"/>
                </a:lnTo>
                <a:cubicBezTo>
                  <a:pt x="5693756" y="723206"/>
                  <a:pt x="5728962" y="806949"/>
                  <a:pt x="5758925" y="891404"/>
                </a:cubicBezTo>
                <a:cubicBezTo>
                  <a:pt x="5759378" y="891339"/>
                  <a:pt x="5759831" y="891274"/>
                  <a:pt x="5760284" y="891274"/>
                </a:cubicBezTo>
                <a:cubicBezTo>
                  <a:pt x="5767533" y="891274"/>
                  <a:pt x="5773422" y="897163"/>
                  <a:pt x="5773422" y="904412"/>
                </a:cubicBezTo>
                <a:cubicBezTo>
                  <a:pt x="5773422" y="911660"/>
                  <a:pt x="5767533" y="917549"/>
                  <a:pt x="5760284" y="917549"/>
                </a:cubicBezTo>
                <a:cubicBezTo>
                  <a:pt x="5753036" y="917549"/>
                  <a:pt x="5747147" y="911660"/>
                  <a:pt x="5747147" y="904412"/>
                </a:cubicBezTo>
                <a:cubicBezTo>
                  <a:pt x="5747147" y="899882"/>
                  <a:pt x="5749477" y="895934"/>
                  <a:pt x="5752907" y="893539"/>
                </a:cubicBezTo>
                <a:cubicBezTo>
                  <a:pt x="5722749" y="808567"/>
                  <a:pt x="5687349" y="724370"/>
                  <a:pt x="5647354" y="642957"/>
                </a:cubicBezTo>
                <a:lnTo>
                  <a:pt x="5647289" y="642957"/>
                </a:lnTo>
                <a:lnTo>
                  <a:pt x="5646254" y="640886"/>
                </a:lnTo>
                <a:lnTo>
                  <a:pt x="5680942" y="606198"/>
                </a:lnTo>
                <a:cubicBezTo>
                  <a:pt x="5655314" y="554878"/>
                  <a:pt x="5627486" y="503946"/>
                  <a:pt x="5598299" y="454762"/>
                </a:cubicBezTo>
                <a:lnTo>
                  <a:pt x="5568983" y="484078"/>
                </a:lnTo>
                <a:cubicBezTo>
                  <a:pt x="5589756" y="519413"/>
                  <a:pt x="5609689" y="555525"/>
                  <a:pt x="5628457" y="591572"/>
                </a:cubicBezTo>
                <a:cubicBezTo>
                  <a:pt x="5628910" y="591508"/>
                  <a:pt x="5629298" y="591443"/>
                  <a:pt x="5629751" y="591443"/>
                </a:cubicBezTo>
                <a:cubicBezTo>
                  <a:pt x="5636999" y="591443"/>
                  <a:pt x="5642889" y="597332"/>
                  <a:pt x="5642889" y="604580"/>
                </a:cubicBezTo>
                <a:cubicBezTo>
                  <a:pt x="5642889" y="611829"/>
                  <a:pt x="5636999" y="617718"/>
                  <a:pt x="5629751" y="617718"/>
                </a:cubicBezTo>
                <a:cubicBezTo>
                  <a:pt x="5622503" y="617718"/>
                  <a:pt x="5616614" y="611829"/>
                  <a:pt x="5616614" y="604580"/>
                </a:cubicBezTo>
                <a:cubicBezTo>
                  <a:pt x="5616614" y="600115"/>
                  <a:pt x="5618879" y="596167"/>
                  <a:pt x="5622309" y="593773"/>
                </a:cubicBezTo>
                <a:cubicBezTo>
                  <a:pt x="5603347" y="557337"/>
                  <a:pt x="5583220" y="520902"/>
                  <a:pt x="5562187" y="485243"/>
                </a:cubicBezTo>
                <a:lnTo>
                  <a:pt x="5560893" y="483107"/>
                </a:lnTo>
                <a:close/>
                <a:moveTo>
                  <a:pt x="1409460" y="443308"/>
                </a:moveTo>
                <a:cubicBezTo>
                  <a:pt x="1404995" y="443308"/>
                  <a:pt x="1401371" y="446932"/>
                  <a:pt x="1401371" y="451397"/>
                </a:cubicBezTo>
                <a:cubicBezTo>
                  <a:pt x="1401371" y="455863"/>
                  <a:pt x="1404995" y="459487"/>
                  <a:pt x="1409460" y="459487"/>
                </a:cubicBezTo>
                <a:cubicBezTo>
                  <a:pt x="1413926" y="459487"/>
                  <a:pt x="1417550" y="455863"/>
                  <a:pt x="1417550" y="451397"/>
                </a:cubicBezTo>
                <a:cubicBezTo>
                  <a:pt x="1417550" y="446932"/>
                  <a:pt x="1413926" y="443308"/>
                  <a:pt x="1409460" y="443308"/>
                </a:cubicBezTo>
                <a:close/>
                <a:moveTo>
                  <a:pt x="2967509" y="441171"/>
                </a:moveTo>
                <a:cubicBezTo>
                  <a:pt x="2963044" y="441171"/>
                  <a:pt x="2959420" y="444795"/>
                  <a:pt x="2959420" y="449261"/>
                </a:cubicBezTo>
                <a:cubicBezTo>
                  <a:pt x="2959420" y="450749"/>
                  <a:pt x="2959873" y="452044"/>
                  <a:pt x="2960585" y="453209"/>
                </a:cubicBezTo>
                <a:cubicBezTo>
                  <a:pt x="2961037" y="453532"/>
                  <a:pt x="2961555" y="453920"/>
                  <a:pt x="2961814" y="454503"/>
                </a:cubicBezTo>
                <a:cubicBezTo>
                  <a:pt x="2961944" y="454697"/>
                  <a:pt x="2962008" y="454956"/>
                  <a:pt x="2962008" y="455150"/>
                </a:cubicBezTo>
                <a:cubicBezTo>
                  <a:pt x="2963497" y="456509"/>
                  <a:pt x="2965374" y="457350"/>
                  <a:pt x="2967509" y="457350"/>
                </a:cubicBezTo>
                <a:cubicBezTo>
                  <a:pt x="2971975" y="457350"/>
                  <a:pt x="2975599" y="453726"/>
                  <a:pt x="2975599" y="449261"/>
                </a:cubicBezTo>
                <a:cubicBezTo>
                  <a:pt x="2975599" y="444795"/>
                  <a:pt x="2971975" y="441171"/>
                  <a:pt x="2967509" y="441171"/>
                </a:cubicBezTo>
                <a:close/>
                <a:moveTo>
                  <a:pt x="4022388" y="440072"/>
                </a:moveTo>
                <a:cubicBezTo>
                  <a:pt x="4017923" y="440072"/>
                  <a:pt x="4014298" y="443696"/>
                  <a:pt x="4014298" y="448161"/>
                </a:cubicBezTo>
                <a:cubicBezTo>
                  <a:pt x="4014298" y="452627"/>
                  <a:pt x="4017923" y="456251"/>
                  <a:pt x="4022388" y="456251"/>
                </a:cubicBezTo>
                <a:cubicBezTo>
                  <a:pt x="4026853" y="456251"/>
                  <a:pt x="4030478" y="452627"/>
                  <a:pt x="4030478" y="448161"/>
                </a:cubicBezTo>
                <a:cubicBezTo>
                  <a:pt x="4030478" y="443696"/>
                  <a:pt x="4026853" y="440072"/>
                  <a:pt x="4022388" y="440072"/>
                </a:cubicBezTo>
                <a:close/>
                <a:moveTo>
                  <a:pt x="4843769" y="439553"/>
                </a:moveTo>
                <a:cubicBezTo>
                  <a:pt x="4839304" y="439553"/>
                  <a:pt x="4835680" y="443177"/>
                  <a:pt x="4835680" y="447643"/>
                </a:cubicBezTo>
                <a:cubicBezTo>
                  <a:pt x="4835680" y="452108"/>
                  <a:pt x="4839304" y="455732"/>
                  <a:pt x="4843769" y="455732"/>
                </a:cubicBezTo>
                <a:cubicBezTo>
                  <a:pt x="4848235" y="455732"/>
                  <a:pt x="4851859" y="452108"/>
                  <a:pt x="4851859" y="447643"/>
                </a:cubicBezTo>
                <a:cubicBezTo>
                  <a:pt x="4851859" y="443177"/>
                  <a:pt x="4848235" y="439553"/>
                  <a:pt x="4843769" y="439553"/>
                </a:cubicBezTo>
                <a:close/>
                <a:moveTo>
                  <a:pt x="3232847" y="438842"/>
                </a:moveTo>
                <a:cubicBezTo>
                  <a:pt x="3240095" y="438842"/>
                  <a:pt x="3245984" y="444731"/>
                  <a:pt x="3245984" y="451979"/>
                </a:cubicBezTo>
                <a:cubicBezTo>
                  <a:pt x="3245984" y="459228"/>
                  <a:pt x="3240095" y="465117"/>
                  <a:pt x="3232847" y="465117"/>
                </a:cubicBezTo>
                <a:cubicBezTo>
                  <a:pt x="3227799" y="465117"/>
                  <a:pt x="3223463" y="462205"/>
                  <a:pt x="3221263" y="457998"/>
                </a:cubicBezTo>
                <a:cubicBezTo>
                  <a:pt x="3220939" y="458322"/>
                  <a:pt x="3220486" y="458645"/>
                  <a:pt x="3219968" y="458775"/>
                </a:cubicBezTo>
                <a:cubicBezTo>
                  <a:pt x="3212202" y="460910"/>
                  <a:pt x="3204436" y="463175"/>
                  <a:pt x="3196670" y="465505"/>
                </a:cubicBezTo>
                <a:cubicBezTo>
                  <a:pt x="3196670" y="465829"/>
                  <a:pt x="3196735" y="466152"/>
                  <a:pt x="3196735" y="466476"/>
                </a:cubicBezTo>
                <a:cubicBezTo>
                  <a:pt x="3196735" y="474501"/>
                  <a:pt x="3190199" y="481037"/>
                  <a:pt x="3182174" y="481037"/>
                </a:cubicBezTo>
                <a:cubicBezTo>
                  <a:pt x="3174149" y="481037"/>
                  <a:pt x="3167613" y="474501"/>
                  <a:pt x="3167613" y="466476"/>
                </a:cubicBezTo>
                <a:lnTo>
                  <a:pt x="3167548" y="466605"/>
                </a:lnTo>
                <a:cubicBezTo>
                  <a:pt x="3167548" y="458581"/>
                  <a:pt x="3174084" y="452044"/>
                  <a:pt x="3182109" y="452044"/>
                </a:cubicBezTo>
                <a:cubicBezTo>
                  <a:pt x="3187545" y="452044"/>
                  <a:pt x="3192205" y="455021"/>
                  <a:pt x="3194729" y="459422"/>
                </a:cubicBezTo>
                <a:cubicBezTo>
                  <a:pt x="3202495" y="457092"/>
                  <a:pt x="3210326" y="454827"/>
                  <a:pt x="3218156" y="452627"/>
                </a:cubicBezTo>
                <a:cubicBezTo>
                  <a:pt x="3218674" y="452497"/>
                  <a:pt x="3219192" y="452497"/>
                  <a:pt x="3219709" y="452627"/>
                </a:cubicBezTo>
                <a:cubicBezTo>
                  <a:pt x="3219709" y="452368"/>
                  <a:pt x="3219709" y="452174"/>
                  <a:pt x="3219709" y="451979"/>
                </a:cubicBezTo>
                <a:cubicBezTo>
                  <a:pt x="3219709" y="444731"/>
                  <a:pt x="3225599" y="438842"/>
                  <a:pt x="3232847" y="438842"/>
                </a:cubicBezTo>
                <a:close/>
                <a:moveTo>
                  <a:pt x="4240288" y="436836"/>
                </a:moveTo>
                <a:cubicBezTo>
                  <a:pt x="4235823" y="436836"/>
                  <a:pt x="4232199" y="440460"/>
                  <a:pt x="4232199" y="444925"/>
                </a:cubicBezTo>
                <a:cubicBezTo>
                  <a:pt x="4232199" y="449391"/>
                  <a:pt x="4235823" y="453015"/>
                  <a:pt x="4240288" y="453015"/>
                </a:cubicBezTo>
                <a:cubicBezTo>
                  <a:pt x="4244754" y="453015"/>
                  <a:pt x="4248378" y="449391"/>
                  <a:pt x="4248378" y="444925"/>
                </a:cubicBezTo>
                <a:cubicBezTo>
                  <a:pt x="4248378" y="440460"/>
                  <a:pt x="4244754" y="436836"/>
                  <a:pt x="4240288" y="436836"/>
                </a:cubicBezTo>
                <a:close/>
                <a:moveTo>
                  <a:pt x="1409525" y="436836"/>
                </a:moveTo>
                <a:cubicBezTo>
                  <a:pt x="1417550" y="436836"/>
                  <a:pt x="1424086" y="443372"/>
                  <a:pt x="1424086" y="451397"/>
                </a:cubicBezTo>
                <a:cubicBezTo>
                  <a:pt x="1424086" y="459422"/>
                  <a:pt x="1417550" y="465958"/>
                  <a:pt x="1409525" y="465958"/>
                </a:cubicBezTo>
                <a:cubicBezTo>
                  <a:pt x="1407584" y="465958"/>
                  <a:pt x="1405707" y="465570"/>
                  <a:pt x="1404024" y="464858"/>
                </a:cubicBezTo>
                <a:cubicBezTo>
                  <a:pt x="1380856" y="506212"/>
                  <a:pt x="1358593" y="548731"/>
                  <a:pt x="1337884" y="591379"/>
                </a:cubicBezTo>
                <a:cubicBezTo>
                  <a:pt x="1341379" y="594032"/>
                  <a:pt x="1343708" y="598239"/>
                  <a:pt x="1343708" y="602963"/>
                </a:cubicBezTo>
                <a:cubicBezTo>
                  <a:pt x="1343708" y="610988"/>
                  <a:pt x="1337172" y="617524"/>
                  <a:pt x="1329147" y="617524"/>
                </a:cubicBezTo>
                <a:cubicBezTo>
                  <a:pt x="1321122" y="617524"/>
                  <a:pt x="1314586" y="610988"/>
                  <a:pt x="1314586" y="602963"/>
                </a:cubicBezTo>
                <a:cubicBezTo>
                  <a:pt x="1314586" y="594938"/>
                  <a:pt x="1321122" y="588402"/>
                  <a:pt x="1329147" y="588402"/>
                </a:cubicBezTo>
                <a:cubicBezTo>
                  <a:pt x="1330118" y="588402"/>
                  <a:pt x="1331089" y="588467"/>
                  <a:pt x="1331995" y="588661"/>
                </a:cubicBezTo>
                <a:cubicBezTo>
                  <a:pt x="1352898" y="545689"/>
                  <a:pt x="1375355" y="502717"/>
                  <a:pt x="1398717" y="461040"/>
                </a:cubicBezTo>
                <a:cubicBezTo>
                  <a:pt x="1396388" y="458451"/>
                  <a:pt x="1394964" y="455086"/>
                  <a:pt x="1394964" y="451397"/>
                </a:cubicBezTo>
                <a:cubicBezTo>
                  <a:pt x="1394964" y="443372"/>
                  <a:pt x="1401500" y="436836"/>
                  <a:pt x="1409525" y="436836"/>
                </a:cubicBezTo>
                <a:close/>
                <a:moveTo>
                  <a:pt x="5543225" y="434700"/>
                </a:moveTo>
                <a:cubicBezTo>
                  <a:pt x="5538760" y="434700"/>
                  <a:pt x="5535136" y="438324"/>
                  <a:pt x="5535136" y="442790"/>
                </a:cubicBezTo>
                <a:cubicBezTo>
                  <a:pt x="5535136" y="447255"/>
                  <a:pt x="5538760" y="450879"/>
                  <a:pt x="5543225" y="450879"/>
                </a:cubicBezTo>
                <a:cubicBezTo>
                  <a:pt x="5547691" y="450879"/>
                  <a:pt x="5551315" y="447255"/>
                  <a:pt x="5551315" y="442790"/>
                </a:cubicBezTo>
                <a:cubicBezTo>
                  <a:pt x="5551315" y="438324"/>
                  <a:pt x="5547691" y="434700"/>
                  <a:pt x="5543225" y="434700"/>
                </a:cubicBezTo>
                <a:close/>
                <a:moveTo>
                  <a:pt x="2967444" y="434635"/>
                </a:moveTo>
                <a:cubicBezTo>
                  <a:pt x="2975469" y="434635"/>
                  <a:pt x="2982006" y="441171"/>
                  <a:pt x="2982006" y="449196"/>
                </a:cubicBezTo>
                <a:cubicBezTo>
                  <a:pt x="2982006" y="457221"/>
                  <a:pt x="2975469" y="463757"/>
                  <a:pt x="2967444" y="463757"/>
                </a:cubicBezTo>
                <a:cubicBezTo>
                  <a:pt x="2963756" y="463757"/>
                  <a:pt x="2960455" y="462334"/>
                  <a:pt x="2957866" y="460069"/>
                </a:cubicBezTo>
                <a:cubicBezTo>
                  <a:pt x="2939034" y="469452"/>
                  <a:pt x="2920137" y="479354"/>
                  <a:pt x="2901693" y="489644"/>
                </a:cubicBezTo>
                <a:cubicBezTo>
                  <a:pt x="2901757" y="490356"/>
                  <a:pt x="2901887" y="491132"/>
                  <a:pt x="2901887" y="491844"/>
                </a:cubicBezTo>
                <a:cubicBezTo>
                  <a:pt x="2901887" y="499093"/>
                  <a:pt x="2895997" y="504982"/>
                  <a:pt x="2888749" y="504982"/>
                </a:cubicBezTo>
                <a:lnTo>
                  <a:pt x="2888684" y="504917"/>
                </a:lnTo>
                <a:cubicBezTo>
                  <a:pt x="2881436" y="504917"/>
                  <a:pt x="2875547" y="499028"/>
                  <a:pt x="2875547" y="491780"/>
                </a:cubicBezTo>
                <a:cubicBezTo>
                  <a:pt x="2875547" y="484531"/>
                  <a:pt x="2881436" y="478642"/>
                  <a:pt x="2888684" y="478642"/>
                </a:cubicBezTo>
                <a:cubicBezTo>
                  <a:pt x="2892891" y="478642"/>
                  <a:pt x="2896580" y="480648"/>
                  <a:pt x="2898974" y="483690"/>
                </a:cubicBezTo>
                <a:cubicBezTo>
                  <a:pt x="2917095" y="473659"/>
                  <a:pt x="2935539" y="463952"/>
                  <a:pt x="2953983" y="454762"/>
                </a:cubicBezTo>
                <a:cubicBezTo>
                  <a:pt x="2953272" y="453014"/>
                  <a:pt x="2952883" y="451138"/>
                  <a:pt x="2952883" y="449196"/>
                </a:cubicBezTo>
                <a:cubicBezTo>
                  <a:pt x="2952883" y="441171"/>
                  <a:pt x="2959420" y="434635"/>
                  <a:pt x="2967444" y="434635"/>
                </a:cubicBezTo>
                <a:close/>
                <a:moveTo>
                  <a:pt x="4022323" y="433600"/>
                </a:moveTo>
                <a:cubicBezTo>
                  <a:pt x="4030348" y="433600"/>
                  <a:pt x="4036884" y="440136"/>
                  <a:pt x="4036884" y="448161"/>
                </a:cubicBezTo>
                <a:cubicBezTo>
                  <a:pt x="4036884" y="448808"/>
                  <a:pt x="4036755" y="449391"/>
                  <a:pt x="4036690" y="450038"/>
                </a:cubicBezTo>
                <a:cubicBezTo>
                  <a:pt x="4123993" y="484273"/>
                  <a:pt x="4207801" y="528215"/>
                  <a:pt x="4285914" y="580571"/>
                </a:cubicBezTo>
                <a:cubicBezTo>
                  <a:pt x="4288632" y="577141"/>
                  <a:pt x="4292774" y="574876"/>
                  <a:pt x="4297433" y="574876"/>
                </a:cubicBezTo>
                <a:cubicBezTo>
                  <a:pt x="4305458" y="574876"/>
                  <a:pt x="4311994" y="581412"/>
                  <a:pt x="4311994" y="589437"/>
                </a:cubicBezTo>
                <a:cubicBezTo>
                  <a:pt x="4311994" y="597462"/>
                  <a:pt x="4305458" y="603998"/>
                  <a:pt x="4297433" y="603998"/>
                </a:cubicBezTo>
                <a:cubicBezTo>
                  <a:pt x="4289408" y="603998"/>
                  <a:pt x="4282872" y="597462"/>
                  <a:pt x="4282872" y="589437"/>
                </a:cubicBezTo>
                <a:cubicBezTo>
                  <a:pt x="4282872" y="588402"/>
                  <a:pt x="4283001" y="587431"/>
                  <a:pt x="4283195" y="586460"/>
                </a:cubicBezTo>
                <a:cubicBezTo>
                  <a:pt x="4283131" y="586460"/>
                  <a:pt x="4283066" y="586460"/>
                  <a:pt x="4283066" y="586460"/>
                </a:cubicBezTo>
                <a:cubicBezTo>
                  <a:pt x="4205147" y="534169"/>
                  <a:pt x="4121534" y="490356"/>
                  <a:pt x="4034490" y="456121"/>
                </a:cubicBezTo>
                <a:cubicBezTo>
                  <a:pt x="4031837" y="460134"/>
                  <a:pt x="4027371" y="462722"/>
                  <a:pt x="4022323" y="462722"/>
                </a:cubicBezTo>
                <a:cubicBezTo>
                  <a:pt x="4014298" y="462722"/>
                  <a:pt x="4007762" y="456186"/>
                  <a:pt x="4007762" y="448161"/>
                </a:cubicBezTo>
                <a:cubicBezTo>
                  <a:pt x="4007762" y="440136"/>
                  <a:pt x="4014298" y="433600"/>
                  <a:pt x="4022323" y="433600"/>
                </a:cubicBezTo>
                <a:close/>
                <a:moveTo>
                  <a:pt x="5914244" y="433599"/>
                </a:moveTo>
                <a:cubicBezTo>
                  <a:pt x="5909779" y="433599"/>
                  <a:pt x="5906155" y="437224"/>
                  <a:pt x="5906155" y="441689"/>
                </a:cubicBezTo>
                <a:cubicBezTo>
                  <a:pt x="5906155" y="446154"/>
                  <a:pt x="5909779" y="449779"/>
                  <a:pt x="5914244" y="449779"/>
                </a:cubicBezTo>
                <a:cubicBezTo>
                  <a:pt x="5918710" y="449779"/>
                  <a:pt x="5922334" y="446154"/>
                  <a:pt x="5922334" y="441689"/>
                </a:cubicBezTo>
                <a:cubicBezTo>
                  <a:pt x="5922334" y="437224"/>
                  <a:pt x="5918710" y="433599"/>
                  <a:pt x="5914244" y="433599"/>
                </a:cubicBezTo>
                <a:close/>
                <a:moveTo>
                  <a:pt x="6377550" y="430881"/>
                </a:moveTo>
                <a:cubicBezTo>
                  <a:pt x="6373085" y="430881"/>
                  <a:pt x="6369461" y="434505"/>
                  <a:pt x="6369461" y="438971"/>
                </a:cubicBezTo>
                <a:cubicBezTo>
                  <a:pt x="6369461" y="443436"/>
                  <a:pt x="6373085" y="447060"/>
                  <a:pt x="6377550" y="447060"/>
                </a:cubicBezTo>
                <a:cubicBezTo>
                  <a:pt x="6382016" y="447060"/>
                  <a:pt x="6385640" y="443436"/>
                  <a:pt x="6385640" y="438971"/>
                </a:cubicBezTo>
                <a:cubicBezTo>
                  <a:pt x="6385640" y="434505"/>
                  <a:pt x="6382016" y="430881"/>
                  <a:pt x="6377550" y="430881"/>
                </a:cubicBezTo>
                <a:close/>
                <a:moveTo>
                  <a:pt x="4240353" y="430364"/>
                </a:moveTo>
                <a:cubicBezTo>
                  <a:pt x="4248378" y="430364"/>
                  <a:pt x="4254914" y="436900"/>
                  <a:pt x="4254914" y="444925"/>
                </a:cubicBezTo>
                <a:cubicBezTo>
                  <a:pt x="4254914" y="447061"/>
                  <a:pt x="4254397" y="449132"/>
                  <a:pt x="4253556" y="450944"/>
                </a:cubicBezTo>
                <a:cubicBezTo>
                  <a:pt x="4314195" y="485632"/>
                  <a:pt x="4372828" y="525303"/>
                  <a:pt x="4427902" y="568922"/>
                </a:cubicBezTo>
                <a:lnTo>
                  <a:pt x="4461101" y="535722"/>
                </a:lnTo>
                <a:lnTo>
                  <a:pt x="4463366" y="537534"/>
                </a:lnTo>
                <a:cubicBezTo>
                  <a:pt x="4492424" y="560832"/>
                  <a:pt x="4520899" y="585489"/>
                  <a:pt x="4548080" y="610923"/>
                </a:cubicBezTo>
                <a:cubicBezTo>
                  <a:pt x="4550410" y="609305"/>
                  <a:pt x="4553258" y="608334"/>
                  <a:pt x="4556299" y="608334"/>
                </a:cubicBezTo>
                <a:lnTo>
                  <a:pt x="4556364" y="608399"/>
                </a:lnTo>
                <a:cubicBezTo>
                  <a:pt x="4564389" y="608399"/>
                  <a:pt x="4570925" y="614935"/>
                  <a:pt x="4570925" y="622960"/>
                </a:cubicBezTo>
                <a:cubicBezTo>
                  <a:pt x="4570925" y="630985"/>
                  <a:pt x="4564389" y="637521"/>
                  <a:pt x="4556364" y="637521"/>
                </a:cubicBezTo>
                <a:cubicBezTo>
                  <a:pt x="4548339" y="637521"/>
                  <a:pt x="4541803" y="630985"/>
                  <a:pt x="4541803" y="622960"/>
                </a:cubicBezTo>
                <a:cubicBezTo>
                  <a:pt x="4541803" y="620372"/>
                  <a:pt x="4542579" y="617912"/>
                  <a:pt x="4543809" y="615777"/>
                </a:cubicBezTo>
                <a:cubicBezTo>
                  <a:pt x="4517404" y="591120"/>
                  <a:pt x="4489771" y="567110"/>
                  <a:pt x="4461619" y="544459"/>
                </a:cubicBezTo>
                <a:lnTo>
                  <a:pt x="4428419" y="577659"/>
                </a:lnTo>
                <a:lnTo>
                  <a:pt x="4426154" y="575847"/>
                </a:lnTo>
                <a:cubicBezTo>
                  <a:pt x="4370434" y="531516"/>
                  <a:pt x="4311024" y="491262"/>
                  <a:pt x="4249543" y="456121"/>
                </a:cubicBezTo>
                <a:cubicBezTo>
                  <a:pt x="4247084" y="458192"/>
                  <a:pt x="4243848" y="459486"/>
                  <a:pt x="4240353" y="459486"/>
                </a:cubicBezTo>
                <a:cubicBezTo>
                  <a:pt x="4232328" y="459486"/>
                  <a:pt x="4225792" y="452950"/>
                  <a:pt x="4225792" y="444925"/>
                </a:cubicBezTo>
                <a:cubicBezTo>
                  <a:pt x="4225792" y="436900"/>
                  <a:pt x="4232328" y="430364"/>
                  <a:pt x="4240353" y="430364"/>
                </a:cubicBezTo>
                <a:close/>
                <a:moveTo>
                  <a:pt x="6377550" y="424539"/>
                </a:moveTo>
                <a:cubicBezTo>
                  <a:pt x="6385575" y="424539"/>
                  <a:pt x="6392111" y="431075"/>
                  <a:pt x="6392111" y="439100"/>
                </a:cubicBezTo>
                <a:cubicBezTo>
                  <a:pt x="6392111" y="443566"/>
                  <a:pt x="6389976" y="447578"/>
                  <a:pt x="6386805" y="450231"/>
                </a:cubicBezTo>
                <a:cubicBezTo>
                  <a:pt x="6395930" y="471394"/>
                  <a:pt x="6404990" y="493009"/>
                  <a:pt x="6413662" y="514430"/>
                </a:cubicBezTo>
                <a:cubicBezTo>
                  <a:pt x="6414827" y="514042"/>
                  <a:pt x="6416121" y="513783"/>
                  <a:pt x="6417416" y="513783"/>
                </a:cubicBezTo>
                <a:cubicBezTo>
                  <a:pt x="6424664" y="513783"/>
                  <a:pt x="6430553" y="519672"/>
                  <a:pt x="6430553" y="526920"/>
                </a:cubicBezTo>
                <a:cubicBezTo>
                  <a:pt x="6430553" y="534169"/>
                  <a:pt x="6424664" y="540058"/>
                  <a:pt x="6417416" y="540058"/>
                </a:cubicBezTo>
                <a:lnTo>
                  <a:pt x="6417416" y="540187"/>
                </a:lnTo>
                <a:cubicBezTo>
                  <a:pt x="6410168" y="540187"/>
                  <a:pt x="6404278" y="534298"/>
                  <a:pt x="6404278" y="527050"/>
                </a:cubicBezTo>
                <a:cubicBezTo>
                  <a:pt x="6404278" y="523490"/>
                  <a:pt x="6405702" y="520255"/>
                  <a:pt x="6408032" y="517860"/>
                </a:cubicBezTo>
                <a:cubicBezTo>
                  <a:pt x="6399360" y="496245"/>
                  <a:pt x="6390235" y="474565"/>
                  <a:pt x="6381045" y="453208"/>
                </a:cubicBezTo>
                <a:cubicBezTo>
                  <a:pt x="6379945" y="453467"/>
                  <a:pt x="6378780" y="453661"/>
                  <a:pt x="6377550" y="453661"/>
                </a:cubicBezTo>
                <a:cubicBezTo>
                  <a:pt x="6369525" y="453661"/>
                  <a:pt x="6362989" y="447125"/>
                  <a:pt x="6362989" y="439100"/>
                </a:cubicBezTo>
                <a:cubicBezTo>
                  <a:pt x="6362989" y="431075"/>
                  <a:pt x="6369525" y="424539"/>
                  <a:pt x="6377550" y="424539"/>
                </a:cubicBezTo>
                <a:close/>
                <a:moveTo>
                  <a:pt x="5010414" y="417420"/>
                </a:moveTo>
                <a:cubicBezTo>
                  <a:pt x="5005949" y="417420"/>
                  <a:pt x="5002324" y="421044"/>
                  <a:pt x="5002324" y="425510"/>
                </a:cubicBezTo>
                <a:cubicBezTo>
                  <a:pt x="5002324" y="429975"/>
                  <a:pt x="5005949" y="433599"/>
                  <a:pt x="5010414" y="433599"/>
                </a:cubicBezTo>
                <a:cubicBezTo>
                  <a:pt x="5014879" y="433599"/>
                  <a:pt x="5018503" y="429975"/>
                  <a:pt x="5018503" y="425510"/>
                </a:cubicBezTo>
                <a:cubicBezTo>
                  <a:pt x="5018503" y="421044"/>
                  <a:pt x="5014879" y="417420"/>
                  <a:pt x="5010414" y="417420"/>
                </a:cubicBezTo>
                <a:close/>
                <a:moveTo>
                  <a:pt x="1370631" y="414702"/>
                </a:moveTo>
                <a:cubicBezTo>
                  <a:pt x="1366165" y="414702"/>
                  <a:pt x="1362541" y="418326"/>
                  <a:pt x="1362541" y="422792"/>
                </a:cubicBezTo>
                <a:cubicBezTo>
                  <a:pt x="1362541" y="427257"/>
                  <a:pt x="1366165" y="430881"/>
                  <a:pt x="1370631" y="430881"/>
                </a:cubicBezTo>
                <a:cubicBezTo>
                  <a:pt x="1375096" y="430881"/>
                  <a:pt x="1378720" y="427257"/>
                  <a:pt x="1378720" y="422792"/>
                </a:cubicBezTo>
                <a:cubicBezTo>
                  <a:pt x="1378720" y="418326"/>
                  <a:pt x="1375096" y="414702"/>
                  <a:pt x="1370631" y="414702"/>
                </a:cubicBezTo>
                <a:close/>
                <a:moveTo>
                  <a:pt x="1370566" y="408166"/>
                </a:moveTo>
                <a:cubicBezTo>
                  <a:pt x="1378591" y="408166"/>
                  <a:pt x="1385127" y="414702"/>
                  <a:pt x="1385127" y="422727"/>
                </a:cubicBezTo>
                <a:cubicBezTo>
                  <a:pt x="1385127" y="430752"/>
                  <a:pt x="1378591" y="437288"/>
                  <a:pt x="1370566" y="437288"/>
                </a:cubicBezTo>
                <a:cubicBezTo>
                  <a:pt x="1369077" y="437288"/>
                  <a:pt x="1367654" y="437030"/>
                  <a:pt x="1366295" y="436577"/>
                </a:cubicBezTo>
                <a:cubicBezTo>
                  <a:pt x="1320216" y="518313"/>
                  <a:pt x="1278345" y="603674"/>
                  <a:pt x="1241651" y="690524"/>
                </a:cubicBezTo>
                <a:cubicBezTo>
                  <a:pt x="1244692" y="692918"/>
                  <a:pt x="1246634" y="696607"/>
                  <a:pt x="1246634" y="700749"/>
                </a:cubicBezTo>
                <a:cubicBezTo>
                  <a:pt x="1246634" y="707997"/>
                  <a:pt x="1240745" y="713887"/>
                  <a:pt x="1233496" y="713887"/>
                </a:cubicBezTo>
                <a:cubicBezTo>
                  <a:pt x="1226248" y="713887"/>
                  <a:pt x="1220359" y="707997"/>
                  <a:pt x="1220359" y="700749"/>
                </a:cubicBezTo>
                <a:cubicBezTo>
                  <a:pt x="1220359" y="693501"/>
                  <a:pt x="1226248" y="687612"/>
                  <a:pt x="1233496" y="687612"/>
                </a:cubicBezTo>
                <a:cubicBezTo>
                  <a:pt x="1234338" y="687612"/>
                  <a:pt x="1235050" y="687741"/>
                  <a:pt x="1235826" y="687871"/>
                </a:cubicBezTo>
                <a:cubicBezTo>
                  <a:pt x="1272650" y="600827"/>
                  <a:pt x="1314586" y="515272"/>
                  <a:pt x="1360729" y="433405"/>
                </a:cubicBezTo>
                <a:cubicBezTo>
                  <a:pt x="1357882" y="430752"/>
                  <a:pt x="1356069" y="426999"/>
                  <a:pt x="1356069" y="422792"/>
                </a:cubicBezTo>
                <a:cubicBezTo>
                  <a:pt x="1356069" y="414767"/>
                  <a:pt x="1362606" y="408231"/>
                  <a:pt x="1370631" y="408231"/>
                </a:cubicBezTo>
                <a:close/>
                <a:moveTo>
                  <a:pt x="3702041" y="407714"/>
                </a:moveTo>
                <a:cubicBezTo>
                  <a:pt x="3697576" y="407714"/>
                  <a:pt x="3693952" y="411338"/>
                  <a:pt x="3693952" y="415803"/>
                </a:cubicBezTo>
                <a:cubicBezTo>
                  <a:pt x="3693952" y="420269"/>
                  <a:pt x="3697576" y="423893"/>
                  <a:pt x="3702041" y="423893"/>
                </a:cubicBezTo>
                <a:cubicBezTo>
                  <a:pt x="3706507" y="423893"/>
                  <a:pt x="3710131" y="420269"/>
                  <a:pt x="3710131" y="415803"/>
                </a:cubicBezTo>
                <a:cubicBezTo>
                  <a:pt x="3710131" y="411338"/>
                  <a:pt x="3706507" y="407714"/>
                  <a:pt x="3702041" y="407714"/>
                </a:cubicBezTo>
                <a:close/>
                <a:moveTo>
                  <a:pt x="6007048" y="406613"/>
                </a:moveTo>
                <a:cubicBezTo>
                  <a:pt x="6002583" y="406613"/>
                  <a:pt x="5998958" y="410237"/>
                  <a:pt x="5998958" y="414702"/>
                </a:cubicBezTo>
                <a:cubicBezTo>
                  <a:pt x="5998958" y="419168"/>
                  <a:pt x="6002583" y="422792"/>
                  <a:pt x="6007048" y="422792"/>
                </a:cubicBezTo>
                <a:cubicBezTo>
                  <a:pt x="6011513" y="422792"/>
                  <a:pt x="6015137" y="419168"/>
                  <a:pt x="6015137" y="414702"/>
                </a:cubicBezTo>
                <a:cubicBezTo>
                  <a:pt x="6015137" y="410237"/>
                  <a:pt x="6011513" y="406613"/>
                  <a:pt x="6007048" y="406613"/>
                </a:cubicBezTo>
                <a:close/>
                <a:moveTo>
                  <a:pt x="3187545" y="406613"/>
                </a:moveTo>
                <a:cubicBezTo>
                  <a:pt x="3183080" y="406613"/>
                  <a:pt x="3179456" y="410237"/>
                  <a:pt x="3179456" y="414702"/>
                </a:cubicBezTo>
                <a:cubicBezTo>
                  <a:pt x="3179456" y="419168"/>
                  <a:pt x="3183080" y="422792"/>
                  <a:pt x="3187545" y="422792"/>
                </a:cubicBezTo>
                <a:cubicBezTo>
                  <a:pt x="3192011" y="422792"/>
                  <a:pt x="3195635" y="419168"/>
                  <a:pt x="3195635" y="414702"/>
                </a:cubicBezTo>
                <a:cubicBezTo>
                  <a:pt x="3195635" y="410237"/>
                  <a:pt x="3192011" y="406613"/>
                  <a:pt x="3187545" y="406613"/>
                </a:cubicBezTo>
                <a:close/>
                <a:moveTo>
                  <a:pt x="6265914" y="405513"/>
                </a:moveTo>
                <a:cubicBezTo>
                  <a:pt x="6261449" y="405513"/>
                  <a:pt x="6257825" y="409137"/>
                  <a:pt x="6257825" y="413602"/>
                </a:cubicBezTo>
                <a:cubicBezTo>
                  <a:pt x="6257825" y="418068"/>
                  <a:pt x="6261449" y="421692"/>
                  <a:pt x="6265914" y="421692"/>
                </a:cubicBezTo>
                <a:cubicBezTo>
                  <a:pt x="6270380" y="421692"/>
                  <a:pt x="6274004" y="418068"/>
                  <a:pt x="6274004" y="413602"/>
                </a:cubicBezTo>
                <a:cubicBezTo>
                  <a:pt x="6274004" y="409137"/>
                  <a:pt x="6270380" y="405513"/>
                  <a:pt x="6265914" y="405513"/>
                </a:cubicBezTo>
                <a:close/>
                <a:moveTo>
                  <a:pt x="1994626" y="404996"/>
                </a:moveTo>
                <a:cubicBezTo>
                  <a:pt x="1990161" y="404996"/>
                  <a:pt x="1986537" y="408620"/>
                  <a:pt x="1986537" y="413085"/>
                </a:cubicBezTo>
                <a:cubicBezTo>
                  <a:pt x="1986537" y="417551"/>
                  <a:pt x="1990161" y="421175"/>
                  <a:pt x="1994626" y="421175"/>
                </a:cubicBezTo>
                <a:cubicBezTo>
                  <a:pt x="1999092" y="421175"/>
                  <a:pt x="2002716" y="417551"/>
                  <a:pt x="2002716" y="413085"/>
                </a:cubicBezTo>
                <a:cubicBezTo>
                  <a:pt x="2002716" y="408620"/>
                  <a:pt x="1999092" y="404996"/>
                  <a:pt x="1994626" y="404996"/>
                </a:cubicBezTo>
                <a:close/>
                <a:moveTo>
                  <a:pt x="6108394" y="401242"/>
                </a:moveTo>
                <a:cubicBezTo>
                  <a:pt x="6103928" y="401242"/>
                  <a:pt x="6100304" y="404866"/>
                  <a:pt x="6100304" y="409331"/>
                </a:cubicBezTo>
                <a:cubicBezTo>
                  <a:pt x="6100304" y="413797"/>
                  <a:pt x="6103928" y="417421"/>
                  <a:pt x="6108394" y="417421"/>
                </a:cubicBezTo>
                <a:cubicBezTo>
                  <a:pt x="6112859" y="417421"/>
                  <a:pt x="6116483" y="413797"/>
                  <a:pt x="6116483" y="409331"/>
                </a:cubicBezTo>
                <a:cubicBezTo>
                  <a:pt x="6116483" y="404866"/>
                  <a:pt x="6112859" y="401242"/>
                  <a:pt x="6108394" y="401242"/>
                </a:cubicBezTo>
                <a:close/>
                <a:moveTo>
                  <a:pt x="3702041" y="401242"/>
                </a:moveTo>
                <a:lnTo>
                  <a:pt x="3701976" y="401371"/>
                </a:lnTo>
                <a:cubicBezTo>
                  <a:pt x="3710002" y="401371"/>
                  <a:pt x="3716538" y="407908"/>
                  <a:pt x="3716538" y="415933"/>
                </a:cubicBezTo>
                <a:cubicBezTo>
                  <a:pt x="3716538" y="416127"/>
                  <a:pt x="3716538" y="416256"/>
                  <a:pt x="3716538" y="416450"/>
                </a:cubicBezTo>
                <a:cubicBezTo>
                  <a:pt x="3760804" y="421951"/>
                  <a:pt x="3805005" y="430041"/>
                  <a:pt x="3848365" y="440201"/>
                </a:cubicBezTo>
                <a:cubicBezTo>
                  <a:pt x="3849983" y="434765"/>
                  <a:pt x="3854966" y="430753"/>
                  <a:pt x="3860920" y="430753"/>
                </a:cubicBezTo>
                <a:cubicBezTo>
                  <a:pt x="3868168" y="430753"/>
                  <a:pt x="3874058" y="436642"/>
                  <a:pt x="3874058" y="443890"/>
                </a:cubicBezTo>
                <a:cubicBezTo>
                  <a:pt x="3874058" y="451138"/>
                  <a:pt x="3868168" y="457028"/>
                  <a:pt x="3860920" y="457028"/>
                </a:cubicBezTo>
                <a:cubicBezTo>
                  <a:pt x="3854643" y="457028"/>
                  <a:pt x="3849401" y="452562"/>
                  <a:pt x="3848106" y="446673"/>
                </a:cubicBezTo>
                <a:cubicBezTo>
                  <a:pt x="3804293" y="436318"/>
                  <a:pt x="3759574" y="428164"/>
                  <a:pt x="3714855" y="422598"/>
                </a:cubicBezTo>
                <a:cubicBezTo>
                  <a:pt x="3712396" y="427193"/>
                  <a:pt x="3707607" y="430364"/>
                  <a:pt x="3702041" y="430364"/>
                </a:cubicBezTo>
                <a:cubicBezTo>
                  <a:pt x="3694016" y="430364"/>
                  <a:pt x="3687480" y="423828"/>
                  <a:pt x="3687480" y="415803"/>
                </a:cubicBezTo>
                <a:cubicBezTo>
                  <a:pt x="3687480" y="407778"/>
                  <a:pt x="3694016" y="401242"/>
                  <a:pt x="3702041" y="401242"/>
                </a:cubicBezTo>
                <a:close/>
                <a:moveTo>
                  <a:pt x="6265914" y="399106"/>
                </a:moveTo>
                <a:cubicBezTo>
                  <a:pt x="6273939" y="399106"/>
                  <a:pt x="6280475" y="405642"/>
                  <a:pt x="6280475" y="413667"/>
                </a:cubicBezTo>
                <a:cubicBezTo>
                  <a:pt x="6280475" y="418780"/>
                  <a:pt x="6277887" y="423245"/>
                  <a:pt x="6273939" y="425834"/>
                </a:cubicBezTo>
                <a:cubicBezTo>
                  <a:pt x="6274004" y="425963"/>
                  <a:pt x="6274133" y="426093"/>
                  <a:pt x="6274198" y="426222"/>
                </a:cubicBezTo>
                <a:cubicBezTo>
                  <a:pt x="6286883" y="453986"/>
                  <a:pt x="6299308" y="482267"/>
                  <a:pt x="6311151" y="510354"/>
                </a:cubicBezTo>
                <a:cubicBezTo>
                  <a:pt x="6311540" y="510289"/>
                  <a:pt x="6311863" y="510224"/>
                  <a:pt x="6312251" y="510224"/>
                </a:cubicBezTo>
                <a:cubicBezTo>
                  <a:pt x="6320276" y="510224"/>
                  <a:pt x="6326813" y="516761"/>
                  <a:pt x="6326813" y="524785"/>
                </a:cubicBezTo>
                <a:cubicBezTo>
                  <a:pt x="6326813" y="532810"/>
                  <a:pt x="6320276" y="539347"/>
                  <a:pt x="6312251" y="539347"/>
                </a:cubicBezTo>
                <a:cubicBezTo>
                  <a:pt x="6304227" y="539347"/>
                  <a:pt x="6297690" y="532810"/>
                  <a:pt x="6297690" y="524785"/>
                </a:cubicBezTo>
                <a:cubicBezTo>
                  <a:pt x="6297690" y="519479"/>
                  <a:pt x="6300667" y="514819"/>
                  <a:pt x="6304938" y="512295"/>
                </a:cubicBezTo>
                <a:cubicBezTo>
                  <a:pt x="6293225" y="484467"/>
                  <a:pt x="6280928" y="456445"/>
                  <a:pt x="6268309" y="428940"/>
                </a:cubicBezTo>
                <a:cubicBezTo>
                  <a:pt x="6268180" y="428617"/>
                  <a:pt x="6268115" y="428358"/>
                  <a:pt x="6268115" y="428034"/>
                </a:cubicBezTo>
                <a:cubicBezTo>
                  <a:pt x="6267403" y="428099"/>
                  <a:pt x="6266691" y="428228"/>
                  <a:pt x="6265914" y="428228"/>
                </a:cubicBezTo>
                <a:cubicBezTo>
                  <a:pt x="6257889" y="428228"/>
                  <a:pt x="6251353" y="421692"/>
                  <a:pt x="6251353" y="413667"/>
                </a:cubicBezTo>
                <a:cubicBezTo>
                  <a:pt x="6251353" y="405642"/>
                  <a:pt x="6257889" y="399106"/>
                  <a:pt x="6265914" y="399106"/>
                </a:cubicBezTo>
                <a:close/>
                <a:moveTo>
                  <a:pt x="1994626" y="398524"/>
                </a:moveTo>
                <a:cubicBezTo>
                  <a:pt x="2002651" y="398524"/>
                  <a:pt x="2009188" y="405060"/>
                  <a:pt x="2009188" y="413085"/>
                </a:cubicBezTo>
                <a:cubicBezTo>
                  <a:pt x="2009188" y="421110"/>
                  <a:pt x="2002651" y="427646"/>
                  <a:pt x="1994626" y="427646"/>
                </a:cubicBezTo>
                <a:cubicBezTo>
                  <a:pt x="1992426" y="427646"/>
                  <a:pt x="1990355" y="427129"/>
                  <a:pt x="1988478" y="426223"/>
                </a:cubicBezTo>
                <a:cubicBezTo>
                  <a:pt x="1943177" y="483497"/>
                  <a:pt x="1900593" y="543942"/>
                  <a:pt x="1861764" y="606005"/>
                </a:cubicBezTo>
                <a:cubicBezTo>
                  <a:pt x="1864805" y="608658"/>
                  <a:pt x="1866811" y="612541"/>
                  <a:pt x="1866811" y="616942"/>
                </a:cubicBezTo>
                <a:cubicBezTo>
                  <a:pt x="1866811" y="624967"/>
                  <a:pt x="1860275" y="631503"/>
                  <a:pt x="1852250" y="631503"/>
                </a:cubicBezTo>
                <a:cubicBezTo>
                  <a:pt x="1844225" y="631503"/>
                  <a:pt x="1837689" y="624967"/>
                  <a:pt x="1837689" y="616942"/>
                </a:cubicBezTo>
                <a:cubicBezTo>
                  <a:pt x="1837689" y="608917"/>
                  <a:pt x="1844225" y="602381"/>
                  <a:pt x="1852250" y="602381"/>
                </a:cubicBezTo>
                <a:cubicBezTo>
                  <a:pt x="1853545" y="602381"/>
                  <a:pt x="1854774" y="602640"/>
                  <a:pt x="1856004" y="602963"/>
                </a:cubicBezTo>
                <a:cubicBezTo>
                  <a:pt x="1895028" y="540577"/>
                  <a:pt x="1937870" y="479808"/>
                  <a:pt x="1983366" y="422210"/>
                </a:cubicBezTo>
                <a:cubicBezTo>
                  <a:pt x="1981360" y="419686"/>
                  <a:pt x="1980065" y="416580"/>
                  <a:pt x="1980065" y="413085"/>
                </a:cubicBezTo>
                <a:cubicBezTo>
                  <a:pt x="1980065" y="405060"/>
                  <a:pt x="1986602" y="398524"/>
                  <a:pt x="1994626" y="398524"/>
                </a:cubicBezTo>
                <a:close/>
                <a:moveTo>
                  <a:pt x="151307" y="398006"/>
                </a:moveTo>
                <a:cubicBezTo>
                  <a:pt x="146842" y="398006"/>
                  <a:pt x="143218" y="401630"/>
                  <a:pt x="143218" y="406095"/>
                </a:cubicBezTo>
                <a:cubicBezTo>
                  <a:pt x="143218" y="410561"/>
                  <a:pt x="146842" y="414185"/>
                  <a:pt x="151307" y="414185"/>
                </a:cubicBezTo>
                <a:cubicBezTo>
                  <a:pt x="155773" y="414185"/>
                  <a:pt x="159397" y="410561"/>
                  <a:pt x="159397" y="406095"/>
                </a:cubicBezTo>
                <a:cubicBezTo>
                  <a:pt x="159397" y="401630"/>
                  <a:pt x="155773" y="398006"/>
                  <a:pt x="151307" y="398006"/>
                </a:cubicBezTo>
                <a:close/>
                <a:moveTo>
                  <a:pt x="4047498" y="395158"/>
                </a:moveTo>
                <a:cubicBezTo>
                  <a:pt x="4054746" y="395158"/>
                  <a:pt x="4060636" y="401047"/>
                  <a:pt x="4060636" y="408295"/>
                </a:cubicBezTo>
                <a:cubicBezTo>
                  <a:pt x="4060636" y="408748"/>
                  <a:pt x="4060506" y="409137"/>
                  <a:pt x="4060506" y="409525"/>
                </a:cubicBezTo>
                <a:cubicBezTo>
                  <a:pt x="4157387" y="448161"/>
                  <a:pt x="4249802" y="498251"/>
                  <a:pt x="4335681" y="558567"/>
                </a:cubicBezTo>
                <a:cubicBezTo>
                  <a:pt x="4337558" y="557596"/>
                  <a:pt x="4339693" y="556949"/>
                  <a:pt x="4341958" y="556949"/>
                </a:cubicBezTo>
                <a:cubicBezTo>
                  <a:pt x="4349206" y="556949"/>
                  <a:pt x="4355096" y="562838"/>
                  <a:pt x="4355096" y="570087"/>
                </a:cubicBezTo>
                <a:cubicBezTo>
                  <a:pt x="4355096" y="577335"/>
                  <a:pt x="4349206" y="583224"/>
                  <a:pt x="4341958" y="583224"/>
                </a:cubicBezTo>
                <a:lnTo>
                  <a:pt x="4341893" y="583159"/>
                </a:lnTo>
                <a:cubicBezTo>
                  <a:pt x="4334645" y="583159"/>
                  <a:pt x="4328756" y="577270"/>
                  <a:pt x="4328756" y="570022"/>
                </a:cubicBezTo>
                <a:cubicBezTo>
                  <a:pt x="4328756" y="567433"/>
                  <a:pt x="4329533" y="565039"/>
                  <a:pt x="4330827" y="563033"/>
                </a:cubicBezTo>
                <a:cubicBezTo>
                  <a:pt x="4245790" y="503429"/>
                  <a:pt x="4154280" y="453921"/>
                  <a:pt x="4058435" y="415608"/>
                </a:cubicBezTo>
                <a:cubicBezTo>
                  <a:pt x="4056041" y="419103"/>
                  <a:pt x="4052028" y="421433"/>
                  <a:pt x="4047498" y="421433"/>
                </a:cubicBezTo>
                <a:cubicBezTo>
                  <a:pt x="4040250" y="421433"/>
                  <a:pt x="4034361" y="415544"/>
                  <a:pt x="4034361" y="408295"/>
                </a:cubicBezTo>
                <a:cubicBezTo>
                  <a:pt x="4034361" y="401047"/>
                  <a:pt x="4040250" y="395158"/>
                  <a:pt x="4047498" y="395158"/>
                </a:cubicBezTo>
                <a:close/>
                <a:moveTo>
                  <a:pt x="198227" y="394770"/>
                </a:moveTo>
                <a:cubicBezTo>
                  <a:pt x="193761" y="394770"/>
                  <a:pt x="190137" y="398394"/>
                  <a:pt x="190137" y="402859"/>
                </a:cubicBezTo>
                <a:cubicBezTo>
                  <a:pt x="190137" y="407325"/>
                  <a:pt x="193761" y="410949"/>
                  <a:pt x="198227" y="410949"/>
                </a:cubicBezTo>
                <a:cubicBezTo>
                  <a:pt x="202692" y="410949"/>
                  <a:pt x="206316" y="407325"/>
                  <a:pt x="206316" y="402859"/>
                </a:cubicBezTo>
                <a:cubicBezTo>
                  <a:pt x="206316" y="398394"/>
                  <a:pt x="202692" y="394770"/>
                  <a:pt x="198227" y="394770"/>
                </a:cubicBezTo>
                <a:close/>
                <a:moveTo>
                  <a:pt x="6155896" y="392635"/>
                </a:moveTo>
                <a:cubicBezTo>
                  <a:pt x="6151430" y="392635"/>
                  <a:pt x="6147806" y="396259"/>
                  <a:pt x="6147806" y="400724"/>
                </a:cubicBezTo>
                <a:cubicBezTo>
                  <a:pt x="6147806" y="405190"/>
                  <a:pt x="6151430" y="408814"/>
                  <a:pt x="6155896" y="408814"/>
                </a:cubicBezTo>
                <a:cubicBezTo>
                  <a:pt x="6160361" y="408814"/>
                  <a:pt x="6163985" y="405190"/>
                  <a:pt x="6163985" y="400724"/>
                </a:cubicBezTo>
                <a:cubicBezTo>
                  <a:pt x="6163985" y="396259"/>
                  <a:pt x="6160361" y="392635"/>
                  <a:pt x="6155896" y="392635"/>
                </a:cubicBezTo>
                <a:close/>
                <a:moveTo>
                  <a:pt x="803132" y="388945"/>
                </a:moveTo>
                <a:cubicBezTo>
                  <a:pt x="810380" y="388945"/>
                  <a:pt x="816270" y="394834"/>
                  <a:pt x="816270" y="402082"/>
                </a:cubicBezTo>
                <a:cubicBezTo>
                  <a:pt x="816270" y="409331"/>
                  <a:pt x="810380" y="415220"/>
                  <a:pt x="803132" y="415220"/>
                </a:cubicBezTo>
                <a:cubicBezTo>
                  <a:pt x="803132" y="415220"/>
                  <a:pt x="803003" y="415220"/>
                  <a:pt x="803003" y="415220"/>
                </a:cubicBezTo>
                <a:cubicBezTo>
                  <a:pt x="769738" y="488091"/>
                  <a:pt x="738998" y="563162"/>
                  <a:pt x="711688" y="638621"/>
                </a:cubicBezTo>
                <a:cubicBezTo>
                  <a:pt x="715830" y="641145"/>
                  <a:pt x="718612" y="645740"/>
                  <a:pt x="718612" y="650917"/>
                </a:cubicBezTo>
                <a:lnTo>
                  <a:pt x="718612" y="650982"/>
                </a:lnTo>
                <a:cubicBezTo>
                  <a:pt x="718612" y="659007"/>
                  <a:pt x="712076" y="665543"/>
                  <a:pt x="704051" y="665543"/>
                </a:cubicBezTo>
                <a:cubicBezTo>
                  <a:pt x="696026" y="665543"/>
                  <a:pt x="689490" y="659007"/>
                  <a:pt x="689490" y="650982"/>
                </a:cubicBezTo>
                <a:cubicBezTo>
                  <a:pt x="689490" y="642957"/>
                  <a:pt x="696026" y="636421"/>
                  <a:pt x="704051" y="636421"/>
                </a:cubicBezTo>
                <a:cubicBezTo>
                  <a:pt x="704569" y="636421"/>
                  <a:pt x="705087" y="636550"/>
                  <a:pt x="705604" y="636550"/>
                </a:cubicBezTo>
                <a:cubicBezTo>
                  <a:pt x="732915" y="561220"/>
                  <a:pt x="763590" y="486279"/>
                  <a:pt x="796725" y="413473"/>
                </a:cubicBezTo>
                <a:cubicBezTo>
                  <a:pt x="792713" y="411207"/>
                  <a:pt x="789995" y="407001"/>
                  <a:pt x="789995" y="402082"/>
                </a:cubicBezTo>
                <a:cubicBezTo>
                  <a:pt x="789995" y="394834"/>
                  <a:pt x="795884" y="388945"/>
                  <a:pt x="803132" y="388945"/>
                </a:cubicBezTo>
                <a:close/>
                <a:moveTo>
                  <a:pt x="251035" y="388816"/>
                </a:moveTo>
                <a:cubicBezTo>
                  <a:pt x="246570" y="388816"/>
                  <a:pt x="242946" y="392440"/>
                  <a:pt x="242946" y="396905"/>
                </a:cubicBezTo>
                <a:cubicBezTo>
                  <a:pt x="242946" y="401371"/>
                  <a:pt x="246570" y="404995"/>
                  <a:pt x="251035" y="404995"/>
                </a:cubicBezTo>
                <a:cubicBezTo>
                  <a:pt x="255501" y="404995"/>
                  <a:pt x="259125" y="401371"/>
                  <a:pt x="259125" y="396905"/>
                </a:cubicBezTo>
                <a:cubicBezTo>
                  <a:pt x="259125" y="392440"/>
                  <a:pt x="255501" y="388816"/>
                  <a:pt x="251035" y="388816"/>
                </a:cubicBezTo>
                <a:close/>
                <a:moveTo>
                  <a:pt x="5283000" y="388622"/>
                </a:moveTo>
                <a:lnTo>
                  <a:pt x="5285200" y="391664"/>
                </a:lnTo>
                <a:cubicBezTo>
                  <a:pt x="5307657" y="422080"/>
                  <a:pt x="5329596" y="453533"/>
                  <a:pt x="5350370" y="485114"/>
                </a:cubicBezTo>
                <a:lnTo>
                  <a:pt x="5350435" y="485114"/>
                </a:lnTo>
                <a:lnTo>
                  <a:pt x="5351858" y="487315"/>
                </a:lnTo>
                <a:lnTo>
                  <a:pt x="5318076" y="521097"/>
                </a:lnTo>
                <a:cubicBezTo>
                  <a:pt x="5364607" y="592673"/>
                  <a:pt x="5406997" y="667291"/>
                  <a:pt x="5444144" y="742815"/>
                </a:cubicBezTo>
                <a:cubicBezTo>
                  <a:pt x="5476890" y="809603"/>
                  <a:pt x="5506401" y="878784"/>
                  <a:pt x="5531964" y="948614"/>
                </a:cubicBezTo>
                <a:cubicBezTo>
                  <a:pt x="5538565" y="949261"/>
                  <a:pt x="5543743" y="954826"/>
                  <a:pt x="5543743" y="961622"/>
                </a:cubicBezTo>
                <a:cubicBezTo>
                  <a:pt x="5543743" y="968870"/>
                  <a:pt x="5537853" y="974759"/>
                  <a:pt x="5530605" y="974759"/>
                </a:cubicBezTo>
                <a:cubicBezTo>
                  <a:pt x="5523357" y="974759"/>
                  <a:pt x="5517468" y="968870"/>
                  <a:pt x="5517468" y="961622"/>
                </a:cubicBezTo>
                <a:cubicBezTo>
                  <a:pt x="5517468" y="956185"/>
                  <a:pt x="5520768" y="951526"/>
                  <a:pt x="5525428" y="949520"/>
                </a:cubicBezTo>
                <a:cubicBezTo>
                  <a:pt x="5500059" y="880338"/>
                  <a:pt x="5470807" y="811803"/>
                  <a:pt x="5438320" y="745663"/>
                </a:cubicBezTo>
                <a:cubicBezTo>
                  <a:pt x="5400913" y="669556"/>
                  <a:pt x="5358136" y="594485"/>
                  <a:pt x="5311152" y="522456"/>
                </a:cubicBezTo>
                <a:lnTo>
                  <a:pt x="5309728" y="520255"/>
                </a:lnTo>
                <a:lnTo>
                  <a:pt x="5343510" y="486473"/>
                </a:lnTo>
                <a:cubicBezTo>
                  <a:pt x="5323901" y="456768"/>
                  <a:pt x="5303321" y="427193"/>
                  <a:pt x="5282223" y="398524"/>
                </a:cubicBezTo>
                <a:lnTo>
                  <a:pt x="5253360" y="427387"/>
                </a:lnTo>
                <a:cubicBezTo>
                  <a:pt x="5266885" y="446025"/>
                  <a:pt x="5279246" y="463499"/>
                  <a:pt x="5290960" y="480519"/>
                </a:cubicBezTo>
                <a:cubicBezTo>
                  <a:pt x="5292708" y="479743"/>
                  <a:pt x="5294584" y="479225"/>
                  <a:pt x="5296590" y="479225"/>
                </a:cubicBezTo>
                <a:cubicBezTo>
                  <a:pt x="5303839" y="479225"/>
                  <a:pt x="5309728" y="485114"/>
                  <a:pt x="5309728" y="492363"/>
                </a:cubicBezTo>
                <a:cubicBezTo>
                  <a:pt x="5309728" y="499611"/>
                  <a:pt x="5303839" y="505500"/>
                  <a:pt x="5296590" y="505500"/>
                </a:cubicBezTo>
                <a:cubicBezTo>
                  <a:pt x="5289342" y="505500"/>
                  <a:pt x="5283453" y="499611"/>
                  <a:pt x="5283453" y="492363"/>
                </a:cubicBezTo>
                <a:cubicBezTo>
                  <a:pt x="5283453" y="489515"/>
                  <a:pt x="5284424" y="486862"/>
                  <a:pt x="5285977" y="484661"/>
                </a:cubicBezTo>
                <a:cubicBezTo>
                  <a:pt x="5273745" y="466864"/>
                  <a:pt x="5260802" y="448549"/>
                  <a:pt x="5246500" y="429005"/>
                </a:cubicBezTo>
                <a:lnTo>
                  <a:pt x="5244882" y="426740"/>
                </a:lnTo>
                <a:close/>
                <a:moveTo>
                  <a:pt x="5170717" y="386227"/>
                </a:moveTo>
                <a:cubicBezTo>
                  <a:pt x="5177965" y="386227"/>
                  <a:pt x="5183855" y="392116"/>
                  <a:pt x="5183855" y="399364"/>
                </a:cubicBezTo>
                <a:cubicBezTo>
                  <a:pt x="5183855" y="402665"/>
                  <a:pt x="5182560" y="405642"/>
                  <a:pt x="5180554" y="407972"/>
                </a:cubicBezTo>
                <a:cubicBezTo>
                  <a:pt x="5265915" y="518054"/>
                  <a:pt x="5340598" y="637392"/>
                  <a:pt x="5402402" y="763265"/>
                </a:cubicBezTo>
                <a:cubicBezTo>
                  <a:pt x="5477150" y="915543"/>
                  <a:pt x="5532871" y="1076040"/>
                  <a:pt x="5568077" y="1240355"/>
                </a:cubicBezTo>
                <a:lnTo>
                  <a:pt x="5568918" y="1244238"/>
                </a:lnTo>
                <a:lnTo>
                  <a:pt x="5514621" y="1244238"/>
                </a:lnTo>
                <a:lnTo>
                  <a:pt x="5514038" y="1241714"/>
                </a:lnTo>
                <a:lnTo>
                  <a:pt x="5514103" y="1241714"/>
                </a:lnTo>
                <a:cubicBezTo>
                  <a:pt x="5494494" y="1152276"/>
                  <a:pt x="5468413" y="1063291"/>
                  <a:pt x="5436573" y="977218"/>
                </a:cubicBezTo>
                <a:cubicBezTo>
                  <a:pt x="5434955" y="977865"/>
                  <a:pt x="5433142" y="978253"/>
                  <a:pt x="5431201" y="978253"/>
                </a:cubicBezTo>
                <a:cubicBezTo>
                  <a:pt x="5423176" y="978253"/>
                  <a:pt x="5416640" y="971717"/>
                  <a:pt x="5416640" y="963692"/>
                </a:cubicBezTo>
                <a:cubicBezTo>
                  <a:pt x="5416640" y="955667"/>
                  <a:pt x="5423176" y="949131"/>
                  <a:pt x="5431201" y="949131"/>
                </a:cubicBezTo>
                <a:cubicBezTo>
                  <a:pt x="5439226" y="949131"/>
                  <a:pt x="5445762" y="955667"/>
                  <a:pt x="5445762" y="963692"/>
                </a:cubicBezTo>
                <a:cubicBezTo>
                  <a:pt x="5445762" y="967381"/>
                  <a:pt x="5444339" y="970681"/>
                  <a:pt x="5442073" y="973270"/>
                </a:cubicBezTo>
                <a:cubicBezTo>
                  <a:pt x="5473979" y="1059343"/>
                  <a:pt x="5500189" y="1148328"/>
                  <a:pt x="5519927" y="1237766"/>
                </a:cubicBezTo>
                <a:lnTo>
                  <a:pt x="5560958" y="1237766"/>
                </a:lnTo>
                <a:cubicBezTo>
                  <a:pt x="5525881" y="1075328"/>
                  <a:pt x="5470614" y="916643"/>
                  <a:pt x="5396643" y="766113"/>
                </a:cubicBezTo>
                <a:cubicBezTo>
                  <a:pt x="5334968" y="640498"/>
                  <a:pt x="5260414" y="521420"/>
                  <a:pt x="5175247" y="411661"/>
                </a:cubicBezTo>
                <a:cubicBezTo>
                  <a:pt x="5173824" y="412178"/>
                  <a:pt x="5172335" y="412502"/>
                  <a:pt x="5170717" y="412502"/>
                </a:cubicBezTo>
                <a:cubicBezTo>
                  <a:pt x="5163469" y="412502"/>
                  <a:pt x="5157580" y="406613"/>
                  <a:pt x="5157580" y="399364"/>
                </a:cubicBezTo>
                <a:cubicBezTo>
                  <a:pt x="5157580" y="392116"/>
                  <a:pt x="5163469" y="386227"/>
                  <a:pt x="5170717" y="386227"/>
                </a:cubicBezTo>
                <a:close/>
                <a:moveTo>
                  <a:pt x="1839954" y="380015"/>
                </a:moveTo>
                <a:lnTo>
                  <a:pt x="1877814" y="417874"/>
                </a:lnTo>
                <a:lnTo>
                  <a:pt x="1876131" y="420139"/>
                </a:lnTo>
                <a:cubicBezTo>
                  <a:pt x="1863770" y="436707"/>
                  <a:pt x="1851021" y="454568"/>
                  <a:pt x="1836007" y="476184"/>
                </a:cubicBezTo>
                <a:lnTo>
                  <a:pt x="1864741" y="504918"/>
                </a:lnTo>
                <a:cubicBezTo>
                  <a:pt x="1884220" y="476637"/>
                  <a:pt x="1904671" y="448550"/>
                  <a:pt x="1925639" y="421175"/>
                </a:cubicBezTo>
                <a:cubicBezTo>
                  <a:pt x="1923309" y="418780"/>
                  <a:pt x="1921885" y="415544"/>
                  <a:pt x="1921885" y="411985"/>
                </a:cubicBezTo>
                <a:cubicBezTo>
                  <a:pt x="1921885" y="404737"/>
                  <a:pt x="1927775" y="398847"/>
                  <a:pt x="1935023" y="398847"/>
                </a:cubicBezTo>
                <a:cubicBezTo>
                  <a:pt x="1942271" y="398847"/>
                  <a:pt x="1948160" y="404737"/>
                  <a:pt x="1948160" y="411985"/>
                </a:cubicBezTo>
                <a:cubicBezTo>
                  <a:pt x="1948160" y="419233"/>
                  <a:pt x="1942271" y="425122"/>
                  <a:pt x="1935023" y="425122"/>
                </a:cubicBezTo>
                <a:cubicBezTo>
                  <a:pt x="1933664" y="425122"/>
                  <a:pt x="1932434" y="424864"/>
                  <a:pt x="1931205" y="424475"/>
                </a:cubicBezTo>
                <a:cubicBezTo>
                  <a:pt x="1909395" y="453015"/>
                  <a:pt x="1888103" y="482267"/>
                  <a:pt x="1867847" y="511778"/>
                </a:cubicBezTo>
                <a:lnTo>
                  <a:pt x="1865647" y="515014"/>
                </a:lnTo>
                <a:lnTo>
                  <a:pt x="1827593" y="476960"/>
                </a:lnTo>
                <a:lnTo>
                  <a:pt x="1829147" y="474760"/>
                </a:lnTo>
                <a:cubicBezTo>
                  <a:pt x="1844161" y="453015"/>
                  <a:pt x="1856975" y="435089"/>
                  <a:pt x="1869271" y="418521"/>
                </a:cubicBezTo>
                <a:lnTo>
                  <a:pt x="1840602" y="389852"/>
                </a:lnTo>
                <a:cubicBezTo>
                  <a:pt x="1756988" y="502006"/>
                  <a:pt x="1684052" y="622766"/>
                  <a:pt x="1623931" y="748964"/>
                </a:cubicBezTo>
                <a:lnTo>
                  <a:pt x="1654024" y="779057"/>
                </a:lnTo>
                <a:cubicBezTo>
                  <a:pt x="1675833" y="732526"/>
                  <a:pt x="1699843" y="685930"/>
                  <a:pt x="1725406" y="640499"/>
                </a:cubicBezTo>
                <a:lnTo>
                  <a:pt x="1727477" y="636810"/>
                </a:lnTo>
                <a:lnTo>
                  <a:pt x="1766372" y="675705"/>
                </a:lnTo>
                <a:lnTo>
                  <a:pt x="1765207" y="677840"/>
                </a:lnTo>
                <a:cubicBezTo>
                  <a:pt x="1752393" y="700879"/>
                  <a:pt x="1739967" y="724436"/>
                  <a:pt x="1728124" y="747993"/>
                </a:cubicBezTo>
                <a:cubicBezTo>
                  <a:pt x="1731101" y="750387"/>
                  <a:pt x="1733043" y="754011"/>
                  <a:pt x="1733043" y="758153"/>
                </a:cubicBezTo>
                <a:cubicBezTo>
                  <a:pt x="1733043" y="765402"/>
                  <a:pt x="1727154" y="771291"/>
                  <a:pt x="1719905" y="771291"/>
                </a:cubicBezTo>
                <a:cubicBezTo>
                  <a:pt x="1712657" y="771291"/>
                  <a:pt x="1706768" y="765402"/>
                  <a:pt x="1706768" y="758153"/>
                </a:cubicBezTo>
                <a:cubicBezTo>
                  <a:pt x="1706768" y="750905"/>
                  <a:pt x="1712657" y="745016"/>
                  <a:pt x="1719905" y="745016"/>
                </a:cubicBezTo>
                <a:cubicBezTo>
                  <a:pt x="1720747" y="745016"/>
                  <a:pt x="1721523" y="745145"/>
                  <a:pt x="1722300" y="745275"/>
                </a:cubicBezTo>
                <a:cubicBezTo>
                  <a:pt x="1733884" y="722365"/>
                  <a:pt x="1745986" y="699391"/>
                  <a:pt x="1758412" y="676869"/>
                </a:cubicBezTo>
                <a:lnTo>
                  <a:pt x="1728966" y="647423"/>
                </a:lnTo>
                <a:cubicBezTo>
                  <a:pt x="1703467" y="692919"/>
                  <a:pt x="1679587" y="739515"/>
                  <a:pt x="1657907" y="786046"/>
                </a:cubicBezTo>
                <a:lnTo>
                  <a:pt x="1655965" y="790253"/>
                </a:lnTo>
                <a:lnTo>
                  <a:pt x="1616100" y="750387"/>
                </a:lnTo>
                <a:lnTo>
                  <a:pt x="1617071" y="748316"/>
                </a:lnTo>
                <a:cubicBezTo>
                  <a:pt x="1678098" y="619919"/>
                  <a:pt x="1752328" y="497022"/>
                  <a:pt x="1837624" y="383057"/>
                </a:cubicBezTo>
                <a:lnTo>
                  <a:pt x="1837689" y="382992"/>
                </a:lnTo>
                <a:close/>
                <a:moveTo>
                  <a:pt x="3131501" y="379691"/>
                </a:moveTo>
                <a:cubicBezTo>
                  <a:pt x="3127035" y="379691"/>
                  <a:pt x="3123411" y="383315"/>
                  <a:pt x="3123411" y="387781"/>
                </a:cubicBezTo>
                <a:cubicBezTo>
                  <a:pt x="3123411" y="392246"/>
                  <a:pt x="3127035" y="395870"/>
                  <a:pt x="3131501" y="395870"/>
                </a:cubicBezTo>
                <a:cubicBezTo>
                  <a:pt x="3135966" y="395870"/>
                  <a:pt x="3139590" y="392246"/>
                  <a:pt x="3139590" y="387781"/>
                </a:cubicBezTo>
                <a:cubicBezTo>
                  <a:pt x="3139590" y="383315"/>
                  <a:pt x="3135966" y="379691"/>
                  <a:pt x="3131501" y="379691"/>
                </a:cubicBezTo>
                <a:close/>
                <a:moveTo>
                  <a:pt x="6405054" y="374320"/>
                </a:moveTo>
                <a:cubicBezTo>
                  <a:pt x="6404083" y="374320"/>
                  <a:pt x="6403177" y="374514"/>
                  <a:pt x="6402336" y="374838"/>
                </a:cubicBezTo>
                <a:cubicBezTo>
                  <a:pt x="6402012" y="375161"/>
                  <a:pt x="6401689" y="375485"/>
                  <a:pt x="6401236" y="375679"/>
                </a:cubicBezTo>
                <a:cubicBezTo>
                  <a:pt x="6401042" y="375808"/>
                  <a:pt x="6400848" y="375808"/>
                  <a:pt x="6400589" y="375808"/>
                </a:cubicBezTo>
                <a:cubicBezTo>
                  <a:pt x="6398453" y="377297"/>
                  <a:pt x="6396964" y="379562"/>
                  <a:pt x="6396964" y="382345"/>
                </a:cubicBezTo>
                <a:cubicBezTo>
                  <a:pt x="6396964" y="386810"/>
                  <a:pt x="6400589" y="390434"/>
                  <a:pt x="6405054" y="390434"/>
                </a:cubicBezTo>
                <a:lnTo>
                  <a:pt x="6413112" y="382378"/>
                </a:lnTo>
                <a:lnTo>
                  <a:pt x="6413144" y="382410"/>
                </a:lnTo>
                <a:lnTo>
                  <a:pt x="6413144" y="382345"/>
                </a:lnTo>
                <a:lnTo>
                  <a:pt x="6413112" y="382378"/>
                </a:lnTo>
                <a:close/>
                <a:moveTo>
                  <a:pt x="5216407" y="374319"/>
                </a:moveTo>
                <a:cubicBezTo>
                  <a:pt x="5214660" y="374319"/>
                  <a:pt x="5213171" y="374966"/>
                  <a:pt x="5211812" y="375937"/>
                </a:cubicBezTo>
                <a:cubicBezTo>
                  <a:pt x="5211553" y="376196"/>
                  <a:pt x="5211359" y="376520"/>
                  <a:pt x="5211035" y="376779"/>
                </a:cubicBezTo>
                <a:cubicBezTo>
                  <a:pt x="5210841" y="376973"/>
                  <a:pt x="5210647" y="376908"/>
                  <a:pt x="5210453" y="376973"/>
                </a:cubicBezTo>
                <a:cubicBezTo>
                  <a:pt x="5209158" y="378396"/>
                  <a:pt x="5208317" y="380273"/>
                  <a:pt x="5208317" y="382344"/>
                </a:cubicBezTo>
                <a:cubicBezTo>
                  <a:pt x="5208317" y="386810"/>
                  <a:pt x="5211941" y="390434"/>
                  <a:pt x="5216407" y="390434"/>
                </a:cubicBezTo>
                <a:lnTo>
                  <a:pt x="5224463" y="382377"/>
                </a:lnTo>
                <a:lnTo>
                  <a:pt x="5224496" y="382409"/>
                </a:lnTo>
                <a:lnTo>
                  <a:pt x="5224496" y="382344"/>
                </a:lnTo>
                <a:lnTo>
                  <a:pt x="5224463" y="382377"/>
                </a:lnTo>
                <a:close/>
                <a:moveTo>
                  <a:pt x="4553451" y="371407"/>
                </a:moveTo>
                <a:lnTo>
                  <a:pt x="4555717" y="373154"/>
                </a:lnTo>
                <a:cubicBezTo>
                  <a:pt x="4604124" y="410496"/>
                  <a:pt x="4650655" y="450685"/>
                  <a:pt x="4694145" y="492686"/>
                </a:cubicBezTo>
                <a:cubicBezTo>
                  <a:pt x="4696669" y="490485"/>
                  <a:pt x="4699905" y="489126"/>
                  <a:pt x="4703529" y="489126"/>
                </a:cubicBezTo>
                <a:cubicBezTo>
                  <a:pt x="4711554" y="489126"/>
                  <a:pt x="4718090" y="495663"/>
                  <a:pt x="4718090" y="503687"/>
                </a:cubicBezTo>
                <a:cubicBezTo>
                  <a:pt x="4718090" y="511712"/>
                  <a:pt x="4711554" y="518249"/>
                  <a:pt x="4703529" y="518249"/>
                </a:cubicBezTo>
                <a:cubicBezTo>
                  <a:pt x="4695504" y="518249"/>
                  <a:pt x="4688968" y="511712"/>
                  <a:pt x="4688968" y="503687"/>
                </a:cubicBezTo>
                <a:cubicBezTo>
                  <a:pt x="4688968" y="501617"/>
                  <a:pt x="4689421" y="499675"/>
                  <a:pt x="4690197" y="497863"/>
                </a:cubicBezTo>
                <a:cubicBezTo>
                  <a:pt x="4647355" y="456509"/>
                  <a:pt x="4601600" y="416838"/>
                  <a:pt x="4553969" y="380014"/>
                </a:cubicBezTo>
                <a:lnTo>
                  <a:pt x="4525429" y="408554"/>
                </a:lnTo>
                <a:cubicBezTo>
                  <a:pt x="4588980" y="457415"/>
                  <a:pt x="4649296" y="511453"/>
                  <a:pt x="4704823" y="569375"/>
                </a:cubicBezTo>
                <a:lnTo>
                  <a:pt x="4737828" y="536434"/>
                </a:lnTo>
                <a:lnTo>
                  <a:pt x="4740094" y="538829"/>
                </a:lnTo>
                <a:cubicBezTo>
                  <a:pt x="4860466" y="664637"/>
                  <a:pt x="4959418" y="807855"/>
                  <a:pt x="5034295" y="964404"/>
                </a:cubicBezTo>
                <a:lnTo>
                  <a:pt x="5035265" y="966475"/>
                </a:lnTo>
                <a:lnTo>
                  <a:pt x="4995400" y="1006340"/>
                </a:lnTo>
                <a:lnTo>
                  <a:pt x="4995335" y="1006405"/>
                </a:lnTo>
                <a:lnTo>
                  <a:pt x="4993394" y="1002198"/>
                </a:lnTo>
                <a:cubicBezTo>
                  <a:pt x="4929001" y="863835"/>
                  <a:pt x="4844934" y="735761"/>
                  <a:pt x="4743523" y="621148"/>
                </a:cubicBezTo>
                <a:cubicBezTo>
                  <a:pt x="4741517" y="622313"/>
                  <a:pt x="4739188" y="623089"/>
                  <a:pt x="4736664" y="623089"/>
                </a:cubicBezTo>
                <a:cubicBezTo>
                  <a:pt x="4729415" y="623089"/>
                  <a:pt x="4723526" y="617200"/>
                  <a:pt x="4723526" y="609952"/>
                </a:cubicBezTo>
                <a:cubicBezTo>
                  <a:pt x="4723526" y="602704"/>
                  <a:pt x="4729415" y="596814"/>
                  <a:pt x="4736664" y="596814"/>
                </a:cubicBezTo>
                <a:cubicBezTo>
                  <a:pt x="4743912" y="596814"/>
                  <a:pt x="4749801" y="602704"/>
                  <a:pt x="4749801" y="609952"/>
                </a:cubicBezTo>
                <a:cubicBezTo>
                  <a:pt x="4749801" y="612346"/>
                  <a:pt x="4749089" y="614547"/>
                  <a:pt x="4747989" y="616488"/>
                </a:cubicBezTo>
                <a:cubicBezTo>
                  <a:pt x="4848947" y="730519"/>
                  <a:pt x="4932819" y="857816"/>
                  <a:pt x="4997277" y="995274"/>
                </a:cubicBezTo>
                <a:lnTo>
                  <a:pt x="5027370" y="965181"/>
                </a:lnTo>
                <a:cubicBezTo>
                  <a:pt x="4953399" y="811026"/>
                  <a:pt x="4855936" y="669944"/>
                  <a:pt x="4737634" y="545753"/>
                </a:cubicBezTo>
                <a:lnTo>
                  <a:pt x="4704694" y="578694"/>
                </a:lnTo>
                <a:lnTo>
                  <a:pt x="4702429" y="576299"/>
                </a:lnTo>
                <a:cubicBezTo>
                  <a:pt x="4645672" y="516825"/>
                  <a:pt x="4583803" y="461363"/>
                  <a:pt x="4518569" y="411467"/>
                </a:cubicBezTo>
                <a:lnTo>
                  <a:pt x="4515657" y="409201"/>
                </a:lnTo>
                <a:close/>
                <a:moveTo>
                  <a:pt x="3371987" y="364353"/>
                </a:moveTo>
                <a:cubicBezTo>
                  <a:pt x="3379235" y="364353"/>
                  <a:pt x="3385125" y="370242"/>
                  <a:pt x="3385125" y="377490"/>
                </a:cubicBezTo>
                <a:cubicBezTo>
                  <a:pt x="3385125" y="384739"/>
                  <a:pt x="3379235" y="390628"/>
                  <a:pt x="3371987" y="390628"/>
                </a:cubicBezTo>
                <a:cubicBezTo>
                  <a:pt x="3366033" y="390628"/>
                  <a:pt x="3361050" y="386680"/>
                  <a:pt x="3359432" y="381244"/>
                </a:cubicBezTo>
                <a:cubicBezTo>
                  <a:pt x="3306365" y="389398"/>
                  <a:pt x="3253491" y="400853"/>
                  <a:pt x="3202042" y="415414"/>
                </a:cubicBezTo>
                <a:cubicBezTo>
                  <a:pt x="3201654" y="423116"/>
                  <a:pt x="3195570" y="429264"/>
                  <a:pt x="3187545" y="429264"/>
                </a:cubicBezTo>
                <a:cubicBezTo>
                  <a:pt x="3179520" y="429264"/>
                  <a:pt x="3172984" y="422727"/>
                  <a:pt x="3172984" y="414702"/>
                </a:cubicBezTo>
                <a:cubicBezTo>
                  <a:pt x="3172984" y="406678"/>
                  <a:pt x="3179520" y="400141"/>
                  <a:pt x="3187545" y="400141"/>
                </a:cubicBezTo>
                <a:cubicBezTo>
                  <a:pt x="3193564" y="400141"/>
                  <a:pt x="3198741" y="403830"/>
                  <a:pt x="3200942" y="409007"/>
                </a:cubicBezTo>
                <a:cubicBezTo>
                  <a:pt x="3252650" y="394381"/>
                  <a:pt x="3305782" y="382927"/>
                  <a:pt x="3359109" y="374772"/>
                </a:cubicBezTo>
                <a:cubicBezTo>
                  <a:pt x="3360403" y="368818"/>
                  <a:pt x="3365645" y="364353"/>
                  <a:pt x="3371987" y="364353"/>
                </a:cubicBezTo>
                <a:close/>
                <a:moveTo>
                  <a:pt x="3452365" y="360793"/>
                </a:moveTo>
                <a:cubicBezTo>
                  <a:pt x="3447900" y="360793"/>
                  <a:pt x="3444276" y="364417"/>
                  <a:pt x="3444276" y="368883"/>
                </a:cubicBezTo>
                <a:cubicBezTo>
                  <a:pt x="3444276" y="373348"/>
                  <a:pt x="3447900" y="376972"/>
                  <a:pt x="3452365" y="376972"/>
                </a:cubicBezTo>
                <a:cubicBezTo>
                  <a:pt x="3456831" y="376972"/>
                  <a:pt x="3460455" y="373348"/>
                  <a:pt x="3460455" y="368883"/>
                </a:cubicBezTo>
                <a:cubicBezTo>
                  <a:pt x="3460455" y="364417"/>
                  <a:pt x="3456831" y="360793"/>
                  <a:pt x="3452365" y="360793"/>
                </a:cubicBezTo>
                <a:close/>
                <a:moveTo>
                  <a:pt x="6447120" y="358076"/>
                </a:moveTo>
                <a:cubicBezTo>
                  <a:pt x="6446473" y="358076"/>
                  <a:pt x="6445826" y="358270"/>
                  <a:pt x="6445179" y="358464"/>
                </a:cubicBezTo>
                <a:cubicBezTo>
                  <a:pt x="6445049" y="358594"/>
                  <a:pt x="6444985" y="358723"/>
                  <a:pt x="6444790" y="358788"/>
                </a:cubicBezTo>
                <a:cubicBezTo>
                  <a:pt x="6444337" y="358982"/>
                  <a:pt x="6443949" y="359047"/>
                  <a:pt x="6443496" y="359047"/>
                </a:cubicBezTo>
                <a:cubicBezTo>
                  <a:pt x="6440843" y="360406"/>
                  <a:pt x="6439030" y="363059"/>
                  <a:pt x="6439030" y="366166"/>
                </a:cubicBezTo>
                <a:cubicBezTo>
                  <a:pt x="6439030" y="370631"/>
                  <a:pt x="6442655" y="374255"/>
                  <a:pt x="6447120" y="374255"/>
                </a:cubicBezTo>
                <a:cubicBezTo>
                  <a:pt x="6451585" y="374255"/>
                  <a:pt x="6455210" y="370631"/>
                  <a:pt x="6455210" y="366166"/>
                </a:cubicBezTo>
                <a:cubicBezTo>
                  <a:pt x="6455210" y="361700"/>
                  <a:pt x="6451585" y="358076"/>
                  <a:pt x="6447120" y="358076"/>
                </a:cubicBezTo>
                <a:close/>
                <a:moveTo>
                  <a:pt x="5078366" y="355940"/>
                </a:moveTo>
                <a:cubicBezTo>
                  <a:pt x="5073901" y="355940"/>
                  <a:pt x="5070277" y="359564"/>
                  <a:pt x="5070277" y="364029"/>
                </a:cubicBezTo>
                <a:cubicBezTo>
                  <a:pt x="5070277" y="368495"/>
                  <a:pt x="5073901" y="372119"/>
                  <a:pt x="5078366" y="372119"/>
                </a:cubicBezTo>
                <a:cubicBezTo>
                  <a:pt x="5082832" y="372119"/>
                  <a:pt x="5086456" y="368495"/>
                  <a:pt x="5086456" y="364029"/>
                </a:cubicBezTo>
                <a:cubicBezTo>
                  <a:pt x="5086456" y="359564"/>
                  <a:pt x="5082832" y="355940"/>
                  <a:pt x="5078366" y="355940"/>
                </a:cubicBezTo>
                <a:close/>
                <a:moveTo>
                  <a:pt x="6238927" y="350568"/>
                </a:moveTo>
                <a:cubicBezTo>
                  <a:pt x="6234462" y="350568"/>
                  <a:pt x="6230838" y="354192"/>
                  <a:pt x="6230838" y="358658"/>
                </a:cubicBezTo>
                <a:cubicBezTo>
                  <a:pt x="6230838" y="363123"/>
                  <a:pt x="6234462" y="366747"/>
                  <a:pt x="6238927" y="366747"/>
                </a:cubicBezTo>
                <a:cubicBezTo>
                  <a:pt x="6243393" y="366747"/>
                  <a:pt x="6247017" y="363123"/>
                  <a:pt x="6247017" y="358658"/>
                </a:cubicBezTo>
                <a:cubicBezTo>
                  <a:pt x="6247017" y="354192"/>
                  <a:pt x="6243393" y="350568"/>
                  <a:pt x="6238927" y="350568"/>
                </a:cubicBezTo>
                <a:close/>
                <a:moveTo>
                  <a:pt x="3500385" y="350374"/>
                </a:moveTo>
                <a:cubicBezTo>
                  <a:pt x="3507633" y="350374"/>
                  <a:pt x="3513522" y="356263"/>
                  <a:pt x="3513522" y="363511"/>
                </a:cubicBezTo>
                <a:cubicBezTo>
                  <a:pt x="3513522" y="370760"/>
                  <a:pt x="3507633" y="376649"/>
                  <a:pt x="3500385" y="376649"/>
                </a:cubicBezTo>
                <a:cubicBezTo>
                  <a:pt x="3494755" y="376649"/>
                  <a:pt x="3489966" y="373089"/>
                  <a:pt x="3488089" y="368106"/>
                </a:cubicBezTo>
                <a:cubicBezTo>
                  <a:pt x="3480970" y="368495"/>
                  <a:pt x="3473916" y="368818"/>
                  <a:pt x="3466862" y="369336"/>
                </a:cubicBezTo>
                <a:cubicBezTo>
                  <a:pt x="3466603" y="377167"/>
                  <a:pt x="3460261" y="383444"/>
                  <a:pt x="3452365" y="383444"/>
                </a:cubicBezTo>
                <a:lnTo>
                  <a:pt x="3452365" y="383509"/>
                </a:lnTo>
                <a:cubicBezTo>
                  <a:pt x="3444340" y="383509"/>
                  <a:pt x="3437804" y="376972"/>
                  <a:pt x="3437804" y="368948"/>
                </a:cubicBezTo>
                <a:cubicBezTo>
                  <a:pt x="3437804" y="360923"/>
                  <a:pt x="3444340" y="354386"/>
                  <a:pt x="3452365" y="354386"/>
                </a:cubicBezTo>
                <a:cubicBezTo>
                  <a:pt x="3458255" y="354386"/>
                  <a:pt x="3463367" y="357946"/>
                  <a:pt x="3465632" y="362994"/>
                </a:cubicBezTo>
                <a:cubicBezTo>
                  <a:pt x="3472881" y="362541"/>
                  <a:pt x="3480129" y="362152"/>
                  <a:pt x="3487377" y="361764"/>
                </a:cubicBezTo>
                <a:cubicBezTo>
                  <a:pt x="3488283" y="355357"/>
                  <a:pt x="3493719" y="350374"/>
                  <a:pt x="3500385" y="350374"/>
                </a:cubicBezTo>
                <a:close/>
                <a:moveTo>
                  <a:pt x="6187154" y="349469"/>
                </a:moveTo>
                <a:cubicBezTo>
                  <a:pt x="6182689" y="349469"/>
                  <a:pt x="6179064" y="353093"/>
                  <a:pt x="6179064" y="357558"/>
                </a:cubicBezTo>
                <a:cubicBezTo>
                  <a:pt x="6179064" y="362024"/>
                  <a:pt x="6182689" y="365648"/>
                  <a:pt x="6187154" y="365648"/>
                </a:cubicBezTo>
                <a:cubicBezTo>
                  <a:pt x="6191619" y="365648"/>
                  <a:pt x="6195244" y="362024"/>
                  <a:pt x="6195244" y="357558"/>
                </a:cubicBezTo>
                <a:cubicBezTo>
                  <a:pt x="6195244" y="353093"/>
                  <a:pt x="6191619" y="349469"/>
                  <a:pt x="6187154" y="349469"/>
                </a:cubicBezTo>
                <a:close/>
                <a:moveTo>
                  <a:pt x="5486598" y="345456"/>
                </a:moveTo>
                <a:cubicBezTo>
                  <a:pt x="5493846" y="345456"/>
                  <a:pt x="5499736" y="351345"/>
                  <a:pt x="5499736" y="358593"/>
                </a:cubicBezTo>
                <a:cubicBezTo>
                  <a:pt x="5499736" y="362153"/>
                  <a:pt x="5498312" y="365389"/>
                  <a:pt x="5495982" y="367783"/>
                </a:cubicBezTo>
                <a:cubicBezTo>
                  <a:pt x="5509637" y="388234"/>
                  <a:pt x="5523228" y="409008"/>
                  <a:pt x="5536300" y="429976"/>
                </a:cubicBezTo>
                <a:cubicBezTo>
                  <a:pt x="5538371" y="428875"/>
                  <a:pt x="5540701" y="428164"/>
                  <a:pt x="5543225" y="428164"/>
                </a:cubicBezTo>
                <a:cubicBezTo>
                  <a:pt x="5551250" y="428164"/>
                  <a:pt x="5557786" y="434700"/>
                  <a:pt x="5557786" y="442725"/>
                </a:cubicBezTo>
                <a:cubicBezTo>
                  <a:pt x="5557786" y="450750"/>
                  <a:pt x="5551250" y="457286"/>
                  <a:pt x="5543225" y="457286"/>
                </a:cubicBezTo>
                <a:lnTo>
                  <a:pt x="5543225" y="457221"/>
                </a:lnTo>
                <a:cubicBezTo>
                  <a:pt x="5535200" y="457221"/>
                  <a:pt x="5528664" y="450685"/>
                  <a:pt x="5528664" y="442660"/>
                </a:cubicBezTo>
                <a:cubicBezTo>
                  <a:pt x="5528664" y="439489"/>
                  <a:pt x="5529700" y="436642"/>
                  <a:pt x="5531382" y="434247"/>
                </a:cubicBezTo>
                <a:cubicBezTo>
                  <a:pt x="5518115" y="412955"/>
                  <a:pt x="5504330" y="391858"/>
                  <a:pt x="5490417" y="371084"/>
                </a:cubicBezTo>
                <a:cubicBezTo>
                  <a:pt x="5489187" y="371472"/>
                  <a:pt x="5487957" y="371731"/>
                  <a:pt x="5486598" y="371731"/>
                </a:cubicBezTo>
                <a:cubicBezTo>
                  <a:pt x="5479350" y="371731"/>
                  <a:pt x="5473461" y="365842"/>
                  <a:pt x="5473461" y="358593"/>
                </a:cubicBezTo>
                <a:cubicBezTo>
                  <a:pt x="5473461" y="351345"/>
                  <a:pt x="5479350" y="345456"/>
                  <a:pt x="5486598" y="345456"/>
                </a:cubicBezTo>
                <a:close/>
                <a:moveTo>
                  <a:pt x="6494557" y="342997"/>
                </a:moveTo>
                <a:cubicBezTo>
                  <a:pt x="6490092" y="342997"/>
                  <a:pt x="6486467" y="346621"/>
                  <a:pt x="6486467" y="351087"/>
                </a:cubicBezTo>
                <a:cubicBezTo>
                  <a:pt x="6486467" y="355552"/>
                  <a:pt x="6490092" y="359176"/>
                  <a:pt x="6494557" y="359176"/>
                </a:cubicBezTo>
                <a:cubicBezTo>
                  <a:pt x="6499022" y="359176"/>
                  <a:pt x="6502647" y="355552"/>
                  <a:pt x="6502647" y="351087"/>
                </a:cubicBezTo>
                <a:cubicBezTo>
                  <a:pt x="6502647" y="346621"/>
                  <a:pt x="6499022" y="342997"/>
                  <a:pt x="6494557" y="342997"/>
                </a:cubicBezTo>
                <a:close/>
                <a:moveTo>
                  <a:pt x="1357105" y="340926"/>
                </a:moveTo>
                <a:cubicBezTo>
                  <a:pt x="1364353" y="340926"/>
                  <a:pt x="1370242" y="346815"/>
                  <a:pt x="1370242" y="354063"/>
                </a:cubicBezTo>
                <a:cubicBezTo>
                  <a:pt x="1370242" y="361312"/>
                  <a:pt x="1364353" y="367201"/>
                  <a:pt x="1357105" y="367201"/>
                </a:cubicBezTo>
                <a:cubicBezTo>
                  <a:pt x="1355811" y="367201"/>
                  <a:pt x="1354581" y="366942"/>
                  <a:pt x="1353416" y="366618"/>
                </a:cubicBezTo>
                <a:cubicBezTo>
                  <a:pt x="1315880" y="430235"/>
                  <a:pt x="1280351" y="496763"/>
                  <a:pt x="1247863" y="564910"/>
                </a:cubicBezTo>
                <a:lnTo>
                  <a:pt x="1245922" y="569052"/>
                </a:lnTo>
                <a:lnTo>
                  <a:pt x="1210846" y="533975"/>
                </a:lnTo>
                <a:cubicBezTo>
                  <a:pt x="1184312" y="588919"/>
                  <a:pt x="1159396" y="645482"/>
                  <a:pt x="1136810" y="702109"/>
                </a:cubicBezTo>
                <a:lnTo>
                  <a:pt x="1134998" y="706703"/>
                </a:lnTo>
                <a:lnTo>
                  <a:pt x="1094485" y="666191"/>
                </a:lnTo>
                <a:lnTo>
                  <a:pt x="1095327" y="664185"/>
                </a:lnTo>
                <a:cubicBezTo>
                  <a:pt x="1117589" y="609564"/>
                  <a:pt x="1141728" y="555785"/>
                  <a:pt x="1166968" y="503817"/>
                </a:cubicBezTo>
                <a:cubicBezTo>
                  <a:pt x="1164120" y="501358"/>
                  <a:pt x="1162244" y="497799"/>
                  <a:pt x="1162244" y="493786"/>
                </a:cubicBezTo>
                <a:cubicBezTo>
                  <a:pt x="1162244" y="486538"/>
                  <a:pt x="1168133" y="480649"/>
                  <a:pt x="1175381" y="480649"/>
                </a:cubicBezTo>
                <a:cubicBezTo>
                  <a:pt x="1182629" y="480649"/>
                  <a:pt x="1188518" y="486538"/>
                  <a:pt x="1188518" y="493786"/>
                </a:cubicBezTo>
                <a:cubicBezTo>
                  <a:pt x="1188518" y="501035"/>
                  <a:pt x="1182629" y="506924"/>
                  <a:pt x="1175381" y="506924"/>
                </a:cubicBezTo>
                <a:cubicBezTo>
                  <a:pt x="1174475" y="506924"/>
                  <a:pt x="1173569" y="506859"/>
                  <a:pt x="1172728" y="506665"/>
                </a:cubicBezTo>
                <a:cubicBezTo>
                  <a:pt x="1147812" y="557856"/>
                  <a:pt x="1124061" y="610794"/>
                  <a:pt x="1102057" y="664573"/>
                </a:cubicBezTo>
                <a:lnTo>
                  <a:pt x="1132668" y="695184"/>
                </a:lnTo>
                <a:cubicBezTo>
                  <a:pt x="1155384" y="638557"/>
                  <a:pt x="1180429" y="581995"/>
                  <a:pt x="1207027" y="527115"/>
                </a:cubicBezTo>
                <a:lnTo>
                  <a:pt x="1209034" y="523038"/>
                </a:lnTo>
                <a:lnTo>
                  <a:pt x="1244045" y="558050"/>
                </a:lnTo>
                <a:cubicBezTo>
                  <a:pt x="1276080" y="491198"/>
                  <a:pt x="1311027" y="425899"/>
                  <a:pt x="1347850" y="363383"/>
                </a:cubicBezTo>
                <a:cubicBezTo>
                  <a:pt x="1345456" y="360988"/>
                  <a:pt x="1343967" y="357688"/>
                  <a:pt x="1343967" y="354063"/>
                </a:cubicBezTo>
                <a:cubicBezTo>
                  <a:pt x="1343967" y="346815"/>
                  <a:pt x="1349857" y="340926"/>
                  <a:pt x="1357105" y="340926"/>
                </a:cubicBezTo>
                <a:close/>
                <a:moveTo>
                  <a:pt x="169493" y="333807"/>
                </a:moveTo>
                <a:cubicBezTo>
                  <a:pt x="176741" y="333807"/>
                  <a:pt x="182630" y="339696"/>
                  <a:pt x="182630" y="346944"/>
                </a:cubicBezTo>
                <a:cubicBezTo>
                  <a:pt x="182630" y="354193"/>
                  <a:pt x="176741" y="360082"/>
                  <a:pt x="169493" y="360082"/>
                </a:cubicBezTo>
                <a:cubicBezTo>
                  <a:pt x="169363" y="360082"/>
                  <a:pt x="169298" y="360082"/>
                  <a:pt x="169169" y="360082"/>
                </a:cubicBezTo>
                <a:cubicBezTo>
                  <a:pt x="165027" y="370890"/>
                  <a:pt x="160885" y="381697"/>
                  <a:pt x="156808" y="392570"/>
                </a:cubicBezTo>
                <a:cubicBezTo>
                  <a:pt x="162115" y="394770"/>
                  <a:pt x="165868" y="399947"/>
                  <a:pt x="165868" y="406031"/>
                </a:cubicBezTo>
                <a:cubicBezTo>
                  <a:pt x="165868" y="414055"/>
                  <a:pt x="159332" y="420592"/>
                  <a:pt x="151307" y="420592"/>
                </a:cubicBezTo>
                <a:cubicBezTo>
                  <a:pt x="143282" y="420592"/>
                  <a:pt x="136746" y="413667"/>
                  <a:pt x="136746" y="406031"/>
                </a:cubicBezTo>
                <a:cubicBezTo>
                  <a:pt x="136746" y="398394"/>
                  <a:pt x="142765" y="392117"/>
                  <a:pt x="150272" y="391599"/>
                </a:cubicBezTo>
                <a:cubicBezTo>
                  <a:pt x="154414" y="380468"/>
                  <a:pt x="158685" y="369401"/>
                  <a:pt x="162956" y="358335"/>
                </a:cubicBezTo>
                <a:cubicBezTo>
                  <a:pt x="159008" y="356069"/>
                  <a:pt x="156355" y="351863"/>
                  <a:pt x="156355" y="347009"/>
                </a:cubicBezTo>
                <a:cubicBezTo>
                  <a:pt x="156355" y="339761"/>
                  <a:pt x="162244" y="333872"/>
                  <a:pt x="169493" y="333872"/>
                </a:cubicBezTo>
                <a:close/>
                <a:moveTo>
                  <a:pt x="6332960" y="332513"/>
                </a:moveTo>
                <a:lnTo>
                  <a:pt x="6334966" y="336655"/>
                </a:lnTo>
                <a:cubicBezTo>
                  <a:pt x="6342797" y="352899"/>
                  <a:pt x="6349204" y="366489"/>
                  <a:pt x="6355028" y="379044"/>
                </a:cubicBezTo>
                <a:cubicBezTo>
                  <a:pt x="6355352" y="379044"/>
                  <a:pt x="6355611" y="378979"/>
                  <a:pt x="6355934" y="378979"/>
                </a:cubicBezTo>
                <a:cubicBezTo>
                  <a:pt x="6363182" y="378979"/>
                  <a:pt x="6369072" y="384869"/>
                  <a:pt x="6369072" y="392117"/>
                </a:cubicBezTo>
                <a:cubicBezTo>
                  <a:pt x="6369072" y="399365"/>
                  <a:pt x="6363182" y="405254"/>
                  <a:pt x="6355934" y="405254"/>
                </a:cubicBezTo>
                <a:cubicBezTo>
                  <a:pt x="6348686" y="405254"/>
                  <a:pt x="6342797" y="399365"/>
                  <a:pt x="6342797" y="392117"/>
                </a:cubicBezTo>
                <a:cubicBezTo>
                  <a:pt x="6342797" y="387457"/>
                  <a:pt x="6345256" y="383380"/>
                  <a:pt x="6348880" y="381050"/>
                </a:cubicBezTo>
                <a:cubicBezTo>
                  <a:pt x="6343638" y="369790"/>
                  <a:pt x="6337943" y="357688"/>
                  <a:pt x="6331148" y="343580"/>
                </a:cubicBezTo>
                <a:lnTo>
                  <a:pt x="6301119" y="373608"/>
                </a:lnTo>
                <a:cubicBezTo>
                  <a:pt x="6331213" y="437224"/>
                  <a:pt x="6359429" y="502653"/>
                  <a:pt x="6384927" y="568146"/>
                </a:cubicBezTo>
                <a:cubicBezTo>
                  <a:pt x="6385704" y="568016"/>
                  <a:pt x="6386480" y="567887"/>
                  <a:pt x="6387257" y="567887"/>
                </a:cubicBezTo>
                <a:lnTo>
                  <a:pt x="6387192" y="567952"/>
                </a:lnTo>
                <a:cubicBezTo>
                  <a:pt x="6395217" y="567952"/>
                  <a:pt x="6401754" y="574488"/>
                  <a:pt x="6401754" y="582513"/>
                </a:cubicBezTo>
                <a:cubicBezTo>
                  <a:pt x="6401754" y="590538"/>
                  <a:pt x="6395217" y="597074"/>
                  <a:pt x="6387192" y="597074"/>
                </a:cubicBezTo>
                <a:cubicBezTo>
                  <a:pt x="6379167" y="597074"/>
                  <a:pt x="6372631" y="590538"/>
                  <a:pt x="6372631" y="582513"/>
                </a:cubicBezTo>
                <a:cubicBezTo>
                  <a:pt x="6372631" y="577594"/>
                  <a:pt x="6375091" y="573258"/>
                  <a:pt x="6378844" y="570605"/>
                </a:cubicBezTo>
                <a:cubicBezTo>
                  <a:pt x="6353087" y="504529"/>
                  <a:pt x="6324611" y="438519"/>
                  <a:pt x="6294195" y="374320"/>
                </a:cubicBezTo>
                <a:lnTo>
                  <a:pt x="6293224" y="372249"/>
                </a:lnTo>
                <a:close/>
                <a:moveTo>
                  <a:pt x="3807789" y="330054"/>
                </a:moveTo>
                <a:cubicBezTo>
                  <a:pt x="3803323" y="330054"/>
                  <a:pt x="3799699" y="333678"/>
                  <a:pt x="3799699" y="338143"/>
                </a:cubicBezTo>
                <a:cubicBezTo>
                  <a:pt x="3799699" y="342609"/>
                  <a:pt x="3803323" y="346233"/>
                  <a:pt x="3807789" y="346233"/>
                </a:cubicBezTo>
                <a:cubicBezTo>
                  <a:pt x="3812254" y="346233"/>
                  <a:pt x="3815878" y="342609"/>
                  <a:pt x="3815878" y="338143"/>
                </a:cubicBezTo>
                <a:cubicBezTo>
                  <a:pt x="3815878" y="333678"/>
                  <a:pt x="3812254" y="330054"/>
                  <a:pt x="3807789" y="330054"/>
                </a:cubicBezTo>
                <a:close/>
                <a:moveTo>
                  <a:pt x="6122437" y="328954"/>
                </a:moveTo>
                <a:cubicBezTo>
                  <a:pt x="6117972" y="328954"/>
                  <a:pt x="6114348" y="332578"/>
                  <a:pt x="6114348" y="337043"/>
                </a:cubicBezTo>
                <a:cubicBezTo>
                  <a:pt x="6114348" y="341509"/>
                  <a:pt x="6117972" y="345133"/>
                  <a:pt x="6122437" y="345133"/>
                </a:cubicBezTo>
                <a:cubicBezTo>
                  <a:pt x="6126903" y="345133"/>
                  <a:pt x="6130527" y="341509"/>
                  <a:pt x="6130527" y="337043"/>
                </a:cubicBezTo>
                <a:cubicBezTo>
                  <a:pt x="6130527" y="332578"/>
                  <a:pt x="6126903" y="328954"/>
                  <a:pt x="6122437" y="328954"/>
                </a:cubicBezTo>
                <a:close/>
                <a:moveTo>
                  <a:pt x="3807724" y="323647"/>
                </a:moveTo>
                <a:cubicBezTo>
                  <a:pt x="3815749" y="323647"/>
                  <a:pt x="3822285" y="330183"/>
                  <a:pt x="3822285" y="338208"/>
                </a:cubicBezTo>
                <a:cubicBezTo>
                  <a:pt x="3822285" y="338467"/>
                  <a:pt x="3822220" y="338661"/>
                  <a:pt x="3822220" y="338920"/>
                </a:cubicBezTo>
                <a:cubicBezTo>
                  <a:pt x="3884478" y="351216"/>
                  <a:pt x="3946347" y="368043"/>
                  <a:pt x="4006080" y="388946"/>
                </a:cubicBezTo>
                <a:lnTo>
                  <a:pt x="4010934" y="390629"/>
                </a:lnTo>
                <a:lnTo>
                  <a:pt x="3969127" y="432435"/>
                </a:lnTo>
                <a:lnTo>
                  <a:pt x="3967250" y="431788"/>
                </a:lnTo>
                <a:cubicBezTo>
                  <a:pt x="3835552" y="388234"/>
                  <a:pt x="3697836" y="366166"/>
                  <a:pt x="3558048" y="366166"/>
                </a:cubicBezTo>
                <a:cubicBezTo>
                  <a:pt x="3550476" y="366166"/>
                  <a:pt x="3542969" y="366230"/>
                  <a:pt x="3535397" y="366360"/>
                </a:cubicBezTo>
                <a:lnTo>
                  <a:pt x="3535397" y="406484"/>
                </a:lnTo>
                <a:cubicBezTo>
                  <a:pt x="3573645" y="405837"/>
                  <a:pt x="3611892" y="406872"/>
                  <a:pt x="3653181" y="409979"/>
                </a:cubicBezTo>
                <a:lnTo>
                  <a:pt x="3656158" y="410173"/>
                </a:lnTo>
                <a:lnTo>
                  <a:pt x="3656158" y="463240"/>
                </a:lnTo>
                <a:lnTo>
                  <a:pt x="3652663" y="462982"/>
                </a:lnTo>
                <a:cubicBezTo>
                  <a:pt x="3595389" y="458516"/>
                  <a:pt x="3536756" y="458193"/>
                  <a:pt x="3479223" y="461881"/>
                </a:cubicBezTo>
                <a:cubicBezTo>
                  <a:pt x="3478835" y="468806"/>
                  <a:pt x="3473398" y="474242"/>
                  <a:pt x="3466150" y="474242"/>
                </a:cubicBezTo>
                <a:cubicBezTo>
                  <a:pt x="3458902" y="474242"/>
                  <a:pt x="3453013" y="468353"/>
                  <a:pt x="3453013" y="461105"/>
                </a:cubicBezTo>
                <a:cubicBezTo>
                  <a:pt x="3453013" y="453857"/>
                  <a:pt x="3458902" y="447967"/>
                  <a:pt x="3466150" y="447967"/>
                </a:cubicBezTo>
                <a:cubicBezTo>
                  <a:pt x="3471457" y="447967"/>
                  <a:pt x="3475922" y="451074"/>
                  <a:pt x="3478058" y="455539"/>
                </a:cubicBezTo>
                <a:cubicBezTo>
                  <a:pt x="3534944" y="451850"/>
                  <a:pt x="3592995" y="452109"/>
                  <a:pt x="3649686" y="456316"/>
                </a:cubicBezTo>
                <a:lnTo>
                  <a:pt x="3649686" y="416256"/>
                </a:lnTo>
                <a:cubicBezTo>
                  <a:pt x="3608591" y="413279"/>
                  <a:pt x="3570409" y="412309"/>
                  <a:pt x="3532226" y="413150"/>
                </a:cubicBezTo>
                <a:lnTo>
                  <a:pt x="3528925" y="413150"/>
                </a:lnTo>
                <a:lnTo>
                  <a:pt x="3528925" y="360018"/>
                </a:lnTo>
                <a:lnTo>
                  <a:pt x="3532096" y="360018"/>
                </a:lnTo>
                <a:cubicBezTo>
                  <a:pt x="3540704" y="359888"/>
                  <a:pt x="3549376" y="359759"/>
                  <a:pt x="3558048" y="359759"/>
                </a:cubicBezTo>
                <a:cubicBezTo>
                  <a:pt x="3697836" y="359759"/>
                  <a:pt x="3835552" y="381698"/>
                  <a:pt x="3967379" y="425058"/>
                </a:cubicBezTo>
                <a:lnTo>
                  <a:pt x="3999091" y="393347"/>
                </a:lnTo>
                <a:cubicBezTo>
                  <a:pt x="3941040" y="373285"/>
                  <a:pt x="3881048" y="357105"/>
                  <a:pt x="3820667" y="345198"/>
                </a:cubicBezTo>
                <a:cubicBezTo>
                  <a:pt x="3820603" y="345198"/>
                  <a:pt x="3820538" y="345133"/>
                  <a:pt x="3820473" y="345133"/>
                </a:cubicBezTo>
                <a:cubicBezTo>
                  <a:pt x="3817949" y="349663"/>
                  <a:pt x="3813225" y="352769"/>
                  <a:pt x="3807724" y="352769"/>
                </a:cubicBezTo>
                <a:cubicBezTo>
                  <a:pt x="3799699" y="352769"/>
                  <a:pt x="3793163" y="346233"/>
                  <a:pt x="3793163" y="338208"/>
                </a:cubicBezTo>
                <a:cubicBezTo>
                  <a:pt x="3793163" y="330183"/>
                  <a:pt x="3799699" y="323647"/>
                  <a:pt x="3807724" y="323647"/>
                </a:cubicBezTo>
                <a:close/>
                <a:moveTo>
                  <a:pt x="6122437" y="322482"/>
                </a:moveTo>
                <a:cubicBezTo>
                  <a:pt x="6130462" y="322482"/>
                  <a:pt x="6136998" y="329018"/>
                  <a:pt x="6136998" y="337043"/>
                </a:cubicBezTo>
                <a:cubicBezTo>
                  <a:pt x="6136998" y="341185"/>
                  <a:pt x="6135251" y="344939"/>
                  <a:pt x="6132404" y="347592"/>
                </a:cubicBezTo>
                <a:cubicBezTo>
                  <a:pt x="6139069" y="360600"/>
                  <a:pt x="6145671" y="373608"/>
                  <a:pt x="6152142" y="386681"/>
                </a:cubicBezTo>
                <a:cubicBezTo>
                  <a:pt x="6153372" y="386357"/>
                  <a:pt x="6154602" y="386098"/>
                  <a:pt x="6155896" y="386098"/>
                </a:cubicBezTo>
                <a:cubicBezTo>
                  <a:pt x="6163921" y="386098"/>
                  <a:pt x="6170457" y="392635"/>
                  <a:pt x="6170457" y="400659"/>
                </a:cubicBezTo>
                <a:cubicBezTo>
                  <a:pt x="6170457" y="408684"/>
                  <a:pt x="6163921" y="415221"/>
                  <a:pt x="6155896" y="415221"/>
                </a:cubicBezTo>
                <a:cubicBezTo>
                  <a:pt x="6147871" y="415221"/>
                  <a:pt x="6141334" y="408684"/>
                  <a:pt x="6141334" y="400659"/>
                </a:cubicBezTo>
                <a:cubicBezTo>
                  <a:pt x="6141334" y="396259"/>
                  <a:pt x="6143276" y="392376"/>
                  <a:pt x="6146382" y="389722"/>
                </a:cubicBezTo>
                <a:cubicBezTo>
                  <a:pt x="6139976" y="376714"/>
                  <a:pt x="6133439" y="363771"/>
                  <a:pt x="6126773" y="350893"/>
                </a:cubicBezTo>
                <a:cubicBezTo>
                  <a:pt x="6125414" y="351281"/>
                  <a:pt x="6123926" y="351604"/>
                  <a:pt x="6122437" y="351604"/>
                </a:cubicBezTo>
                <a:cubicBezTo>
                  <a:pt x="6114412" y="351604"/>
                  <a:pt x="6107876" y="345068"/>
                  <a:pt x="6107876" y="337043"/>
                </a:cubicBezTo>
                <a:cubicBezTo>
                  <a:pt x="6107876" y="329018"/>
                  <a:pt x="6114412" y="322482"/>
                  <a:pt x="6122437" y="322482"/>
                </a:cubicBezTo>
                <a:close/>
                <a:moveTo>
                  <a:pt x="5961229" y="319569"/>
                </a:moveTo>
                <a:cubicBezTo>
                  <a:pt x="5968477" y="319569"/>
                  <a:pt x="5974366" y="325458"/>
                  <a:pt x="5974366" y="332706"/>
                </a:cubicBezTo>
                <a:cubicBezTo>
                  <a:pt x="5974366" y="336201"/>
                  <a:pt x="5973007" y="339372"/>
                  <a:pt x="5970807" y="341702"/>
                </a:cubicBezTo>
                <a:cubicBezTo>
                  <a:pt x="5981744" y="361570"/>
                  <a:pt x="5992486" y="381373"/>
                  <a:pt x="6002647" y="400918"/>
                </a:cubicBezTo>
                <a:cubicBezTo>
                  <a:pt x="6004006" y="400465"/>
                  <a:pt x="6005494" y="400141"/>
                  <a:pt x="6007048" y="400141"/>
                </a:cubicBezTo>
                <a:cubicBezTo>
                  <a:pt x="6015073" y="400141"/>
                  <a:pt x="6021609" y="406677"/>
                  <a:pt x="6021609" y="414702"/>
                </a:cubicBezTo>
                <a:cubicBezTo>
                  <a:pt x="6021609" y="422727"/>
                  <a:pt x="6015073" y="429263"/>
                  <a:pt x="6007048" y="429263"/>
                </a:cubicBezTo>
                <a:cubicBezTo>
                  <a:pt x="5999023" y="429263"/>
                  <a:pt x="5992486" y="422727"/>
                  <a:pt x="5992486" y="414702"/>
                </a:cubicBezTo>
                <a:lnTo>
                  <a:pt x="5992551" y="414637"/>
                </a:lnTo>
                <a:cubicBezTo>
                  <a:pt x="5992551" y="410496"/>
                  <a:pt x="5994299" y="406807"/>
                  <a:pt x="5997081" y="404153"/>
                </a:cubicBezTo>
                <a:cubicBezTo>
                  <a:pt x="5986986" y="384674"/>
                  <a:pt x="5976307" y="364935"/>
                  <a:pt x="5965371" y="345132"/>
                </a:cubicBezTo>
                <a:cubicBezTo>
                  <a:pt x="5964076" y="345520"/>
                  <a:pt x="5962652" y="345844"/>
                  <a:pt x="5961229" y="345844"/>
                </a:cubicBezTo>
                <a:cubicBezTo>
                  <a:pt x="5953980" y="345844"/>
                  <a:pt x="5948091" y="339955"/>
                  <a:pt x="5948091" y="332706"/>
                </a:cubicBezTo>
                <a:cubicBezTo>
                  <a:pt x="5948091" y="325458"/>
                  <a:pt x="5953980" y="319569"/>
                  <a:pt x="5961229" y="319569"/>
                </a:cubicBezTo>
                <a:close/>
                <a:moveTo>
                  <a:pt x="1825846" y="319247"/>
                </a:moveTo>
                <a:cubicBezTo>
                  <a:pt x="1821381" y="319247"/>
                  <a:pt x="1817757" y="322871"/>
                  <a:pt x="1817757" y="327335"/>
                </a:cubicBezTo>
                <a:cubicBezTo>
                  <a:pt x="1817757" y="331801"/>
                  <a:pt x="1821381" y="335425"/>
                  <a:pt x="1825846" y="335425"/>
                </a:cubicBezTo>
                <a:cubicBezTo>
                  <a:pt x="1830311" y="335425"/>
                  <a:pt x="1833936" y="331801"/>
                  <a:pt x="1833936" y="327335"/>
                </a:cubicBezTo>
                <a:cubicBezTo>
                  <a:pt x="1833936" y="322871"/>
                  <a:pt x="1830311" y="319247"/>
                  <a:pt x="1825846" y="319247"/>
                </a:cubicBezTo>
                <a:close/>
                <a:moveTo>
                  <a:pt x="5685601" y="318211"/>
                </a:moveTo>
                <a:cubicBezTo>
                  <a:pt x="5681136" y="318211"/>
                  <a:pt x="5677511" y="321835"/>
                  <a:pt x="5677511" y="326300"/>
                </a:cubicBezTo>
                <a:cubicBezTo>
                  <a:pt x="5677511" y="330766"/>
                  <a:pt x="5681136" y="334390"/>
                  <a:pt x="5685601" y="334390"/>
                </a:cubicBezTo>
                <a:cubicBezTo>
                  <a:pt x="5690066" y="334390"/>
                  <a:pt x="5693691" y="330766"/>
                  <a:pt x="5693691" y="326300"/>
                </a:cubicBezTo>
                <a:cubicBezTo>
                  <a:pt x="5693691" y="321835"/>
                  <a:pt x="5690066" y="318211"/>
                  <a:pt x="5685601" y="318211"/>
                </a:cubicBezTo>
                <a:close/>
                <a:moveTo>
                  <a:pt x="277893" y="317110"/>
                </a:moveTo>
                <a:lnTo>
                  <a:pt x="277958" y="317175"/>
                </a:lnTo>
                <a:cubicBezTo>
                  <a:pt x="285206" y="317175"/>
                  <a:pt x="291095" y="323064"/>
                  <a:pt x="291095" y="330312"/>
                </a:cubicBezTo>
                <a:cubicBezTo>
                  <a:pt x="291095" y="337560"/>
                  <a:pt x="285206" y="343450"/>
                  <a:pt x="277958" y="343450"/>
                </a:cubicBezTo>
                <a:cubicBezTo>
                  <a:pt x="277375" y="343450"/>
                  <a:pt x="276728" y="343320"/>
                  <a:pt x="276145" y="343255"/>
                </a:cubicBezTo>
                <a:cubicBezTo>
                  <a:pt x="270321" y="357558"/>
                  <a:pt x="264820" y="371342"/>
                  <a:pt x="259513" y="384998"/>
                </a:cubicBezTo>
                <a:cubicBezTo>
                  <a:pt x="263202" y="387651"/>
                  <a:pt x="265661" y="391922"/>
                  <a:pt x="265661" y="396841"/>
                </a:cubicBezTo>
                <a:cubicBezTo>
                  <a:pt x="265661" y="404866"/>
                  <a:pt x="259125" y="411402"/>
                  <a:pt x="251100" y="411402"/>
                </a:cubicBezTo>
                <a:cubicBezTo>
                  <a:pt x="243075" y="411402"/>
                  <a:pt x="236539" y="404866"/>
                  <a:pt x="236539" y="396841"/>
                </a:cubicBezTo>
                <a:cubicBezTo>
                  <a:pt x="236539" y="388816"/>
                  <a:pt x="243075" y="382279"/>
                  <a:pt x="251100" y="382279"/>
                </a:cubicBezTo>
                <a:cubicBezTo>
                  <a:pt x="251942" y="382279"/>
                  <a:pt x="252718" y="382409"/>
                  <a:pt x="253495" y="382538"/>
                </a:cubicBezTo>
                <a:cubicBezTo>
                  <a:pt x="258801" y="368948"/>
                  <a:pt x="264302" y="355163"/>
                  <a:pt x="270127" y="340796"/>
                </a:cubicBezTo>
                <a:cubicBezTo>
                  <a:pt x="266891" y="338402"/>
                  <a:pt x="264755" y="334583"/>
                  <a:pt x="264755" y="330247"/>
                </a:cubicBezTo>
                <a:cubicBezTo>
                  <a:pt x="264755" y="322999"/>
                  <a:pt x="270645" y="317110"/>
                  <a:pt x="277893" y="317110"/>
                </a:cubicBezTo>
                <a:close/>
                <a:moveTo>
                  <a:pt x="3397356" y="316592"/>
                </a:moveTo>
                <a:cubicBezTo>
                  <a:pt x="3392891" y="316592"/>
                  <a:pt x="3389267" y="320216"/>
                  <a:pt x="3389267" y="324682"/>
                </a:cubicBezTo>
                <a:cubicBezTo>
                  <a:pt x="3389267" y="329147"/>
                  <a:pt x="3392891" y="332771"/>
                  <a:pt x="3397356" y="332771"/>
                </a:cubicBezTo>
                <a:cubicBezTo>
                  <a:pt x="3401822" y="332771"/>
                  <a:pt x="3405446" y="329147"/>
                  <a:pt x="3405446" y="324682"/>
                </a:cubicBezTo>
                <a:cubicBezTo>
                  <a:pt x="3405446" y="320216"/>
                  <a:pt x="3401822" y="316592"/>
                  <a:pt x="3397356" y="316592"/>
                </a:cubicBezTo>
                <a:close/>
                <a:moveTo>
                  <a:pt x="1266566" y="316592"/>
                </a:moveTo>
                <a:cubicBezTo>
                  <a:pt x="1262101" y="316592"/>
                  <a:pt x="1258477" y="320217"/>
                  <a:pt x="1258477" y="324682"/>
                </a:cubicBezTo>
                <a:cubicBezTo>
                  <a:pt x="1258477" y="329147"/>
                  <a:pt x="1262101" y="332772"/>
                  <a:pt x="1266566" y="332772"/>
                </a:cubicBezTo>
                <a:cubicBezTo>
                  <a:pt x="1271032" y="332772"/>
                  <a:pt x="1274656" y="329147"/>
                  <a:pt x="1274656" y="324682"/>
                </a:cubicBezTo>
                <a:cubicBezTo>
                  <a:pt x="1274656" y="320217"/>
                  <a:pt x="1271032" y="316592"/>
                  <a:pt x="1266566" y="316592"/>
                </a:cubicBezTo>
                <a:close/>
                <a:moveTo>
                  <a:pt x="4982392" y="314976"/>
                </a:moveTo>
                <a:lnTo>
                  <a:pt x="4974303" y="323064"/>
                </a:lnTo>
                <a:lnTo>
                  <a:pt x="4982392" y="331154"/>
                </a:lnTo>
                <a:lnTo>
                  <a:pt x="4990482" y="323064"/>
                </a:lnTo>
                <a:close/>
                <a:moveTo>
                  <a:pt x="29964" y="313293"/>
                </a:moveTo>
                <a:cubicBezTo>
                  <a:pt x="25498" y="313293"/>
                  <a:pt x="21874" y="316916"/>
                  <a:pt x="21874" y="321382"/>
                </a:cubicBezTo>
                <a:cubicBezTo>
                  <a:pt x="21874" y="325847"/>
                  <a:pt x="25498" y="329471"/>
                  <a:pt x="29964" y="329471"/>
                </a:cubicBezTo>
                <a:cubicBezTo>
                  <a:pt x="34429" y="329471"/>
                  <a:pt x="38053" y="325847"/>
                  <a:pt x="38053" y="321382"/>
                </a:cubicBezTo>
                <a:cubicBezTo>
                  <a:pt x="38053" y="316916"/>
                  <a:pt x="34429" y="313293"/>
                  <a:pt x="29964" y="313293"/>
                </a:cubicBezTo>
                <a:close/>
                <a:moveTo>
                  <a:pt x="1825781" y="312775"/>
                </a:moveTo>
                <a:cubicBezTo>
                  <a:pt x="1833806" y="312775"/>
                  <a:pt x="1840343" y="319310"/>
                  <a:pt x="1840343" y="327335"/>
                </a:cubicBezTo>
                <a:cubicBezTo>
                  <a:pt x="1840343" y="335360"/>
                  <a:pt x="1833806" y="341896"/>
                  <a:pt x="1825781" y="341896"/>
                </a:cubicBezTo>
                <a:cubicBezTo>
                  <a:pt x="1823581" y="341896"/>
                  <a:pt x="1821445" y="341379"/>
                  <a:pt x="1819569" y="340473"/>
                </a:cubicBezTo>
                <a:cubicBezTo>
                  <a:pt x="1782098" y="389463"/>
                  <a:pt x="1746310" y="440783"/>
                  <a:pt x="1712851" y="493203"/>
                </a:cubicBezTo>
                <a:cubicBezTo>
                  <a:pt x="1715310" y="495598"/>
                  <a:pt x="1716863" y="498963"/>
                  <a:pt x="1716863" y="502652"/>
                </a:cubicBezTo>
                <a:cubicBezTo>
                  <a:pt x="1716863" y="509900"/>
                  <a:pt x="1710974" y="515790"/>
                  <a:pt x="1703726" y="515790"/>
                </a:cubicBezTo>
                <a:lnTo>
                  <a:pt x="1703661" y="515725"/>
                </a:lnTo>
                <a:cubicBezTo>
                  <a:pt x="1696413" y="515725"/>
                  <a:pt x="1690524" y="509836"/>
                  <a:pt x="1690524" y="502587"/>
                </a:cubicBezTo>
                <a:cubicBezTo>
                  <a:pt x="1690524" y="495339"/>
                  <a:pt x="1696413" y="489450"/>
                  <a:pt x="1703661" y="489450"/>
                </a:cubicBezTo>
                <a:cubicBezTo>
                  <a:pt x="1704891" y="489450"/>
                  <a:pt x="1706056" y="489644"/>
                  <a:pt x="1707156" y="489968"/>
                </a:cubicBezTo>
                <a:cubicBezTo>
                  <a:pt x="1740809" y="437224"/>
                  <a:pt x="1776791" y="385645"/>
                  <a:pt x="1814456" y="336395"/>
                </a:cubicBezTo>
                <a:cubicBezTo>
                  <a:pt x="1812450" y="333936"/>
                  <a:pt x="1811220" y="330765"/>
                  <a:pt x="1811220" y="327335"/>
                </a:cubicBezTo>
                <a:cubicBezTo>
                  <a:pt x="1811220" y="319310"/>
                  <a:pt x="1817757" y="312775"/>
                  <a:pt x="1825781" y="312775"/>
                </a:cubicBezTo>
                <a:close/>
                <a:moveTo>
                  <a:pt x="1487120" y="312257"/>
                </a:moveTo>
                <a:lnTo>
                  <a:pt x="1479031" y="320346"/>
                </a:lnTo>
                <a:lnTo>
                  <a:pt x="1487120" y="328436"/>
                </a:lnTo>
                <a:lnTo>
                  <a:pt x="1495210" y="320346"/>
                </a:lnTo>
                <a:close/>
                <a:moveTo>
                  <a:pt x="3452365" y="312257"/>
                </a:moveTo>
                <a:lnTo>
                  <a:pt x="3444276" y="320346"/>
                </a:lnTo>
                <a:lnTo>
                  <a:pt x="3452365" y="328436"/>
                </a:lnTo>
                <a:lnTo>
                  <a:pt x="3460455" y="320346"/>
                </a:lnTo>
                <a:close/>
                <a:moveTo>
                  <a:pt x="3268442" y="311933"/>
                </a:moveTo>
                <a:lnTo>
                  <a:pt x="3268442" y="311933"/>
                </a:lnTo>
                <a:lnTo>
                  <a:pt x="3268441" y="311933"/>
                </a:lnTo>
                <a:close/>
                <a:moveTo>
                  <a:pt x="5685536" y="311739"/>
                </a:moveTo>
                <a:cubicBezTo>
                  <a:pt x="5693561" y="311739"/>
                  <a:pt x="5700097" y="318276"/>
                  <a:pt x="5700097" y="326300"/>
                </a:cubicBezTo>
                <a:cubicBezTo>
                  <a:pt x="5700097" y="329795"/>
                  <a:pt x="5698803" y="332966"/>
                  <a:pt x="5696732" y="335490"/>
                </a:cubicBezTo>
                <a:cubicBezTo>
                  <a:pt x="5715371" y="365389"/>
                  <a:pt x="5733491" y="395935"/>
                  <a:pt x="5750835" y="426611"/>
                </a:cubicBezTo>
                <a:cubicBezTo>
                  <a:pt x="5751547" y="426546"/>
                  <a:pt x="5752259" y="426417"/>
                  <a:pt x="5752971" y="426417"/>
                </a:cubicBezTo>
                <a:cubicBezTo>
                  <a:pt x="5760219" y="426417"/>
                  <a:pt x="5766108" y="432306"/>
                  <a:pt x="5766108" y="439554"/>
                </a:cubicBezTo>
                <a:cubicBezTo>
                  <a:pt x="5766108" y="446802"/>
                  <a:pt x="5760219" y="452691"/>
                  <a:pt x="5752971" y="452691"/>
                </a:cubicBezTo>
                <a:cubicBezTo>
                  <a:pt x="5745723" y="452691"/>
                  <a:pt x="5739833" y="446802"/>
                  <a:pt x="5739833" y="439554"/>
                </a:cubicBezTo>
                <a:lnTo>
                  <a:pt x="5739769" y="439619"/>
                </a:lnTo>
                <a:cubicBezTo>
                  <a:pt x="5739769" y="435412"/>
                  <a:pt x="5741775" y="431659"/>
                  <a:pt x="5744882" y="429264"/>
                </a:cubicBezTo>
                <a:cubicBezTo>
                  <a:pt x="5727796" y="399042"/>
                  <a:pt x="5709934" y="368948"/>
                  <a:pt x="5691620" y="339502"/>
                </a:cubicBezTo>
                <a:cubicBezTo>
                  <a:pt x="5689743" y="340344"/>
                  <a:pt x="5687737" y="340861"/>
                  <a:pt x="5685536" y="340861"/>
                </a:cubicBezTo>
                <a:cubicBezTo>
                  <a:pt x="5677511" y="340861"/>
                  <a:pt x="5670975" y="334325"/>
                  <a:pt x="5670975" y="326300"/>
                </a:cubicBezTo>
                <a:cubicBezTo>
                  <a:pt x="5670975" y="318276"/>
                  <a:pt x="5677511" y="311739"/>
                  <a:pt x="5685536" y="311739"/>
                </a:cubicBezTo>
                <a:close/>
                <a:moveTo>
                  <a:pt x="4849011" y="310897"/>
                </a:moveTo>
                <a:cubicBezTo>
                  <a:pt x="4856260" y="310897"/>
                  <a:pt x="4862149" y="316786"/>
                  <a:pt x="4862149" y="324034"/>
                </a:cubicBezTo>
                <a:cubicBezTo>
                  <a:pt x="4862149" y="325911"/>
                  <a:pt x="4861760" y="327723"/>
                  <a:pt x="4861049" y="329341"/>
                </a:cubicBezTo>
                <a:cubicBezTo>
                  <a:pt x="4924665" y="391210"/>
                  <a:pt x="4984398" y="458192"/>
                  <a:pt x="5038695" y="528862"/>
                </a:cubicBezTo>
                <a:lnTo>
                  <a:pt x="5067300" y="500257"/>
                </a:lnTo>
                <a:cubicBezTo>
                  <a:pt x="5051250" y="479419"/>
                  <a:pt x="5034359" y="458580"/>
                  <a:pt x="5017209" y="438259"/>
                </a:cubicBezTo>
                <a:cubicBezTo>
                  <a:pt x="5015139" y="439294"/>
                  <a:pt x="5012938" y="439942"/>
                  <a:pt x="5010479" y="439942"/>
                </a:cubicBezTo>
                <a:cubicBezTo>
                  <a:pt x="5002454" y="439942"/>
                  <a:pt x="4995918" y="433405"/>
                  <a:pt x="4995918" y="425380"/>
                </a:cubicBezTo>
                <a:cubicBezTo>
                  <a:pt x="4995918" y="417356"/>
                  <a:pt x="5002454" y="410819"/>
                  <a:pt x="5010479" y="410819"/>
                </a:cubicBezTo>
                <a:cubicBezTo>
                  <a:pt x="5018503" y="410819"/>
                  <a:pt x="5025040" y="417356"/>
                  <a:pt x="5025040" y="425380"/>
                </a:cubicBezTo>
                <a:cubicBezTo>
                  <a:pt x="5025040" y="428616"/>
                  <a:pt x="5023940" y="431593"/>
                  <a:pt x="5022128" y="434052"/>
                </a:cubicBezTo>
                <a:cubicBezTo>
                  <a:pt x="5039989" y="455215"/>
                  <a:pt x="5057463" y="476895"/>
                  <a:pt x="5074160" y="498510"/>
                </a:cubicBezTo>
                <a:lnTo>
                  <a:pt x="5075907" y="500775"/>
                </a:lnTo>
                <a:lnTo>
                  <a:pt x="5038048" y="538634"/>
                </a:lnTo>
                <a:lnTo>
                  <a:pt x="5035783" y="535722"/>
                </a:lnTo>
                <a:cubicBezTo>
                  <a:pt x="4981162" y="464404"/>
                  <a:pt x="4921040" y="396840"/>
                  <a:pt x="4856971" y="334454"/>
                </a:cubicBezTo>
                <a:cubicBezTo>
                  <a:pt x="4854706" y="336201"/>
                  <a:pt x="4851988" y="337237"/>
                  <a:pt x="4848947" y="337237"/>
                </a:cubicBezTo>
                <a:cubicBezTo>
                  <a:pt x="4841698" y="337237"/>
                  <a:pt x="4835809" y="331347"/>
                  <a:pt x="4835809" y="324099"/>
                </a:cubicBezTo>
                <a:cubicBezTo>
                  <a:pt x="4835809" y="316851"/>
                  <a:pt x="4841698" y="310962"/>
                  <a:pt x="4848947" y="310962"/>
                </a:cubicBezTo>
                <a:close/>
                <a:moveTo>
                  <a:pt x="3397356" y="309991"/>
                </a:moveTo>
                <a:cubicBezTo>
                  <a:pt x="3405381" y="309991"/>
                  <a:pt x="3411917" y="316528"/>
                  <a:pt x="3411917" y="324552"/>
                </a:cubicBezTo>
                <a:cubicBezTo>
                  <a:pt x="3411917" y="332577"/>
                  <a:pt x="3405381" y="339113"/>
                  <a:pt x="3397356" y="339113"/>
                </a:cubicBezTo>
                <a:cubicBezTo>
                  <a:pt x="3391467" y="339113"/>
                  <a:pt x="3386484" y="335619"/>
                  <a:pt x="3384154" y="330636"/>
                </a:cubicBezTo>
                <a:cubicBezTo>
                  <a:pt x="3358979" y="333871"/>
                  <a:pt x="3333740" y="337884"/>
                  <a:pt x="3308760" y="342543"/>
                </a:cubicBezTo>
                <a:cubicBezTo>
                  <a:pt x="3308177" y="349209"/>
                  <a:pt x="3302611" y="354451"/>
                  <a:pt x="3295751" y="354451"/>
                </a:cubicBezTo>
                <a:cubicBezTo>
                  <a:pt x="3288503" y="354451"/>
                  <a:pt x="3282614" y="348562"/>
                  <a:pt x="3282614" y="341314"/>
                </a:cubicBezTo>
                <a:cubicBezTo>
                  <a:pt x="3282614" y="334066"/>
                  <a:pt x="3288503" y="328176"/>
                  <a:pt x="3295751" y="328176"/>
                </a:cubicBezTo>
                <a:cubicBezTo>
                  <a:pt x="3301188" y="328176"/>
                  <a:pt x="3305847" y="331477"/>
                  <a:pt x="3307854" y="336201"/>
                </a:cubicBezTo>
                <a:cubicBezTo>
                  <a:pt x="3332704" y="331606"/>
                  <a:pt x="3357879" y="327594"/>
                  <a:pt x="3382860" y="324358"/>
                </a:cubicBezTo>
                <a:cubicBezTo>
                  <a:pt x="3382989" y="316463"/>
                  <a:pt x="3389461" y="310120"/>
                  <a:pt x="3397356" y="310120"/>
                </a:cubicBezTo>
                <a:close/>
                <a:moveTo>
                  <a:pt x="1890562" y="309540"/>
                </a:moveTo>
                <a:cubicBezTo>
                  <a:pt x="1886097" y="309540"/>
                  <a:pt x="1882473" y="313163"/>
                  <a:pt x="1882473" y="317628"/>
                </a:cubicBezTo>
                <a:cubicBezTo>
                  <a:pt x="1882473" y="322094"/>
                  <a:pt x="1886097" y="325718"/>
                  <a:pt x="1890562" y="325718"/>
                </a:cubicBezTo>
                <a:cubicBezTo>
                  <a:pt x="1895027" y="325718"/>
                  <a:pt x="1898652" y="322094"/>
                  <a:pt x="1898652" y="317628"/>
                </a:cubicBezTo>
                <a:cubicBezTo>
                  <a:pt x="1898652" y="315881"/>
                  <a:pt x="1898005" y="314393"/>
                  <a:pt x="1897098" y="313098"/>
                </a:cubicBezTo>
                <a:cubicBezTo>
                  <a:pt x="1896775" y="312969"/>
                  <a:pt x="1896516" y="312839"/>
                  <a:pt x="1896257" y="312645"/>
                </a:cubicBezTo>
                <a:cubicBezTo>
                  <a:pt x="1895804" y="312257"/>
                  <a:pt x="1895545" y="311804"/>
                  <a:pt x="1895351" y="311286"/>
                </a:cubicBezTo>
                <a:cubicBezTo>
                  <a:pt x="1893992" y="310252"/>
                  <a:pt x="1892374" y="309540"/>
                  <a:pt x="1890562" y="309540"/>
                </a:cubicBezTo>
                <a:close/>
                <a:moveTo>
                  <a:pt x="29964" y="306885"/>
                </a:moveTo>
                <a:lnTo>
                  <a:pt x="29964" y="306950"/>
                </a:lnTo>
                <a:cubicBezTo>
                  <a:pt x="37989" y="306950"/>
                  <a:pt x="44525" y="313486"/>
                  <a:pt x="44525" y="321511"/>
                </a:cubicBezTo>
                <a:cubicBezTo>
                  <a:pt x="44525" y="329536"/>
                  <a:pt x="37989" y="336072"/>
                  <a:pt x="29964" y="336072"/>
                </a:cubicBezTo>
                <a:cubicBezTo>
                  <a:pt x="29575" y="336072"/>
                  <a:pt x="29187" y="335943"/>
                  <a:pt x="28799" y="335943"/>
                </a:cubicBezTo>
                <a:cubicBezTo>
                  <a:pt x="25822" y="343838"/>
                  <a:pt x="22845" y="351734"/>
                  <a:pt x="19933" y="359629"/>
                </a:cubicBezTo>
                <a:cubicBezTo>
                  <a:pt x="23751" y="361959"/>
                  <a:pt x="26275" y="366036"/>
                  <a:pt x="26275" y="370825"/>
                </a:cubicBezTo>
                <a:cubicBezTo>
                  <a:pt x="26275" y="378073"/>
                  <a:pt x="20386" y="383962"/>
                  <a:pt x="13137" y="383962"/>
                </a:cubicBezTo>
                <a:cubicBezTo>
                  <a:pt x="5889" y="383962"/>
                  <a:pt x="0" y="378073"/>
                  <a:pt x="0" y="370825"/>
                </a:cubicBezTo>
                <a:cubicBezTo>
                  <a:pt x="0" y="363577"/>
                  <a:pt x="5889" y="357687"/>
                  <a:pt x="13137" y="357687"/>
                </a:cubicBezTo>
                <a:cubicBezTo>
                  <a:pt x="13396" y="357687"/>
                  <a:pt x="13590" y="357687"/>
                  <a:pt x="13785" y="357687"/>
                </a:cubicBezTo>
                <a:cubicBezTo>
                  <a:pt x="16697" y="349727"/>
                  <a:pt x="19674" y="341832"/>
                  <a:pt x="22651" y="333936"/>
                </a:cubicBezTo>
                <a:cubicBezTo>
                  <a:pt x="18315" y="331413"/>
                  <a:pt x="15403" y="326818"/>
                  <a:pt x="15403" y="321446"/>
                </a:cubicBezTo>
                <a:cubicBezTo>
                  <a:pt x="15403" y="313422"/>
                  <a:pt x="21939" y="306885"/>
                  <a:pt x="29964" y="306885"/>
                </a:cubicBezTo>
                <a:close/>
                <a:moveTo>
                  <a:pt x="3222816" y="306885"/>
                </a:moveTo>
                <a:lnTo>
                  <a:pt x="3266952" y="351022"/>
                </a:lnTo>
                <a:lnTo>
                  <a:pt x="3261193" y="352316"/>
                </a:lnTo>
                <a:cubicBezTo>
                  <a:pt x="3222298" y="361053"/>
                  <a:pt x="3183403" y="371666"/>
                  <a:pt x="3145479" y="383833"/>
                </a:cubicBezTo>
                <a:cubicBezTo>
                  <a:pt x="3145803" y="385063"/>
                  <a:pt x="3146062" y="386357"/>
                  <a:pt x="3146062" y="387716"/>
                </a:cubicBezTo>
                <a:cubicBezTo>
                  <a:pt x="3146062" y="395741"/>
                  <a:pt x="3139526" y="402277"/>
                  <a:pt x="3131501" y="402277"/>
                </a:cubicBezTo>
                <a:lnTo>
                  <a:pt x="3131630" y="402212"/>
                </a:lnTo>
                <a:cubicBezTo>
                  <a:pt x="3123605" y="402212"/>
                  <a:pt x="3117069" y="395676"/>
                  <a:pt x="3117069" y="387651"/>
                </a:cubicBezTo>
                <a:cubicBezTo>
                  <a:pt x="3117069" y="379626"/>
                  <a:pt x="3123605" y="373090"/>
                  <a:pt x="3131630" y="373090"/>
                </a:cubicBezTo>
                <a:cubicBezTo>
                  <a:pt x="3135966" y="373090"/>
                  <a:pt x="3139785" y="375031"/>
                  <a:pt x="3142438" y="378008"/>
                </a:cubicBezTo>
                <a:cubicBezTo>
                  <a:pt x="3179067" y="366230"/>
                  <a:pt x="3216603" y="355875"/>
                  <a:pt x="3254138" y="347268"/>
                </a:cubicBezTo>
                <a:lnTo>
                  <a:pt x="3220874" y="314004"/>
                </a:lnTo>
                <a:cubicBezTo>
                  <a:pt x="3198676" y="319506"/>
                  <a:pt x="3176738" y="325588"/>
                  <a:pt x="3155446" y="331995"/>
                </a:cubicBezTo>
                <a:cubicBezTo>
                  <a:pt x="3154928" y="338855"/>
                  <a:pt x="3149621" y="344226"/>
                  <a:pt x="3142373" y="344226"/>
                </a:cubicBezTo>
                <a:cubicBezTo>
                  <a:pt x="3135125" y="344226"/>
                  <a:pt x="3129236" y="338337"/>
                  <a:pt x="3129236" y="331089"/>
                </a:cubicBezTo>
                <a:cubicBezTo>
                  <a:pt x="3129236" y="323841"/>
                  <a:pt x="3135125" y="317952"/>
                  <a:pt x="3142373" y="317952"/>
                </a:cubicBezTo>
                <a:cubicBezTo>
                  <a:pt x="3147745" y="317952"/>
                  <a:pt x="3152275" y="321123"/>
                  <a:pt x="3154346" y="325653"/>
                </a:cubicBezTo>
                <a:cubicBezTo>
                  <a:pt x="3176090" y="319116"/>
                  <a:pt x="3198418" y="312904"/>
                  <a:pt x="3221068" y="307338"/>
                </a:cubicBezTo>
                <a:close/>
                <a:moveTo>
                  <a:pt x="486992" y="306432"/>
                </a:moveTo>
                <a:lnTo>
                  <a:pt x="527310" y="346750"/>
                </a:lnTo>
                <a:lnTo>
                  <a:pt x="526404" y="348757"/>
                </a:lnTo>
                <a:cubicBezTo>
                  <a:pt x="507701" y="391664"/>
                  <a:pt x="489969" y="434765"/>
                  <a:pt x="473660" y="476960"/>
                </a:cubicBezTo>
                <a:cubicBezTo>
                  <a:pt x="477608" y="479549"/>
                  <a:pt x="480261" y="484014"/>
                  <a:pt x="480261" y="489127"/>
                </a:cubicBezTo>
                <a:cubicBezTo>
                  <a:pt x="480261" y="497151"/>
                  <a:pt x="473725" y="503688"/>
                  <a:pt x="465700" y="503688"/>
                </a:cubicBezTo>
                <a:cubicBezTo>
                  <a:pt x="457675" y="503688"/>
                  <a:pt x="451139" y="497151"/>
                  <a:pt x="451139" y="489127"/>
                </a:cubicBezTo>
                <a:cubicBezTo>
                  <a:pt x="451139" y="481102"/>
                  <a:pt x="457675" y="474565"/>
                  <a:pt x="465700" y="474565"/>
                </a:cubicBezTo>
                <a:lnTo>
                  <a:pt x="465635" y="474436"/>
                </a:lnTo>
                <a:cubicBezTo>
                  <a:pt x="466282" y="474436"/>
                  <a:pt x="466865" y="474565"/>
                  <a:pt x="467512" y="474630"/>
                </a:cubicBezTo>
                <a:cubicBezTo>
                  <a:pt x="483626" y="432953"/>
                  <a:pt x="501100" y="390434"/>
                  <a:pt x="519544" y="348109"/>
                </a:cubicBezTo>
                <a:lnTo>
                  <a:pt x="489062" y="317628"/>
                </a:lnTo>
                <a:cubicBezTo>
                  <a:pt x="477737" y="343450"/>
                  <a:pt x="466606" y="369660"/>
                  <a:pt x="455863" y="395805"/>
                </a:cubicBezTo>
                <a:cubicBezTo>
                  <a:pt x="457934" y="398135"/>
                  <a:pt x="459293" y="401177"/>
                  <a:pt x="459293" y="404607"/>
                </a:cubicBezTo>
                <a:cubicBezTo>
                  <a:pt x="459293" y="411855"/>
                  <a:pt x="453404" y="417744"/>
                  <a:pt x="446155" y="417744"/>
                </a:cubicBezTo>
                <a:cubicBezTo>
                  <a:pt x="438907" y="417744"/>
                  <a:pt x="433018" y="411855"/>
                  <a:pt x="433018" y="404607"/>
                </a:cubicBezTo>
                <a:cubicBezTo>
                  <a:pt x="433018" y="397359"/>
                  <a:pt x="438907" y="391469"/>
                  <a:pt x="446155" y="391469"/>
                </a:cubicBezTo>
                <a:cubicBezTo>
                  <a:pt x="447644" y="391469"/>
                  <a:pt x="449003" y="391793"/>
                  <a:pt x="450362" y="392246"/>
                </a:cubicBezTo>
                <a:cubicBezTo>
                  <a:pt x="461623" y="365000"/>
                  <a:pt x="473207" y="337625"/>
                  <a:pt x="485115" y="310768"/>
                </a:cubicBezTo>
                <a:close/>
                <a:moveTo>
                  <a:pt x="4698157" y="304685"/>
                </a:moveTo>
                <a:cubicBezTo>
                  <a:pt x="4693692" y="304685"/>
                  <a:pt x="4690068" y="308309"/>
                  <a:pt x="4690068" y="312775"/>
                </a:cubicBezTo>
                <a:cubicBezTo>
                  <a:pt x="4690068" y="317240"/>
                  <a:pt x="4693692" y="320864"/>
                  <a:pt x="4698157" y="320864"/>
                </a:cubicBezTo>
                <a:cubicBezTo>
                  <a:pt x="4702623" y="320864"/>
                  <a:pt x="4706247" y="317240"/>
                  <a:pt x="4706247" y="312775"/>
                </a:cubicBezTo>
                <a:cubicBezTo>
                  <a:pt x="4706247" y="308309"/>
                  <a:pt x="4702623" y="304685"/>
                  <a:pt x="4698157" y="304685"/>
                </a:cubicBezTo>
                <a:close/>
                <a:moveTo>
                  <a:pt x="4181331" y="298019"/>
                </a:moveTo>
                <a:cubicBezTo>
                  <a:pt x="4188579" y="298019"/>
                  <a:pt x="4194469" y="303908"/>
                  <a:pt x="4194469" y="311156"/>
                </a:cubicBezTo>
                <a:lnTo>
                  <a:pt x="4194469" y="311156"/>
                </a:lnTo>
                <a:lnTo>
                  <a:pt x="4193821" y="314975"/>
                </a:lnTo>
                <a:lnTo>
                  <a:pt x="4193951" y="314910"/>
                </a:lnTo>
                <a:cubicBezTo>
                  <a:pt x="4289731" y="360017"/>
                  <a:pt x="4381111" y="415350"/>
                  <a:pt x="4465502" y="479872"/>
                </a:cubicBezTo>
                <a:lnTo>
                  <a:pt x="4468413" y="482137"/>
                </a:lnTo>
                <a:lnTo>
                  <a:pt x="4430554" y="519996"/>
                </a:lnTo>
                <a:lnTo>
                  <a:pt x="4428290" y="518314"/>
                </a:lnTo>
                <a:cubicBezTo>
                  <a:pt x="4387000" y="487056"/>
                  <a:pt x="4343705" y="457933"/>
                  <a:pt x="4299504" y="431400"/>
                </a:cubicBezTo>
                <a:cubicBezTo>
                  <a:pt x="4297109" y="434441"/>
                  <a:pt x="4293420" y="436448"/>
                  <a:pt x="4289214" y="436448"/>
                </a:cubicBezTo>
                <a:cubicBezTo>
                  <a:pt x="4281965" y="436448"/>
                  <a:pt x="4276076" y="430558"/>
                  <a:pt x="4276076" y="423310"/>
                </a:cubicBezTo>
                <a:cubicBezTo>
                  <a:pt x="4276076" y="416062"/>
                  <a:pt x="4281965" y="410173"/>
                  <a:pt x="4289214" y="410173"/>
                </a:cubicBezTo>
                <a:cubicBezTo>
                  <a:pt x="4296462" y="410173"/>
                  <a:pt x="4302351" y="416062"/>
                  <a:pt x="4302351" y="423310"/>
                </a:cubicBezTo>
                <a:cubicBezTo>
                  <a:pt x="4302351" y="424022"/>
                  <a:pt x="4302286" y="424734"/>
                  <a:pt x="4302157" y="425446"/>
                </a:cubicBezTo>
                <a:cubicBezTo>
                  <a:pt x="4345970" y="451721"/>
                  <a:pt x="4388942" y="480519"/>
                  <a:pt x="4429907" y="511454"/>
                </a:cubicBezTo>
                <a:lnTo>
                  <a:pt x="4458577" y="482785"/>
                </a:lnTo>
                <a:cubicBezTo>
                  <a:pt x="4375157" y="419427"/>
                  <a:pt x="4285072" y="364936"/>
                  <a:pt x="4190521" y="320540"/>
                </a:cubicBezTo>
                <a:cubicBezTo>
                  <a:pt x="4188126" y="322871"/>
                  <a:pt x="4184891" y="324294"/>
                  <a:pt x="4181331" y="324294"/>
                </a:cubicBezTo>
                <a:cubicBezTo>
                  <a:pt x="4174083" y="324294"/>
                  <a:pt x="4168194" y="318405"/>
                  <a:pt x="4168194" y="311156"/>
                </a:cubicBezTo>
                <a:lnTo>
                  <a:pt x="4168194" y="311156"/>
                </a:lnTo>
                <a:cubicBezTo>
                  <a:pt x="4168194" y="303908"/>
                  <a:pt x="4174083" y="298019"/>
                  <a:pt x="4181331" y="298019"/>
                </a:cubicBezTo>
                <a:close/>
                <a:moveTo>
                  <a:pt x="5330760" y="294459"/>
                </a:moveTo>
                <a:lnTo>
                  <a:pt x="5322671" y="302549"/>
                </a:lnTo>
                <a:lnTo>
                  <a:pt x="5330760" y="310638"/>
                </a:lnTo>
                <a:lnTo>
                  <a:pt x="5338850" y="302549"/>
                </a:lnTo>
                <a:close/>
                <a:moveTo>
                  <a:pt x="85361" y="294006"/>
                </a:moveTo>
                <a:cubicBezTo>
                  <a:pt x="92609" y="294006"/>
                  <a:pt x="98498" y="299895"/>
                  <a:pt x="98498" y="307143"/>
                </a:cubicBezTo>
                <a:cubicBezTo>
                  <a:pt x="98498" y="314392"/>
                  <a:pt x="92609" y="320281"/>
                  <a:pt x="85361" y="320281"/>
                </a:cubicBezTo>
                <a:lnTo>
                  <a:pt x="85361" y="320216"/>
                </a:lnTo>
                <a:cubicBezTo>
                  <a:pt x="85167" y="320216"/>
                  <a:pt x="84908" y="320151"/>
                  <a:pt x="84714" y="320151"/>
                </a:cubicBezTo>
                <a:cubicBezTo>
                  <a:pt x="78372" y="336460"/>
                  <a:pt x="72159" y="352833"/>
                  <a:pt x="66075" y="369142"/>
                </a:cubicBezTo>
                <a:cubicBezTo>
                  <a:pt x="69052" y="371601"/>
                  <a:pt x="70994" y="375225"/>
                  <a:pt x="70994" y="379367"/>
                </a:cubicBezTo>
                <a:cubicBezTo>
                  <a:pt x="70994" y="386615"/>
                  <a:pt x="65105" y="392504"/>
                  <a:pt x="57856" y="392504"/>
                </a:cubicBezTo>
                <a:cubicBezTo>
                  <a:pt x="50608" y="392504"/>
                  <a:pt x="44719" y="386615"/>
                  <a:pt x="44719" y="379367"/>
                </a:cubicBezTo>
                <a:cubicBezTo>
                  <a:pt x="44719" y="372119"/>
                  <a:pt x="50608" y="366230"/>
                  <a:pt x="57856" y="366230"/>
                </a:cubicBezTo>
                <a:cubicBezTo>
                  <a:pt x="58633" y="366230"/>
                  <a:pt x="59410" y="366359"/>
                  <a:pt x="60186" y="366488"/>
                </a:cubicBezTo>
                <a:cubicBezTo>
                  <a:pt x="66140" y="350439"/>
                  <a:pt x="72288" y="334324"/>
                  <a:pt x="78501" y="318339"/>
                </a:cubicBezTo>
                <a:cubicBezTo>
                  <a:pt x="74747" y="316010"/>
                  <a:pt x="72224" y="311868"/>
                  <a:pt x="72224" y="307143"/>
                </a:cubicBezTo>
                <a:cubicBezTo>
                  <a:pt x="72224" y="299895"/>
                  <a:pt x="78113" y="294006"/>
                  <a:pt x="85361" y="294006"/>
                </a:cubicBezTo>
                <a:close/>
                <a:moveTo>
                  <a:pt x="1618171" y="289605"/>
                </a:moveTo>
                <a:cubicBezTo>
                  <a:pt x="1613705" y="289605"/>
                  <a:pt x="1610081" y="293230"/>
                  <a:pt x="1610081" y="297695"/>
                </a:cubicBezTo>
                <a:cubicBezTo>
                  <a:pt x="1610081" y="302161"/>
                  <a:pt x="1613705" y="305785"/>
                  <a:pt x="1618171" y="305785"/>
                </a:cubicBezTo>
                <a:lnTo>
                  <a:pt x="1618171" y="305849"/>
                </a:lnTo>
                <a:cubicBezTo>
                  <a:pt x="1622636" y="305849"/>
                  <a:pt x="1626260" y="302226"/>
                  <a:pt x="1626260" y="297760"/>
                </a:cubicBezTo>
                <a:cubicBezTo>
                  <a:pt x="1626260" y="294653"/>
                  <a:pt x="1624383" y="292000"/>
                  <a:pt x="1621795" y="290641"/>
                </a:cubicBezTo>
                <a:cubicBezTo>
                  <a:pt x="1621406" y="290513"/>
                  <a:pt x="1621018" y="290513"/>
                  <a:pt x="1620694" y="290254"/>
                </a:cubicBezTo>
                <a:cubicBezTo>
                  <a:pt x="1620565" y="290188"/>
                  <a:pt x="1620565" y="290123"/>
                  <a:pt x="1620565" y="290123"/>
                </a:cubicBezTo>
                <a:cubicBezTo>
                  <a:pt x="1619788" y="289864"/>
                  <a:pt x="1619012" y="289605"/>
                  <a:pt x="1618171" y="289605"/>
                </a:cubicBezTo>
                <a:close/>
                <a:moveTo>
                  <a:pt x="6365707" y="289412"/>
                </a:moveTo>
                <a:cubicBezTo>
                  <a:pt x="6372955" y="289412"/>
                  <a:pt x="6378844" y="295302"/>
                  <a:pt x="6378844" y="302549"/>
                </a:cubicBezTo>
                <a:cubicBezTo>
                  <a:pt x="6378844" y="306303"/>
                  <a:pt x="6377291" y="309604"/>
                  <a:pt x="6374831" y="311998"/>
                </a:cubicBezTo>
                <a:cubicBezTo>
                  <a:pt x="6383957" y="330766"/>
                  <a:pt x="6392823" y="349663"/>
                  <a:pt x="6401430" y="368366"/>
                </a:cubicBezTo>
                <a:cubicBezTo>
                  <a:pt x="6402595" y="368042"/>
                  <a:pt x="6403760" y="367848"/>
                  <a:pt x="6405054" y="367848"/>
                </a:cubicBezTo>
                <a:cubicBezTo>
                  <a:pt x="6413079" y="367848"/>
                  <a:pt x="6419615" y="374385"/>
                  <a:pt x="6419615" y="382410"/>
                </a:cubicBezTo>
                <a:cubicBezTo>
                  <a:pt x="6419615" y="390434"/>
                  <a:pt x="6413079" y="396971"/>
                  <a:pt x="6405054" y="396971"/>
                </a:cubicBezTo>
                <a:cubicBezTo>
                  <a:pt x="6397029" y="396971"/>
                  <a:pt x="6390493" y="390434"/>
                  <a:pt x="6390493" y="382410"/>
                </a:cubicBezTo>
                <a:cubicBezTo>
                  <a:pt x="6390493" y="377944"/>
                  <a:pt x="6392564" y="373996"/>
                  <a:pt x="6395670" y="371343"/>
                </a:cubicBezTo>
                <a:cubicBezTo>
                  <a:pt x="6387128" y="352705"/>
                  <a:pt x="6378262" y="333872"/>
                  <a:pt x="6369201" y="315169"/>
                </a:cubicBezTo>
                <a:cubicBezTo>
                  <a:pt x="6368101" y="315494"/>
                  <a:pt x="6366936" y="315687"/>
                  <a:pt x="6365707" y="315687"/>
                </a:cubicBezTo>
                <a:cubicBezTo>
                  <a:pt x="6358458" y="315687"/>
                  <a:pt x="6352569" y="309799"/>
                  <a:pt x="6352569" y="302549"/>
                </a:cubicBezTo>
                <a:cubicBezTo>
                  <a:pt x="6352569" y="295302"/>
                  <a:pt x="6358458" y="289412"/>
                  <a:pt x="6365707" y="289412"/>
                </a:cubicBezTo>
                <a:close/>
                <a:moveTo>
                  <a:pt x="6159714" y="289412"/>
                </a:moveTo>
                <a:cubicBezTo>
                  <a:pt x="6166962" y="289412"/>
                  <a:pt x="6172852" y="295302"/>
                  <a:pt x="6172852" y="302549"/>
                </a:cubicBezTo>
                <a:lnTo>
                  <a:pt x="6172916" y="302485"/>
                </a:lnTo>
                <a:cubicBezTo>
                  <a:pt x="6172916" y="307015"/>
                  <a:pt x="6170651" y="310963"/>
                  <a:pt x="6167221" y="313357"/>
                </a:cubicBezTo>
                <a:cubicBezTo>
                  <a:pt x="6172593" y="323648"/>
                  <a:pt x="6177900" y="333872"/>
                  <a:pt x="6182883" y="343709"/>
                </a:cubicBezTo>
                <a:cubicBezTo>
                  <a:pt x="6184306" y="343256"/>
                  <a:pt x="6185730" y="342933"/>
                  <a:pt x="6187284" y="342933"/>
                </a:cubicBezTo>
                <a:cubicBezTo>
                  <a:pt x="6195308" y="342933"/>
                  <a:pt x="6201845" y="349469"/>
                  <a:pt x="6201845" y="357494"/>
                </a:cubicBezTo>
                <a:cubicBezTo>
                  <a:pt x="6201845" y="365519"/>
                  <a:pt x="6195308" y="372055"/>
                  <a:pt x="6187284" y="372055"/>
                </a:cubicBezTo>
                <a:cubicBezTo>
                  <a:pt x="6179259" y="372055"/>
                  <a:pt x="6172722" y="365519"/>
                  <a:pt x="6172722" y="357494"/>
                </a:cubicBezTo>
                <a:cubicBezTo>
                  <a:pt x="6172722" y="353352"/>
                  <a:pt x="6174470" y="349598"/>
                  <a:pt x="6177317" y="346945"/>
                </a:cubicBezTo>
                <a:cubicBezTo>
                  <a:pt x="6177253" y="346880"/>
                  <a:pt x="6177123" y="346815"/>
                  <a:pt x="6177123" y="346751"/>
                </a:cubicBezTo>
                <a:cubicBezTo>
                  <a:pt x="6172011" y="336655"/>
                  <a:pt x="6166574" y="326171"/>
                  <a:pt x="6161009" y="315557"/>
                </a:cubicBezTo>
                <a:cubicBezTo>
                  <a:pt x="6160556" y="315622"/>
                  <a:pt x="6160167" y="315687"/>
                  <a:pt x="6159714" y="315687"/>
                </a:cubicBezTo>
                <a:cubicBezTo>
                  <a:pt x="6152466" y="315687"/>
                  <a:pt x="6146577" y="309799"/>
                  <a:pt x="6146577" y="302549"/>
                </a:cubicBezTo>
                <a:cubicBezTo>
                  <a:pt x="6146577" y="295302"/>
                  <a:pt x="6152466" y="289412"/>
                  <a:pt x="6159714" y="289412"/>
                </a:cubicBezTo>
                <a:close/>
                <a:moveTo>
                  <a:pt x="4517987" y="284234"/>
                </a:moveTo>
                <a:cubicBezTo>
                  <a:pt x="4513522" y="284234"/>
                  <a:pt x="4509898" y="287858"/>
                  <a:pt x="4509898" y="292324"/>
                </a:cubicBezTo>
                <a:cubicBezTo>
                  <a:pt x="4509898" y="296789"/>
                  <a:pt x="4513522" y="300413"/>
                  <a:pt x="4517987" y="300413"/>
                </a:cubicBezTo>
                <a:cubicBezTo>
                  <a:pt x="4522453" y="300413"/>
                  <a:pt x="4526077" y="296789"/>
                  <a:pt x="4526077" y="292324"/>
                </a:cubicBezTo>
                <a:cubicBezTo>
                  <a:pt x="4526077" y="287858"/>
                  <a:pt x="4522453" y="284234"/>
                  <a:pt x="4517987" y="284234"/>
                </a:cubicBezTo>
                <a:close/>
                <a:moveTo>
                  <a:pt x="1228772" y="282940"/>
                </a:moveTo>
                <a:cubicBezTo>
                  <a:pt x="1236020" y="282940"/>
                  <a:pt x="1241909" y="288830"/>
                  <a:pt x="1241909" y="296077"/>
                </a:cubicBezTo>
                <a:cubicBezTo>
                  <a:pt x="1241909" y="303326"/>
                  <a:pt x="1236020" y="309216"/>
                  <a:pt x="1228772" y="309216"/>
                </a:cubicBezTo>
                <a:cubicBezTo>
                  <a:pt x="1227477" y="309216"/>
                  <a:pt x="1226248" y="308957"/>
                  <a:pt x="1225083" y="308633"/>
                </a:cubicBezTo>
                <a:cubicBezTo>
                  <a:pt x="1197708" y="355422"/>
                  <a:pt x="1171497" y="403766"/>
                  <a:pt x="1146776" y="452691"/>
                </a:cubicBezTo>
                <a:cubicBezTo>
                  <a:pt x="1149817" y="455086"/>
                  <a:pt x="1151759" y="458775"/>
                  <a:pt x="1151759" y="462916"/>
                </a:cubicBezTo>
                <a:cubicBezTo>
                  <a:pt x="1151759" y="470165"/>
                  <a:pt x="1145870" y="476054"/>
                  <a:pt x="1138621" y="476054"/>
                </a:cubicBezTo>
                <a:cubicBezTo>
                  <a:pt x="1131373" y="476054"/>
                  <a:pt x="1125484" y="470165"/>
                  <a:pt x="1125484" y="462916"/>
                </a:cubicBezTo>
                <a:cubicBezTo>
                  <a:pt x="1125484" y="455668"/>
                  <a:pt x="1131373" y="449779"/>
                  <a:pt x="1138621" y="449779"/>
                </a:cubicBezTo>
                <a:cubicBezTo>
                  <a:pt x="1139398" y="449779"/>
                  <a:pt x="1140110" y="449908"/>
                  <a:pt x="1140887" y="450038"/>
                </a:cubicBezTo>
                <a:cubicBezTo>
                  <a:pt x="1165738" y="400918"/>
                  <a:pt x="1192077" y="352381"/>
                  <a:pt x="1219517" y="305398"/>
                </a:cubicBezTo>
                <a:cubicBezTo>
                  <a:pt x="1217123" y="303002"/>
                  <a:pt x="1215634" y="299703"/>
                  <a:pt x="1215634" y="296077"/>
                </a:cubicBezTo>
                <a:cubicBezTo>
                  <a:pt x="1215634" y="288830"/>
                  <a:pt x="1221523" y="282940"/>
                  <a:pt x="1228772" y="282940"/>
                </a:cubicBezTo>
                <a:close/>
                <a:moveTo>
                  <a:pt x="5775169" y="282616"/>
                </a:moveTo>
                <a:cubicBezTo>
                  <a:pt x="5770704" y="282616"/>
                  <a:pt x="5767080" y="286240"/>
                  <a:pt x="5767080" y="290705"/>
                </a:cubicBezTo>
                <a:cubicBezTo>
                  <a:pt x="5767080" y="295171"/>
                  <a:pt x="5770704" y="298796"/>
                  <a:pt x="5775169" y="298796"/>
                </a:cubicBezTo>
                <a:cubicBezTo>
                  <a:pt x="5779635" y="298796"/>
                  <a:pt x="5783259" y="295171"/>
                  <a:pt x="5783259" y="290705"/>
                </a:cubicBezTo>
                <a:cubicBezTo>
                  <a:pt x="5783259" y="286240"/>
                  <a:pt x="5779635" y="282616"/>
                  <a:pt x="5775169" y="282616"/>
                </a:cubicBezTo>
                <a:close/>
                <a:moveTo>
                  <a:pt x="242881" y="280545"/>
                </a:moveTo>
                <a:cubicBezTo>
                  <a:pt x="250129" y="280545"/>
                  <a:pt x="256019" y="286434"/>
                  <a:pt x="256019" y="293682"/>
                </a:cubicBezTo>
                <a:cubicBezTo>
                  <a:pt x="256019" y="300931"/>
                  <a:pt x="250129" y="306820"/>
                  <a:pt x="242881" y="306820"/>
                </a:cubicBezTo>
                <a:cubicBezTo>
                  <a:pt x="242169" y="306820"/>
                  <a:pt x="241522" y="306755"/>
                  <a:pt x="240810" y="306626"/>
                </a:cubicBezTo>
                <a:cubicBezTo>
                  <a:pt x="229226" y="334713"/>
                  <a:pt x="217901" y="363058"/>
                  <a:pt x="207093" y="391404"/>
                </a:cubicBezTo>
                <a:lnTo>
                  <a:pt x="207222" y="391404"/>
                </a:lnTo>
                <a:cubicBezTo>
                  <a:pt x="210652" y="394058"/>
                  <a:pt x="212917" y="398200"/>
                  <a:pt x="212917" y="402859"/>
                </a:cubicBezTo>
                <a:cubicBezTo>
                  <a:pt x="212917" y="410884"/>
                  <a:pt x="206381" y="417420"/>
                  <a:pt x="198356" y="417420"/>
                </a:cubicBezTo>
                <a:cubicBezTo>
                  <a:pt x="190331" y="417420"/>
                  <a:pt x="183795" y="410884"/>
                  <a:pt x="183795" y="402859"/>
                </a:cubicBezTo>
                <a:cubicBezTo>
                  <a:pt x="183795" y="394834"/>
                  <a:pt x="190331" y="388298"/>
                  <a:pt x="198356" y="388298"/>
                </a:cubicBezTo>
                <a:cubicBezTo>
                  <a:pt x="199327" y="388298"/>
                  <a:pt x="200362" y="388427"/>
                  <a:pt x="201333" y="388622"/>
                </a:cubicBezTo>
                <a:cubicBezTo>
                  <a:pt x="212076" y="360405"/>
                  <a:pt x="223401" y="332059"/>
                  <a:pt x="234921" y="304037"/>
                </a:cubicBezTo>
                <a:cubicBezTo>
                  <a:pt x="231750" y="301643"/>
                  <a:pt x="229744" y="297890"/>
                  <a:pt x="229744" y="293682"/>
                </a:cubicBezTo>
                <a:cubicBezTo>
                  <a:pt x="229744" y="286434"/>
                  <a:pt x="235633" y="280545"/>
                  <a:pt x="242881" y="280545"/>
                </a:cubicBezTo>
                <a:close/>
                <a:moveTo>
                  <a:pt x="5775169" y="276209"/>
                </a:moveTo>
                <a:cubicBezTo>
                  <a:pt x="5783194" y="276209"/>
                  <a:pt x="5789730" y="282746"/>
                  <a:pt x="5789730" y="290770"/>
                </a:cubicBezTo>
                <a:cubicBezTo>
                  <a:pt x="5789730" y="294912"/>
                  <a:pt x="5787983" y="298602"/>
                  <a:pt x="5785265" y="301254"/>
                </a:cubicBezTo>
                <a:cubicBezTo>
                  <a:pt x="5818270" y="355098"/>
                  <a:pt x="5849593" y="410755"/>
                  <a:pt x="5878716" y="466993"/>
                </a:cubicBezTo>
                <a:cubicBezTo>
                  <a:pt x="5879880" y="466605"/>
                  <a:pt x="5881175" y="466346"/>
                  <a:pt x="5882469" y="466346"/>
                </a:cubicBezTo>
                <a:cubicBezTo>
                  <a:pt x="5889717" y="466346"/>
                  <a:pt x="5895606" y="472235"/>
                  <a:pt x="5895606" y="479483"/>
                </a:cubicBezTo>
                <a:cubicBezTo>
                  <a:pt x="5895606" y="486732"/>
                  <a:pt x="5889717" y="492621"/>
                  <a:pt x="5882469" y="492621"/>
                </a:cubicBezTo>
                <a:lnTo>
                  <a:pt x="5882469" y="492686"/>
                </a:lnTo>
                <a:cubicBezTo>
                  <a:pt x="5875221" y="492686"/>
                  <a:pt x="5869332" y="486796"/>
                  <a:pt x="5869332" y="479548"/>
                </a:cubicBezTo>
                <a:cubicBezTo>
                  <a:pt x="5869332" y="475924"/>
                  <a:pt x="5870820" y="472688"/>
                  <a:pt x="5873150" y="470294"/>
                </a:cubicBezTo>
                <a:cubicBezTo>
                  <a:pt x="5844028" y="414055"/>
                  <a:pt x="5812705" y="358399"/>
                  <a:pt x="5779699" y="304555"/>
                </a:cubicBezTo>
                <a:cubicBezTo>
                  <a:pt x="5778275" y="305008"/>
                  <a:pt x="5776787" y="305331"/>
                  <a:pt x="5775169" y="305331"/>
                </a:cubicBezTo>
                <a:cubicBezTo>
                  <a:pt x="5767144" y="305331"/>
                  <a:pt x="5760608" y="298796"/>
                  <a:pt x="5760608" y="290770"/>
                </a:cubicBezTo>
                <a:cubicBezTo>
                  <a:pt x="5760608" y="282746"/>
                  <a:pt x="5767144" y="276209"/>
                  <a:pt x="5775169" y="276209"/>
                </a:cubicBezTo>
                <a:close/>
                <a:moveTo>
                  <a:pt x="402084" y="272327"/>
                </a:moveTo>
                <a:lnTo>
                  <a:pt x="393996" y="280416"/>
                </a:lnTo>
                <a:lnTo>
                  <a:pt x="402084" y="288506"/>
                </a:lnTo>
                <a:lnTo>
                  <a:pt x="410174" y="280416"/>
                </a:lnTo>
                <a:close/>
                <a:moveTo>
                  <a:pt x="3720938" y="271291"/>
                </a:moveTo>
                <a:cubicBezTo>
                  <a:pt x="3716473" y="271291"/>
                  <a:pt x="3712849" y="274916"/>
                  <a:pt x="3712849" y="279381"/>
                </a:cubicBezTo>
                <a:cubicBezTo>
                  <a:pt x="3712849" y="283846"/>
                  <a:pt x="3716473" y="287470"/>
                  <a:pt x="3720938" y="287470"/>
                </a:cubicBezTo>
                <a:cubicBezTo>
                  <a:pt x="3725404" y="287470"/>
                  <a:pt x="3729028" y="283846"/>
                  <a:pt x="3729028" y="279381"/>
                </a:cubicBezTo>
                <a:cubicBezTo>
                  <a:pt x="3729028" y="274916"/>
                  <a:pt x="3725404" y="271291"/>
                  <a:pt x="3720938" y="271291"/>
                </a:cubicBezTo>
                <a:close/>
                <a:moveTo>
                  <a:pt x="503429" y="270191"/>
                </a:moveTo>
                <a:cubicBezTo>
                  <a:pt x="498964" y="270191"/>
                  <a:pt x="495340" y="273815"/>
                  <a:pt x="495340" y="278281"/>
                </a:cubicBezTo>
                <a:cubicBezTo>
                  <a:pt x="495340" y="282746"/>
                  <a:pt x="498964" y="286370"/>
                  <a:pt x="503429" y="286370"/>
                </a:cubicBezTo>
                <a:cubicBezTo>
                  <a:pt x="507895" y="286370"/>
                  <a:pt x="511519" y="282746"/>
                  <a:pt x="511519" y="278281"/>
                </a:cubicBezTo>
                <a:cubicBezTo>
                  <a:pt x="511519" y="273815"/>
                  <a:pt x="507895" y="270191"/>
                  <a:pt x="503429" y="270191"/>
                </a:cubicBezTo>
                <a:close/>
                <a:moveTo>
                  <a:pt x="919104" y="270191"/>
                </a:moveTo>
                <a:lnTo>
                  <a:pt x="958322" y="309409"/>
                </a:lnTo>
                <a:lnTo>
                  <a:pt x="958322" y="309409"/>
                </a:lnTo>
                <a:lnTo>
                  <a:pt x="958322" y="309410"/>
                </a:lnTo>
                <a:lnTo>
                  <a:pt x="957222" y="311545"/>
                </a:lnTo>
                <a:cubicBezTo>
                  <a:pt x="910043" y="401824"/>
                  <a:pt x="867072" y="495663"/>
                  <a:pt x="829601" y="590408"/>
                </a:cubicBezTo>
                <a:lnTo>
                  <a:pt x="827789" y="595003"/>
                </a:lnTo>
                <a:lnTo>
                  <a:pt x="827789" y="594938"/>
                </a:lnTo>
                <a:lnTo>
                  <a:pt x="791871" y="559021"/>
                </a:lnTo>
                <a:cubicBezTo>
                  <a:pt x="765143" y="625484"/>
                  <a:pt x="740745" y="693631"/>
                  <a:pt x="718936" y="762036"/>
                </a:cubicBezTo>
                <a:cubicBezTo>
                  <a:pt x="722042" y="764431"/>
                  <a:pt x="724113" y="768184"/>
                  <a:pt x="724113" y="772456"/>
                </a:cubicBezTo>
                <a:cubicBezTo>
                  <a:pt x="724113" y="779704"/>
                  <a:pt x="718224" y="785593"/>
                  <a:pt x="710975" y="785593"/>
                </a:cubicBezTo>
                <a:cubicBezTo>
                  <a:pt x="703727" y="785593"/>
                  <a:pt x="697838" y="779704"/>
                  <a:pt x="697838" y="772456"/>
                </a:cubicBezTo>
                <a:cubicBezTo>
                  <a:pt x="697838" y="765207"/>
                  <a:pt x="703727" y="759318"/>
                  <a:pt x="710975" y="759318"/>
                </a:cubicBezTo>
                <a:cubicBezTo>
                  <a:pt x="711687" y="759318"/>
                  <a:pt x="712335" y="759383"/>
                  <a:pt x="712982" y="759512"/>
                </a:cubicBezTo>
                <a:cubicBezTo>
                  <a:pt x="735309" y="689618"/>
                  <a:pt x="760289" y="619919"/>
                  <a:pt x="787665" y="552096"/>
                </a:cubicBezTo>
                <a:lnTo>
                  <a:pt x="789477" y="547566"/>
                </a:lnTo>
                <a:lnTo>
                  <a:pt x="825329" y="583419"/>
                </a:lnTo>
                <a:cubicBezTo>
                  <a:pt x="862153" y="490745"/>
                  <a:pt x="904219" y="399041"/>
                  <a:pt x="950297" y="310639"/>
                </a:cubicBezTo>
                <a:lnTo>
                  <a:pt x="920657" y="280999"/>
                </a:lnTo>
                <a:cubicBezTo>
                  <a:pt x="882668" y="353093"/>
                  <a:pt x="847463" y="426934"/>
                  <a:pt x="816010" y="500646"/>
                </a:cubicBezTo>
                <a:cubicBezTo>
                  <a:pt x="820023" y="503235"/>
                  <a:pt x="822676" y="507700"/>
                  <a:pt x="822676" y="512813"/>
                </a:cubicBezTo>
                <a:cubicBezTo>
                  <a:pt x="822676" y="520838"/>
                  <a:pt x="816140" y="527374"/>
                  <a:pt x="808115" y="527374"/>
                </a:cubicBezTo>
                <a:cubicBezTo>
                  <a:pt x="800090" y="527374"/>
                  <a:pt x="793554" y="520838"/>
                  <a:pt x="793554" y="512813"/>
                </a:cubicBezTo>
                <a:cubicBezTo>
                  <a:pt x="793554" y="504788"/>
                  <a:pt x="800090" y="498252"/>
                  <a:pt x="808115" y="498252"/>
                </a:cubicBezTo>
                <a:cubicBezTo>
                  <a:pt x="808762" y="498252"/>
                  <a:pt x="809345" y="498381"/>
                  <a:pt x="809927" y="498446"/>
                </a:cubicBezTo>
                <a:cubicBezTo>
                  <a:pt x="842026" y="423181"/>
                  <a:pt x="878073" y="347657"/>
                  <a:pt x="917033" y="274074"/>
                </a:cubicBezTo>
                <a:close/>
                <a:moveTo>
                  <a:pt x="4874769" y="269026"/>
                </a:moveTo>
                <a:cubicBezTo>
                  <a:pt x="4882017" y="269026"/>
                  <a:pt x="4887906" y="274915"/>
                  <a:pt x="4887906" y="282163"/>
                </a:cubicBezTo>
                <a:lnTo>
                  <a:pt x="4887906" y="282163"/>
                </a:lnTo>
                <a:lnTo>
                  <a:pt x="4885964" y="289023"/>
                </a:lnTo>
                <a:lnTo>
                  <a:pt x="4982133" y="388428"/>
                </a:lnTo>
                <a:lnTo>
                  <a:pt x="5015203" y="355358"/>
                </a:lnTo>
                <a:lnTo>
                  <a:pt x="5017468" y="357882"/>
                </a:lnTo>
                <a:cubicBezTo>
                  <a:pt x="5083673" y="431594"/>
                  <a:pt x="5144636" y="511195"/>
                  <a:pt x="5199063" y="594485"/>
                </a:cubicBezTo>
                <a:cubicBezTo>
                  <a:pt x="5200551" y="593903"/>
                  <a:pt x="5202105" y="593579"/>
                  <a:pt x="5203787" y="593579"/>
                </a:cubicBezTo>
                <a:cubicBezTo>
                  <a:pt x="5211035" y="593579"/>
                  <a:pt x="5216925" y="599468"/>
                  <a:pt x="5216925" y="606717"/>
                </a:cubicBezTo>
                <a:cubicBezTo>
                  <a:pt x="5216925" y="613965"/>
                  <a:pt x="5211035" y="619854"/>
                  <a:pt x="5203787" y="619854"/>
                </a:cubicBezTo>
                <a:cubicBezTo>
                  <a:pt x="5196539" y="619854"/>
                  <a:pt x="5190650" y="613965"/>
                  <a:pt x="5190650" y="606717"/>
                </a:cubicBezTo>
                <a:lnTo>
                  <a:pt x="5190585" y="606717"/>
                </a:lnTo>
                <a:cubicBezTo>
                  <a:pt x="5190585" y="603481"/>
                  <a:pt x="5191815" y="600568"/>
                  <a:pt x="5193756" y="598239"/>
                </a:cubicBezTo>
                <a:cubicBezTo>
                  <a:pt x="5140106" y="516113"/>
                  <a:pt x="5080049" y="437612"/>
                  <a:pt x="5014880" y="364742"/>
                </a:cubicBezTo>
                <a:lnTo>
                  <a:pt x="4981810" y="397812"/>
                </a:lnTo>
                <a:lnTo>
                  <a:pt x="4979545" y="395288"/>
                </a:lnTo>
                <a:cubicBezTo>
                  <a:pt x="4947963" y="359953"/>
                  <a:pt x="4914957" y="325847"/>
                  <a:pt x="4881305" y="293489"/>
                </a:cubicBezTo>
                <a:cubicBezTo>
                  <a:pt x="4879363" y="294589"/>
                  <a:pt x="4877163" y="295302"/>
                  <a:pt x="4874769" y="295302"/>
                </a:cubicBezTo>
                <a:cubicBezTo>
                  <a:pt x="4867520" y="295302"/>
                  <a:pt x="4861631" y="289412"/>
                  <a:pt x="4861631" y="282163"/>
                </a:cubicBezTo>
                <a:lnTo>
                  <a:pt x="4861631" y="282163"/>
                </a:lnTo>
                <a:cubicBezTo>
                  <a:pt x="4861631" y="274915"/>
                  <a:pt x="4867520" y="269026"/>
                  <a:pt x="4874769" y="269026"/>
                </a:cubicBezTo>
                <a:close/>
                <a:moveTo>
                  <a:pt x="4211425" y="265726"/>
                </a:moveTo>
                <a:cubicBezTo>
                  <a:pt x="4218414" y="265726"/>
                  <a:pt x="4224044" y="271161"/>
                  <a:pt x="4224497" y="278021"/>
                </a:cubicBezTo>
                <a:cubicBezTo>
                  <a:pt x="4467443" y="394640"/>
                  <a:pt x="4676089" y="573193"/>
                  <a:pt x="4829273" y="795818"/>
                </a:cubicBezTo>
                <a:cubicBezTo>
                  <a:pt x="4830373" y="795494"/>
                  <a:pt x="4831538" y="795300"/>
                  <a:pt x="4832703" y="795300"/>
                </a:cubicBezTo>
                <a:cubicBezTo>
                  <a:pt x="4839951" y="795300"/>
                  <a:pt x="4845840" y="801189"/>
                  <a:pt x="4845840" y="808437"/>
                </a:cubicBezTo>
                <a:cubicBezTo>
                  <a:pt x="4845840" y="815686"/>
                  <a:pt x="4839951" y="821575"/>
                  <a:pt x="4832703" y="821575"/>
                </a:cubicBezTo>
                <a:cubicBezTo>
                  <a:pt x="4829079" y="821575"/>
                  <a:pt x="4825794" y="820103"/>
                  <a:pt x="4823416" y="817725"/>
                </a:cubicBezTo>
                <a:lnTo>
                  <a:pt x="4819579" y="808470"/>
                </a:lnTo>
                <a:lnTo>
                  <a:pt x="4823642" y="798989"/>
                </a:lnTo>
                <a:cubicBezTo>
                  <a:pt x="4671429" y="577982"/>
                  <a:pt x="4464401" y="400594"/>
                  <a:pt x="4223268" y="284557"/>
                </a:cubicBezTo>
                <a:cubicBezTo>
                  <a:pt x="4221132" y="288959"/>
                  <a:pt x="4216667" y="292000"/>
                  <a:pt x="4211425" y="292000"/>
                </a:cubicBezTo>
                <a:cubicBezTo>
                  <a:pt x="4204176" y="292000"/>
                  <a:pt x="4198287" y="286111"/>
                  <a:pt x="4198287" y="278863"/>
                </a:cubicBezTo>
                <a:cubicBezTo>
                  <a:pt x="4198287" y="271614"/>
                  <a:pt x="4204435" y="265726"/>
                  <a:pt x="4211425" y="265726"/>
                </a:cubicBezTo>
                <a:close/>
                <a:moveTo>
                  <a:pt x="6560374" y="265338"/>
                </a:moveTo>
                <a:cubicBezTo>
                  <a:pt x="6555909" y="265338"/>
                  <a:pt x="6552285" y="268961"/>
                  <a:pt x="6552285" y="273427"/>
                </a:cubicBezTo>
                <a:cubicBezTo>
                  <a:pt x="6552285" y="277892"/>
                  <a:pt x="6555909" y="281516"/>
                  <a:pt x="6560374" y="281516"/>
                </a:cubicBezTo>
                <a:cubicBezTo>
                  <a:pt x="6564840" y="281516"/>
                  <a:pt x="6568464" y="277892"/>
                  <a:pt x="6568464" y="273427"/>
                </a:cubicBezTo>
                <a:cubicBezTo>
                  <a:pt x="6568464" y="268961"/>
                  <a:pt x="6564840" y="265338"/>
                  <a:pt x="6560374" y="265338"/>
                </a:cubicBezTo>
                <a:close/>
                <a:moveTo>
                  <a:pt x="3938580" y="263525"/>
                </a:moveTo>
                <a:cubicBezTo>
                  <a:pt x="3945052" y="263525"/>
                  <a:pt x="3950359" y="268120"/>
                  <a:pt x="3951523" y="274203"/>
                </a:cubicBezTo>
                <a:cubicBezTo>
                  <a:pt x="4051317" y="302290"/>
                  <a:pt x="4148262" y="341185"/>
                  <a:pt x="4239836" y="390110"/>
                </a:cubicBezTo>
                <a:lnTo>
                  <a:pt x="4243654" y="392181"/>
                </a:lnTo>
                <a:lnTo>
                  <a:pt x="4204371" y="431464"/>
                </a:lnTo>
                <a:lnTo>
                  <a:pt x="4202235" y="430364"/>
                </a:lnTo>
                <a:cubicBezTo>
                  <a:pt x="4065036" y="358852"/>
                  <a:pt x="3918065" y="311092"/>
                  <a:pt x="3765334" y="288376"/>
                </a:cubicBezTo>
                <a:lnTo>
                  <a:pt x="3765334" y="335490"/>
                </a:lnTo>
                <a:lnTo>
                  <a:pt x="3761581" y="334907"/>
                </a:lnTo>
                <a:cubicBezTo>
                  <a:pt x="3664700" y="320217"/>
                  <a:pt x="3564584" y="316139"/>
                  <a:pt x="3466668" y="322677"/>
                </a:cubicBezTo>
                <a:cubicBezTo>
                  <a:pt x="3465568" y="329601"/>
                  <a:pt x="3459614" y="334907"/>
                  <a:pt x="3452365" y="334907"/>
                </a:cubicBezTo>
                <a:cubicBezTo>
                  <a:pt x="3444340" y="334907"/>
                  <a:pt x="3437804" y="328371"/>
                  <a:pt x="3437804" y="320346"/>
                </a:cubicBezTo>
                <a:lnTo>
                  <a:pt x="3437804" y="320346"/>
                </a:lnTo>
                <a:cubicBezTo>
                  <a:pt x="3437804" y="312321"/>
                  <a:pt x="3444340" y="305785"/>
                  <a:pt x="3452365" y="305785"/>
                </a:cubicBezTo>
                <a:lnTo>
                  <a:pt x="3466214" y="316203"/>
                </a:lnTo>
                <a:lnTo>
                  <a:pt x="3466214" y="316203"/>
                </a:lnTo>
                <a:lnTo>
                  <a:pt x="3466214" y="316203"/>
                </a:lnTo>
                <a:lnTo>
                  <a:pt x="3466213" y="316203"/>
                </a:lnTo>
                <a:lnTo>
                  <a:pt x="3466214" y="316204"/>
                </a:lnTo>
                <a:lnTo>
                  <a:pt x="3466201" y="316204"/>
                </a:lnTo>
                <a:lnTo>
                  <a:pt x="3466214" y="316204"/>
                </a:lnTo>
                <a:lnTo>
                  <a:pt x="3466214" y="316204"/>
                </a:lnTo>
                <a:lnTo>
                  <a:pt x="3466215" y="316204"/>
                </a:lnTo>
                <a:lnTo>
                  <a:pt x="3466214" y="316203"/>
                </a:lnTo>
                <a:lnTo>
                  <a:pt x="3466215" y="316203"/>
                </a:lnTo>
                <a:lnTo>
                  <a:pt x="3466214" y="316203"/>
                </a:lnTo>
                <a:lnTo>
                  <a:pt x="3612814" y="314271"/>
                </a:lnTo>
                <a:cubicBezTo>
                  <a:pt x="3661804" y="316221"/>
                  <a:pt x="3710682" y="320767"/>
                  <a:pt x="3758798" y="327918"/>
                </a:cubicBezTo>
                <a:lnTo>
                  <a:pt x="3758798" y="280804"/>
                </a:lnTo>
                <a:lnTo>
                  <a:pt x="3762487" y="281322"/>
                </a:lnTo>
                <a:cubicBezTo>
                  <a:pt x="3916512" y="303843"/>
                  <a:pt x="4064713" y="351669"/>
                  <a:pt x="4203076" y="423439"/>
                </a:cubicBezTo>
                <a:lnTo>
                  <a:pt x="4232846" y="393670"/>
                </a:lnTo>
                <a:cubicBezTo>
                  <a:pt x="4143214" y="346168"/>
                  <a:pt x="4048469" y="308309"/>
                  <a:pt x="3951006" y="280741"/>
                </a:cubicBezTo>
                <a:cubicBezTo>
                  <a:pt x="3949323" y="285983"/>
                  <a:pt x="3944405" y="289801"/>
                  <a:pt x="3938580" y="289801"/>
                </a:cubicBezTo>
                <a:cubicBezTo>
                  <a:pt x="3931332" y="289801"/>
                  <a:pt x="3925443" y="283911"/>
                  <a:pt x="3925443" y="276662"/>
                </a:cubicBezTo>
                <a:cubicBezTo>
                  <a:pt x="3925443" y="269414"/>
                  <a:pt x="3931332" y="263525"/>
                  <a:pt x="3938580" y="263525"/>
                </a:cubicBezTo>
                <a:close/>
                <a:moveTo>
                  <a:pt x="5537853" y="263203"/>
                </a:moveTo>
                <a:cubicBezTo>
                  <a:pt x="5533388" y="263203"/>
                  <a:pt x="5529764" y="266827"/>
                  <a:pt x="5529764" y="271291"/>
                </a:cubicBezTo>
                <a:cubicBezTo>
                  <a:pt x="5529764" y="275757"/>
                  <a:pt x="5533388" y="279381"/>
                  <a:pt x="5537853" y="279381"/>
                </a:cubicBezTo>
                <a:cubicBezTo>
                  <a:pt x="5542319" y="279381"/>
                  <a:pt x="5545943" y="275757"/>
                  <a:pt x="5545943" y="271291"/>
                </a:cubicBezTo>
                <a:cubicBezTo>
                  <a:pt x="5545943" y="266827"/>
                  <a:pt x="5542319" y="263203"/>
                  <a:pt x="5537853" y="263203"/>
                </a:cubicBezTo>
                <a:close/>
                <a:moveTo>
                  <a:pt x="3511645" y="260484"/>
                </a:moveTo>
                <a:lnTo>
                  <a:pt x="3503556" y="268573"/>
                </a:lnTo>
                <a:lnTo>
                  <a:pt x="3511645" y="276662"/>
                </a:lnTo>
                <a:lnTo>
                  <a:pt x="3519735" y="268573"/>
                </a:lnTo>
                <a:close/>
                <a:moveTo>
                  <a:pt x="5537821" y="256743"/>
                </a:moveTo>
                <a:lnTo>
                  <a:pt x="5548079" y="261001"/>
                </a:lnTo>
                <a:cubicBezTo>
                  <a:pt x="5550716" y="263638"/>
                  <a:pt x="5552350" y="267278"/>
                  <a:pt x="5552350" y="271291"/>
                </a:cubicBezTo>
                <a:lnTo>
                  <a:pt x="5549114" y="280287"/>
                </a:lnTo>
                <a:lnTo>
                  <a:pt x="5549243" y="280416"/>
                </a:lnTo>
                <a:cubicBezTo>
                  <a:pt x="5619267" y="381050"/>
                  <a:pt x="5682300" y="488221"/>
                  <a:pt x="5736727" y="599015"/>
                </a:cubicBezTo>
                <a:cubicBezTo>
                  <a:pt x="5750641" y="627426"/>
                  <a:pt x="5764167" y="656419"/>
                  <a:pt x="5777045" y="685412"/>
                </a:cubicBezTo>
                <a:cubicBezTo>
                  <a:pt x="5777563" y="685347"/>
                  <a:pt x="5778081" y="685282"/>
                  <a:pt x="5778599" y="685282"/>
                </a:cubicBezTo>
                <a:cubicBezTo>
                  <a:pt x="5785847" y="685282"/>
                  <a:pt x="5791736" y="691172"/>
                  <a:pt x="5791736" y="698420"/>
                </a:cubicBezTo>
                <a:cubicBezTo>
                  <a:pt x="5791736" y="705668"/>
                  <a:pt x="5785847" y="711557"/>
                  <a:pt x="5778599" y="711557"/>
                </a:cubicBezTo>
                <a:cubicBezTo>
                  <a:pt x="5771350" y="711557"/>
                  <a:pt x="5765461" y="705668"/>
                  <a:pt x="5765461" y="698420"/>
                </a:cubicBezTo>
                <a:cubicBezTo>
                  <a:pt x="5765461" y="694019"/>
                  <a:pt x="5767661" y="690136"/>
                  <a:pt x="5771027" y="687742"/>
                </a:cubicBezTo>
                <a:cubicBezTo>
                  <a:pt x="5758278" y="658943"/>
                  <a:pt x="5744817" y="630144"/>
                  <a:pt x="5730967" y="601928"/>
                </a:cubicBezTo>
                <a:cubicBezTo>
                  <a:pt x="5676735" y="491457"/>
                  <a:pt x="5613895" y="384674"/>
                  <a:pt x="5544131" y="284364"/>
                </a:cubicBezTo>
                <a:cubicBezTo>
                  <a:pt x="5542254" y="285271"/>
                  <a:pt x="5540119" y="285852"/>
                  <a:pt x="5537853" y="285852"/>
                </a:cubicBezTo>
                <a:cubicBezTo>
                  <a:pt x="5529828" y="285852"/>
                  <a:pt x="5523292" y="279316"/>
                  <a:pt x="5523292" y="271291"/>
                </a:cubicBezTo>
                <a:lnTo>
                  <a:pt x="5527563" y="261002"/>
                </a:lnTo>
                <a:lnTo>
                  <a:pt x="5527563" y="261002"/>
                </a:lnTo>
                <a:lnTo>
                  <a:pt x="5527563" y="261001"/>
                </a:lnTo>
                <a:close/>
                <a:moveTo>
                  <a:pt x="5537789" y="256730"/>
                </a:moveTo>
                <a:lnTo>
                  <a:pt x="5537853" y="256730"/>
                </a:lnTo>
                <a:lnTo>
                  <a:pt x="5537852" y="256730"/>
                </a:lnTo>
                <a:lnTo>
                  <a:pt x="5537853" y="256730"/>
                </a:lnTo>
                <a:lnTo>
                  <a:pt x="5537852" y="256731"/>
                </a:lnTo>
                <a:lnTo>
                  <a:pt x="5537853" y="256731"/>
                </a:lnTo>
                <a:lnTo>
                  <a:pt x="5537821" y="256743"/>
                </a:lnTo>
                <a:lnTo>
                  <a:pt x="5537789" y="256731"/>
                </a:lnTo>
                <a:lnTo>
                  <a:pt x="5537790" y="256731"/>
                </a:lnTo>
                <a:lnTo>
                  <a:pt x="5537789" y="256730"/>
                </a:lnTo>
                <a:lnTo>
                  <a:pt x="5537790" y="256730"/>
                </a:lnTo>
                <a:close/>
                <a:moveTo>
                  <a:pt x="3594482" y="255954"/>
                </a:moveTo>
                <a:cubicBezTo>
                  <a:pt x="3601213" y="255954"/>
                  <a:pt x="3606649" y="261002"/>
                  <a:pt x="3607490" y="267473"/>
                </a:cubicBezTo>
                <a:cubicBezTo>
                  <a:pt x="3640819" y="268638"/>
                  <a:pt x="3674343" y="270903"/>
                  <a:pt x="3707283" y="274398"/>
                </a:cubicBezTo>
                <a:cubicBezTo>
                  <a:pt x="3709354" y="268832"/>
                  <a:pt x="3714661" y="264820"/>
                  <a:pt x="3720938" y="264820"/>
                </a:cubicBezTo>
                <a:cubicBezTo>
                  <a:pt x="3728963" y="264820"/>
                  <a:pt x="3735499" y="271356"/>
                  <a:pt x="3735499" y="279381"/>
                </a:cubicBezTo>
                <a:cubicBezTo>
                  <a:pt x="3735499" y="287405"/>
                  <a:pt x="3728963" y="293942"/>
                  <a:pt x="3720938" y="293942"/>
                </a:cubicBezTo>
                <a:cubicBezTo>
                  <a:pt x="3713366" y="293942"/>
                  <a:pt x="3707283" y="288182"/>
                  <a:pt x="3706506" y="280869"/>
                </a:cubicBezTo>
                <a:cubicBezTo>
                  <a:pt x="3673566" y="277374"/>
                  <a:pt x="3640042" y="275110"/>
                  <a:pt x="3606714" y="273944"/>
                </a:cubicBezTo>
                <a:lnTo>
                  <a:pt x="3606714" y="273879"/>
                </a:lnTo>
                <a:cubicBezTo>
                  <a:pt x="3604772" y="278734"/>
                  <a:pt x="3600048" y="282228"/>
                  <a:pt x="3594482" y="282228"/>
                </a:cubicBezTo>
                <a:cubicBezTo>
                  <a:pt x="3587234" y="282228"/>
                  <a:pt x="3581345" y="276340"/>
                  <a:pt x="3581345" y="269091"/>
                </a:cubicBezTo>
                <a:cubicBezTo>
                  <a:pt x="3581345" y="261842"/>
                  <a:pt x="3587234" y="255954"/>
                  <a:pt x="3594482" y="255954"/>
                </a:cubicBezTo>
                <a:close/>
                <a:moveTo>
                  <a:pt x="5359106" y="251618"/>
                </a:moveTo>
                <a:lnTo>
                  <a:pt x="5359171" y="251618"/>
                </a:lnTo>
                <a:cubicBezTo>
                  <a:pt x="5366419" y="251618"/>
                  <a:pt x="5372309" y="257506"/>
                  <a:pt x="5372309" y="264755"/>
                </a:cubicBezTo>
                <a:cubicBezTo>
                  <a:pt x="5372309" y="267343"/>
                  <a:pt x="5371532" y="269803"/>
                  <a:pt x="5370173" y="271873"/>
                </a:cubicBezTo>
                <a:cubicBezTo>
                  <a:pt x="5381045" y="286046"/>
                  <a:pt x="5391982" y="300607"/>
                  <a:pt x="5402919" y="315557"/>
                </a:cubicBezTo>
                <a:cubicBezTo>
                  <a:pt x="5404667" y="314651"/>
                  <a:pt x="5406608" y="314133"/>
                  <a:pt x="5408744" y="314133"/>
                </a:cubicBezTo>
                <a:cubicBezTo>
                  <a:pt x="5415992" y="314133"/>
                  <a:pt x="5421881" y="320022"/>
                  <a:pt x="5421881" y="327271"/>
                </a:cubicBezTo>
                <a:cubicBezTo>
                  <a:pt x="5421881" y="334519"/>
                  <a:pt x="5415992" y="340408"/>
                  <a:pt x="5408744" y="340408"/>
                </a:cubicBezTo>
                <a:cubicBezTo>
                  <a:pt x="5401496" y="340408"/>
                  <a:pt x="5395606" y="334519"/>
                  <a:pt x="5395606" y="327271"/>
                </a:cubicBezTo>
                <a:cubicBezTo>
                  <a:pt x="5395606" y="324488"/>
                  <a:pt x="5396513" y="321900"/>
                  <a:pt x="5398001" y="319763"/>
                </a:cubicBezTo>
                <a:cubicBezTo>
                  <a:pt x="5387129" y="304880"/>
                  <a:pt x="5376191" y="290382"/>
                  <a:pt x="5365384" y="276274"/>
                </a:cubicBezTo>
                <a:cubicBezTo>
                  <a:pt x="5363507" y="277245"/>
                  <a:pt x="5361372" y="277892"/>
                  <a:pt x="5359106" y="277892"/>
                </a:cubicBezTo>
                <a:cubicBezTo>
                  <a:pt x="5351858" y="277892"/>
                  <a:pt x="5345969" y="272003"/>
                  <a:pt x="5345969" y="264755"/>
                </a:cubicBezTo>
                <a:cubicBezTo>
                  <a:pt x="5345969" y="257506"/>
                  <a:pt x="5351858" y="251618"/>
                  <a:pt x="5359106" y="251618"/>
                </a:cubicBezTo>
                <a:close/>
                <a:moveTo>
                  <a:pt x="561545" y="249223"/>
                </a:moveTo>
                <a:cubicBezTo>
                  <a:pt x="568794" y="249223"/>
                  <a:pt x="574683" y="255112"/>
                  <a:pt x="574683" y="262360"/>
                </a:cubicBezTo>
                <a:cubicBezTo>
                  <a:pt x="574683" y="269609"/>
                  <a:pt x="568794" y="275498"/>
                  <a:pt x="561545" y="275498"/>
                </a:cubicBezTo>
                <a:cubicBezTo>
                  <a:pt x="560898" y="275498"/>
                  <a:pt x="560251" y="275433"/>
                  <a:pt x="559604" y="275304"/>
                </a:cubicBezTo>
                <a:cubicBezTo>
                  <a:pt x="556239" y="282552"/>
                  <a:pt x="552809" y="289736"/>
                  <a:pt x="549508" y="296984"/>
                </a:cubicBezTo>
                <a:cubicBezTo>
                  <a:pt x="552032" y="299378"/>
                  <a:pt x="553650" y="302808"/>
                  <a:pt x="553650" y="306562"/>
                </a:cubicBezTo>
                <a:cubicBezTo>
                  <a:pt x="553650" y="313810"/>
                  <a:pt x="547761" y="319699"/>
                  <a:pt x="540512" y="319699"/>
                </a:cubicBezTo>
                <a:cubicBezTo>
                  <a:pt x="533264" y="319699"/>
                  <a:pt x="527375" y="313810"/>
                  <a:pt x="527375" y="306562"/>
                </a:cubicBezTo>
                <a:cubicBezTo>
                  <a:pt x="527375" y="299314"/>
                  <a:pt x="533264" y="293424"/>
                  <a:pt x="540512" y="293424"/>
                </a:cubicBezTo>
                <a:lnTo>
                  <a:pt x="540577" y="293424"/>
                </a:lnTo>
                <a:cubicBezTo>
                  <a:pt x="541742" y="293424"/>
                  <a:pt x="542842" y="293619"/>
                  <a:pt x="543878" y="293877"/>
                </a:cubicBezTo>
                <a:cubicBezTo>
                  <a:pt x="547114" y="286823"/>
                  <a:pt x="550349" y="279834"/>
                  <a:pt x="553650" y="272780"/>
                </a:cubicBezTo>
                <a:cubicBezTo>
                  <a:pt x="550479" y="270385"/>
                  <a:pt x="548408" y="266632"/>
                  <a:pt x="548408" y="262360"/>
                </a:cubicBezTo>
                <a:cubicBezTo>
                  <a:pt x="548408" y="255112"/>
                  <a:pt x="554297" y="249223"/>
                  <a:pt x="561545" y="249223"/>
                </a:cubicBezTo>
                <a:close/>
                <a:moveTo>
                  <a:pt x="5233687" y="248057"/>
                </a:moveTo>
                <a:lnTo>
                  <a:pt x="5225597" y="256147"/>
                </a:lnTo>
                <a:lnTo>
                  <a:pt x="5233687" y="264237"/>
                </a:lnTo>
                <a:lnTo>
                  <a:pt x="5241776" y="256147"/>
                </a:lnTo>
                <a:close/>
                <a:moveTo>
                  <a:pt x="5037983" y="242880"/>
                </a:moveTo>
                <a:lnTo>
                  <a:pt x="5040249" y="245275"/>
                </a:lnTo>
                <a:cubicBezTo>
                  <a:pt x="5076813" y="283393"/>
                  <a:pt x="5112343" y="323452"/>
                  <a:pt x="5145866" y="364288"/>
                </a:cubicBezTo>
                <a:lnTo>
                  <a:pt x="5147743" y="366553"/>
                </a:lnTo>
                <a:lnTo>
                  <a:pt x="5114673" y="399623"/>
                </a:lnTo>
                <a:cubicBezTo>
                  <a:pt x="5155703" y="449973"/>
                  <a:pt x="5194856" y="503623"/>
                  <a:pt x="5231486" y="559085"/>
                </a:cubicBezTo>
                <a:cubicBezTo>
                  <a:pt x="5232004" y="559020"/>
                  <a:pt x="5232457" y="558955"/>
                  <a:pt x="5232974" y="558955"/>
                </a:cubicBezTo>
                <a:cubicBezTo>
                  <a:pt x="5240222" y="558955"/>
                  <a:pt x="5246112" y="564844"/>
                  <a:pt x="5246112" y="572093"/>
                </a:cubicBezTo>
                <a:cubicBezTo>
                  <a:pt x="5246112" y="579341"/>
                  <a:pt x="5240222" y="585230"/>
                  <a:pt x="5232974" y="585230"/>
                </a:cubicBezTo>
                <a:cubicBezTo>
                  <a:pt x="5225726" y="585230"/>
                  <a:pt x="5219837" y="579341"/>
                  <a:pt x="5219837" y="572093"/>
                </a:cubicBezTo>
                <a:cubicBezTo>
                  <a:pt x="5219837" y="567692"/>
                  <a:pt x="5222037" y="563809"/>
                  <a:pt x="5225338" y="561414"/>
                </a:cubicBezTo>
                <a:cubicBezTo>
                  <a:pt x="5188449" y="505694"/>
                  <a:pt x="5149102" y="451914"/>
                  <a:pt x="5107878" y="401435"/>
                </a:cubicBezTo>
                <a:lnTo>
                  <a:pt x="5106001" y="399170"/>
                </a:lnTo>
                <a:lnTo>
                  <a:pt x="5139071" y="366100"/>
                </a:lnTo>
                <a:cubicBezTo>
                  <a:pt x="5106907" y="327011"/>
                  <a:pt x="5072931" y="288700"/>
                  <a:pt x="5037919" y="252134"/>
                </a:cubicBezTo>
                <a:lnTo>
                  <a:pt x="5009508" y="280545"/>
                </a:lnTo>
                <a:cubicBezTo>
                  <a:pt x="5031512" y="303519"/>
                  <a:pt x="5052933" y="327011"/>
                  <a:pt x="5073254" y="350374"/>
                </a:cubicBezTo>
                <a:cubicBezTo>
                  <a:pt x="5074872" y="349792"/>
                  <a:pt x="5076619" y="349403"/>
                  <a:pt x="5078431" y="349403"/>
                </a:cubicBezTo>
                <a:cubicBezTo>
                  <a:pt x="5086456" y="349403"/>
                  <a:pt x="5092992" y="355940"/>
                  <a:pt x="5092992" y="363965"/>
                </a:cubicBezTo>
                <a:cubicBezTo>
                  <a:pt x="5092992" y="371989"/>
                  <a:pt x="5086456" y="378526"/>
                  <a:pt x="5078431" y="378526"/>
                </a:cubicBezTo>
                <a:cubicBezTo>
                  <a:pt x="5070406" y="378526"/>
                  <a:pt x="5063870" y="371989"/>
                  <a:pt x="5063870" y="363965"/>
                </a:cubicBezTo>
                <a:cubicBezTo>
                  <a:pt x="5063870" y="360146"/>
                  <a:pt x="5065359" y="356652"/>
                  <a:pt x="5067818" y="354063"/>
                </a:cubicBezTo>
                <a:cubicBezTo>
                  <a:pt x="5047044" y="330183"/>
                  <a:pt x="5025105" y="306238"/>
                  <a:pt x="5002649" y="282810"/>
                </a:cubicBezTo>
                <a:lnTo>
                  <a:pt x="5000448" y="280545"/>
                </a:lnTo>
                <a:lnTo>
                  <a:pt x="5037983" y="243009"/>
                </a:lnTo>
                <a:close/>
                <a:moveTo>
                  <a:pt x="466800" y="242686"/>
                </a:moveTo>
                <a:cubicBezTo>
                  <a:pt x="462335" y="242686"/>
                  <a:pt x="458711" y="246311"/>
                  <a:pt x="458711" y="250775"/>
                </a:cubicBezTo>
                <a:cubicBezTo>
                  <a:pt x="458711" y="255241"/>
                  <a:pt x="462335" y="258865"/>
                  <a:pt x="466800" y="258865"/>
                </a:cubicBezTo>
                <a:cubicBezTo>
                  <a:pt x="471266" y="258865"/>
                  <a:pt x="474890" y="255241"/>
                  <a:pt x="474890" y="250775"/>
                </a:cubicBezTo>
                <a:cubicBezTo>
                  <a:pt x="474890" y="246311"/>
                  <a:pt x="471266" y="242686"/>
                  <a:pt x="466800" y="242686"/>
                </a:cubicBezTo>
                <a:close/>
                <a:moveTo>
                  <a:pt x="4364867" y="242169"/>
                </a:moveTo>
                <a:cubicBezTo>
                  <a:pt x="4360402" y="242169"/>
                  <a:pt x="4356778" y="245793"/>
                  <a:pt x="4356778" y="250258"/>
                </a:cubicBezTo>
                <a:cubicBezTo>
                  <a:pt x="4356778" y="254724"/>
                  <a:pt x="4360402" y="258348"/>
                  <a:pt x="4364867" y="258348"/>
                </a:cubicBezTo>
                <a:cubicBezTo>
                  <a:pt x="4369333" y="258348"/>
                  <a:pt x="4372957" y="254724"/>
                  <a:pt x="4372957" y="250258"/>
                </a:cubicBezTo>
                <a:cubicBezTo>
                  <a:pt x="4372957" y="245793"/>
                  <a:pt x="4369333" y="242169"/>
                  <a:pt x="4364867" y="242169"/>
                </a:cubicBezTo>
                <a:close/>
                <a:moveTo>
                  <a:pt x="1710909" y="241587"/>
                </a:moveTo>
                <a:lnTo>
                  <a:pt x="1702821" y="249675"/>
                </a:lnTo>
                <a:lnTo>
                  <a:pt x="1710909" y="257765"/>
                </a:lnTo>
                <a:lnTo>
                  <a:pt x="1718999" y="249675"/>
                </a:lnTo>
                <a:close/>
                <a:moveTo>
                  <a:pt x="4455212" y="237704"/>
                </a:moveTo>
                <a:cubicBezTo>
                  <a:pt x="4462460" y="237704"/>
                  <a:pt x="4468350" y="243592"/>
                  <a:pt x="4468350" y="250841"/>
                </a:cubicBezTo>
                <a:cubicBezTo>
                  <a:pt x="4468350" y="252070"/>
                  <a:pt x="4468156" y="253235"/>
                  <a:pt x="4467832" y="254335"/>
                </a:cubicBezTo>
                <a:cubicBezTo>
                  <a:pt x="4481746" y="263266"/>
                  <a:pt x="4495530" y="272262"/>
                  <a:pt x="4508668" y="281257"/>
                </a:cubicBezTo>
                <a:cubicBezTo>
                  <a:pt x="4511192" y="279122"/>
                  <a:pt x="4514428" y="277762"/>
                  <a:pt x="4517987" y="277762"/>
                </a:cubicBezTo>
                <a:cubicBezTo>
                  <a:pt x="4526012" y="277762"/>
                  <a:pt x="4532549" y="284299"/>
                  <a:pt x="4532549" y="292324"/>
                </a:cubicBezTo>
                <a:cubicBezTo>
                  <a:pt x="4532549" y="300350"/>
                  <a:pt x="4526012" y="306885"/>
                  <a:pt x="4517987" y="306885"/>
                </a:cubicBezTo>
                <a:cubicBezTo>
                  <a:pt x="4509963" y="306885"/>
                  <a:pt x="4503426" y="300350"/>
                  <a:pt x="4503426" y="292324"/>
                </a:cubicBezTo>
                <a:cubicBezTo>
                  <a:pt x="4503426" y="290189"/>
                  <a:pt x="4503879" y="288182"/>
                  <a:pt x="4504721" y="286370"/>
                </a:cubicBezTo>
                <a:cubicBezTo>
                  <a:pt x="4491777" y="277568"/>
                  <a:pt x="4478316" y="268702"/>
                  <a:pt x="4464661" y="259966"/>
                </a:cubicBezTo>
                <a:cubicBezTo>
                  <a:pt x="4462267" y="262426"/>
                  <a:pt x="4458901" y="263978"/>
                  <a:pt x="4455212" y="263978"/>
                </a:cubicBezTo>
                <a:cubicBezTo>
                  <a:pt x="4447964" y="263978"/>
                  <a:pt x="4442075" y="258089"/>
                  <a:pt x="4442075" y="250841"/>
                </a:cubicBezTo>
                <a:cubicBezTo>
                  <a:pt x="4442075" y="243592"/>
                  <a:pt x="4447964" y="237704"/>
                  <a:pt x="4455212" y="237704"/>
                </a:cubicBezTo>
                <a:close/>
                <a:moveTo>
                  <a:pt x="5803773" y="233302"/>
                </a:moveTo>
                <a:cubicBezTo>
                  <a:pt x="5811021" y="233302"/>
                  <a:pt x="5816911" y="239191"/>
                  <a:pt x="5816911" y="246439"/>
                </a:cubicBezTo>
                <a:lnTo>
                  <a:pt x="5816975" y="246376"/>
                </a:lnTo>
                <a:cubicBezTo>
                  <a:pt x="5816975" y="250388"/>
                  <a:pt x="5815163" y="253947"/>
                  <a:pt x="5812316" y="256341"/>
                </a:cubicBezTo>
                <a:cubicBezTo>
                  <a:pt x="5847327" y="312322"/>
                  <a:pt x="5880527" y="369724"/>
                  <a:pt x="5910944" y="427516"/>
                </a:cubicBezTo>
                <a:cubicBezTo>
                  <a:pt x="5912044" y="427257"/>
                  <a:pt x="5913144" y="427063"/>
                  <a:pt x="5914374" y="427063"/>
                </a:cubicBezTo>
                <a:cubicBezTo>
                  <a:pt x="5922399" y="427063"/>
                  <a:pt x="5928935" y="433599"/>
                  <a:pt x="5928935" y="441624"/>
                </a:cubicBezTo>
                <a:cubicBezTo>
                  <a:pt x="5928935" y="449649"/>
                  <a:pt x="5922399" y="456186"/>
                  <a:pt x="5914374" y="456186"/>
                </a:cubicBezTo>
                <a:cubicBezTo>
                  <a:pt x="5906349" y="456186"/>
                  <a:pt x="5899813" y="449649"/>
                  <a:pt x="5899813" y="441624"/>
                </a:cubicBezTo>
                <a:cubicBezTo>
                  <a:pt x="5899813" y="437159"/>
                  <a:pt x="5901883" y="433146"/>
                  <a:pt x="5905119" y="430493"/>
                </a:cubicBezTo>
                <a:cubicBezTo>
                  <a:pt x="5874703" y="372701"/>
                  <a:pt x="5841503" y="315233"/>
                  <a:pt x="5806491" y="259319"/>
                </a:cubicBezTo>
                <a:cubicBezTo>
                  <a:pt x="5805585" y="259448"/>
                  <a:pt x="5804679" y="259578"/>
                  <a:pt x="5803773" y="259578"/>
                </a:cubicBezTo>
                <a:cubicBezTo>
                  <a:pt x="5796525" y="259578"/>
                  <a:pt x="5790636" y="253688"/>
                  <a:pt x="5790636" y="246439"/>
                </a:cubicBezTo>
                <a:cubicBezTo>
                  <a:pt x="5790636" y="239191"/>
                  <a:pt x="5796525" y="233302"/>
                  <a:pt x="5803773" y="233302"/>
                </a:cubicBezTo>
                <a:close/>
                <a:moveTo>
                  <a:pt x="3769475" y="230261"/>
                </a:moveTo>
                <a:lnTo>
                  <a:pt x="3761386" y="238351"/>
                </a:lnTo>
                <a:lnTo>
                  <a:pt x="3769475" y="246440"/>
                </a:lnTo>
                <a:lnTo>
                  <a:pt x="3777565" y="238351"/>
                </a:lnTo>
                <a:close/>
                <a:moveTo>
                  <a:pt x="731037" y="229743"/>
                </a:moveTo>
                <a:cubicBezTo>
                  <a:pt x="726572" y="229743"/>
                  <a:pt x="722948" y="233368"/>
                  <a:pt x="722948" y="237834"/>
                </a:cubicBezTo>
                <a:lnTo>
                  <a:pt x="731005" y="245891"/>
                </a:lnTo>
                <a:lnTo>
                  <a:pt x="730972" y="245923"/>
                </a:lnTo>
                <a:lnTo>
                  <a:pt x="731037" y="245923"/>
                </a:lnTo>
                <a:lnTo>
                  <a:pt x="731005" y="245891"/>
                </a:lnTo>
                <a:lnTo>
                  <a:pt x="739062" y="237834"/>
                </a:lnTo>
                <a:cubicBezTo>
                  <a:pt x="739062" y="234532"/>
                  <a:pt x="737056" y="231685"/>
                  <a:pt x="734208" y="230455"/>
                </a:cubicBezTo>
                <a:cubicBezTo>
                  <a:pt x="733949" y="230392"/>
                  <a:pt x="733691" y="230392"/>
                  <a:pt x="733432" y="230261"/>
                </a:cubicBezTo>
                <a:cubicBezTo>
                  <a:pt x="732655" y="230002"/>
                  <a:pt x="731879" y="229743"/>
                  <a:pt x="731037" y="229743"/>
                </a:cubicBezTo>
                <a:close/>
                <a:moveTo>
                  <a:pt x="4596811" y="222495"/>
                </a:moveTo>
                <a:cubicBezTo>
                  <a:pt x="4604059" y="222495"/>
                  <a:pt x="4609949" y="228385"/>
                  <a:pt x="4609949" y="235632"/>
                </a:cubicBezTo>
                <a:cubicBezTo>
                  <a:pt x="4609949" y="236862"/>
                  <a:pt x="4609755" y="238028"/>
                  <a:pt x="4609431" y="239127"/>
                </a:cubicBezTo>
                <a:cubicBezTo>
                  <a:pt x="4636741" y="259189"/>
                  <a:pt x="4663599" y="280028"/>
                  <a:pt x="4689291" y="301321"/>
                </a:cubicBezTo>
                <a:cubicBezTo>
                  <a:pt x="4691750" y="299379"/>
                  <a:pt x="4694792" y="298213"/>
                  <a:pt x="4698157" y="298213"/>
                </a:cubicBezTo>
                <a:cubicBezTo>
                  <a:pt x="4706182" y="298213"/>
                  <a:pt x="4712718" y="304750"/>
                  <a:pt x="4712718" y="312775"/>
                </a:cubicBezTo>
                <a:cubicBezTo>
                  <a:pt x="4712718" y="320799"/>
                  <a:pt x="4706182" y="327336"/>
                  <a:pt x="4698157" y="327336"/>
                </a:cubicBezTo>
                <a:lnTo>
                  <a:pt x="4698287" y="327271"/>
                </a:lnTo>
                <a:cubicBezTo>
                  <a:pt x="4690262" y="327271"/>
                  <a:pt x="4683725" y="320736"/>
                  <a:pt x="4683725" y="312710"/>
                </a:cubicBezTo>
                <a:cubicBezTo>
                  <a:pt x="4683725" y="310380"/>
                  <a:pt x="4684308" y="308180"/>
                  <a:pt x="4685279" y="306238"/>
                </a:cubicBezTo>
                <a:cubicBezTo>
                  <a:pt x="4659780" y="285206"/>
                  <a:pt x="4633311" y="264625"/>
                  <a:pt x="4606260" y="244757"/>
                </a:cubicBezTo>
                <a:cubicBezTo>
                  <a:pt x="4603866" y="247217"/>
                  <a:pt x="4600500" y="248770"/>
                  <a:pt x="4596811" y="248770"/>
                </a:cubicBezTo>
                <a:cubicBezTo>
                  <a:pt x="4589563" y="248770"/>
                  <a:pt x="4583674" y="242882"/>
                  <a:pt x="4583674" y="235632"/>
                </a:cubicBezTo>
                <a:cubicBezTo>
                  <a:pt x="4583674" y="228385"/>
                  <a:pt x="4589563" y="222495"/>
                  <a:pt x="4596811" y="222495"/>
                </a:cubicBezTo>
                <a:close/>
                <a:moveTo>
                  <a:pt x="1902406" y="222172"/>
                </a:moveTo>
                <a:cubicBezTo>
                  <a:pt x="1897941" y="222172"/>
                  <a:pt x="1894317" y="225795"/>
                  <a:pt x="1894317" y="230261"/>
                </a:cubicBezTo>
                <a:cubicBezTo>
                  <a:pt x="1894317" y="234726"/>
                  <a:pt x="1897941" y="238350"/>
                  <a:pt x="1902406" y="238350"/>
                </a:cubicBezTo>
                <a:cubicBezTo>
                  <a:pt x="1906872" y="238350"/>
                  <a:pt x="1910496" y="234726"/>
                  <a:pt x="1910496" y="230261"/>
                </a:cubicBezTo>
                <a:cubicBezTo>
                  <a:pt x="1910496" y="225795"/>
                  <a:pt x="1906872" y="222172"/>
                  <a:pt x="1902406" y="222172"/>
                </a:cubicBezTo>
                <a:close/>
                <a:moveTo>
                  <a:pt x="3558112" y="219906"/>
                </a:moveTo>
                <a:lnTo>
                  <a:pt x="3561348" y="219906"/>
                </a:lnTo>
                <a:lnTo>
                  <a:pt x="3561348" y="272974"/>
                </a:lnTo>
                <a:lnTo>
                  <a:pt x="3558112" y="272974"/>
                </a:lnTo>
                <a:cubicBezTo>
                  <a:pt x="3547304" y="272974"/>
                  <a:pt x="3536496" y="273103"/>
                  <a:pt x="3525753" y="273362"/>
                </a:cubicBezTo>
                <a:cubicBezTo>
                  <a:pt x="3525624" y="273362"/>
                  <a:pt x="3525559" y="273362"/>
                  <a:pt x="3525430" y="273362"/>
                </a:cubicBezTo>
                <a:cubicBezTo>
                  <a:pt x="3523424" y="278993"/>
                  <a:pt x="3518052" y="283134"/>
                  <a:pt x="3511710" y="283134"/>
                </a:cubicBezTo>
                <a:cubicBezTo>
                  <a:pt x="3503685" y="283134"/>
                  <a:pt x="3497149" y="276599"/>
                  <a:pt x="3497149" y="268573"/>
                </a:cubicBezTo>
                <a:lnTo>
                  <a:pt x="3497149" y="268573"/>
                </a:lnTo>
                <a:cubicBezTo>
                  <a:pt x="3497149" y="260548"/>
                  <a:pt x="3503685" y="254012"/>
                  <a:pt x="3511710" y="254012"/>
                </a:cubicBezTo>
                <a:cubicBezTo>
                  <a:pt x="3519152" y="254012"/>
                  <a:pt x="3525236" y="259642"/>
                  <a:pt x="3526077" y="266890"/>
                </a:cubicBezTo>
                <a:cubicBezTo>
                  <a:pt x="3535590" y="266631"/>
                  <a:pt x="3545233" y="266502"/>
                  <a:pt x="3554811" y="266502"/>
                </a:cubicBezTo>
                <a:lnTo>
                  <a:pt x="3554811" y="226378"/>
                </a:lnTo>
                <a:cubicBezTo>
                  <a:pt x="3519152" y="226507"/>
                  <a:pt x="3482717" y="227932"/>
                  <a:pt x="3446411" y="230714"/>
                </a:cubicBezTo>
                <a:lnTo>
                  <a:pt x="3446411" y="277374"/>
                </a:lnTo>
                <a:lnTo>
                  <a:pt x="3443434" y="277633"/>
                </a:lnTo>
                <a:cubicBezTo>
                  <a:pt x="3389202" y="282034"/>
                  <a:pt x="3334840" y="289865"/>
                  <a:pt x="3281449" y="300607"/>
                </a:cubicBezTo>
                <a:lnTo>
                  <a:pt x="3268442" y="311933"/>
                </a:lnTo>
                <a:lnTo>
                  <a:pt x="3268441" y="311933"/>
                </a:lnTo>
                <a:lnTo>
                  <a:pt x="3268505" y="311868"/>
                </a:lnTo>
                <a:lnTo>
                  <a:pt x="3259219" y="308018"/>
                </a:lnTo>
                <a:cubicBezTo>
                  <a:pt x="3256841" y="305639"/>
                  <a:pt x="3255368" y="302355"/>
                  <a:pt x="3255368" y="298731"/>
                </a:cubicBezTo>
                <a:lnTo>
                  <a:pt x="3255368" y="298731"/>
                </a:lnTo>
                <a:lnTo>
                  <a:pt x="3255368" y="298731"/>
                </a:lnTo>
                <a:lnTo>
                  <a:pt x="3255368" y="298731"/>
                </a:lnTo>
                <a:cubicBezTo>
                  <a:pt x="3255368" y="291482"/>
                  <a:pt x="3261257" y="285593"/>
                  <a:pt x="3268505" y="285593"/>
                </a:cubicBezTo>
                <a:cubicBezTo>
                  <a:pt x="3274136" y="285593"/>
                  <a:pt x="3278925" y="289153"/>
                  <a:pt x="3280802" y="294136"/>
                </a:cubicBezTo>
                <a:cubicBezTo>
                  <a:pt x="3333287" y="283587"/>
                  <a:pt x="3386678" y="275886"/>
                  <a:pt x="3440004" y="271420"/>
                </a:cubicBezTo>
                <a:lnTo>
                  <a:pt x="3440004" y="224760"/>
                </a:lnTo>
                <a:lnTo>
                  <a:pt x="3442981" y="224501"/>
                </a:lnTo>
                <a:cubicBezTo>
                  <a:pt x="3481552" y="221459"/>
                  <a:pt x="3520317" y="219906"/>
                  <a:pt x="3558112" y="219906"/>
                </a:cubicBezTo>
                <a:close/>
                <a:moveTo>
                  <a:pt x="3402534" y="219388"/>
                </a:moveTo>
                <a:cubicBezTo>
                  <a:pt x="3409782" y="219388"/>
                  <a:pt x="3415671" y="225277"/>
                  <a:pt x="3415671" y="232525"/>
                </a:cubicBezTo>
                <a:cubicBezTo>
                  <a:pt x="3415671" y="239774"/>
                  <a:pt x="3409782" y="245664"/>
                  <a:pt x="3402534" y="245664"/>
                </a:cubicBezTo>
                <a:cubicBezTo>
                  <a:pt x="3396579" y="245664"/>
                  <a:pt x="3391597" y="241715"/>
                  <a:pt x="3389979" y="236345"/>
                </a:cubicBezTo>
                <a:cubicBezTo>
                  <a:pt x="3353996" y="240486"/>
                  <a:pt x="3318143" y="245986"/>
                  <a:pt x="3283002" y="252782"/>
                </a:cubicBezTo>
                <a:cubicBezTo>
                  <a:pt x="3283002" y="252846"/>
                  <a:pt x="3283002" y="252911"/>
                  <a:pt x="3283002" y="252976"/>
                </a:cubicBezTo>
                <a:cubicBezTo>
                  <a:pt x="3283002" y="260225"/>
                  <a:pt x="3277113" y="266113"/>
                  <a:pt x="3269865" y="266113"/>
                </a:cubicBezTo>
                <a:lnTo>
                  <a:pt x="3269929" y="266178"/>
                </a:lnTo>
                <a:cubicBezTo>
                  <a:pt x="3262681" y="266178"/>
                  <a:pt x="3256792" y="260290"/>
                  <a:pt x="3256792" y="253041"/>
                </a:cubicBezTo>
                <a:cubicBezTo>
                  <a:pt x="3256792" y="245793"/>
                  <a:pt x="3262681" y="239903"/>
                  <a:pt x="3269929" y="239903"/>
                </a:cubicBezTo>
                <a:cubicBezTo>
                  <a:pt x="3274848" y="239903"/>
                  <a:pt x="3279054" y="242621"/>
                  <a:pt x="3281320" y="246570"/>
                </a:cubicBezTo>
                <a:cubicBezTo>
                  <a:pt x="3316913" y="239709"/>
                  <a:pt x="3353220" y="234143"/>
                  <a:pt x="3389655" y="229937"/>
                </a:cubicBezTo>
                <a:cubicBezTo>
                  <a:pt x="3390884" y="223918"/>
                  <a:pt x="3396191" y="219388"/>
                  <a:pt x="3402534" y="219388"/>
                </a:cubicBezTo>
                <a:close/>
                <a:moveTo>
                  <a:pt x="6587361" y="216800"/>
                </a:moveTo>
                <a:cubicBezTo>
                  <a:pt x="6582896" y="216800"/>
                  <a:pt x="6579271" y="220424"/>
                  <a:pt x="6579271" y="224889"/>
                </a:cubicBezTo>
                <a:cubicBezTo>
                  <a:pt x="6579271" y="229355"/>
                  <a:pt x="6582896" y="232980"/>
                  <a:pt x="6587361" y="232980"/>
                </a:cubicBezTo>
                <a:cubicBezTo>
                  <a:pt x="6591826" y="232980"/>
                  <a:pt x="6595451" y="229355"/>
                  <a:pt x="6595451" y="224889"/>
                </a:cubicBezTo>
                <a:cubicBezTo>
                  <a:pt x="6595451" y="220424"/>
                  <a:pt x="6591826" y="216800"/>
                  <a:pt x="6587361" y="216800"/>
                </a:cubicBezTo>
                <a:close/>
                <a:moveTo>
                  <a:pt x="1902406" y="215699"/>
                </a:moveTo>
                <a:cubicBezTo>
                  <a:pt x="1910431" y="215699"/>
                  <a:pt x="1916967" y="222235"/>
                  <a:pt x="1916967" y="230261"/>
                </a:cubicBezTo>
                <a:cubicBezTo>
                  <a:pt x="1916967" y="238285"/>
                  <a:pt x="1910431" y="244822"/>
                  <a:pt x="1902406" y="244822"/>
                </a:cubicBezTo>
                <a:cubicBezTo>
                  <a:pt x="1900788" y="244822"/>
                  <a:pt x="1899235" y="244433"/>
                  <a:pt x="1897811" y="243980"/>
                </a:cubicBezTo>
                <a:cubicBezTo>
                  <a:pt x="1889139" y="254076"/>
                  <a:pt x="1880532" y="264302"/>
                  <a:pt x="1872054" y="274526"/>
                </a:cubicBezTo>
                <a:cubicBezTo>
                  <a:pt x="1873737" y="276727"/>
                  <a:pt x="1874837" y="279509"/>
                  <a:pt x="1874837" y="282551"/>
                </a:cubicBezTo>
                <a:cubicBezTo>
                  <a:pt x="1874837" y="289799"/>
                  <a:pt x="1868948" y="295689"/>
                  <a:pt x="1861699" y="295689"/>
                </a:cubicBezTo>
                <a:cubicBezTo>
                  <a:pt x="1854451" y="295689"/>
                  <a:pt x="1848562" y="289799"/>
                  <a:pt x="1848562" y="282551"/>
                </a:cubicBezTo>
                <a:cubicBezTo>
                  <a:pt x="1848562" y="275303"/>
                  <a:pt x="1854451" y="269415"/>
                  <a:pt x="1861699" y="269415"/>
                </a:cubicBezTo>
                <a:cubicBezTo>
                  <a:pt x="1863576" y="269415"/>
                  <a:pt x="1865388" y="269803"/>
                  <a:pt x="1867006" y="270514"/>
                </a:cubicBezTo>
                <a:cubicBezTo>
                  <a:pt x="1875290" y="260484"/>
                  <a:pt x="1883703" y="250453"/>
                  <a:pt x="1892181" y="240615"/>
                </a:cubicBezTo>
                <a:cubicBezTo>
                  <a:pt x="1889528" y="237961"/>
                  <a:pt x="1887845" y="234337"/>
                  <a:pt x="1887845" y="230261"/>
                </a:cubicBezTo>
                <a:cubicBezTo>
                  <a:pt x="1887845" y="222235"/>
                  <a:pt x="1894381" y="215699"/>
                  <a:pt x="1902406" y="215699"/>
                </a:cubicBezTo>
                <a:close/>
                <a:moveTo>
                  <a:pt x="2105162" y="211428"/>
                </a:moveTo>
                <a:cubicBezTo>
                  <a:pt x="2100697" y="211428"/>
                  <a:pt x="2097073" y="215052"/>
                  <a:pt x="2097073" y="219518"/>
                </a:cubicBezTo>
                <a:cubicBezTo>
                  <a:pt x="2097073" y="223983"/>
                  <a:pt x="2100697" y="227607"/>
                  <a:pt x="2105162" y="227607"/>
                </a:cubicBezTo>
                <a:cubicBezTo>
                  <a:pt x="2109628" y="227607"/>
                  <a:pt x="2113252" y="223983"/>
                  <a:pt x="2113252" y="219518"/>
                </a:cubicBezTo>
                <a:cubicBezTo>
                  <a:pt x="2113252" y="215052"/>
                  <a:pt x="2109628" y="211428"/>
                  <a:pt x="2105162" y="211428"/>
                </a:cubicBezTo>
                <a:close/>
                <a:moveTo>
                  <a:pt x="6587296" y="210393"/>
                </a:moveTo>
                <a:cubicBezTo>
                  <a:pt x="6595321" y="210393"/>
                  <a:pt x="6601857" y="216929"/>
                  <a:pt x="6601857" y="224954"/>
                </a:cubicBezTo>
                <a:cubicBezTo>
                  <a:pt x="6601857" y="229355"/>
                  <a:pt x="6599851" y="233304"/>
                  <a:pt x="6596745" y="235956"/>
                </a:cubicBezTo>
                <a:cubicBezTo>
                  <a:pt x="6601793" y="246635"/>
                  <a:pt x="6606776" y="257312"/>
                  <a:pt x="6611694" y="267991"/>
                </a:cubicBezTo>
                <a:cubicBezTo>
                  <a:pt x="6611824" y="268379"/>
                  <a:pt x="6611953" y="268767"/>
                  <a:pt x="6611953" y="269156"/>
                </a:cubicBezTo>
                <a:cubicBezTo>
                  <a:pt x="6612536" y="269091"/>
                  <a:pt x="6613118" y="268961"/>
                  <a:pt x="6613765" y="268961"/>
                </a:cubicBezTo>
                <a:cubicBezTo>
                  <a:pt x="6621014" y="268961"/>
                  <a:pt x="6626903" y="274851"/>
                  <a:pt x="6626903" y="282099"/>
                </a:cubicBezTo>
                <a:cubicBezTo>
                  <a:pt x="6626903" y="289348"/>
                  <a:pt x="6621014" y="295236"/>
                  <a:pt x="6613765" y="295236"/>
                </a:cubicBezTo>
                <a:cubicBezTo>
                  <a:pt x="6606517" y="295236"/>
                  <a:pt x="6600628" y="289348"/>
                  <a:pt x="6600628" y="282099"/>
                </a:cubicBezTo>
                <a:cubicBezTo>
                  <a:pt x="6600628" y="277569"/>
                  <a:pt x="6602893" y="273621"/>
                  <a:pt x="6606323" y="271226"/>
                </a:cubicBezTo>
                <a:cubicBezTo>
                  <a:pt x="6606129" y="271032"/>
                  <a:pt x="6605935" y="270903"/>
                  <a:pt x="6605805" y="270645"/>
                </a:cubicBezTo>
                <a:cubicBezTo>
                  <a:pt x="6600951" y="260031"/>
                  <a:pt x="6596033" y="249482"/>
                  <a:pt x="6591050" y="238933"/>
                </a:cubicBezTo>
                <a:cubicBezTo>
                  <a:pt x="6589885" y="239258"/>
                  <a:pt x="6588655" y="239451"/>
                  <a:pt x="6587361" y="239451"/>
                </a:cubicBezTo>
                <a:lnTo>
                  <a:pt x="6587296" y="239515"/>
                </a:lnTo>
                <a:cubicBezTo>
                  <a:pt x="6579271" y="239515"/>
                  <a:pt x="6572735" y="232980"/>
                  <a:pt x="6572735" y="224954"/>
                </a:cubicBezTo>
                <a:cubicBezTo>
                  <a:pt x="6572735" y="216929"/>
                  <a:pt x="6579271" y="210393"/>
                  <a:pt x="6587296" y="210393"/>
                </a:cubicBezTo>
                <a:close/>
                <a:moveTo>
                  <a:pt x="1672532" y="207092"/>
                </a:moveTo>
                <a:lnTo>
                  <a:pt x="1672597" y="207222"/>
                </a:lnTo>
                <a:cubicBezTo>
                  <a:pt x="1679845" y="207222"/>
                  <a:pt x="1685734" y="213112"/>
                  <a:pt x="1685734" y="220359"/>
                </a:cubicBezTo>
                <a:cubicBezTo>
                  <a:pt x="1685734" y="227607"/>
                  <a:pt x="1679845" y="233496"/>
                  <a:pt x="1672597" y="233496"/>
                </a:cubicBezTo>
                <a:cubicBezTo>
                  <a:pt x="1670720" y="233496"/>
                  <a:pt x="1668973" y="233108"/>
                  <a:pt x="1667355" y="232396"/>
                </a:cubicBezTo>
                <a:cubicBezTo>
                  <a:pt x="1653829" y="250258"/>
                  <a:pt x="1640433" y="268314"/>
                  <a:pt x="1627425" y="286499"/>
                </a:cubicBezTo>
                <a:cubicBezTo>
                  <a:pt x="1630661" y="289152"/>
                  <a:pt x="1632796" y="293165"/>
                  <a:pt x="1632796" y="297695"/>
                </a:cubicBezTo>
                <a:cubicBezTo>
                  <a:pt x="1632796" y="305720"/>
                  <a:pt x="1626260" y="312257"/>
                  <a:pt x="1618235" y="312257"/>
                </a:cubicBezTo>
                <a:cubicBezTo>
                  <a:pt x="1610210" y="312257"/>
                  <a:pt x="1603674" y="305720"/>
                  <a:pt x="1603674" y="297695"/>
                </a:cubicBezTo>
                <a:cubicBezTo>
                  <a:pt x="1603674" y="289670"/>
                  <a:pt x="1610210" y="283134"/>
                  <a:pt x="1618235" y="283134"/>
                </a:cubicBezTo>
                <a:cubicBezTo>
                  <a:pt x="1619400" y="283134"/>
                  <a:pt x="1620500" y="283264"/>
                  <a:pt x="1621536" y="283523"/>
                </a:cubicBezTo>
                <a:cubicBezTo>
                  <a:pt x="1634738" y="264949"/>
                  <a:pt x="1648458" y="246505"/>
                  <a:pt x="1662242" y="228319"/>
                </a:cubicBezTo>
                <a:cubicBezTo>
                  <a:pt x="1660495" y="226054"/>
                  <a:pt x="1659395" y="223271"/>
                  <a:pt x="1659395" y="220229"/>
                </a:cubicBezTo>
                <a:cubicBezTo>
                  <a:pt x="1659395" y="212982"/>
                  <a:pt x="1665284" y="207092"/>
                  <a:pt x="1672532" y="207092"/>
                </a:cubicBezTo>
                <a:close/>
                <a:moveTo>
                  <a:pt x="6478507" y="206057"/>
                </a:moveTo>
                <a:lnTo>
                  <a:pt x="6480514" y="210069"/>
                </a:lnTo>
                <a:cubicBezTo>
                  <a:pt x="6489185" y="227478"/>
                  <a:pt x="6497664" y="244822"/>
                  <a:pt x="6505753" y="261713"/>
                </a:cubicBezTo>
                <a:cubicBezTo>
                  <a:pt x="6505882" y="261843"/>
                  <a:pt x="6505882" y="262037"/>
                  <a:pt x="6505882" y="262166"/>
                </a:cubicBezTo>
                <a:cubicBezTo>
                  <a:pt x="6507242" y="261713"/>
                  <a:pt x="6508665" y="261390"/>
                  <a:pt x="6510154" y="261390"/>
                </a:cubicBezTo>
                <a:cubicBezTo>
                  <a:pt x="6517402" y="261390"/>
                  <a:pt x="6523291" y="267279"/>
                  <a:pt x="6523291" y="274527"/>
                </a:cubicBezTo>
                <a:lnTo>
                  <a:pt x="6523291" y="274527"/>
                </a:lnTo>
                <a:cubicBezTo>
                  <a:pt x="6523291" y="281775"/>
                  <a:pt x="6517402" y="287664"/>
                  <a:pt x="6510154" y="287664"/>
                </a:cubicBezTo>
                <a:cubicBezTo>
                  <a:pt x="6502906" y="287664"/>
                  <a:pt x="6497016" y="281775"/>
                  <a:pt x="6497016" y="274527"/>
                </a:cubicBezTo>
                <a:lnTo>
                  <a:pt x="6497016" y="274527"/>
                </a:lnTo>
                <a:lnTo>
                  <a:pt x="6500705" y="265467"/>
                </a:lnTo>
                <a:lnTo>
                  <a:pt x="6499993" y="264496"/>
                </a:lnTo>
                <a:cubicBezTo>
                  <a:pt x="6492551" y="248964"/>
                  <a:pt x="6484720" y="232980"/>
                  <a:pt x="6476760" y="216994"/>
                </a:cubicBezTo>
                <a:lnTo>
                  <a:pt x="6446796" y="246958"/>
                </a:lnTo>
                <a:lnTo>
                  <a:pt x="6489703" y="337431"/>
                </a:lnTo>
                <a:cubicBezTo>
                  <a:pt x="6491256" y="336849"/>
                  <a:pt x="6492874" y="336525"/>
                  <a:pt x="6494557" y="336525"/>
                </a:cubicBezTo>
                <a:cubicBezTo>
                  <a:pt x="6502582" y="336525"/>
                  <a:pt x="6509118" y="343062"/>
                  <a:pt x="6509118" y="351087"/>
                </a:cubicBezTo>
                <a:cubicBezTo>
                  <a:pt x="6509118" y="359111"/>
                  <a:pt x="6502582" y="365648"/>
                  <a:pt x="6494557" y="365648"/>
                </a:cubicBezTo>
                <a:cubicBezTo>
                  <a:pt x="6486532" y="365648"/>
                  <a:pt x="6479996" y="359111"/>
                  <a:pt x="6479996" y="351087"/>
                </a:cubicBezTo>
                <a:lnTo>
                  <a:pt x="6484189" y="340896"/>
                </a:lnTo>
                <a:lnTo>
                  <a:pt x="6484203" y="340926"/>
                </a:lnTo>
                <a:lnTo>
                  <a:pt x="6484203" y="340861"/>
                </a:lnTo>
                <a:lnTo>
                  <a:pt x="6484189" y="340896"/>
                </a:lnTo>
                <a:lnTo>
                  <a:pt x="6439936" y="247734"/>
                </a:lnTo>
                <a:lnTo>
                  <a:pt x="6438901" y="245664"/>
                </a:lnTo>
                <a:lnTo>
                  <a:pt x="6438901" y="245663"/>
                </a:lnTo>
                <a:lnTo>
                  <a:pt x="6438901" y="245663"/>
                </a:lnTo>
                <a:close/>
                <a:moveTo>
                  <a:pt x="2105162" y="204892"/>
                </a:moveTo>
                <a:cubicBezTo>
                  <a:pt x="2113187" y="204892"/>
                  <a:pt x="2119724" y="211428"/>
                  <a:pt x="2119724" y="219453"/>
                </a:cubicBezTo>
                <a:cubicBezTo>
                  <a:pt x="2119724" y="227479"/>
                  <a:pt x="2113187" y="234014"/>
                  <a:pt x="2105162" y="234014"/>
                </a:cubicBezTo>
                <a:cubicBezTo>
                  <a:pt x="2102509" y="234014"/>
                  <a:pt x="2099985" y="233239"/>
                  <a:pt x="2097850" y="231944"/>
                </a:cubicBezTo>
                <a:cubicBezTo>
                  <a:pt x="2090084" y="239904"/>
                  <a:pt x="2082317" y="247928"/>
                  <a:pt x="2074681" y="255954"/>
                </a:cubicBezTo>
                <a:cubicBezTo>
                  <a:pt x="2076493" y="258218"/>
                  <a:pt x="2077658" y="261066"/>
                  <a:pt x="2077658" y="264237"/>
                </a:cubicBezTo>
                <a:cubicBezTo>
                  <a:pt x="2077658" y="271485"/>
                  <a:pt x="2071769" y="277374"/>
                  <a:pt x="2064520" y="277374"/>
                </a:cubicBezTo>
                <a:cubicBezTo>
                  <a:pt x="2057272" y="277374"/>
                  <a:pt x="2051383" y="271485"/>
                  <a:pt x="2051383" y="264237"/>
                </a:cubicBezTo>
                <a:cubicBezTo>
                  <a:pt x="2051383" y="256990"/>
                  <a:pt x="2057272" y="251100"/>
                  <a:pt x="2064520" y="251100"/>
                </a:cubicBezTo>
                <a:cubicBezTo>
                  <a:pt x="2066268" y="251100"/>
                  <a:pt x="2067950" y="251424"/>
                  <a:pt x="2069504" y="252070"/>
                </a:cubicBezTo>
                <a:cubicBezTo>
                  <a:pt x="2077334" y="243851"/>
                  <a:pt x="2085165" y="235697"/>
                  <a:pt x="2093125" y="227607"/>
                </a:cubicBezTo>
                <a:lnTo>
                  <a:pt x="2093060" y="227607"/>
                </a:lnTo>
                <a:cubicBezTo>
                  <a:pt x="2091507" y="225278"/>
                  <a:pt x="2090601" y="222431"/>
                  <a:pt x="2090601" y="219453"/>
                </a:cubicBezTo>
                <a:cubicBezTo>
                  <a:pt x="2090601" y="211428"/>
                  <a:pt x="2097138" y="204892"/>
                  <a:pt x="2105162" y="204892"/>
                </a:cubicBezTo>
                <a:close/>
                <a:moveTo>
                  <a:pt x="6363557" y="202427"/>
                </a:moveTo>
                <a:lnTo>
                  <a:pt x="6363571" y="202433"/>
                </a:lnTo>
                <a:lnTo>
                  <a:pt x="6363506" y="202433"/>
                </a:lnTo>
                <a:close/>
                <a:moveTo>
                  <a:pt x="5067882" y="199779"/>
                </a:moveTo>
                <a:cubicBezTo>
                  <a:pt x="5075130" y="199779"/>
                  <a:pt x="5081020" y="205668"/>
                  <a:pt x="5081020" y="212916"/>
                </a:cubicBezTo>
                <a:cubicBezTo>
                  <a:pt x="5081020" y="215246"/>
                  <a:pt x="5080437" y="217318"/>
                  <a:pt x="5079402" y="219194"/>
                </a:cubicBezTo>
                <a:cubicBezTo>
                  <a:pt x="5124833" y="266955"/>
                  <a:pt x="5168581" y="317369"/>
                  <a:pt x="5209482" y="369530"/>
                </a:cubicBezTo>
                <a:cubicBezTo>
                  <a:pt x="5211553" y="368430"/>
                  <a:pt x="5213883" y="367718"/>
                  <a:pt x="5216407" y="367718"/>
                </a:cubicBezTo>
                <a:cubicBezTo>
                  <a:pt x="5224431" y="367718"/>
                  <a:pt x="5230968" y="374255"/>
                  <a:pt x="5230968" y="382279"/>
                </a:cubicBezTo>
                <a:cubicBezTo>
                  <a:pt x="5230968" y="390304"/>
                  <a:pt x="5224431" y="396841"/>
                  <a:pt x="5216407" y="396841"/>
                </a:cubicBezTo>
                <a:cubicBezTo>
                  <a:pt x="5208382" y="396841"/>
                  <a:pt x="5201845" y="390304"/>
                  <a:pt x="5201845" y="382279"/>
                </a:cubicBezTo>
                <a:cubicBezTo>
                  <a:pt x="5201845" y="379108"/>
                  <a:pt x="5202881" y="376196"/>
                  <a:pt x="5204628" y="373802"/>
                </a:cubicBezTo>
                <a:cubicBezTo>
                  <a:pt x="5163857" y="321835"/>
                  <a:pt x="5120303" y="271614"/>
                  <a:pt x="5075001" y="223983"/>
                </a:cubicBezTo>
                <a:cubicBezTo>
                  <a:pt x="5072930" y="225342"/>
                  <a:pt x="5070536" y="226119"/>
                  <a:pt x="5067882" y="226119"/>
                </a:cubicBezTo>
                <a:cubicBezTo>
                  <a:pt x="5060634" y="226119"/>
                  <a:pt x="5054745" y="220229"/>
                  <a:pt x="5054745" y="212982"/>
                </a:cubicBezTo>
                <a:cubicBezTo>
                  <a:pt x="5054745" y="205733"/>
                  <a:pt x="5060634" y="199844"/>
                  <a:pt x="5067882" y="199844"/>
                </a:cubicBezTo>
                <a:close/>
                <a:moveTo>
                  <a:pt x="227867" y="199521"/>
                </a:moveTo>
                <a:lnTo>
                  <a:pt x="219779" y="207610"/>
                </a:lnTo>
                <a:lnTo>
                  <a:pt x="227867" y="215700"/>
                </a:lnTo>
                <a:lnTo>
                  <a:pt x="235957" y="207610"/>
                </a:lnTo>
                <a:close/>
                <a:moveTo>
                  <a:pt x="6524780" y="198485"/>
                </a:moveTo>
                <a:cubicBezTo>
                  <a:pt x="6520315" y="198485"/>
                  <a:pt x="6516691" y="202109"/>
                  <a:pt x="6516691" y="206574"/>
                </a:cubicBezTo>
                <a:cubicBezTo>
                  <a:pt x="6516691" y="211040"/>
                  <a:pt x="6520315" y="214664"/>
                  <a:pt x="6524780" y="214664"/>
                </a:cubicBezTo>
                <a:cubicBezTo>
                  <a:pt x="6529246" y="214664"/>
                  <a:pt x="6532870" y="211040"/>
                  <a:pt x="6532870" y="206574"/>
                </a:cubicBezTo>
                <a:cubicBezTo>
                  <a:pt x="6532870" y="202109"/>
                  <a:pt x="6529246" y="198485"/>
                  <a:pt x="6524780" y="198485"/>
                </a:cubicBezTo>
                <a:close/>
                <a:moveTo>
                  <a:pt x="227867" y="193049"/>
                </a:moveTo>
                <a:cubicBezTo>
                  <a:pt x="231880" y="193049"/>
                  <a:pt x="235520" y="194683"/>
                  <a:pt x="238158" y="197320"/>
                </a:cubicBezTo>
                <a:lnTo>
                  <a:pt x="240274" y="202419"/>
                </a:lnTo>
                <a:lnTo>
                  <a:pt x="242429" y="207610"/>
                </a:lnTo>
                <a:lnTo>
                  <a:pt x="242429" y="207610"/>
                </a:lnTo>
                <a:lnTo>
                  <a:pt x="242429" y="207610"/>
                </a:lnTo>
                <a:cubicBezTo>
                  <a:pt x="242429" y="215635"/>
                  <a:pt x="235892" y="222171"/>
                  <a:pt x="227867" y="222171"/>
                </a:cubicBezTo>
                <a:cubicBezTo>
                  <a:pt x="227155" y="222171"/>
                  <a:pt x="226508" y="222042"/>
                  <a:pt x="225861" y="221977"/>
                </a:cubicBezTo>
                <a:cubicBezTo>
                  <a:pt x="212141" y="253429"/>
                  <a:pt x="198745" y="285529"/>
                  <a:pt x="185996" y="317305"/>
                </a:cubicBezTo>
                <a:lnTo>
                  <a:pt x="184184" y="321835"/>
                </a:lnTo>
                <a:lnTo>
                  <a:pt x="148396" y="286047"/>
                </a:lnTo>
                <a:cubicBezTo>
                  <a:pt x="135258" y="318340"/>
                  <a:pt x="122574" y="351022"/>
                  <a:pt x="110472" y="383510"/>
                </a:cubicBezTo>
                <a:lnTo>
                  <a:pt x="110342" y="383445"/>
                </a:lnTo>
                <a:cubicBezTo>
                  <a:pt x="114419" y="385645"/>
                  <a:pt x="117267" y="389981"/>
                  <a:pt x="117267" y="394964"/>
                </a:cubicBezTo>
                <a:cubicBezTo>
                  <a:pt x="117267" y="402213"/>
                  <a:pt x="111378" y="408102"/>
                  <a:pt x="104129" y="408102"/>
                </a:cubicBezTo>
                <a:cubicBezTo>
                  <a:pt x="96881" y="408102"/>
                  <a:pt x="90992" y="402213"/>
                  <a:pt x="90992" y="394964"/>
                </a:cubicBezTo>
                <a:cubicBezTo>
                  <a:pt x="90992" y="387716"/>
                  <a:pt x="96881" y="381827"/>
                  <a:pt x="104129" y="381827"/>
                </a:cubicBezTo>
                <a:cubicBezTo>
                  <a:pt x="116943" y="347592"/>
                  <a:pt x="130340" y="313033"/>
                  <a:pt x="144189" y="279057"/>
                </a:cubicBezTo>
                <a:lnTo>
                  <a:pt x="146001" y="274527"/>
                </a:lnTo>
                <a:lnTo>
                  <a:pt x="181789" y="310315"/>
                </a:lnTo>
                <a:cubicBezTo>
                  <a:pt x="194021" y="280093"/>
                  <a:pt x="206770" y="249611"/>
                  <a:pt x="219778" y="219712"/>
                </a:cubicBezTo>
                <a:cubicBezTo>
                  <a:pt x="215895" y="217124"/>
                  <a:pt x="213306" y="212658"/>
                  <a:pt x="213306" y="207610"/>
                </a:cubicBezTo>
                <a:lnTo>
                  <a:pt x="213306" y="207610"/>
                </a:lnTo>
                <a:lnTo>
                  <a:pt x="213306" y="207610"/>
                </a:lnTo>
                <a:cubicBezTo>
                  <a:pt x="213306" y="203597"/>
                  <a:pt x="214941" y="199957"/>
                  <a:pt x="217578" y="197320"/>
                </a:cubicBezTo>
                <a:cubicBezTo>
                  <a:pt x="220215" y="194683"/>
                  <a:pt x="223855" y="193049"/>
                  <a:pt x="227867" y="193049"/>
                </a:cubicBezTo>
                <a:close/>
                <a:moveTo>
                  <a:pt x="6524780" y="192013"/>
                </a:moveTo>
                <a:cubicBezTo>
                  <a:pt x="6532805" y="192013"/>
                  <a:pt x="6539341" y="198549"/>
                  <a:pt x="6539341" y="206574"/>
                </a:cubicBezTo>
                <a:cubicBezTo>
                  <a:pt x="6539341" y="210263"/>
                  <a:pt x="6537918" y="213628"/>
                  <a:pt x="6535588" y="216217"/>
                </a:cubicBezTo>
                <a:cubicBezTo>
                  <a:pt x="6542642" y="230584"/>
                  <a:pt x="6549567" y="245016"/>
                  <a:pt x="6556362" y="259513"/>
                </a:cubicBezTo>
                <a:cubicBezTo>
                  <a:pt x="6557656" y="259124"/>
                  <a:pt x="6558951" y="258865"/>
                  <a:pt x="6560374" y="258865"/>
                </a:cubicBezTo>
                <a:cubicBezTo>
                  <a:pt x="6568399" y="258865"/>
                  <a:pt x="6574935" y="265401"/>
                  <a:pt x="6574935" y="273427"/>
                </a:cubicBezTo>
                <a:cubicBezTo>
                  <a:pt x="6574935" y="281451"/>
                  <a:pt x="6568399" y="287988"/>
                  <a:pt x="6560374" y="287988"/>
                </a:cubicBezTo>
                <a:cubicBezTo>
                  <a:pt x="6552349" y="287988"/>
                  <a:pt x="6545813" y="281451"/>
                  <a:pt x="6545813" y="273427"/>
                </a:cubicBezTo>
                <a:cubicBezTo>
                  <a:pt x="6545813" y="269091"/>
                  <a:pt x="6547690" y="265273"/>
                  <a:pt x="6550667" y="262619"/>
                </a:cubicBezTo>
                <a:cubicBezTo>
                  <a:pt x="6543936" y="248316"/>
                  <a:pt x="6537141" y="234143"/>
                  <a:pt x="6530217" y="219971"/>
                </a:cubicBezTo>
                <a:cubicBezTo>
                  <a:pt x="6528534" y="220682"/>
                  <a:pt x="6526722" y="221071"/>
                  <a:pt x="6524780" y="221071"/>
                </a:cubicBezTo>
                <a:lnTo>
                  <a:pt x="6524780" y="221136"/>
                </a:lnTo>
                <a:cubicBezTo>
                  <a:pt x="6516755" y="221136"/>
                  <a:pt x="6510219" y="214599"/>
                  <a:pt x="6510219" y="206574"/>
                </a:cubicBezTo>
                <a:cubicBezTo>
                  <a:pt x="6510219" y="198549"/>
                  <a:pt x="6516755" y="192013"/>
                  <a:pt x="6524780" y="192013"/>
                </a:cubicBezTo>
                <a:close/>
                <a:moveTo>
                  <a:pt x="4013781" y="190913"/>
                </a:moveTo>
                <a:lnTo>
                  <a:pt x="4005691" y="199003"/>
                </a:lnTo>
                <a:lnTo>
                  <a:pt x="4013781" y="207092"/>
                </a:lnTo>
                <a:lnTo>
                  <a:pt x="4021870" y="199003"/>
                </a:lnTo>
                <a:close/>
                <a:moveTo>
                  <a:pt x="5179972" y="190395"/>
                </a:moveTo>
                <a:lnTo>
                  <a:pt x="5182237" y="192919"/>
                </a:lnTo>
                <a:cubicBezTo>
                  <a:pt x="5198546" y="210910"/>
                  <a:pt x="5213107" y="227413"/>
                  <a:pt x="5226827" y="243398"/>
                </a:cubicBezTo>
                <a:cubicBezTo>
                  <a:pt x="5228898" y="242298"/>
                  <a:pt x="5231163" y="241586"/>
                  <a:pt x="5233687" y="241586"/>
                </a:cubicBezTo>
                <a:cubicBezTo>
                  <a:pt x="5241712" y="241586"/>
                  <a:pt x="5248248" y="248122"/>
                  <a:pt x="5248248" y="256147"/>
                </a:cubicBezTo>
                <a:lnTo>
                  <a:pt x="5248248" y="256147"/>
                </a:lnTo>
                <a:lnTo>
                  <a:pt x="5248248" y="256148"/>
                </a:lnTo>
                <a:cubicBezTo>
                  <a:pt x="5248248" y="260160"/>
                  <a:pt x="5246614" y="263800"/>
                  <a:pt x="5243977" y="266437"/>
                </a:cubicBezTo>
                <a:lnTo>
                  <a:pt x="5233720" y="270695"/>
                </a:lnTo>
                <a:lnTo>
                  <a:pt x="5233751" y="270708"/>
                </a:lnTo>
                <a:lnTo>
                  <a:pt x="5233687" y="270708"/>
                </a:lnTo>
                <a:lnTo>
                  <a:pt x="5233718" y="270695"/>
                </a:lnTo>
                <a:lnTo>
                  <a:pt x="5226622" y="267749"/>
                </a:lnTo>
                <a:lnTo>
                  <a:pt x="5223462" y="266437"/>
                </a:lnTo>
                <a:lnTo>
                  <a:pt x="5219946" y="257968"/>
                </a:lnTo>
                <a:lnTo>
                  <a:pt x="5219190" y="256148"/>
                </a:lnTo>
                <a:lnTo>
                  <a:pt x="5219190" y="256147"/>
                </a:lnTo>
                <a:lnTo>
                  <a:pt x="5219190" y="256147"/>
                </a:lnTo>
                <a:cubicBezTo>
                  <a:pt x="5219190" y="252911"/>
                  <a:pt x="5220226" y="249999"/>
                  <a:pt x="5221973" y="247604"/>
                </a:cubicBezTo>
                <a:cubicBezTo>
                  <a:pt x="5208965" y="232396"/>
                  <a:pt x="5195116" y="216735"/>
                  <a:pt x="5179778" y="199779"/>
                </a:cubicBezTo>
                <a:lnTo>
                  <a:pt x="5151497" y="228060"/>
                </a:lnTo>
                <a:lnTo>
                  <a:pt x="5246759" y="341314"/>
                </a:lnTo>
                <a:cubicBezTo>
                  <a:pt x="5248442" y="340472"/>
                  <a:pt x="5250319" y="340019"/>
                  <a:pt x="5252325" y="340019"/>
                </a:cubicBezTo>
                <a:cubicBezTo>
                  <a:pt x="5259573" y="340019"/>
                  <a:pt x="5265463" y="345909"/>
                  <a:pt x="5265463" y="353157"/>
                </a:cubicBezTo>
                <a:cubicBezTo>
                  <a:pt x="5265463" y="360405"/>
                  <a:pt x="5259573" y="366294"/>
                  <a:pt x="5252325" y="366294"/>
                </a:cubicBezTo>
                <a:cubicBezTo>
                  <a:pt x="5245077" y="366294"/>
                  <a:pt x="5239188" y="360405"/>
                  <a:pt x="5239188" y="353157"/>
                </a:cubicBezTo>
                <a:cubicBezTo>
                  <a:pt x="5239188" y="350245"/>
                  <a:pt x="5240158" y="347591"/>
                  <a:pt x="5241776" y="345391"/>
                </a:cubicBezTo>
                <a:cubicBezTo>
                  <a:pt x="5210777" y="305914"/>
                  <a:pt x="5178225" y="267149"/>
                  <a:pt x="5144637" y="230066"/>
                </a:cubicBezTo>
                <a:lnTo>
                  <a:pt x="5142566" y="227801"/>
                </a:lnTo>
                <a:close/>
                <a:moveTo>
                  <a:pt x="3318078" y="188778"/>
                </a:moveTo>
                <a:cubicBezTo>
                  <a:pt x="3313613" y="188778"/>
                  <a:pt x="3309989" y="192402"/>
                  <a:pt x="3309989" y="196867"/>
                </a:cubicBezTo>
                <a:cubicBezTo>
                  <a:pt x="3309989" y="201333"/>
                  <a:pt x="3313613" y="204957"/>
                  <a:pt x="3318078" y="204957"/>
                </a:cubicBezTo>
                <a:cubicBezTo>
                  <a:pt x="3322543" y="204957"/>
                  <a:pt x="3326168" y="201333"/>
                  <a:pt x="3326168" y="196867"/>
                </a:cubicBezTo>
                <a:cubicBezTo>
                  <a:pt x="3326168" y="192402"/>
                  <a:pt x="3322543" y="188778"/>
                  <a:pt x="3318078" y="188778"/>
                </a:cubicBezTo>
                <a:close/>
                <a:moveTo>
                  <a:pt x="4013781" y="184377"/>
                </a:moveTo>
                <a:cubicBezTo>
                  <a:pt x="4021806" y="184377"/>
                  <a:pt x="4028342" y="190913"/>
                  <a:pt x="4028342" y="198938"/>
                </a:cubicBezTo>
                <a:lnTo>
                  <a:pt x="4028342" y="198938"/>
                </a:lnTo>
                <a:lnTo>
                  <a:pt x="4028342" y="198939"/>
                </a:lnTo>
                <a:lnTo>
                  <a:pt x="4028277" y="199780"/>
                </a:lnTo>
                <a:lnTo>
                  <a:pt x="4176931" y="256018"/>
                </a:lnTo>
                <a:lnTo>
                  <a:pt x="4181267" y="257895"/>
                </a:lnTo>
                <a:lnTo>
                  <a:pt x="4140949" y="298213"/>
                </a:lnTo>
                <a:lnTo>
                  <a:pt x="4138942" y="297372"/>
                </a:lnTo>
                <a:cubicBezTo>
                  <a:pt x="4065036" y="266050"/>
                  <a:pt x="3988024" y="240551"/>
                  <a:pt x="3910040" y="221654"/>
                </a:cubicBezTo>
                <a:lnTo>
                  <a:pt x="3910040" y="269673"/>
                </a:lnTo>
                <a:lnTo>
                  <a:pt x="3910040" y="269673"/>
                </a:lnTo>
                <a:lnTo>
                  <a:pt x="3910040" y="269674"/>
                </a:lnTo>
                <a:lnTo>
                  <a:pt x="3906028" y="268703"/>
                </a:lnTo>
                <a:cubicBezTo>
                  <a:pt x="3883442" y="263072"/>
                  <a:pt x="3860726" y="258220"/>
                  <a:pt x="3838140" y="253753"/>
                </a:cubicBezTo>
                <a:cubicBezTo>
                  <a:pt x="3836781" y="259578"/>
                  <a:pt x="3831539" y="263914"/>
                  <a:pt x="3825326" y="263914"/>
                </a:cubicBezTo>
                <a:lnTo>
                  <a:pt x="3825326" y="263849"/>
                </a:lnTo>
                <a:cubicBezTo>
                  <a:pt x="3818078" y="263849"/>
                  <a:pt x="3812189" y="257961"/>
                  <a:pt x="3812189" y="250711"/>
                </a:cubicBezTo>
                <a:lnTo>
                  <a:pt x="3812189" y="250711"/>
                </a:lnTo>
                <a:lnTo>
                  <a:pt x="3812189" y="250711"/>
                </a:lnTo>
                <a:lnTo>
                  <a:pt x="3812189" y="250711"/>
                </a:lnTo>
                <a:cubicBezTo>
                  <a:pt x="3812189" y="243463"/>
                  <a:pt x="3818078" y="237574"/>
                  <a:pt x="3825326" y="237574"/>
                </a:cubicBezTo>
                <a:cubicBezTo>
                  <a:pt x="3831345" y="237574"/>
                  <a:pt x="3836328" y="241586"/>
                  <a:pt x="3837946" y="247087"/>
                </a:cubicBezTo>
                <a:cubicBezTo>
                  <a:pt x="3859755" y="251359"/>
                  <a:pt x="3881759" y="256018"/>
                  <a:pt x="3903569" y="261390"/>
                </a:cubicBezTo>
                <a:lnTo>
                  <a:pt x="3903569" y="213435"/>
                </a:lnTo>
                <a:lnTo>
                  <a:pt x="3903569" y="213435"/>
                </a:lnTo>
                <a:lnTo>
                  <a:pt x="3903569" y="213435"/>
                </a:lnTo>
                <a:lnTo>
                  <a:pt x="3907581" y="214405"/>
                </a:lnTo>
                <a:cubicBezTo>
                  <a:pt x="3986600" y="233367"/>
                  <a:pt x="4064583" y="258930"/>
                  <a:pt x="4139460" y="290577"/>
                </a:cubicBezTo>
                <a:lnTo>
                  <a:pt x="4170006" y="260031"/>
                </a:lnTo>
                <a:cubicBezTo>
                  <a:pt x="4123087" y="239580"/>
                  <a:pt x="4074809" y="221460"/>
                  <a:pt x="4026465" y="205992"/>
                </a:cubicBezTo>
                <a:cubicBezTo>
                  <a:pt x="4023941" y="210459"/>
                  <a:pt x="4019217" y="213500"/>
                  <a:pt x="4013781" y="213500"/>
                </a:cubicBezTo>
                <a:cubicBezTo>
                  <a:pt x="4005756" y="213500"/>
                  <a:pt x="3999219" y="206963"/>
                  <a:pt x="3999219" y="198939"/>
                </a:cubicBezTo>
                <a:lnTo>
                  <a:pt x="3999219" y="198938"/>
                </a:lnTo>
                <a:lnTo>
                  <a:pt x="3999219" y="198938"/>
                </a:lnTo>
                <a:cubicBezTo>
                  <a:pt x="3999219" y="190913"/>
                  <a:pt x="4005756" y="184377"/>
                  <a:pt x="4013781" y="184377"/>
                </a:cubicBezTo>
                <a:close/>
                <a:moveTo>
                  <a:pt x="1464470" y="181725"/>
                </a:moveTo>
                <a:lnTo>
                  <a:pt x="1456381" y="189814"/>
                </a:lnTo>
                <a:lnTo>
                  <a:pt x="1464470" y="197903"/>
                </a:lnTo>
                <a:lnTo>
                  <a:pt x="1472559" y="189813"/>
                </a:lnTo>
                <a:close/>
                <a:moveTo>
                  <a:pt x="4123798" y="179070"/>
                </a:moveTo>
                <a:cubicBezTo>
                  <a:pt x="4119333" y="179070"/>
                  <a:pt x="4115709" y="182694"/>
                  <a:pt x="4115709" y="187160"/>
                </a:cubicBezTo>
                <a:cubicBezTo>
                  <a:pt x="4115709" y="191625"/>
                  <a:pt x="4119333" y="195249"/>
                  <a:pt x="4123798" y="195249"/>
                </a:cubicBezTo>
                <a:cubicBezTo>
                  <a:pt x="4128264" y="195249"/>
                  <a:pt x="4131888" y="191625"/>
                  <a:pt x="4131888" y="187160"/>
                </a:cubicBezTo>
                <a:cubicBezTo>
                  <a:pt x="4131888" y="182694"/>
                  <a:pt x="4128264" y="179070"/>
                  <a:pt x="4123798" y="179070"/>
                </a:cubicBezTo>
                <a:close/>
                <a:moveTo>
                  <a:pt x="4245983" y="177258"/>
                </a:moveTo>
                <a:cubicBezTo>
                  <a:pt x="4253231" y="177258"/>
                  <a:pt x="4259121" y="183147"/>
                  <a:pt x="4259121" y="190395"/>
                </a:cubicBezTo>
                <a:cubicBezTo>
                  <a:pt x="4259121" y="190654"/>
                  <a:pt x="4259056" y="190913"/>
                  <a:pt x="4259056" y="191172"/>
                </a:cubicBezTo>
                <a:cubicBezTo>
                  <a:pt x="4291220" y="206510"/>
                  <a:pt x="4323190" y="222884"/>
                  <a:pt x="4354319" y="240292"/>
                </a:cubicBezTo>
                <a:cubicBezTo>
                  <a:pt x="4356972" y="237445"/>
                  <a:pt x="4360726" y="235697"/>
                  <a:pt x="4364867" y="235697"/>
                </a:cubicBezTo>
                <a:cubicBezTo>
                  <a:pt x="4372893" y="235697"/>
                  <a:pt x="4379429" y="242233"/>
                  <a:pt x="4379429" y="250258"/>
                </a:cubicBezTo>
                <a:cubicBezTo>
                  <a:pt x="4379429" y="258283"/>
                  <a:pt x="4372893" y="264820"/>
                  <a:pt x="4364867" y="264820"/>
                </a:cubicBezTo>
                <a:cubicBezTo>
                  <a:pt x="4356843" y="264820"/>
                  <a:pt x="4350306" y="258283"/>
                  <a:pt x="4350306" y="250258"/>
                </a:cubicBezTo>
                <a:cubicBezTo>
                  <a:pt x="4350306" y="248705"/>
                  <a:pt x="4350630" y="247281"/>
                  <a:pt x="4351083" y="245858"/>
                </a:cubicBezTo>
                <a:cubicBezTo>
                  <a:pt x="4320407" y="228709"/>
                  <a:pt x="4288826" y="212464"/>
                  <a:pt x="4257115" y="197385"/>
                </a:cubicBezTo>
                <a:cubicBezTo>
                  <a:pt x="4254785" y="201074"/>
                  <a:pt x="4250643" y="203533"/>
                  <a:pt x="4245983" y="203533"/>
                </a:cubicBezTo>
                <a:cubicBezTo>
                  <a:pt x="4238735" y="203533"/>
                  <a:pt x="4232846" y="197644"/>
                  <a:pt x="4232846" y="190395"/>
                </a:cubicBezTo>
                <a:cubicBezTo>
                  <a:pt x="4232846" y="183147"/>
                  <a:pt x="4238735" y="177258"/>
                  <a:pt x="4245983" y="177258"/>
                </a:cubicBezTo>
                <a:close/>
                <a:moveTo>
                  <a:pt x="6363571" y="176159"/>
                </a:moveTo>
                <a:cubicBezTo>
                  <a:pt x="6370819" y="176159"/>
                  <a:pt x="6376709" y="182047"/>
                  <a:pt x="6376709" y="189296"/>
                </a:cubicBezTo>
                <a:cubicBezTo>
                  <a:pt x="6376709" y="193826"/>
                  <a:pt x="6374379" y="197903"/>
                  <a:pt x="6370819" y="200233"/>
                </a:cubicBezTo>
                <a:cubicBezTo>
                  <a:pt x="6396836" y="249935"/>
                  <a:pt x="6421816" y="300867"/>
                  <a:pt x="6445114" y="351799"/>
                </a:cubicBezTo>
                <a:cubicBezTo>
                  <a:pt x="6445761" y="351734"/>
                  <a:pt x="6446408" y="351604"/>
                  <a:pt x="6447120" y="351604"/>
                </a:cubicBezTo>
                <a:cubicBezTo>
                  <a:pt x="6455145" y="351604"/>
                  <a:pt x="6461681" y="358141"/>
                  <a:pt x="6461681" y="366166"/>
                </a:cubicBezTo>
                <a:cubicBezTo>
                  <a:pt x="6461681" y="374190"/>
                  <a:pt x="6455145" y="380727"/>
                  <a:pt x="6447120" y="380727"/>
                </a:cubicBezTo>
                <a:cubicBezTo>
                  <a:pt x="6439095" y="380727"/>
                  <a:pt x="6432559" y="374190"/>
                  <a:pt x="6432559" y="366166"/>
                </a:cubicBezTo>
                <a:cubicBezTo>
                  <a:pt x="6432559" y="361118"/>
                  <a:pt x="6435148" y="356652"/>
                  <a:pt x="6439030" y="354064"/>
                </a:cubicBezTo>
                <a:cubicBezTo>
                  <a:pt x="6415668" y="303002"/>
                  <a:pt x="6390687" y="252070"/>
                  <a:pt x="6364607" y="202303"/>
                </a:cubicBezTo>
                <a:lnTo>
                  <a:pt x="6363557" y="202427"/>
                </a:lnTo>
                <a:lnTo>
                  <a:pt x="6354285" y="198583"/>
                </a:lnTo>
                <a:cubicBezTo>
                  <a:pt x="6351906" y="196204"/>
                  <a:pt x="6350434" y="192919"/>
                  <a:pt x="6350434" y="189296"/>
                </a:cubicBezTo>
                <a:cubicBezTo>
                  <a:pt x="6350434" y="182047"/>
                  <a:pt x="6356323" y="176159"/>
                  <a:pt x="6363571" y="176159"/>
                </a:cubicBezTo>
                <a:close/>
                <a:moveTo>
                  <a:pt x="1464728" y="175511"/>
                </a:moveTo>
                <a:cubicBezTo>
                  <a:pt x="1472753" y="175511"/>
                  <a:pt x="1479290" y="182047"/>
                  <a:pt x="1479290" y="190072"/>
                </a:cubicBezTo>
                <a:lnTo>
                  <a:pt x="1479290" y="190072"/>
                </a:lnTo>
                <a:lnTo>
                  <a:pt x="1479290" y="190073"/>
                </a:lnTo>
                <a:cubicBezTo>
                  <a:pt x="1479290" y="198097"/>
                  <a:pt x="1472753" y="204634"/>
                  <a:pt x="1464728" y="204634"/>
                </a:cubicBezTo>
                <a:cubicBezTo>
                  <a:pt x="1462463" y="204634"/>
                  <a:pt x="1460328" y="204051"/>
                  <a:pt x="1458451" y="203145"/>
                </a:cubicBezTo>
                <a:cubicBezTo>
                  <a:pt x="1432953" y="239710"/>
                  <a:pt x="1407843" y="277892"/>
                  <a:pt x="1383768" y="316658"/>
                </a:cubicBezTo>
                <a:lnTo>
                  <a:pt x="1412891" y="345780"/>
                </a:lnTo>
                <a:cubicBezTo>
                  <a:pt x="1413926" y="344162"/>
                  <a:pt x="1414961" y="342479"/>
                  <a:pt x="1415997" y="340862"/>
                </a:cubicBezTo>
                <a:lnTo>
                  <a:pt x="1419362" y="335555"/>
                </a:lnTo>
                <a:cubicBezTo>
                  <a:pt x="1419427" y="335490"/>
                  <a:pt x="1419556" y="335361"/>
                  <a:pt x="1419556" y="335296"/>
                </a:cubicBezTo>
                <a:cubicBezTo>
                  <a:pt x="1450879" y="284947"/>
                  <a:pt x="1483820" y="235827"/>
                  <a:pt x="1517408" y="189425"/>
                </a:cubicBezTo>
                <a:cubicBezTo>
                  <a:pt x="1517667" y="188972"/>
                  <a:pt x="1518055" y="188648"/>
                  <a:pt x="1518508" y="188454"/>
                </a:cubicBezTo>
                <a:cubicBezTo>
                  <a:pt x="1519349" y="187289"/>
                  <a:pt x="1520255" y="185995"/>
                  <a:pt x="1521097" y="184830"/>
                </a:cubicBezTo>
                <a:lnTo>
                  <a:pt x="1523297" y="181788"/>
                </a:lnTo>
                <a:lnTo>
                  <a:pt x="1561027" y="219518"/>
                </a:lnTo>
                <a:lnTo>
                  <a:pt x="1559409" y="221783"/>
                </a:lnTo>
                <a:cubicBezTo>
                  <a:pt x="1538182" y="251100"/>
                  <a:pt x="1517537" y="281064"/>
                  <a:pt x="1497993" y="310768"/>
                </a:cubicBezTo>
                <a:cubicBezTo>
                  <a:pt x="1500323" y="313357"/>
                  <a:pt x="1501811" y="316787"/>
                  <a:pt x="1501811" y="320541"/>
                </a:cubicBezTo>
                <a:lnTo>
                  <a:pt x="1501811" y="320541"/>
                </a:lnTo>
                <a:cubicBezTo>
                  <a:pt x="1501811" y="328565"/>
                  <a:pt x="1495275" y="335102"/>
                  <a:pt x="1487250" y="335102"/>
                </a:cubicBezTo>
                <a:cubicBezTo>
                  <a:pt x="1479225" y="335102"/>
                  <a:pt x="1472689" y="328565"/>
                  <a:pt x="1472689" y="320541"/>
                </a:cubicBezTo>
                <a:lnTo>
                  <a:pt x="1472689" y="320541"/>
                </a:lnTo>
                <a:cubicBezTo>
                  <a:pt x="1472689" y="312516"/>
                  <a:pt x="1479225" y="305979"/>
                  <a:pt x="1487250" y="305979"/>
                </a:cubicBezTo>
                <a:cubicBezTo>
                  <a:pt x="1489127" y="305979"/>
                  <a:pt x="1490939" y="306369"/>
                  <a:pt x="1492621" y="307015"/>
                </a:cubicBezTo>
                <a:cubicBezTo>
                  <a:pt x="1511713" y="278022"/>
                  <a:pt x="1531839" y="248836"/>
                  <a:pt x="1552484" y="220165"/>
                </a:cubicBezTo>
                <a:lnTo>
                  <a:pt x="1523944" y="191625"/>
                </a:lnTo>
                <a:cubicBezTo>
                  <a:pt x="1489774" y="238610"/>
                  <a:pt x="1456380" y="288118"/>
                  <a:pt x="1424669" y="338855"/>
                </a:cubicBezTo>
                <a:lnTo>
                  <a:pt x="1424345" y="339308"/>
                </a:lnTo>
                <a:lnTo>
                  <a:pt x="1421045" y="344550"/>
                </a:lnTo>
                <a:cubicBezTo>
                  <a:pt x="1419362" y="347204"/>
                  <a:pt x="1417680" y="349857"/>
                  <a:pt x="1416062" y="352511"/>
                </a:cubicBezTo>
                <a:lnTo>
                  <a:pt x="1413926" y="356005"/>
                </a:lnTo>
                <a:lnTo>
                  <a:pt x="1375355" y="317434"/>
                </a:lnTo>
                <a:lnTo>
                  <a:pt x="1375355" y="317434"/>
                </a:lnTo>
                <a:lnTo>
                  <a:pt x="1376714" y="315234"/>
                </a:lnTo>
                <a:lnTo>
                  <a:pt x="1376908" y="315428"/>
                </a:lnTo>
                <a:lnTo>
                  <a:pt x="1453403" y="199068"/>
                </a:lnTo>
                <a:lnTo>
                  <a:pt x="1450167" y="190073"/>
                </a:lnTo>
                <a:lnTo>
                  <a:pt x="1450167" y="190072"/>
                </a:lnTo>
                <a:lnTo>
                  <a:pt x="1450167" y="190072"/>
                </a:lnTo>
                <a:cubicBezTo>
                  <a:pt x="1450167" y="182047"/>
                  <a:pt x="1456704" y="175511"/>
                  <a:pt x="1464728" y="175511"/>
                </a:cubicBezTo>
                <a:close/>
                <a:moveTo>
                  <a:pt x="1887844" y="173634"/>
                </a:moveTo>
                <a:cubicBezTo>
                  <a:pt x="1883379" y="173634"/>
                  <a:pt x="1879755" y="177258"/>
                  <a:pt x="1879755" y="181723"/>
                </a:cubicBezTo>
                <a:cubicBezTo>
                  <a:pt x="1879755" y="186189"/>
                  <a:pt x="1883379" y="189813"/>
                  <a:pt x="1887844" y="189813"/>
                </a:cubicBezTo>
                <a:cubicBezTo>
                  <a:pt x="1892310" y="189813"/>
                  <a:pt x="1895934" y="186189"/>
                  <a:pt x="1895934" y="181723"/>
                </a:cubicBezTo>
                <a:cubicBezTo>
                  <a:pt x="1895934" y="177258"/>
                  <a:pt x="1892310" y="173634"/>
                  <a:pt x="1887844" y="173634"/>
                </a:cubicBezTo>
                <a:close/>
                <a:moveTo>
                  <a:pt x="2078241" y="173634"/>
                </a:moveTo>
                <a:cubicBezTo>
                  <a:pt x="2073775" y="173634"/>
                  <a:pt x="2070151" y="177258"/>
                  <a:pt x="2070151" y="181723"/>
                </a:cubicBezTo>
                <a:cubicBezTo>
                  <a:pt x="2070151" y="186188"/>
                  <a:pt x="2073775" y="189812"/>
                  <a:pt x="2078241" y="189812"/>
                </a:cubicBezTo>
                <a:cubicBezTo>
                  <a:pt x="2082706" y="189812"/>
                  <a:pt x="2086330" y="186188"/>
                  <a:pt x="2086330" y="181723"/>
                </a:cubicBezTo>
                <a:cubicBezTo>
                  <a:pt x="2086330" y="177258"/>
                  <a:pt x="2082706" y="173634"/>
                  <a:pt x="2078241" y="173634"/>
                </a:cubicBezTo>
                <a:close/>
                <a:moveTo>
                  <a:pt x="3558112" y="173440"/>
                </a:moveTo>
                <a:cubicBezTo>
                  <a:pt x="3572285" y="173440"/>
                  <a:pt x="3587493" y="173699"/>
                  <a:pt x="3604643" y="174217"/>
                </a:cubicBezTo>
                <a:lnTo>
                  <a:pt x="3607749" y="174346"/>
                </a:lnTo>
                <a:lnTo>
                  <a:pt x="3607749" y="174346"/>
                </a:lnTo>
                <a:lnTo>
                  <a:pt x="3607749" y="220877"/>
                </a:lnTo>
                <a:cubicBezTo>
                  <a:pt x="3657257" y="222495"/>
                  <a:pt x="3707089" y="226766"/>
                  <a:pt x="3755885" y="233432"/>
                </a:cubicBezTo>
                <a:cubicBezTo>
                  <a:pt x="3757891" y="227867"/>
                  <a:pt x="3763198" y="223854"/>
                  <a:pt x="3769475" y="223854"/>
                </a:cubicBezTo>
                <a:cubicBezTo>
                  <a:pt x="3777501" y="223854"/>
                  <a:pt x="3784037" y="230390"/>
                  <a:pt x="3784037" y="238415"/>
                </a:cubicBezTo>
                <a:cubicBezTo>
                  <a:pt x="3784037" y="246441"/>
                  <a:pt x="3777501" y="252978"/>
                  <a:pt x="3769475" y="252978"/>
                </a:cubicBezTo>
                <a:cubicBezTo>
                  <a:pt x="3761904" y="252978"/>
                  <a:pt x="3755756" y="247217"/>
                  <a:pt x="3755044" y="239839"/>
                </a:cubicBezTo>
                <a:cubicBezTo>
                  <a:pt x="3705406" y="233045"/>
                  <a:pt x="3654733" y="228837"/>
                  <a:pt x="3604384" y="227220"/>
                </a:cubicBezTo>
                <a:lnTo>
                  <a:pt x="3601277" y="227090"/>
                </a:lnTo>
                <a:lnTo>
                  <a:pt x="3601277" y="227090"/>
                </a:lnTo>
                <a:lnTo>
                  <a:pt x="3601277" y="227090"/>
                </a:lnTo>
                <a:lnTo>
                  <a:pt x="3601277" y="180559"/>
                </a:lnTo>
                <a:cubicBezTo>
                  <a:pt x="3585487" y="180041"/>
                  <a:pt x="3571314" y="179847"/>
                  <a:pt x="3558112" y="179847"/>
                </a:cubicBezTo>
                <a:cubicBezTo>
                  <a:pt x="3482588" y="179847"/>
                  <a:pt x="3406740" y="185543"/>
                  <a:pt x="3332639" y="196803"/>
                </a:cubicBezTo>
                <a:cubicBezTo>
                  <a:pt x="3332639" y="204827"/>
                  <a:pt x="3326103" y="211364"/>
                  <a:pt x="3318078" y="211364"/>
                </a:cubicBezTo>
                <a:lnTo>
                  <a:pt x="3318078" y="211493"/>
                </a:lnTo>
                <a:cubicBezTo>
                  <a:pt x="3310053" y="211493"/>
                  <a:pt x="3303517" y="204958"/>
                  <a:pt x="3303517" y="196932"/>
                </a:cubicBezTo>
                <a:cubicBezTo>
                  <a:pt x="3303517" y="188907"/>
                  <a:pt x="3310053" y="182371"/>
                  <a:pt x="3318078" y="182371"/>
                </a:cubicBezTo>
                <a:cubicBezTo>
                  <a:pt x="3323838" y="182371"/>
                  <a:pt x="3328821" y="185736"/>
                  <a:pt x="3331151" y="190590"/>
                </a:cubicBezTo>
                <a:cubicBezTo>
                  <a:pt x="3405769" y="179200"/>
                  <a:pt x="3482070" y="173440"/>
                  <a:pt x="3558112" y="173440"/>
                </a:cubicBezTo>
                <a:close/>
                <a:moveTo>
                  <a:pt x="4123798" y="172534"/>
                </a:moveTo>
                <a:cubicBezTo>
                  <a:pt x="4131823" y="172534"/>
                  <a:pt x="4138359" y="179070"/>
                  <a:pt x="4138359" y="187095"/>
                </a:cubicBezTo>
                <a:lnTo>
                  <a:pt x="4138101" y="189425"/>
                </a:lnTo>
                <a:lnTo>
                  <a:pt x="4310748" y="269536"/>
                </a:lnTo>
                <a:cubicBezTo>
                  <a:pt x="4366647" y="299702"/>
                  <a:pt x="4420783" y="333257"/>
                  <a:pt x="4472815" y="369984"/>
                </a:cubicBezTo>
                <a:cubicBezTo>
                  <a:pt x="4475079" y="368172"/>
                  <a:pt x="4477927" y="367007"/>
                  <a:pt x="4481098" y="367007"/>
                </a:cubicBezTo>
                <a:cubicBezTo>
                  <a:pt x="4488346" y="367007"/>
                  <a:pt x="4494236" y="372896"/>
                  <a:pt x="4494236" y="380144"/>
                </a:cubicBezTo>
                <a:cubicBezTo>
                  <a:pt x="4494236" y="387393"/>
                  <a:pt x="4488346" y="393282"/>
                  <a:pt x="4481098" y="393282"/>
                </a:cubicBezTo>
                <a:cubicBezTo>
                  <a:pt x="4473850" y="393282"/>
                  <a:pt x="4467961" y="387393"/>
                  <a:pt x="4467961" y="380144"/>
                </a:cubicBezTo>
                <a:cubicBezTo>
                  <a:pt x="4467961" y="378397"/>
                  <a:pt x="4468284" y="376714"/>
                  <a:pt x="4468931" y="375161"/>
                </a:cubicBezTo>
                <a:cubicBezTo>
                  <a:pt x="4365320" y="302096"/>
                  <a:pt x="4253361" y="241587"/>
                  <a:pt x="4135706" y="195444"/>
                </a:cubicBezTo>
                <a:cubicBezTo>
                  <a:pt x="4133053" y="199198"/>
                  <a:pt x="4128717" y="201656"/>
                  <a:pt x="4123798" y="201656"/>
                </a:cubicBezTo>
                <a:cubicBezTo>
                  <a:pt x="4115773" y="201656"/>
                  <a:pt x="4109237" y="195121"/>
                  <a:pt x="4109237" y="187095"/>
                </a:cubicBezTo>
                <a:cubicBezTo>
                  <a:pt x="4109237" y="179070"/>
                  <a:pt x="4115773" y="172534"/>
                  <a:pt x="4123798" y="172534"/>
                </a:cubicBezTo>
                <a:close/>
                <a:moveTo>
                  <a:pt x="5913776" y="172269"/>
                </a:moveTo>
                <a:lnTo>
                  <a:pt x="5913791" y="172275"/>
                </a:lnTo>
                <a:lnTo>
                  <a:pt x="5913726" y="172275"/>
                </a:lnTo>
                <a:close/>
                <a:moveTo>
                  <a:pt x="3688580" y="172016"/>
                </a:moveTo>
                <a:cubicBezTo>
                  <a:pt x="3684115" y="172016"/>
                  <a:pt x="3680491" y="175641"/>
                  <a:pt x="3680491" y="180106"/>
                </a:cubicBezTo>
                <a:cubicBezTo>
                  <a:pt x="3680491" y="184572"/>
                  <a:pt x="3684115" y="188195"/>
                  <a:pt x="3688580" y="188195"/>
                </a:cubicBezTo>
                <a:cubicBezTo>
                  <a:pt x="3693046" y="188195"/>
                  <a:pt x="3696670" y="184572"/>
                  <a:pt x="3696670" y="180106"/>
                </a:cubicBezTo>
                <a:cubicBezTo>
                  <a:pt x="3696670" y="175641"/>
                  <a:pt x="3693046" y="172016"/>
                  <a:pt x="3688580" y="172016"/>
                </a:cubicBezTo>
                <a:close/>
                <a:moveTo>
                  <a:pt x="1078694" y="170010"/>
                </a:moveTo>
                <a:cubicBezTo>
                  <a:pt x="1085943" y="170010"/>
                  <a:pt x="1091832" y="175899"/>
                  <a:pt x="1091832" y="183147"/>
                </a:cubicBezTo>
                <a:lnTo>
                  <a:pt x="1091832" y="183147"/>
                </a:lnTo>
                <a:cubicBezTo>
                  <a:pt x="1091832" y="190396"/>
                  <a:pt x="1085943" y="196285"/>
                  <a:pt x="1078694" y="196285"/>
                </a:cubicBezTo>
                <a:cubicBezTo>
                  <a:pt x="1077465" y="196285"/>
                  <a:pt x="1076300" y="196091"/>
                  <a:pt x="1075200" y="195767"/>
                </a:cubicBezTo>
                <a:cubicBezTo>
                  <a:pt x="1024333" y="281258"/>
                  <a:pt x="977413" y="370307"/>
                  <a:pt x="935606" y="460911"/>
                </a:cubicBezTo>
                <a:lnTo>
                  <a:pt x="965829" y="491133"/>
                </a:lnTo>
                <a:cubicBezTo>
                  <a:pt x="996440" y="423893"/>
                  <a:pt x="1030092" y="357105"/>
                  <a:pt x="1065881" y="292454"/>
                </a:cubicBezTo>
                <a:lnTo>
                  <a:pt x="1067951" y="288700"/>
                </a:lnTo>
                <a:lnTo>
                  <a:pt x="1107040" y="327789"/>
                </a:lnTo>
                <a:lnTo>
                  <a:pt x="1105875" y="329924"/>
                </a:lnTo>
                <a:cubicBezTo>
                  <a:pt x="1077659" y="381439"/>
                  <a:pt x="1050607" y="434959"/>
                  <a:pt x="1025368" y="488997"/>
                </a:cubicBezTo>
                <a:lnTo>
                  <a:pt x="1060380" y="524009"/>
                </a:lnTo>
                <a:lnTo>
                  <a:pt x="1059474" y="526080"/>
                </a:lnTo>
                <a:cubicBezTo>
                  <a:pt x="1028345" y="594032"/>
                  <a:pt x="999676" y="664056"/>
                  <a:pt x="974242" y="734338"/>
                </a:cubicBezTo>
                <a:lnTo>
                  <a:pt x="972495" y="739127"/>
                </a:lnTo>
                <a:lnTo>
                  <a:pt x="931270" y="697902"/>
                </a:lnTo>
                <a:lnTo>
                  <a:pt x="931982" y="695961"/>
                </a:lnTo>
                <a:cubicBezTo>
                  <a:pt x="951526" y="643282"/>
                  <a:pt x="972495" y="591508"/>
                  <a:pt x="994239" y="542065"/>
                </a:cubicBezTo>
                <a:cubicBezTo>
                  <a:pt x="991262" y="539347"/>
                  <a:pt x="989321" y="535529"/>
                  <a:pt x="989321" y="531193"/>
                </a:cubicBezTo>
                <a:cubicBezTo>
                  <a:pt x="989321" y="523168"/>
                  <a:pt x="995857" y="516631"/>
                  <a:pt x="1003882" y="516631"/>
                </a:cubicBezTo>
                <a:cubicBezTo>
                  <a:pt x="1011907" y="516631"/>
                  <a:pt x="1018443" y="523168"/>
                  <a:pt x="1018443" y="531193"/>
                </a:cubicBezTo>
                <a:cubicBezTo>
                  <a:pt x="1018443" y="539217"/>
                  <a:pt x="1011907" y="545754"/>
                  <a:pt x="1003882" y="545754"/>
                </a:cubicBezTo>
                <a:cubicBezTo>
                  <a:pt x="1002523" y="545754"/>
                  <a:pt x="1001229" y="545495"/>
                  <a:pt x="999999" y="545171"/>
                </a:cubicBezTo>
                <a:cubicBezTo>
                  <a:pt x="978643" y="593709"/>
                  <a:pt x="958063" y="644511"/>
                  <a:pt x="938842" y="696220"/>
                </a:cubicBezTo>
                <a:lnTo>
                  <a:pt x="969906" y="727283"/>
                </a:lnTo>
                <a:cubicBezTo>
                  <a:pt x="994692" y="659202"/>
                  <a:pt x="1022520" y="591314"/>
                  <a:pt x="1052678" y="525368"/>
                </a:cubicBezTo>
                <a:lnTo>
                  <a:pt x="1017667" y="490356"/>
                </a:lnTo>
                <a:lnTo>
                  <a:pt x="1018638" y="488286"/>
                </a:lnTo>
                <a:cubicBezTo>
                  <a:pt x="1043877" y="434183"/>
                  <a:pt x="1070928" y="380597"/>
                  <a:pt x="1099145" y="328954"/>
                </a:cubicBezTo>
                <a:lnTo>
                  <a:pt x="1069569" y="299378"/>
                </a:lnTo>
                <a:cubicBezTo>
                  <a:pt x="1033846" y="364030"/>
                  <a:pt x="1000387" y="430882"/>
                  <a:pt x="969906" y="498058"/>
                </a:cubicBezTo>
                <a:lnTo>
                  <a:pt x="967965" y="502329"/>
                </a:lnTo>
                <a:lnTo>
                  <a:pt x="927905" y="462270"/>
                </a:lnTo>
                <a:lnTo>
                  <a:pt x="928876" y="460199"/>
                </a:lnTo>
                <a:lnTo>
                  <a:pt x="1069619" y="192560"/>
                </a:lnTo>
                <a:lnTo>
                  <a:pt x="1069634" y="192596"/>
                </a:lnTo>
                <a:lnTo>
                  <a:pt x="1069634" y="192531"/>
                </a:lnTo>
                <a:lnTo>
                  <a:pt x="1069619" y="192560"/>
                </a:lnTo>
                <a:lnTo>
                  <a:pt x="1065557" y="183147"/>
                </a:lnTo>
                <a:lnTo>
                  <a:pt x="1065557" y="183147"/>
                </a:lnTo>
                <a:cubicBezTo>
                  <a:pt x="1065557" y="175899"/>
                  <a:pt x="1071446" y="170010"/>
                  <a:pt x="1078694" y="170010"/>
                </a:cubicBezTo>
                <a:close/>
                <a:moveTo>
                  <a:pt x="2078176" y="167097"/>
                </a:moveTo>
                <a:cubicBezTo>
                  <a:pt x="2086201" y="167097"/>
                  <a:pt x="2092737" y="173633"/>
                  <a:pt x="2092737" y="181658"/>
                </a:cubicBezTo>
                <a:cubicBezTo>
                  <a:pt x="2092737" y="189683"/>
                  <a:pt x="2086201" y="196219"/>
                  <a:pt x="2078176" y="196219"/>
                </a:cubicBezTo>
                <a:cubicBezTo>
                  <a:pt x="2075199" y="196219"/>
                  <a:pt x="2072416" y="195313"/>
                  <a:pt x="2070086" y="193760"/>
                </a:cubicBezTo>
                <a:cubicBezTo>
                  <a:pt x="2030609" y="233627"/>
                  <a:pt x="1992362" y="275563"/>
                  <a:pt x="1956121" y="318598"/>
                </a:cubicBezTo>
                <a:cubicBezTo>
                  <a:pt x="1957933" y="320863"/>
                  <a:pt x="1959033" y="323646"/>
                  <a:pt x="1959033" y="326753"/>
                </a:cubicBezTo>
                <a:cubicBezTo>
                  <a:pt x="1959033" y="334001"/>
                  <a:pt x="1953144" y="339890"/>
                  <a:pt x="1945895" y="339890"/>
                </a:cubicBezTo>
                <a:cubicBezTo>
                  <a:pt x="1938647" y="339890"/>
                  <a:pt x="1932758" y="334001"/>
                  <a:pt x="1932758" y="326753"/>
                </a:cubicBezTo>
                <a:cubicBezTo>
                  <a:pt x="1932758" y="319504"/>
                  <a:pt x="1938647" y="313615"/>
                  <a:pt x="1945895" y="313615"/>
                </a:cubicBezTo>
                <a:lnTo>
                  <a:pt x="1951008" y="314651"/>
                </a:lnTo>
                <a:lnTo>
                  <a:pt x="1950943" y="314586"/>
                </a:lnTo>
                <a:cubicBezTo>
                  <a:pt x="1987379" y="271291"/>
                  <a:pt x="2025885" y="229095"/>
                  <a:pt x="2065686" y="188971"/>
                </a:cubicBezTo>
                <a:cubicBezTo>
                  <a:pt x="2064391" y="186836"/>
                  <a:pt x="2063615" y="184313"/>
                  <a:pt x="2063615" y="181658"/>
                </a:cubicBezTo>
                <a:cubicBezTo>
                  <a:pt x="2063615" y="173633"/>
                  <a:pt x="2070151" y="167097"/>
                  <a:pt x="2078176" y="167097"/>
                </a:cubicBezTo>
                <a:close/>
                <a:moveTo>
                  <a:pt x="1143087" y="163408"/>
                </a:moveTo>
                <a:cubicBezTo>
                  <a:pt x="1138621" y="163408"/>
                  <a:pt x="1134997" y="167032"/>
                  <a:pt x="1134997" y="171498"/>
                </a:cubicBezTo>
                <a:cubicBezTo>
                  <a:pt x="1134997" y="175963"/>
                  <a:pt x="1138621" y="179587"/>
                  <a:pt x="1143087" y="179587"/>
                </a:cubicBezTo>
                <a:cubicBezTo>
                  <a:pt x="1147552" y="179587"/>
                  <a:pt x="1151176" y="175963"/>
                  <a:pt x="1151176" y="171498"/>
                </a:cubicBezTo>
                <a:cubicBezTo>
                  <a:pt x="1151176" y="167032"/>
                  <a:pt x="1147552" y="163408"/>
                  <a:pt x="1143087" y="163408"/>
                </a:cubicBezTo>
                <a:close/>
                <a:moveTo>
                  <a:pt x="3629042" y="163150"/>
                </a:moveTo>
                <a:cubicBezTo>
                  <a:pt x="3636160" y="163150"/>
                  <a:pt x="3641855" y="168780"/>
                  <a:pt x="3642179" y="175770"/>
                </a:cubicBezTo>
                <a:cubicBezTo>
                  <a:pt x="3653051" y="176352"/>
                  <a:pt x="3663859" y="177064"/>
                  <a:pt x="3674278" y="177841"/>
                </a:cubicBezTo>
                <a:cubicBezTo>
                  <a:pt x="3675378" y="170852"/>
                  <a:pt x="3681332" y="165545"/>
                  <a:pt x="3688580" y="165545"/>
                </a:cubicBezTo>
                <a:cubicBezTo>
                  <a:pt x="3696606" y="165545"/>
                  <a:pt x="3703142" y="172081"/>
                  <a:pt x="3703142" y="180106"/>
                </a:cubicBezTo>
                <a:cubicBezTo>
                  <a:pt x="3703142" y="188131"/>
                  <a:pt x="3696606" y="194668"/>
                  <a:pt x="3688580" y="194668"/>
                </a:cubicBezTo>
                <a:cubicBezTo>
                  <a:pt x="3682044" y="194668"/>
                  <a:pt x="3676543" y="190332"/>
                  <a:pt x="3674731" y="184377"/>
                </a:cubicBezTo>
                <a:cubicBezTo>
                  <a:pt x="3663730" y="183471"/>
                  <a:pt x="3652275" y="182824"/>
                  <a:pt x="3640755" y="182177"/>
                </a:cubicBezTo>
                <a:cubicBezTo>
                  <a:pt x="3638620" y="186514"/>
                  <a:pt x="3634219" y="189490"/>
                  <a:pt x="3629042" y="189490"/>
                </a:cubicBezTo>
                <a:lnTo>
                  <a:pt x="3629042" y="189425"/>
                </a:lnTo>
                <a:cubicBezTo>
                  <a:pt x="3621793" y="189425"/>
                  <a:pt x="3615904" y="183536"/>
                  <a:pt x="3615904" y="176287"/>
                </a:cubicBezTo>
                <a:cubicBezTo>
                  <a:pt x="3615904" y="169039"/>
                  <a:pt x="3621923" y="163150"/>
                  <a:pt x="3629042" y="163150"/>
                </a:cubicBezTo>
                <a:close/>
                <a:moveTo>
                  <a:pt x="760613" y="162956"/>
                </a:moveTo>
                <a:cubicBezTo>
                  <a:pt x="767861" y="162956"/>
                  <a:pt x="773750" y="168845"/>
                  <a:pt x="773750" y="176093"/>
                </a:cubicBezTo>
                <a:cubicBezTo>
                  <a:pt x="773750" y="183342"/>
                  <a:pt x="767861" y="189231"/>
                  <a:pt x="760613" y="189231"/>
                </a:cubicBezTo>
                <a:cubicBezTo>
                  <a:pt x="759836" y="189231"/>
                  <a:pt x="759189" y="189166"/>
                  <a:pt x="758477" y="189037"/>
                </a:cubicBezTo>
                <a:cubicBezTo>
                  <a:pt x="752199" y="200881"/>
                  <a:pt x="745857" y="213047"/>
                  <a:pt x="739321" y="225925"/>
                </a:cubicBezTo>
                <a:cubicBezTo>
                  <a:pt x="743139" y="228514"/>
                  <a:pt x="745598" y="232915"/>
                  <a:pt x="745598" y="237834"/>
                </a:cubicBezTo>
                <a:cubicBezTo>
                  <a:pt x="745598" y="245858"/>
                  <a:pt x="739062" y="252395"/>
                  <a:pt x="731037" y="252395"/>
                </a:cubicBezTo>
                <a:cubicBezTo>
                  <a:pt x="723012" y="252395"/>
                  <a:pt x="716476" y="245858"/>
                  <a:pt x="716476" y="237834"/>
                </a:cubicBezTo>
                <a:cubicBezTo>
                  <a:pt x="716476" y="229808"/>
                  <a:pt x="723012" y="223272"/>
                  <a:pt x="731037" y="223272"/>
                </a:cubicBezTo>
                <a:lnTo>
                  <a:pt x="731102" y="223272"/>
                </a:lnTo>
                <a:cubicBezTo>
                  <a:pt x="731879" y="223272"/>
                  <a:pt x="732655" y="223402"/>
                  <a:pt x="733367" y="223531"/>
                </a:cubicBezTo>
                <a:cubicBezTo>
                  <a:pt x="739968" y="210587"/>
                  <a:pt x="746310" y="198291"/>
                  <a:pt x="752588" y="186449"/>
                </a:cubicBezTo>
                <a:cubicBezTo>
                  <a:pt x="749481" y="184054"/>
                  <a:pt x="747475" y="180300"/>
                  <a:pt x="747475" y="176093"/>
                </a:cubicBezTo>
                <a:cubicBezTo>
                  <a:pt x="747475" y="168845"/>
                  <a:pt x="753364" y="162956"/>
                  <a:pt x="760613" y="162956"/>
                </a:cubicBezTo>
                <a:close/>
                <a:moveTo>
                  <a:pt x="1653247" y="161790"/>
                </a:moveTo>
                <a:cubicBezTo>
                  <a:pt x="1648782" y="161790"/>
                  <a:pt x="1645157" y="165414"/>
                  <a:pt x="1645157" y="169881"/>
                </a:cubicBezTo>
                <a:cubicBezTo>
                  <a:pt x="1645157" y="174345"/>
                  <a:pt x="1648782" y="177970"/>
                  <a:pt x="1653247" y="177970"/>
                </a:cubicBezTo>
                <a:cubicBezTo>
                  <a:pt x="1657712" y="177970"/>
                  <a:pt x="1661337" y="174345"/>
                  <a:pt x="1661337" y="169881"/>
                </a:cubicBezTo>
                <a:cubicBezTo>
                  <a:pt x="1661337" y="165414"/>
                  <a:pt x="1657712" y="161790"/>
                  <a:pt x="1653247" y="161790"/>
                </a:cubicBezTo>
                <a:close/>
                <a:moveTo>
                  <a:pt x="5850174" y="161532"/>
                </a:moveTo>
                <a:lnTo>
                  <a:pt x="5850175" y="161532"/>
                </a:lnTo>
                <a:lnTo>
                  <a:pt x="5850175" y="161532"/>
                </a:lnTo>
                <a:close/>
                <a:moveTo>
                  <a:pt x="923051" y="158102"/>
                </a:moveTo>
                <a:cubicBezTo>
                  <a:pt x="930299" y="158102"/>
                  <a:pt x="936189" y="163991"/>
                  <a:pt x="936189" y="171239"/>
                </a:cubicBezTo>
                <a:cubicBezTo>
                  <a:pt x="936189" y="178488"/>
                  <a:pt x="930299" y="184377"/>
                  <a:pt x="923051" y="184377"/>
                </a:cubicBezTo>
                <a:cubicBezTo>
                  <a:pt x="922210" y="184377"/>
                  <a:pt x="921433" y="184248"/>
                  <a:pt x="920657" y="184118"/>
                </a:cubicBezTo>
                <a:cubicBezTo>
                  <a:pt x="886875" y="243981"/>
                  <a:pt x="854646" y="305785"/>
                  <a:pt x="824812" y="368366"/>
                </a:cubicBezTo>
                <a:lnTo>
                  <a:pt x="822870" y="372508"/>
                </a:lnTo>
                <a:lnTo>
                  <a:pt x="783134" y="332772"/>
                </a:lnTo>
                <a:lnTo>
                  <a:pt x="784105" y="330701"/>
                </a:lnTo>
                <a:cubicBezTo>
                  <a:pt x="802743" y="292195"/>
                  <a:pt x="822482" y="253494"/>
                  <a:pt x="842738" y="215700"/>
                </a:cubicBezTo>
                <a:lnTo>
                  <a:pt x="813033" y="185996"/>
                </a:lnTo>
                <a:cubicBezTo>
                  <a:pt x="746634" y="308568"/>
                  <a:pt x="688130" y="436577"/>
                  <a:pt x="638946" y="566722"/>
                </a:cubicBezTo>
                <a:lnTo>
                  <a:pt x="670204" y="597980"/>
                </a:lnTo>
                <a:cubicBezTo>
                  <a:pt x="696026" y="528345"/>
                  <a:pt x="724760" y="459228"/>
                  <a:pt x="755435" y="391987"/>
                </a:cubicBezTo>
                <a:cubicBezTo>
                  <a:pt x="751941" y="389593"/>
                  <a:pt x="749611" y="385580"/>
                  <a:pt x="749611" y="381050"/>
                </a:cubicBezTo>
                <a:cubicBezTo>
                  <a:pt x="749611" y="373802"/>
                  <a:pt x="755500" y="367913"/>
                  <a:pt x="762748" y="367913"/>
                </a:cubicBezTo>
                <a:cubicBezTo>
                  <a:pt x="769997" y="367913"/>
                  <a:pt x="775886" y="373802"/>
                  <a:pt x="775886" y="381050"/>
                </a:cubicBezTo>
                <a:cubicBezTo>
                  <a:pt x="775886" y="388298"/>
                  <a:pt x="769997" y="394188"/>
                  <a:pt x="762748" y="394188"/>
                </a:cubicBezTo>
                <a:cubicBezTo>
                  <a:pt x="762360" y="394188"/>
                  <a:pt x="761972" y="394058"/>
                  <a:pt x="761584" y="394058"/>
                </a:cubicBezTo>
                <a:cubicBezTo>
                  <a:pt x="730131" y="462917"/>
                  <a:pt x="700815" y="533652"/>
                  <a:pt x="674475" y="604969"/>
                </a:cubicBezTo>
                <a:lnTo>
                  <a:pt x="672728" y="609693"/>
                </a:lnTo>
                <a:lnTo>
                  <a:pt x="631374" y="568340"/>
                </a:lnTo>
                <a:lnTo>
                  <a:pt x="631568" y="568340"/>
                </a:lnTo>
                <a:lnTo>
                  <a:pt x="632280" y="566398"/>
                </a:lnTo>
                <a:cubicBezTo>
                  <a:pt x="682241" y="433988"/>
                  <a:pt x="741845" y="303714"/>
                  <a:pt x="809538" y="179135"/>
                </a:cubicBezTo>
                <a:lnTo>
                  <a:pt x="811609" y="175317"/>
                </a:lnTo>
                <a:lnTo>
                  <a:pt x="850828" y="214535"/>
                </a:lnTo>
                <a:lnTo>
                  <a:pt x="850828" y="214535"/>
                </a:lnTo>
                <a:lnTo>
                  <a:pt x="850828" y="214536"/>
                </a:lnTo>
                <a:lnTo>
                  <a:pt x="849663" y="216670"/>
                </a:lnTo>
                <a:cubicBezTo>
                  <a:pt x="829406" y="254335"/>
                  <a:pt x="809668" y="292971"/>
                  <a:pt x="791030" y="331477"/>
                </a:cubicBezTo>
                <a:lnTo>
                  <a:pt x="820993" y="361441"/>
                </a:lnTo>
                <a:cubicBezTo>
                  <a:pt x="850310" y="300350"/>
                  <a:pt x="881827" y="239904"/>
                  <a:pt x="914832" y="181400"/>
                </a:cubicBezTo>
                <a:cubicBezTo>
                  <a:pt x="911855" y="179006"/>
                  <a:pt x="909914" y="175382"/>
                  <a:pt x="909914" y="171239"/>
                </a:cubicBezTo>
                <a:cubicBezTo>
                  <a:pt x="909914" y="163991"/>
                  <a:pt x="915803" y="158102"/>
                  <a:pt x="923051" y="158102"/>
                </a:cubicBezTo>
                <a:close/>
                <a:moveTo>
                  <a:pt x="1716863" y="158037"/>
                </a:moveTo>
                <a:cubicBezTo>
                  <a:pt x="1712398" y="158037"/>
                  <a:pt x="1708774" y="161661"/>
                  <a:pt x="1708774" y="166126"/>
                </a:cubicBezTo>
                <a:cubicBezTo>
                  <a:pt x="1708774" y="170593"/>
                  <a:pt x="1712398" y="174217"/>
                  <a:pt x="1716863" y="174217"/>
                </a:cubicBezTo>
                <a:cubicBezTo>
                  <a:pt x="1721329" y="174217"/>
                  <a:pt x="1724953" y="170593"/>
                  <a:pt x="1724953" y="166126"/>
                </a:cubicBezTo>
                <a:cubicBezTo>
                  <a:pt x="1724953" y="161661"/>
                  <a:pt x="1721329" y="158037"/>
                  <a:pt x="1716863" y="158037"/>
                </a:cubicBezTo>
                <a:close/>
                <a:moveTo>
                  <a:pt x="6083025" y="157908"/>
                </a:moveTo>
                <a:cubicBezTo>
                  <a:pt x="6090273" y="157908"/>
                  <a:pt x="6096162" y="163797"/>
                  <a:pt x="6096162" y="171045"/>
                </a:cubicBezTo>
                <a:lnTo>
                  <a:pt x="6092862" y="179653"/>
                </a:lnTo>
                <a:lnTo>
                  <a:pt x="6143664" y="269609"/>
                </a:lnTo>
                <a:lnTo>
                  <a:pt x="6144829" y="271744"/>
                </a:lnTo>
                <a:lnTo>
                  <a:pt x="6105676" y="310898"/>
                </a:lnTo>
                <a:lnTo>
                  <a:pt x="6103605" y="307079"/>
                </a:lnTo>
                <a:cubicBezTo>
                  <a:pt x="6095839" y="292648"/>
                  <a:pt x="6087814" y="278022"/>
                  <a:pt x="6079725" y="263525"/>
                </a:cubicBezTo>
                <a:lnTo>
                  <a:pt x="6050343" y="292907"/>
                </a:lnTo>
                <a:lnTo>
                  <a:pt x="6104381" y="395482"/>
                </a:lnTo>
                <a:cubicBezTo>
                  <a:pt x="6105676" y="395094"/>
                  <a:pt x="6106970" y="394835"/>
                  <a:pt x="6108394" y="394835"/>
                </a:cubicBezTo>
                <a:cubicBezTo>
                  <a:pt x="6116419" y="394835"/>
                  <a:pt x="6122955" y="401371"/>
                  <a:pt x="6122955" y="409396"/>
                </a:cubicBezTo>
                <a:cubicBezTo>
                  <a:pt x="6122955" y="417421"/>
                  <a:pt x="6116419" y="423957"/>
                  <a:pt x="6108394" y="423957"/>
                </a:cubicBezTo>
                <a:cubicBezTo>
                  <a:pt x="6100369" y="423957"/>
                  <a:pt x="6093833" y="417421"/>
                  <a:pt x="6093833" y="409396"/>
                </a:cubicBezTo>
                <a:cubicBezTo>
                  <a:pt x="6093833" y="405060"/>
                  <a:pt x="6095774" y="401242"/>
                  <a:pt x="6098751" y="398589"/>
                </a:cubicBezTo>
                <a:cubicBezTo>
                  <a:pt x="6081213" y="363577"/>
                  <a:pt x="6062639" y="328371"/>
                  <a:pt x="6043548" y="293877"/>
                </a:cubicBezTo>
                <a:lnTo>
                  <a:pt x="6042383" y="291742"/>
                </a:lnTo>
                <a:lnTo>
                  <a:pt x="6081278" y="252847"/>
                </a:lnTo>
                <a:lnTo>
                  <a:pt x="6083349" y="256601"/>
                </a:lnTo>
                <a:cubicBezTo>
                  <a:pt x="6091438" y="271032"/>
                  <a:pt x="6099463" y="285723"/>
                  <a:pt x="6107294" y="300155"/>
                </a:cubicBezTo>
                <a:lnTo>
                  <a:pt x="6136934" y="270515"/>
                </a:lnTo>
                <a:lnTo>
                  <a:pt x="6087620" y="183277"/>
                </a:lnTo>
                <a:cubicBezTo>
                  <a:pt x="6086196" y="183795"/>
                  <a:pt x="6084707" y="184118"/>
                  <a:pt x="6083090" y="184118"/>
                </a:cubicBezTo>
                <a:lnTo>
                  <a:pt x="6083025" y="184183"/>
                </a:lnTo>
                <a:cubicBezTo>
                  <a:pt x="6075777" y="184183"/>
                  <a:pt x="6069888" y="178294"/>
                  <a:pt x="6069888" y="171045"/>
                </a:cubicBezTo>
                <a:cubicBezTo>
                  <a:pt x="6069888" y="163797"/>
                  <a:pt x="6075777" y="157908"/>
                  <a:pt x="6083025" y="157908"/>
                </a:cubicBezTo>
                <a:close/>
                <a:moveTo>
                  <a:pt x="5968218" y="155319"/>
                </a:moveTo>
                <a:cubicBezTo>
                  <a:pt x="5963753" y="155319"/>
                  <a:pt x="5960128" y="158943"/>
                  <a:pt x="5960128" y="163409"/>
                </a:cubicBezTo>
                <a:cubicBezTo>
                  <a:pt x="5960128" y="167874"/>
                  <a:pt x="5963753" y="171498"/>
                  <a:pt x="5968218" y="171498"/>
                </a:cubicBezTo>
                <a:cubicBezTo>
                  <a:pt x="5972683" y="171498"/>
                  <a:pt x="5976307" y="167874"/>
                  <a:pt x="5976307" y="163409"/>
                </a:cubicBezTo>
                <a:cubicBezTo>
                  <a:pt x="5976307" y="158943"/>
                  <a:pt x="5972683" y="155319"/>
                  <a:pt x="5968218" y="155319"/>
                </a:cubicBezTo>
                <a:close/>
                <a:moveTo>
                  <a:pt x="1653182" y="155255"/>
                </a:moveTo>
                <a:cubicBezTo>
                  <a:pt x="1661207" y="155255"/>
                  <a:pt x="1667743" y="161790"/>
                  <a:pt x="1667743" y="169816"/>
                </a:cubicBezTo>
                <a:cubicBezTo>
                  <a:pt x="1667743" y="177840"/>
                  <a:pt x="1661207" y="184376"/>
                  <a:pt x="1653182" y="184376"/>
                </a:cubicBezTo>
                <a:cubicBezTo>
                  <a:pt x="1651111" y="184376"/>
                  <a:pt x="1649170" y="183989"/>
                  <a:pt x="1647423" y="183212"/>
                </a:cubicBezTo>
                <a:cubicBezTo>
                  <a:pt x="1623607" y="213887"/>
                  <a:pt x="1600244" y="245534"/>
                  <a:pt x="1577788" y="277439"/>
                </a:cubicBezTo>
                <a:cubicBezTo>
                  <a:pt x="1580441" y="279833"/>
                  <a:pt x="1582124" y="283264"/>
                  <a:pt x="1582124" y="287146"/>
                </a:cubicBezTo>
                <a:cubicBezTo>
                  <a:pt x="1582124" y="294394"/>
                  <a:pt x="1576234" y="300284"/>
                  <a:pt x="1568986" y="300284"/>
                </a:cubicBezTo>
                <a:cubicBezTo>
                  <a:pt x="1561738" y="300284"/>
                  <a:pt x="1555849" y="294394"/>
                  <a:pt x="1555849" y="287146"/>
                </a:cubicBezTo>
                <a:lnTo>
                  <a:pt x="1555784" y="287081"/>
                </a:lnTo>
                <a:cubicBezTo>
                  <a:pt x="1555784" y="279833"/>
                  <a:pt x="1561673" y="273944"/>
                  <a:pt x="1568921" y="273944"/>
                </a:cubicBezTo>
                <a:cubicBezTo>
                  <a:pt x="1570022" y="273944"/>
                  <a:pt x="1571057" y="274073"/>
                  <a:pt x="1572028" y="274333"/>
                </a:cubicBezTo>
                <a:cubicBezTo>
                  <a:pt x="1594614" y="242168"/>
                  <a:pt x="1618171" y="210263"/>
                  <a:pt x="1642245" y="179329"/>
                </a:cubicBezTo>
                <a:cubicBezTo>
                  <a:pt x="1640045" y="176740"/>
                  <a:pt x="1638621" y="173440"/>
                  <a:pt x="1638621" y="169816"/>
                </a:cubicBezTo>
                <a:cubicBezTo>
                  <a:pt x="1638621" y="161790"/>
                  <a:pt x="1645157" y="155255"/>
                  <a:pt x="1653182" y="155255"/>
                </a:cubicBezTo>
                <a:close/>
                <a:moveTo>
                  <a:pt x="711493" y="154219"/>
                </a:moveTo>
                <a:cubicBezTo>
                  <a:pt x="718741" y="154219"/>
                  <a:pt x="724631" y="160108"/>
                  <a:pt x="724631" y="167356"/>
                </a:cubicBezTo>
                <a:cubicBezTo>
                  <a:pt x="724631" y="174605"/>
                  <a:pt x="718741" y="180494"/>
                  <a:pt x="711493" y="180494"/>
                </a:cubicBezTo>
                <a:cubicBezTo>
                  <a:pt x="711105" y="180494"/>
                  <a:pt x="710717" y="180364"/>
                  <a:pt x="710328" y="180364"/>
                </a:cubicBezTo>
                <a:cubicBezTo>
                  <a:pt x="701721" y="196738"/>
                  <a:pt x="693178" y="213370"/>
                  <a:pt x="684895" y="229808"/>
                </a:cubicBezTo>
                <a:lnTo>
                  <a:pt x="719712" y="264690"/>
                </a:lnTo>
                <a:lnTo>
                  <a:pt x="719712" y="264690"/>
                </a:lnTo>
                <a:lnTo>
                  <a:pt x="718677" y="266762"/>
                </a:lnTo>
                <a:cubicBezTo>
                  <a:pt x="694990" y="314651"/>
                  <a:pt x="672210" y="363836"/>
                  <a:pt x="650983" y="412826"/>
                </a:cubicBezTo>
                <a:cubicBezTo>
                  <a:pt x="646129" y="424022"/>
                  <a:pt x="641405" y="435218"/>
                  <a:pt x="636681" y="446479"/>
                </a:cubicBezTo>
                <a:lnTo>
                  <a:pt x="634804" y="450944"/>
                </a:lnTo>
                <a:lnTo>
                  <a:pt x="594162" y="410302"/>
                </a:lnTo>
                <a:lnTo>
                  <a:pt x="595003" y="408296"/>
                </a:lnTo>
                <a:lnTo>
                  <a:pt x="654931" y="275951"/>
                </a:lnTo>
                <a:lnTo>
                  <a:pt x="624967" y="245987"/>
                </a:lnTo>
                <a:cubicBezTo>
                  <a:pt x="595909" y="305785"/>
                  <a:pt x="568470" y="367007"/>
                  <a:pt x="543295" y="428099"/>
                </a:cubicBezTo>
                <a:lnTo>
                  <a:pt x="578954" y="463758"/>
                </a:lnTo>
                <a:lnTo>
                  <a:pt x="578177" y="465764"/>
                </a:lnTo>
                <a:cubicBezTo>
                  <a:pt x="564587" y="499287"/>
                  <a:pt x="551514" y="533458"/>
                  <a:pt x="539088" y="567434"/>
                </a:cubicBezTo>
                <a:cubicBezTo>
                  <a:pt x="543230" y="570022"/>
                  <a:pt x="545948" y="574552"/>
                  <a:pt x="545948" y="579730"/>
                </a:cubicBezTo>
                <a:cubicBezTo>
                  <a:pt x="545948" y="587755"/>
                  <a:pt x="539412" y="594291"/>
                  <a:pt x="531387" y="594291"/>
                </a:cubicBezTo>
                <a:cubicBezTo>
                  <a:pt x="523362" y="594291"/>
                  <a:pt x="516826" y="587755"/>
                  <a:pt x="516826" y="579730"/>
                </a:cubicBezTo>
                <a:cubicBezTo>
                  <a:pt x="516826" y="571705"/>
                  <a:pt x="523362" y="565169"/>
                  <a:pt x="531387" y="565169"/>
                </a:cubicBezTo>
                <a:cubicBezTo>
                  <a:pt x="531970" y="565169"/>
                  <a:pt x="532487" y="565298"/>
                  <a:pt x="533005" y="565298"/>
                </a:cubicBezTo>
                <a:cubicBezTo>
                  <a:pt x="545172" y="531904"/>
                  <a:pt x="558115" y="498252"/>
                  <a:pt x="571382" y="465311"/>
                </a:cubicBezTo>
                <a:lnTo>
                  <a:pt x="535723" y="429652"/>
                </a:lnTo>
                <a:lnTo>
                  <a:pt x="536564" y="427646"/>
                </a:lnTo>
                <a:cubicBezTo>
                  <a:pt x="562645" y="364353"/>
                  <a:pt x="591056" y="300931"/>
                  <a:pt x="621214" y="239127"/>
                </a:cubicBezTo>
                <a:lnTo>
                  <a:pt x="623220" y="235050"/>
                </a:lnTo>
                <a:lnTo>
                  <a:pt x="662891" y="274721"/>
                </a:lnTo>
                <a:lnTo>
                  <a:pt x="662891" y="274721"/>
                </a:lnTo>
                <a:lnTo>
                  <a:pt x="662891" y="274721"/>
                </a:lnTo>
                <a:lnTo>
                  <a:pt x="661920" y="276792"/>
                </a:lnTo>
                <a:cubicBezTo>
                  <a:pt x="641017" y="320152"/>
                  <a:pt x="620825" y="364612"/>
                  <a:pt x="601928" y="408878"/>
                </a:cubicBezTo>
                <a:lnTo>
                  <a:pt x="632668" y="439619"/>
                </a:lnTo>
                <a:cubicBezTo>
                  <a:pt x="636746" y="429846"/>
                  <a:pt x="640887" y="420074"/>
                  <a:pt x="645094" y="410367"/>
                </a:cubicBezTo>
                <a:lnTo>
                  <a:pt x="711881" y="266114"/>
                </a:lnTo>
                <a:lnTo>
                  <a:pt x="676999" y="231232"/>
                </a:lnTo>
                <a:lnTo>
                  <a:pt x="678035" y="229161"/>
                </a:lnTo>
                <a:cubicBezTo>
                  <a:pt x="686513" y="212270"/>
                  <a:pt x="695314" y="195249"/>
                  <a:pt x="704115" y="178358"/>
                </a:cubicBezTo>
                <a:lnTo>
                  <a:pt x="704180" y="178294"/>
                </a:lnTo>
                <a:cubicBezTo>
                  <a:pt x="700685" y="175899"/>
                  <a:pt x="698356" y="171888"/>
                  <a:pt x="698356" y="167356"/>
                </a:cubicBezTo>
                <a:cubicBezTo>
                  <a:pt x="698356" y="160108"/>
                  <a:pt x="704245" y="154219"/>
                  <a:pt x="711493" y="154219"/>
                </a:cubicBezTo>
                <a:close/>
                <a:moveTo>
                  <a:pt x="1036823" y="153183"/>
                </a:moveTo>
                <a:cubicBezTo>
                  <a:pt x="1032357" y="153183"/>
                  <a:pt x="1028733" y="156807"/>
                  <a:pt x="1028733" y="161274"/>
                </a:cubicBezTo>
                <a:cubicBezTo>
                  <a:pt x="1028733" y="165738"/>
                  <a:pt x="1032357" y="169363"/>
                  <a:pt x="1036823" y="169363"/>
                </a:cubicBezTo>
                <a:cubicBezTo>
                  <a:pt x="1041288" y="169363"/>
                  <a:pt x="1044912" y="165738"/>
                  <a:pt x="1044912" y="161274"/>
                </a:cubicBezTo>
                <a:cubicBezTo>
                  <a:pt x="1044912" y="156807"/>
                  <a:pt x="1041288" y="153183"/>
                  <a:pt x="1036823" y="153183"/>
                </a:cubicBezTo>
                <a:close/>
                <a:moveTo>
                  <a:pt x="6292901" y="152083"/>
                </a:moveTo>
                <a:lnTo>
                  <a:pt x="6284812" y="160173"/>
                </a:lnTo>
                <a:lnTo>
                  <a:pt x="6292901" y="168262"/>
                </a:lnTo>
                <a:lnTo>
                  <a:pt x="6300991" y="160173"/>
                </a:lnTo>
                <a:close/>
                <a:moveTo>
                  <a:pt x="302032" y="150725"/>
                </a:moveTo>
                <a:cubicBezTo>
                  <a:pt x="297566" y="150725"/>
                  <a:pt x="293942" y="154349"/>
                  <a:pt x="293942" y="158814"/>
                </a:cubicBezTo>
                <a:cubicBezTo>
                  <a:pt x="293942" y="163280"/>
                  <a:pt x="297566" y="166904"/>
                  <a:pt x="302032" y="166904"/>
                </a:cubicBezTo>
                <a:cubicBezTo>
                  <a:pt x="306497" y="166904"/>
                  <a:pt x="310121" y="163280"/>
                  <a:pt x="310121" y="158814"/>
                </a:cubicBezTo>
                <a:cubicBezTo>
                  <a:pt x="310121" y="154349"/>
                  <a:pt x="306497" y="150725"/>
                  <a:pt x="302032" y="150725"/>
                </a:cubicBezTo>
                <a:close/>
                <a:moveTo>
                  <a:pt x="6019991" y="149948"/>
                </a:moveTo>
                <a:cubicBezTo>
                  <a:pt x="6015526" y="149948"/>
                  <a:pt x="6011902" y="153572"/>
                  <a:pt x="6011902" y="158037"/>
                </a:cubicBezTo>
                <a:cubicBezTo>
                  <a:pt x="6011902" y="162504"/>
                  <a:pt x="6015526" y="166128"/>
                  <a:pt x="6019991" y="166128"/>
                </a:cubicBezTo>
                <a:cubicBezTo>
                  <a:pt x="6024457" y="166128"/>
                  <a:pt x="6028081" y="162504"/>
                  <a:pt x="6028081" y="158037"/>
                </a:cubicBezTo>
                <a:cubicBezTo>
                  <a:pt x="6028081" y="153572"/>
                  <a:pt x="6024457" y="149948"/>
                  <a:pt x="6019991" y="149948"/>
                </a:cubicBezTo>
                <a:close/>
                <a:moveTo>
                  <a:pt x="984532" y="149365"/>
                </a:moveTo>
                <a:cubicBezTo>
                  <a:pt x="980066" y="149365"/>
                  <a:pt x="976442" y="152989"/>
                  <a:pt x="976442" y="157456"/>
                </a:cubicBezTo>
                <a:cubicBezTo>
                  <a:pt x="976442" y="161920"/>
                  <a:pt x="980066" y="165544"/>
                  <a:pt x="984532" y="165544"/>
                </a:cubicBezTo>
                <a:cubicBezTo>
                  <a:pt x="988997" y="165544"/>
                  <a:pt x="992621" y="161920"/>
                  <a:pt x="992621" y="157456"/>
                </a:cubicBezTo>
                <a:cubicBezTo>
                  <a:pt x="992621" y="152989"/>
                  <a:pt x="988997" y="149365"/>
                  <a:pt x="984532" y="149365"/>
                </a:cubicBezTo>
                <a:close/>
                <a:moveTo>
                  <a:pt x="5968153" y="148977"/>
                </a:moveTo>
                <a:cubicBezTo>
                  <a:pt x="5976178" y="148977"/>
                  <a:pt x="5982714" y="155514"/>
                  <a:pt x="5982714" y="163538"/>
                </a:cubicBezTo>
                <a:cubicBezTo>
                  <a:pt x="5982714" y="166840"/>
                  <a:pt x="5981550" y="169881"/>
                  <a:pt x="5979673" y="172340"/>
                </a:cubicBezTo>
                <a:cubicBezTo>
                  <a:pt x="5995722" y="198162"/>
                  <a:pt x="6011384" y="224632"/>
                  <a:pt x="6026657" y="251165"/>
                </a:cubicBezTo>
                <a:cubicBezTo>
                  <a:pt x="6027822" y="250841"/>
                  <a:pt x="6028986" y="250647"/>
                  <a:pt x="6030216" y="250647"/>
                </a:cubicBezTo>
                <a:cubicBezTo>
                  <a:pt x="6037464" y="250647"/>
                  <a:pt x="6043354" y="256537"/>
                  <a:pt x="6043354" y="263784"/>
                </a:cubicBezTo>
                <a:cubicBezTo>
                  <a:pt x="6043354" y="271032"/>
                  <a:pt x="6037464" y="276921"/>
                  <a:pt x="6030216" y="276921"/>
                </a:cubicBezTo>
                <a:cubicBezTo>
                  <a:pt x="6022968" y="276921"/>
                  <a:pt x="6017079" y="271032"/>
                  <a:pt x="6017079" y="263784"/>
                </a:cubicBezTo>
                <a:cubicBezTo>
                  <a:pt x="6017079" y="260031"/>
                  <a:pt x="6018632" y="256731"/>
                  <a:pt x="6021091" y="254335"/>
                </a:cubicBezTo>
                <a:cubicBezTo>
                  <a:pt x="6006012" y="228125"/>
                  <a:pt x="5990545" y="201980"/>
                  <a:pt x="5974689" y="176418"/>
                </a:cubicBezTo>
                <a:cubicBezTo>
                  <a:pt x="5972683" y="177388"/>
                  <a:pt x="5970548" y="177970"/>
                  <a:pt x="5968218" y="177970"/>
                </a:cubicBezTo>
                <a:lnTo>
                  <a:pt x="5968153" y="178099"/>
                </a:lnTo>
                <a:cubicBezTo>
                  <a:pt x="5960128" y="178099"/>
                  <a:pt x="5953592" y="171564"/>
                  <a:pt x="5953592" y="163538"/>
                </a:cubicBezTo>
                <a:cubicBezTo>
                  <a:pt x="5953592" y="155514"/>
                  <a:pt x="5960128" y="148977"/>
                  <a:pt x="5968153" y="148977"/>
                </a:cubicBezTo>
                <a:close/>
                <a:moveTo>
                  <a:pt x="6237892" y="148848"/>
                </a:moveTo>
                <a:cubicBezTo>
                  <a:pt x="6233427" y="148848"/>
                  <a:pt x="6229802" y="152473"/>
                  <a:pt x="6229802" y="156938"/>
                </a:cubicBezTo>
                <a:cubicBezTo>
                  <a:pt x="6229802" y="161403"/>
                  <a:pt x="6233427" y="165027"/>
                  <a:pt x="6237892" y="165027"/>
                </a:cubicBezTo>
                <a:cubicBezTo>
                  <a:pt x="6242357" y="165027"/>
                  <a:pt x="6245982" y="161403"/>
                  <a:pt x="6245982" y="156938"/>
                </a:cubicBezTo>
                <a:cubicBezTo>
                  <a:pt x="6245982" y="152473"/>
                  <a:pt x="6242357" y="148848"/>
                  <a:pt x="6237892" y="148848"/>
                </a:cubicBezTo>
                <a:close/>
                <a:moveTo>
                  <a:pt x="1036758" y="146648"/>
                </a:moveTo>
                <a:cubicBezTo>
                  <a:pt x="1044783" y="146648"/>
                  <a:pt x="1051319" y="153183"/>
                  <a:pt x="1051319" y="161208"/>
                </a:cubicBezTo>
                <a:cubicBezTo>
                  <a:pt x="1051319" y="169233"/>
                  <a:pt x="1044783" y="175769"/>
                  <a:pt x="1036758" y="175769"/>
                </a:cubicBezTo>
                <a:cubicBezTo>
                  <a:pt x="1035528" y="175769"/>
                  <a:pt x="1034299" y="175575"/>
                  <a:pt x="1033134" y="175252"/>
                </a:cubicBezTo>
                <a:cubicBezTo>
                  <a:pt x="1017084" y="202303"/>
                  <a:pt x="1001487" y="229872"/>
                  <a:pt x="986279" y="257506"/>
                </a:cubicBezTo>
                <a:cubicBezTo>
                  <a:pt x="988544" y="259901"/>
                  <a:pt x="989968" y="263072"/>
                  <a:pt x="989968" y="266631"/>
                </a:cubicBezTo>
                <a:cubicBezTo>
                  <a:pt x="989968" y="273880"/>
                  <a:pt x="984079" y="279769"/>
                  <a:pt x="976830" y="279769"/>
                </a:cubicBezTo>
                <a:cubicBezTo>
                  <a:pt x="969582" y="279769"/>
                  <a:pt x="963693" y="273880"/>
                  <a:pt x="963693" y="266631"/>
                </a:cubicBezTo>
                <a:cubicBezTo>
                  <a:pt x="963693" y="259383"/>
                  <a:pt x="969582" y="253494"/>
                  <a:pt x="976830" y="253494"/>
                </a:cubicBezTo>
                <a:cubicBezTo>
                  <a:pt x="978190" y="253494"/>
                  <a:pt x="979549" y="253753"/>
                  <a:pt x="980778" y="254141"/>
                </a:cubicBezTo>
                <a:cubicBezTo>
                  <a:pt x="995922" y="226702"/>
                  <a:pt x="1011454" y="199198"/>
                  <a:pt x="1027439" y="172275"/>
                </a:cubicBezTo>
                <a:lnTo>
                  <a:pt x="1027374" y="172275"/>
                </a:lnTo>
                <a:cubicBezTo>
                  <a:pt x="1024268" y="169557"/>
                  <a:pt x="1022197" y="165674"/>
                  <a:pt x="1022197" y="161208"/>
                </a:cubicBezTo>
                <a:cubicBezTo>
                  <a:pt x="1022197" y="153183"/>
                  <a:pt x="1028733" y="146648"/>
                  <a:pt x="1036758" y="146648"/>
                </a:cubicBezTo>
                <a:close/>
                <a:moveTo>
                  <a:pt x="5913791" y="146000"/>
                </a:moveTo>
                <a:cubicBezTo>
                  <a:pt x="5921039" y="146000"/>
                  <a:pt x="5926929" y="151889"/>
                  <a:pt x="5926929" y="159137"/>
                </a:cubicBezTo>
                <a:lnTo>
                  <a:pt x="5926929" y="159137"/>
                </a:lnTo>
                <a:lnTo>
                  <a:pt x="5926929" y="159137"/>
                </a:lnTo>
                <a:lnTo>
                  <a:pt x="5922528" y="168910"/>
                </a:lnTo>
                <a:lnTo>
                  <a:pt x="6054679" y="400336"/>
                </a:lnTo>
                <a:cubicBezTo>
                  <a:pt x="6056103" y="399753"/>
                  <a:pt x="6057721" y="399430"/>
                  <a:pt x="6059339" y="399430"/>
                </a:cubicBezTo>
                <a:cubicBezTo>
                  <a:pt x="6066587" y="399430"/>
                  <a:pt x="6072476" y="405319"/>
                  <a:pt x="6072476" y="412567"/>
                </a:cubicBezTo>
                <a:cubicBezTo>
                  <a:pt x="6072476" y="419815"/>
                  <a:pt x="6066587" y="425705"/>
                  <a:pt x="6059339" y="425705"/>
                </a:cubicBezTo>
                <a:cubicBezTo>
                  <a:pt x="6052090" y="425705"/>
                  <a:pt x="6046201" y="419815"/>
                  <a:pt x="6046201" y="412567"/>
                </a:cubicBezTo>
                <a:cubicBezTo>
                  <a:pt x="6046201" y="409331"/>
                  <a:pt x="6047431" y="406419"/>
                  <a:pt x="6049372" y="404089"/>
                </a:cubicBezTo>
                <a:cubicBezTo>
                  <a:pt x="6009118" y="324941"/>
                  <a:pt x="5964529" y="246958"/>
                  <a:pt x="5916768" y="171888"/>
                </a:cubicBezTo>
                <a:lnTo>
                  <a:pt x="5913776" y="172269"/>
                </a:lnTo>
                <a:lnTo>
                  <a:pt x="5913776" y="172269"/>
                </a:lnTo>
                <a:lnTo>
                  <a:pt x="5913731" y="172250"/>
                </a:lnTo>
                <a:lnTo>
                  <a:pt x="5904504" y="168425"/>
                </a:lnTo>
                <a:cubicBezTo>
                  <a:pt x="5902126" y="166046"/>
                  <a:pt x="5900654" y="162761"/>
                  <a:pt x="5900654" y="159137"/>
                </a:cubicBezTo>
                <a:lnTo>
                  <a:pt x="5900654" y="159137"/>
                </a:lnTo>
                <a:lnTo>
                  <a:pt x="5900654" y="159137"/>
                </a:lnTo>
                <a:cubicBezTo>
                  <a:pt x="5900654" y="151889"/>
                  <a:pt x="5906543" y="146000"/>
                  <a:pt x="5913791" y="146000"/>
                </a:cubicBezTo>
                <a:close/>
                <a:moveTo>
                  <a:pt x="6185471" y="145936"/>
                </a:moveTo>
                <a:cubicBezTo>
                  <a:pt x="6192719" y="145936"/>
                  <a:pt x="6198609" y="151824"/>
                  <a:pt x="6198609" y="159073"/>
                </a:cubicBezTo>
                <a:cubicBezTo>
                  <a:pt x="6198609" y="162955"/>
                  <a:pt x="6196991" y="166385"/>
                  <a:pt x="6194337" y="168780"/>
                </a:cubicBezTo>
                <a:cubicBezTo>
                  <a:pt x="6204563" y="186706"/>
                  <a:pt x="6214853" y="205215"/>
                  <a:pt x="6225078" y="224114"/>
                </a:cubicBezTo>
                <a:cubicBezTo>
                  <a:pt x="6226243" y="223789"/>
                  <a:pt x="6227408" y="223596"/>
                  <a:pt x="6228637" y="223596"/>
                </a:cubicBezTo>
                <a:cubicBezTo>
                  <a:pt x="6235886" y="223596"/>
                  <a:pt x="6241775" y="229484"/>
                  <a:pt x="6241775" y="236733"/>
                </a:cubicBezTo>
                <a:cubicBezTo>
                  <a:pt x="6241775" y="243980"/>
                  <a:pt x="6235886" y="249870"/>
                  <a:pt x="6228637" y="249870"/>
                </a:cubicBezTo>
                <a:cubicBezTo>
                  <a:pt x="6221389" y="249870"/>
                  <a:pt x="6215500" y="243980"/>
                  <a:pt x="6215500" y="236733"/>
                </a:cubicBezTo>
                <a:cubicBezTo>
                  <a:pt x="6215500" y="232980"/>
                  <a:pt x="6217053" y="229678"/>
                  <a:pt x="6219512" y="227284"/>
                </a:cubicBezTo>
                <a:cubicBezTo>
                  <a:pt x="6209287" y="208386"/>
                  <a:pt x="6198932" y="189814"/>
                  <a:pt x="6188707" y="171823"/>
                </a:cubicBezTo>
                <a:cubicBezTo>
                  <a:pt x="6187672" y="172080"/>
                  <a:pt x="6186636" y="172275"/>
                  <a:pt x="6185536" y="172275"/>
                </a:cubicBezTo>
                <a:lnTo>
                  <a:pt x="6185471" y="172210"/>
                </a:lnTo>
                <a:cubicBezTo>
                  <a:pt x="6178223" y="172210"/>
                  <a:pt x="6172334" y="166322"/>
                  <a:pt x="6172334" y="159073"/>
                </a:cubicBezTo>
                <a:cubicBezTo>
                  <a:pt x="6172334" y="151824"/>
                  <a:pt x="6178223" y="145936"/>
                  <a:pt x="6185471" y="145936"/>
                </a:cubicBezTo>
                <a:close/>
                <a:moveTo>
                  <a:pt x="6292901" y="145482"/>
                </a:moveTo>
                <a:cubicBezTo>
                  <a:pt x="6300926" y="145482"/>
                  <a:pt x="6307462" y="152018"/>
                  <a:pt x="6307462" y="160043"/>
                </a:cubicBezTo>
                <a:lnTo>
                  <a:pt x="6307462" y="160043"/>
                </a:lnTo>
                <a:lnTo>
                  <a:pt x="6307462" y="160044"/>
                </a:lnTo>
                <a:cubicBezTo>
                  <a:pt x="6307462" y="164444"/>
                  <a:pt x="6305521" y="168327"/>
                  <a:pt x="6302414" y="170980"/>
                </a:cubicBezTo>
                <a:cubicBezTo>
                  <a:pt x="6302544" y="171110"/>
                  <a:pt x="6302673" y="171239"/>
                  <a:pt x="6302738" y="171369"/>
                </a:cubicBezTo>
                <a:cubicBezTo>
                  <a:pt x="6319758" y="202562"/>
                  <a:pt x="6336779" y="234985"/>
                  <a:pt x="6353152" y="267602"/>
                </a:cubicBezTo>
                <a:lnTo>
                  <a:pt x="6354188" y="269673"/>
                </a:lnTo>
                <a:lnTo>
                  <a:pt x="6354188" y="269673"/>
                </a:lnTo>
                <a:lnTo>
                  <a:pt x="6354188" y="269674"/>
                </a:lnTo>
                <a:lnTo>
                  <a:pt x="6314581" y="309279"/>
                </a:lnTo>
                <a:lnTo>
                  <a:pt x="6312575" y="305267"/>
                </a:lnTo>
                <a:cubicBezTo>
                  <a:pt x="6300796" y="281451"/>
                  <a:pt x="6288630" y="257700"/>
                  <a:pt x="6276334" y="234402"/>
                </a:cubicBezTo>
                <a:lnTo>
                  <a:pt x="6246564" y="264172"/>
                </a:lnTo>
                <a:lnTo>
                  <a:pt x="6278081" y="325976"/>
                </a:lnTo>
                <a:cubicBezTo>
                  <a:pt x="6278146" y="325976"/>
                  <a:pt x="6278210" y="325976"/>
                  <a:pt x="6278275" y="325976"/>
                </a:cubicBezTo>
                <a:cubicBezTo>
                  <a:pt x="6285523" y="325976"/>
                  <a:pt x="6291412" y="331865"/>
                  <a:pt x="6291412" y="339114"/>
                </a:cubicBezTo>
                <a:cubicBezTo>
                  <a:pt x="6291412" y="346362"/>
                  <a:pt x="6285523" y="352251"/>
                  <a:pt x="6278275" y="352251"/>
                </a:cubicBezTo>
                <a:cubicBezTo>
                  <a:pt x="6271027" y="352251"/>
                  <a:pt x="6265138" y="346362"/>
                  <a:pt x="6265138" y="339114"/>
                </a:cubicBezTo>
                <a:cubicBezTo>
                  <a:pt x="6265138" y="334260"/>
                  <a:pt x="6267791" y="330053"/>
                  <a:pt x="6271739" y="327788"/>
                </a:cubicBezTo>
                <a:cubicBezTo>
                  <a:pt x="6261773" y="307726"/>
                  <a:pt x="6251224" y="287146"/>
                  <a:pt x="6239704" y="265143"/>
                </a:cubicBezTo>
                <a:lnTo>
                  <a:pt x="6238604" y="263007"/>
                </a:lnTo>
                <a:lnTo>
                  <a:pt x="6277887" y="223724"/>
                </a:lnTo>
                <a:lnTo>
                  <a:pt x="6279958" y="227607"/>
                </a:lnTo>
                <a:lnTo>
                  <a:pt x="6280023" y="227542"/>
                </a:lnTo>
                <a:cubicBezTo>
                  <a:pt x="6292319" y="250776"/>
                  <a:pt x="6304550" y="274527"/>
                  <a:pt x="6316393" y="298342"/>
                </a:cubicBezTo>
                <a:lnTo>
                  <a:pt x="6346292" y="268443"/>
                </a:lnTo>
                <a:lnTo>
                  <a:pt x="6296978" y="174476"/>
                </a:lnTo>
                <a:cubicBezTo>
                  <a:pt x="6296914" y="174281"/>
                  <a:pt x="6296849" y="174152"/>
                  <a:pt x="6296849" y="173958"/>
                </a:cubicBezTo>
                <a:cubicBezTo>
                  <a:pt x="6295619" y="174346"/>
                  <a:pt x="6294260" y="174604"/>
                  <a:pt x="6292901" y="174604"/>
                </a:cubicBezTo>
                <a:cubicBezTo>
                  <a:pt x="6284876" y="174604"/>
                  <a:pt x="6278340" y="168068"/>
                  <a:pt x="6278340" y="160044"/>
                </a:cubicBezTo>
                <a:lnTo>
                  <a:pt x="6278340" y="160043"/>
                </a:lnTo>
                <a:lnTo>
                  <a:pt x="6278340" y="160043"/>
                </a:lnTo>
                <a:cubicBezTo>
                  <a:pt x="6278340" y="152018"/>
                  <a:pt x="6284876" y="145482"/>
                  <a:pt x="6292901" y="145482"/>
                </a:cubicBezTo>
                <a:close/>
                <a:moveTo>
                  <a:pt x="406290" y="143541"/>
                </a:moveTo>
                <a:cubicBezTo>
                  <a:pt x="413539" y="143541"/>
                  <a:pt x="419428" y="149430"/>
                  <a:pt x="419428" y="156678"/>
                </a:cubicBezTo>
                <a:cubicBezTo>
                  <a:pt x="419428" y="163927"/>
                  <a:pt x="413539" y="169816"/>
                  <a:pt x="406290" y="169816"/>
                </a:cubicBezTo>
                <a:cubicBezTo>
                  <a:pt x="405320" y="169816"/>
                  <a:pt x="404349" y="169687"/>
                  <a:pt x="403443" y="169492"/>
                </a:cubicBezTo>
                <a:cubicBezTo>
                  <a:pt x="373091" y="233304"/>
                  <a:pt x="344421" y="298537"/>
                  <a:pt x="318017" y="363965"/>
                </a:cubicBezTo>
                <a:lnTo>
                  <a:pt x="318146" y="363901"/>
                </a:lnTo>
                <a:cubicBezTo>
                  <a:pt x="321382" y="366360"/>
                  <a:pt x="323518" y="370178"/>
                  <a:pt x="323518" y="374514"/>
                </a:cubicBezTo>
                <a:cubicBezTo>
                  <a:pt x="323518" y="381762"/>
                  <a:pt x="317629" y="387652"/>
                  <a:pt x="310380" y="387652"/>
                </a:cubicBezTo>
                <a:cubicBezTo>
                  <a:pt x="303132" y="387652"/>
                  <a:pt x="297243" y="381762"/>
                  <a:pt x="297243" y="374514"/>
                </a:cubicBezTo>
                <a:cubicBezTo>
                  <a:pt x="297243" y="367266"/>
                  <a:pt x="303132" y="361377"/>
                  <a:pt x="310380" y="361377"/>
                </a:cubicBezTo>
                <a:cubicBezTo>
                  <a:pt x="310963" y="361377"/>
                  <a:pt x="311545" y="361506"/>
                  <a:pt x="312128" y="361571"/>
                </a:cubicBezTo>
                <a:cubicBezTo>
                  <a:pt x="338532" y="295948"/>
                  <a:pt x="367331" y="230520"/>
                  <a:pt x="397748" y="166581"/>
                </a:cubicBezTo>
                <a:cubicBezTo>
                  <a:pt x="394965" y="164186"/>
                  <a:pt x="393153" y="160626"/>
                  <a:pt x="393153" y="156678"/>
                </a:cubicBezTo>
                <a:cubicBezTo>
                  <a:pt x="393153" y="149430"/>
                  <a:pt x="399042" y="143541"/>
                  <a:pt x="406290" y="143541"/>
                </a:cubicBezTo>
                <a:close/>
                <a:moveTo>
                  <a:pt x="6019991" y="143476"/>
                </a:moveTo>
                <a:cubicBezTo>
                  <a:pt x="6028016" y="143476"/>
                  <a:pt x="6034552" y="150013"/>
                  <a:pt x="6034552" y="158037"/>
                </a:cubicBezTo>
                <a:cubicBezTo>
                  <a:pt x="6034552" y="161726"/>
                  <a:pt x="6033129" y="165092"/>
                  <a:pt x="6030799" y="167680"/>
                </a:cubicBezTo>
                <a:cubicBezTo>
                  <a:pt x="6031381" y="167874"/>
                  <a:pt x="6031964" y="168262"/>
                  <a:pt x="6032352" y="168910"/>
                </a:cubicBezTo>
                <a:cubicBezTo>
                  <a:pt x="6041542" y="184054"/>
                  <a:pt x="6050796" y="199651"/>
                  <a:pt x="6060375" y="216217"/>
                </a:cubicBezTo>
                <a:cubicBezTo>
                  <a:pt x="6061086" y="216153"/>
                  <a:pt x="6061798" y="216023"/>
                  <a:pt x="6062575" y="216023"/>
                </a:cubicBezTo>
                <a:cubicBezTo>
                  <a:pt x="6069823" y="216023"/>
                  <a:pt x="6075712" y="221913"/>
                  <a:pt x="6075712" y="229162"/>
                </a:cubicBezTo>
                <a:cubicBezTo>
                  <a:pt x="6075712" y="236409"/>
                  <a:pt x="6069823" y="242299"/>
                  <a:pt x="6062575" y="242299"/>
                </a:cubicBezTo>
                <a:cubicBezTo>
                  <a:pt x="6055327" y="242299"/>
                  <a:pt x="6049438" y="236409"/>
                  <a:pt x="6049438" y="229162"/>
                </a:cubicBezTo>
                <a:cubicBezTo>
                  <a:pt x="6049438" y="224954"/>
                  <a:pt x="6051444" y="221265"/>
                  <a:pt x="6054485" y="218872"/>
                </a:cubicBezTo>
                <a:cubicBezTo>
                  <a:pt x="6045037" y="202627"/>
                  <a:pt x="6035912" y="187224"/>
                  <a:pt x="6026852" y="172275"/>
                </a:cubicBezTo>
                <a:cubicBezTo>
                  <a:pt x="6026592" y="171823"/>
                  <a:pt x="6026398" y="171435"/>
                  <a:pt x="6026398" y="170980"/>
                </a:cubicBezTo>
                <a:cubicBezTo>
                  <a:pt x="6024457" y="171951"/>
                  <a:pt x="6022321" y="172534"/>
                  <a:pt x="6019991" y="172534"/>
                </a:cubicBezTo>
                <a:lnTo>
                  <a:pt x="6019991" y="172598"/>
                </a:lnTo>
                <a:cubicBezTo>
                  <a:pt x="6011966" y="172598"/>
                  <a:pt x="6005430" y="166063"/>
                  <a:pt x="6005430" y="158037"/>
                </a:cubicBezTo>
                <a:cubicBezTo>
                  <a:pt x="6005430" y="150013"/>
                  <a:pt x="6011966" y="143476"/>
                  <a:pt x="6019991" y="143476"/>
                </a:cubicBezTo>
                <a:close/>
                <a:moveTo>
                  <a:pt x="984467" y="142829"/>
                </a:moveTo>
                <a:cubicBezTo>
                  <a:pt x="992492" y="142829"/>
                  <a:pt x="999028" y="149365"/>
                  <a:pt x="999028" y="157390"/>
                </a:cubicBezTo>
                <a:cubicBezTo>
                  <a:pt x="999028" y="165415"/>
                  <a:pt x="992492" y="171951"/>
                  <a:pt x="984467" y="171951"/>
                </a:cubicBezTo>
                <a:cubicBezTo>
                  <a:pt x="983367" y="171951"/>
                  <a:pt x="982267" y="171822"/>
                  <a:pt x="981231" y="171563"/>
                </a:cubicBezTo>
                <a:cubicBezTo>
                  <a:pt x="970553" y="189878"/>
                  <a:pt x="959810" y="208840"/>
                  <a:pt x="949132" y="228191"/>
                </a:cubicBezTo>
                <a:cubicBezTo>
                  <a:pt x="950685" y="230390"/>
                  <a:pt x="951656" y="233044"/>
                  <a:pt x="951656" y="235891"/>
                </a:cubicBezTo>
                <a:cubicBezTo>
                  <a:pt x="951656" y="243140"/>
                  <a:pt x="945767" y="249029"/>
                  <a:pt x="938518" y="249029"/>
                </a:cubicBezTo>
                <a:cubicBezTo>
                  <a:pt x="931270" y="249029"/>
                  <a:pt x="925381" y="243140"/>
                  <a:pt x="925381" y="235891"/>
                </a:cubicBezTo>
                <a:cubicBezTo>
                  <a:pt x="925381" y="228643"/>
                  <a:pt x="931270" y="222754"/>
                  <a:pt x="938518" y="222754"/>
                </a:cubicBezTo>
                <a:lnTo>
                  <a:pt x="938518" y="222689"/>
                </a:lnTo>
                <a:cubicBezTo>
                  <a:pt x="940525" y="222689"/>
                  <a:pt x="942401" y="223207"/>
                  <a:pt x="944084" y="223983"/>
                </a:cubicBezTo>
                <a:cubicBezTo>
                  <a:pt x="954503" y="205086"/>
                  <a:pt x="964987" y="186577"/>
                  <a:pt x="975407" y="168716"/>
                </a:cubicBezTo>
                <a:cubicBezTo>
                  <a:pt x="972106" y="166062"/>
                  <a:pt x="969906" y="161985"/>
                  <a:pt x="969906" y="157390"/>
                </a:cubicBezTo>
                <a:cubicBezTo>
                  <a:pt x="969906" y="149365"/>
                  <a:pt x="976442" y="142829"/>
                  <a:pt x="984467" y="142829"/>
                </a:cubicBezTo>
                <a:close/>
                <a:moveTo>
                  <a:pt x="6237827" y="142377"/>
                </a:moveTo>
                <a:cubicBezTo>
                  <a:pt x="6245852" y="142377"/>
                  <a:pt x="6252388" y="148912"/>
                  <a:pt x="6252388" y="156938"/>
                </a:cubicBezTo>
                <a:cubicBezTo>
                  <a:pt x="6252388" y="161339"/>
                  <a:pt x="6250447" y="165221"/>
                  <a:pt x="6247405" y="167874"/>
                </a:cubicBezTo>
                <a:cubicBezTo>
                  <a:pt x="6251094" y="174476"/>
                  <a:pt x="6254653" y="181013"/>
                  <a:pt x="6258277" y="187613"/>
                </a:cubicBezTo>
                <a:cubicBezTo>
                  <a:pt x="6259442" y="187226"/>
                  <a:pt x="6260737" y="186966"/>
                  <a:pt x="6262096" y="186966"/>
                </a:cubicBezTo>
                <a:cubicBezTo>
                  <a:pt x="6269344" y="186966"/>
                  <a:pt x="6275233" y="192855"/>
                  <a:pt x="6275233" y="200103"/>
                </a:cubicBezTo>
                <a:cubicBezTo>
                  <a:pt x="6275233" y="207351"/>
                  <a:pt x="6269344" y="213241"/>
                  <a:pt x="6262096" y="213241"/>
                </a:cubicBezTo>
                <a:cubicBezTo>
                  <a:pt x="6254848" y="213241"/>
                  <a:pt x="6248958" y="207351"/>
                  <a:pt x="6248958" y="200103"/>
                </a:cubicBezTo>
                <a:cubicBezTo>
                  <a:pt x="6248958" y="196545"/>
                  <a:pt x="6250382" y="193308"/>
                  <a:pt x="6252712" y="190913"/>
                </a:cubicBezTo>
                <a:cubicBezTo>
                  <a:pt x="6249088" y="184248"/>
                  <a:pt x="6245399" y="177582"/>
                  <a:pt x="6241710" y="170917"/>
                </a:cubicBezTo>
                <a:cubicBezTo>
                  <a:pt x="6240480" y="171240"/>
                  <a:pt x="6239251" y="171498"/>
                  <a:pt x="6237892" y="171498"/>
                </a:cubicBezTo>
                <a:lnTo>
                  <a:pt x="6237827" y="171498"/>
                </a:lnTo>
                <a:cubicBezTo>
                  <a:pt x="6229802" y="171498"/>
                  <a:pt x="6223266" y="164962"/>
                  <a:pt x="6223266" y="156938"/>
                </a:cubicBezTo>
                <a:cubicBezTo>
                  <a:pt x="6223266" y="148912"/>
                  <a:pt x="6229802" y="142377"/>
                  <a:pt x="6237827" y="142377"/>
                </a:cubicBezTo>
                <a:close/>
                <a:moveTo>
                  <a:pt x="6127874" y="142375"/>
                </a:moveTo>
                <a:cubicBezTo>
                  <a:pt x="6123409" y="142375"/>
                  <a:pt x="6119784" y="145999"/>
                  <a:pt x="6119784" y="150466"/>
                </a:cubicBezTo>
                <a:cubicBezTo>
                  <a:pt x="6119784" y="154930"/>
                  <a:pt x="6123409" y="158555"/>
                  <a:pt x="6127874" y="158555"/>
                </a:cubicBezTo>
                <a:cubicBezTo>
                  <a:pt x="6132339" y="158555"/>
                  <a:pt x="6135964" y="154930"/>
                  <a:pt x="6135964" y="150466"/>
                </a:cubicBezTo>
                <a:cubicBezTo>
                  <a:pt x="6135964" y="145999"/>
                  <a:pt x="6132339" y="142375"/>
                  <a:pt x="6127874" y="142375"/>
                </a:cubicBezTo>
                <a:close/>
                <a:moveTo>
                  <a:pt x="669556" y="141859"/>
                </a:moveTo>
                <a:cubicBezTo>
                  <a:pt x="665091" y="141859"/>
                  <a:pt x="661467" y="145482"/>
                  <a:pt x="661467" y="149948"/>
                </a:cubicBezTo>
                <a:cubicBezTo>
                  <a:pt x="661467" y="154413"/>
                  <a:pt x="665091" y="158037"/>
                  <a:pt x="669556" y="158037"/>
                </a:cubicBezTo>
                <a:cubicBezTo>
                  <a:pt x="674022" y="158037"/>
                  <a:pt x="677646" y="154413"/>
                  <a:pt x="677646" y="149948"/>
                </a:cubicBezTo>
                <a:cubicBezTo>
                  <a:pt x="677646" y="145482"/>
                  <a:pt x="674022" y="141859"/>
                  <a:pt x="669556" y="141859"/>
                </a:cubicBezTo>
                <a:close/>
                <a:moveTo>
                  <a:pt x="358400" y="141859"/>
                </a:moveTo>
                <a:cubicBezTo>
                  <a:pt x="353934" y="141859"/>
                  <a:pt x="350310" y="145482"/>
                  <a:pt x="350310" y="149948"/>
                </a:cubicBezTo>
                <a:cubicBezTo>
                  <a:pt x="350310" y="154413"/>
                  <a:pt x="353934" y="158037"/>
                  <a:pt x="358400" y="158037"/>
                </a:cubicBezTo>
                <a:cubicBezTo>
                  <a:pt x="362865" y="158037"/>
                  <a:pt x="366489" y="154413"/>
                  <a:pt x="366489" y="149948"/>
                </a:cubicBezTo>
                <a:cubicBezTo>
                  <a:pt x="366489" y="145482"/>
                  <a:pt x="362865" y="141859"/>
                  <a:pt x="358400" y="141859"/>
                </a:cubicBezTo>
                <a:close/>
                <a:moveTo>
                  <a:pt x="617265" y="141276"/>
                </a:moveTo>
                <a:lnTo>
                  <a:pt x="609176" y="149365"/>
                </a:lnTo>
                <a:lnTo>
                  <a:pt x="617265" y="157455"/>
                </a:lnTo>
                <a:lnTo>
                  <a:pt x="625355" y="149365"/>
                </a:lnTo>
                <a:close/>
                <a:moveTo>
                  <a:pt x="510937" y="139269"/>
                </a:moveTo>
                <a:cubicBezTo>
                  <a:pt x="518185" y="139269"/>
                  <a:pt x="524074" y="145159"/>
                  <a:pt x="524074" y="152406"/>
                </a:cubicBezTo>
                <a:cubicBezTo>
                  <a:pt x="524074" y="159655"/>
                  <a:pt x="518185" y="165544"/>
                  <a:pt x="510937" y="165544"/>
                </a:cubicBezTo>
                <a:cubicBezTo>
                  <a:pt x="510290" y="165544"/>
                  <a:pt x="509643" y="165414"/>
                  <a:pt x="508995" y="165351"/>
                </a:cubicBezTo>
                <a:cubicBezTo>
                  <a:pt x="497346" y="188971"/>
                  <a:pt x="485633" y="213369"/>
                  <a:pt x="474113" y="238285"/>
                </a:cubicBezTo>
                <a:cubicBezTo>
                  <a:pt x="478449" y="240810"/>
                  <a:pt x="481361" y="245404"/>
                  <a:pt x="481361" y="250775"/>
                </a:cubicBezTo>
                <a:cubicBezTo>
                  <a:pt x="481361" y="258800"/>
                  <a:pt x="474825" y="265337"/>
                  <a:pt x="466800" y="265337"/>
                </a:cubicBezTo>
                <a:cubicBezTo>
                  <a:pt x="458775" y="265337"/>
                  <a:pt x="452239" y="258800"/>
                  <a:pt x="452239" y="250775"/>
                </a:cubicBezTo>
                <a:cubicBezTo>
                  <a:pt x="452239" y="242752"/>
                  <a:pt x="458775" y="236215"/>
                  <a:pt x="466800" y="236215"/>
                </a:cubicBezTo>
                <a:cubicBezTo>
                  <a:pt x="467124" y="236215"/>
                  <a:pt x="467512" y="236344"/>
                  <a:pt x="467836" y="236344"/>
                </a:cubicBezTo>
                <a:cubicBezTo>
                  <a:pt x="479420" y="211234"/>
                  <a:pt x="491263" y="186641"/>
                  <a:pt x="502977" y="162826"/>
                </a:cubicBezTo>
                <a:lnTo>
                  <a:pt x="503041" y="162891"/>
                </a:lnTo>
                <a:cubicBezTo>
                  <a:pt x="499870" y="160497"/>
                  <a:pt x="497799" y="156678"/>
                  <a:pt x="497799" y="152406"/>
                </a:cubicBezTo>
                <a:cubicBezTo>
                  <a:pt x="497799" y="145159"/>
                  <a:pt x="503689" y="139269"/>
                  <a:pt x="510937" y="139269"/>
                </a:cubicBezTo>
                <a:close/>
                <a:moveTo>
                  <a:pt x="2041869" y="137847"/>
                </a:moveTo>
                <a:cubicBezTo>
                  <a:pt x="2049118" y="137847"/>
                  <a:pt x="2055007" y="143735"/>
                  <a:pt x="2055007" y="150984"/>
                </a:cubicBezTo>
                <a:cubicBezTo>
                  <a:pt x="2055007" y="158233"/>
                  <a:pt x="2049118" y="164121"/>
                  <a:pt x="2041869" y="164121"/>
                </a:cubicBezTo>
                <a:cubicBezTo>
                  <a:pt x="2039604" y="164121"/>
                  <a:pt x="2037533" y="163538"/>
                  <a:pt x="2035656" y="162504"/>
                </a:cubicBezTo>
                <a:cubicBezTo>
                  <a:pt x="1989255" y="209358"/>
                  <a:pt x="1944600" y="258801"/>
                  <a:pt x="1902794" y="309799"/>
                </a:cubicBezTo>
                <a:cubicBezTo>
                  <a:pt x="1904282" y="312063"/>
                  <a:pt x="1905123" y="314782"/>
                  <a:pt x="1905123" y="317628"/>
                </a:cubicBezTo>
                <a:cubicBezTo>
                  <a:pt x="1905123" y="325653"/>
                  <a:pt x="1898587" y="332190"/>
                  <a:pt x="1890562" y="332190"/>
                </a:cubicBezTo>
                <a:cubicBezTo>
                  <a:pt x="1882537" y="332190"/>
                  <a:pt x="1876001" y="325653"/>
                  <a:pt x="1876001" y="317628"/>
                </a:cubicBezTo>
                <a:cubicBezTo>
                  <a:pt x="1876001" y="309604"/>
                  <a:pt x="1882537" y="303067"/>
                  <a:pt x="1890562" y="303067"/>
                </a:cubicBezTo>
                <a:cubicBezTo>
                  <a:pt x="1893345" y="303067"/>
                  <a:pt x="1895934" y="303908"/>
                  <a:pt x="1898134" y="305267"/>
                </a:cubicBezTo>
                <a:lnTo>
                  <a:pt x="1898199" y="305267"/>
                </a:lnTo>
                <a:cubicBezTo>
                  <a:pt x="1939941" y="254336"/>
                  <a:pt x="1984530" y="204958"/>
                  <a:pt x="2030867" y="158167"/>
                </a:cubicBezTo>
                <a:cubicBezTo>
                  <a:pt x="2029508" y="156096"/>
                  <a:pt x="2028732" y="153637"/>
                  <a:pt x="2028732" y="150984"/>
                </a:cubicBezTo>
                <a:cubicBezTo>
                  <a:pt x="2028732" y="143735"/>
                  <a:pt x="2034621" y="137847"/>
                  <a:pt x="2041869" y="137847"/>
                </a:cubicBezTo>
                <a:close/>
                <a:moveTo>
                  <a:pt x="6127809" y="135840"/>
                </a:moveTo>
                <a:cubicBezTo>
                  <a:pt x="6135834" y="135840"/>
                  <a:pt x="6142370" y="142375"/>
                  <a:pt x="6142370" y="150401"/>
                </a:cubicBezTo>
                <a:cubicBezTo>
                  <a:pt x="6142370" y="155125"/>
                  <a:pt x="6140105" y="159267"/>
                  <a:pt x="6136611" y="161920"/>
                </a:cubicBezTo>
                <a:cubicBezTo>
                  <a:pt x="6171493" y="221395"/>
                  <a:pt x="6204628" y="282810"/>
                  <a:pt x="6235238" y="344550"/>
                </a:cubicBezTo>
                <a:cubicBezTo>
                  <a:pt x="6236468" y="344226"/>
                  <a:pt x="6237633" y="344032"/>
                  <a:pt x="6238927" y="344032"/>
                </a:cubicBezTo>
                <a:cubicBezTo>
                  <a:pt x="6246952" y="344032"/>
                  <a:pt x="6253488" y="350568"/>
                  <a:pt x="6253488" y="358593"/>
                </a:cubicBezTo>
                <a:cubicBezTo>
                  <a:pt x="6253488" y="366618"/>
                  <a:pt x="6246952" y="373154"/>
                  <a:pt x="6238927" y="373154"/>
                </a:cubicBezTo>
                <a:cubicBezTo>
                  <a:pt x="6230903" y="373154"/>
                  <a:pt x="6224366" y="366618"/>
                  <a:pt x="6224366" y="358593"/>
                </a:cubicBezTo>
                <a:cubicBezTo>
                  <a:pt x="6224366" y="354192"/>
                  <a:pt x="6226437" y="350245"/>
                  <a:pt x="6229543" y="347591"/>
                </a:cubicBezTo>
                <a:cubicBezTo>
                  <a:pt x="6198933" y="285787"/>
                  <a:pt x="6165733" y="224306"/>
                  <a:pt x="6130786" y="164703"/>
                </a:cubicBezTo>
                <a:cubicBezTo>
                  <a:pt x="6129880" y="164897"/>
                  <a:pt x="6128844" y="165026"/>
                  <a:pt x="6127874" y="165026"/>
                </a:cubicBezTo>
                <a:lnTo>
                  <a:pt x="6127809" y="164961"/>
                </a:lnTo>
                <a:cubicBezTo>
                  <a:pt x="6119784" y="164961"/>
                  <a:pt x="6113248" y="158425"/>
                  <a:pt x="6113248" y="150401"/>
                </a:cubicBezTo>
                <a:cubicBezTo>
                  <a:pt x="6113248" y="142375"/>
                  <a:pt x="6119784" y="135840"/>
                  <a:pt x="6127809" y="135840"/>
                </a:cubicBezTo>
                <a:close/>
                <a:moveTo>
                  <a:pt x="669492" y="135322"/>
                </a:moveTo>
                <a:cubicBezTo>
                  <a:pt x="677517" y="135322"/>
                  <a:pt x="684053" y="141859"/>
                  <a:pt x="684053" y="149883"/>
                </a:cubicBezTo>
                <a:cubicBezTo>
                  <a:pt x="684053" y="157908"/>
                  <a:pt x="677517" y="164444"/>
                  <a:pt x="669492" y="164444"/>
                </a:cubicBezTo>
                <a:cubicBezTo>
                  <a:pt x="668392" y="164444"/>
                  <a:pt x="667291" y="164315"/>
                  <a:pt x="666256" y="164056"/>
                </a:cubicBezTo>
                <a:cubicBezTo>
                  <a:pt x="660367" y="175381"/>
                  <a:pt x="654413" y="186966"/>
                  <a:pt x="648524" y="198615"/>
                </a:cubicBezTo>
                <a:cubicBezTo>
                  <a:pt x="650918" y="201009"/>
                  <a:pt x="652342" y="204245"/>
                  <a:pt x="652342" y="207869"/>
                </a:cubicBezTo>
                <a:cubicBezTo>
                  <a:pt x="652342" y="215117"/>
                  <a:pt x="646453" y="221007"/>
                  <a:pt x="639204" y="221007"/>
                </a:cubicBezTo>
                <a:cubicBezTo>
                  <a:pt x="631956" y="221007"/>
                  <a:pt x="626067" y="215117"/>
                  <a:pt x="626067" y="207869"/>
                </a:cubicBezTo>
                <a:cubicBezTo>
                  <a:pt x="626067" y="200622"/>
                  <a:pt x="631956" y="194732"/>
                  <a:pt x="639204" y="194732"/>
                </a:cubicBezTo>
                <a:lnTo>
                  <a:pt x="639204" y="194667"/>
                </a:lnTo>
                <a:cubicBezTo>
                  <a:pt x="640499" y="194667"/>
                  <a:pt x="641728" y="194926"/>
                  <a:pt x="642958" y="195314"/>
                </a:cubicBezTo>
                <a:cubicBezTo>
                  <a:pt x="648782" y="183795"/>
                  <a:pt x="654607" y="172340"/>
                  <a:pt x="660431" y="161209"/>
                </a:cubicBezTo>
                <a:cubicBezTo>
                  <a:pt x="657131" y="158490"/>
                  <a:pt x="654931" y="154478"/>
                  <a:pt x="654931" y="149883"/>
                </a:cubicBezTo>
                <a:cubicBezTo>
                  <a:pt x="654931" y="141859"/>
                  <a:pt x="661467" y="135322"/>
                  <a:pt x="669492" y="135322"/>
                </a:cubicBezTo>
                <a:close/>
                <a:moveTo>
                  <a:pt x="358400" y="135322"/>
                </a:moveTo>
                <a:cubicBezTo>
                  <a:pt x="366425" y="135322"/>
                  <a:pt x="372961" y="141858"/>
                  <a:pt x="372961" y="149883"/>
                </a:cubicBezTo>
                <a:cubicBezTo>
                  <a:pt x="372961" y="157908"/>
                  <a:pt x="366425" y="164444"/>
                  <a:pt x="358400" y="164444"/>
                </a:cubicBezTo>
                <a:cubicBezTo>
                  <a:pt x="356976" y="164444"/>
                  <a:pt x="355682" y="164186"/>
                  <a:pt x="354452" y="163862"/>
                </a:cubicBezTo>
                <a:lnTo>
                  <a:pt x="354387" y="163862"/>
                </a:lnTo>
                <a:cubicBezTo>
                  <a:pt x="335490" y="204116"/>
                  <a:pt x="316399" y="246893"/>
                  <a:pt x="297631" y="291224"/>
                </a:cubicBezTo>
                <a:lnTo>
                  <a:pt x="295754" y="295625"/>
                </a:lnTo>
                <a:lnTo>
                  <a:pt x="255177" y="255047"/>
                </a:lnTo>
                <a:lnTo>
                  <a:pt x="255177" y="255047"/>
                </a:lnTo>
                <a:lnTo>
                  <a:pt x="255177" y="255047"/>
                </a:lnTo>
                <a:lnTo>
                  <a:pt x="256018" y="253041"/>
                </a:lnTo>
                <a:lnTo>
                  <a:pt x="292907" y="170139"/>
                </a:lnTo>
                <a:lnTo>
                  <a:pt x="287341" y="158814"/>
                </a:lnTo>
                <a:cubicBezTo>
                  <a:pt x="287341" y="150789"/>
                  <a:pt x="293877" y="144253"/>
                  <a:pt x="301902" y="144253"/>
                </a:cubicBezTo>
                <a:cubicBezTo>
                  <a:pt x="309927" y="144253"/>
                  <a:pt x="316464" y="150789"/>
                  <a:pt x="316464" y="158814"/>
                </a:cubicBezTo>
                <a:cubicBezTo>
                  <a:pt x="316464" y="166839"/>
                  <a:pt x="309927" y="173375"/>
                  <a:pt x="301902" y="173375"/>
                </a:cubicBezTo>
                <a:cubicBezTo>
                  <a:pt x="300802" y="173375"/>
                  <a:pt x="299767" y="173246"/>
                  <a:pt x="298731" y="172987"/>
                </a:cubicBezTo>
                <a:lnTo>
                  <a:pt x="262878" y="253624"/>
                </a:lnTo>
                <a:lnTo>
                  <a:pt x="293554" y="284299"/>
                </a:lnTo>
                <a:cubicBezTo>
                  <a:pt x="311804" y="241328"/>
                  <a:pt x="330378" y="199844"/>
                  <a:pt x="348757" y="160756"/>
                </a:cubicBezTo>
                <a:cubicBezTo>
                  <a:pt x="345780" y="158037"/>
                  <a:pt x="343839" y="154219"/>
                  <a:pt x="343839" y="149883"/>
                </a:cubicBezTo>
                <a:cubicBezTo>
                  <a:pt x="343839" y="141858"/>
                  <a:pt x="350375" y="135322"/>
                  <a:pt x="358400" y="135322"/>
                </a:cubicBezTo>
                <a:close/>
                <a:moveTo>
                  <a:pt x="5850175" y="135257"/>
                </a:moveTo>
                <a:cubicBezTo>
                  <a:pt x="5857423" y="135257"/>
                  <a:pt x="5863313" y="141146"/>
                  <a:pt x="5863313" y="148394"/>
                </a:cubicBezTo>
                <a:lnTo>
                  <a:pt x="5863313" y="148394"/>
                </a:lnTo>
                <a:lnTo>
                  <a:pt x="5859624" y="157455"/>
                </a:lnTo>
                <a:lnTo>
                  <a:pt x="5942008" y="290641"/>
                </a:lnTo>
                <a:lnTo>
                  <a:pt x="5943238" y="292777"/>
                </a:lnTo>
                <a:lnTo>
                  <a:pt x="5943238" y="292777"/>
                </a:lnTo>
                <a:lnTo>
                  <a:pt x="5909197" y="326818"/>
                </a:lnTo>
                <a:cubicBezTo>
                  <a:pt x="5922464" y="350051"/>
                  <a:pt x="5935536" y="373802"/>
                  <a:pt x="5948156" y="397488"/>
                </a:cubicBezTo>
                <a:cubicBezTo>
                  <a:pt x="5948868" y="397359"/>
                  <a:pt x="5949644" y="397229"/>
                  <a:pt x="5950421" y="397229"/>
                </a:cubicBezTo>
                <a:cubicBezTo>
                  <a:pt x="5957670" y="397229"/>
                  <a:pt x="5963559" y="403118"/>
                  <a:pt x="5963559" y="410367"/>
                </a:cubicBezTo>
                <a:cubicBezTo>
                  <a:pt x="5963559" y="417615"/>
                  <a:pt x="5957670" y="423504"/>
                  <a:pt x="5950421" y="423504"/>
                </a:cubicBezTo>
                <a:cubicBezTo>
                  <a:pt x="5943173" y="423504"/>
                  <a:pt x="5937284" y="417615"/>
                  <a:pt x="5937284" y="410367"/>
                </a:cubicBezTo>
                <a:cubicBezTo>
                  <a:pt x="5937284" y="406225"/>
                  <a:pt x="5939225" y="402536"/>
                  <a:pt x="5942267" y="400142"/>
                </a:cubicBezTo>
                <a:cubicBezTo>
                  <a:pt x="5929324" y="375873"/>
                  <a:pt x="5915927" y="351604"/>
                  <a:pt x="5902337" y="327853"/>
                </a:cubicBezTo>
                <a:lnTo>
                  <a:pt x="5901107" y="325718"/>
                </a:lnTo>
                <a:lnTo>
                  <a:pt x="5935148" y="291677"/>
                </a:lnTo>
                <a:lnTo>
                  <a:pt x="5854123" y="160756"/>
                </a:lnTo>
                <a:lnTo>
                  <a:pt x="5850111" y="161468"/>
                </a:lnTo>
                <a:lnTo>
                  <a:pt x="5850114" y="161471"/>
                </a:lnTo>
                <a:lnTo>
                  <a:pt x="5850175" y="161532"/>
                </a:lnTo>
                <a:lnTo>
                  <a:pt x="5850174" y="161532"/>
                </a:lnTo>
                <a:lnTo>
                  <a:pt x="5850174" y="161532"/>
                </a:lnTo>
                <a:lnTo>
                  <a:pt x="5850174" y="161532"/>
                </a:lnTo>
                <a:lnTo>
                  <a:pt x="5850175" y="161533"/>
                </a:lnTo>
                <a:cubicBezTo>
                  <a:pt x="5842927" y="161533"/>
                  <a:pt x="5837038" y="155643"/>
                  <a:pt x="5837038" y="148394"/>
                </a:cubicBezTo>
                <a:lnTo>
                  <a:pt x="5837038" y="148394"/>
                </a:lnTo>
                <a:cubicBezTo>
                  <a:pt x="5837038" y="141146"/>
                  <a:pt x="5842927" y="135257"/>
                  <a:pt x="5850175" y="135257"/>
                </a:cubicBezTo>
                <a:close/>
                <a:moveTo>
                  <a:pt x="617265" y="134869"/>
                </a:moveTo>
                <a:cubicBezTo>
                  <a:pt x="625290" y="134869"/>
                  <a:pt x="631827" y="141405"/>
                  <a:pt x="631827" y="149430"/>
                </a:cubicBezTo>
                <a:lnTo>
                  <a:pt x="631827" y="149430"/>
                </a:lnTo>
                <a:cubicBezTo>
                  <a:pt x="631827" y="157456"/>
                  <a:pt x="625290" y="163991"/>
                  <a:pt x="617265" y="163991"/>
                </a:cubicBezTo>
                <a:cubicBezTo>
                  <a:pt x="616230" y="163991"/>
                  <a:pt x="615195" y="163797"/>
                  <a:pt x="614159" y="163603"/>
                </a:cubicBezTo>
                <a:cubicBezTo>
                  <a:pt x="602381" y="186642"/>
                  <a:pt x="590343" y="210781"/>
                  <a:pt x="578436" y="235568"/>
                </a:cubicBezTo>
                <a:lnTo>
                  <a:pt x="576429" y="239710"/>
                </a:lnTo>
                <a:lnTo>
                  <a:pt x="541482" y="204764"/>
                </a:lnTo>
                <a:cubicBezTo>
                  <a:pt x="531581" y="225148"/>
                  <a:pt x="521744" y="245987"/>
                  <a:pt x="512166" y="266696"/>
                </a:cubicBezTo>
                <a:cubicBezTo>
                  <a:pt x="515661" y="269350"/>
                  <a:pt x="517990" y="273556"/>
                  <a:pt x="517990" y="278281"/>
                </a:cubicBezTo>
                <a:cubicBezTo>
                  <a:pt x="517990" y="286307"/>
                  <a:pt x="511454" y="292842"/>
                  <a:pt x="503429" y="292842"/>
                </a:cubicBezTo>
                <a:cubicBezTo>
                  <a:pt x="495404" y="292842"/>
                  <a:pt x="488868" y="286307"/>
                  <a:pt x="488868" y="278281"/>
                </a:cubicBezTo>
                <a:cubicBezTo>
                  <a:pt x="488868" y="270256"/>
                  <a:pt x="495404" y="263719"/>
                  <a:pt x="503429" y="263719"/>
                </a:cubicBezTo>
                <a:lnTo>
                  <a:pt x="503494" y="263784"/>
                </a:lnTo>
                <a:cubicBezTo>
                  <a:pt x="504465" y="263784"/>
                  <a:pt x="505435" y="263849"/>
                  <a:pt x="506341" y="264043"/>
                </a:cubicBezTo>
                <a:cubicBezTo>
                  <a:pt x="516567" y="241910"/>
                  <a:pt x="527115" y="219648"/>
                  <a:pt x="537729" y="197838"/>
                </a:cubicBezTo>
                <a:lnTo>
                  <a:pt x="539735" y="193761"/>
                </a:lnTo>
                <a:lnTo>
                  <a:pt x="574617" y="228643"/>
                </a:lnTo>
                <a:lnTo>
                  <a:pt x="608335" y="160820"/>
                </a:lnTo>
                <a:lnTo>
                  <a:pt x="602704" y="149430"/>
                </a:lnTo>
                <a:lnTo>
                  <a:pt x="602704" y="149430"/>
                </a:lnTo>
                <a:cubicBezTo>
                  <a:pt x="602704" y="141405"/>
                  <a:pt x="609241" y="134869"/>
                  <a:pt x="617265" y="134869"/>
                </a:cubicBezTo>
                <a:close/>
                <a:moveTo>
                  <a:pt x="464083" y="133769"/>
                </a:moveTo>
                <a:lnTo>
                  <a:pt x="455994" y="141859"/>
                </a:lnTo>
                <a:lnTo>
                  <a:pt x="464083" y="149948"/>
                </a:lnTo>
                <a:lnTo>
                  <a:pt x="472172" y="141858"/>
                </a:lnTo>
                <a:close/>
                <a:moveTo>
                  <a:pt x="4252649" y="133186"/>
                </a:moveTo>
                <a:lnTo>
                  <a:pt x="4244559" y="141275"/>
                </a:lnTo>
                <a:lnTo>
                  <a:pt x="4252649" y="149365"/>
                </a:lnTo>
                <a:lnTo>
                  <a:pt x="4260739" y="141275"/>
                </a:lnTo>
                <a:close/>
                <a:moveTo>
                  <a:pt x="1108011" y="129950"/>
                </a:moveTo>
                <a:cubicBezTo>
                  <a:pt x="1103545" y="129950"/>
                  <a:pt x="1099921" y="133574"/>
                  <a:pt x="1099921" y="138041"/>
                </a:cubicBezTo>
                <a:cubicBezTo>
                  <a:pt x="1099921" y="142505"/>
                  <a:pt x="1103545" y="146130"/>
                  <a:pt x="1108011" y="146130"/>
                </a:cubicBezTo>
                <a:cubicBezTo>
                  <a:pt x="1112476" y="146130"/>
                  <a:pt x="1116100" y="142505"/>
                  <a:pt x="1116100" y="138041"/>
                </a:cubicBezTo>
                <a:cubicBezTo>
                  <a:pt x="1116100" y="133574"/>
                  <a:pt x="1112476" y="129950"/>
                  <a:pt x="1108011" y="129950"/>
                </a:cubicBezTo>
                <a:close/>
                <a:moveTo>
                  <a:pt x="464083" y="127297"/>
                </a:moveTo>
                <a:cubicBezTo>
                  <a:pt x="472107" y="127297"/>
                  <a:pt x="478644" y="133833"/>
                  <a:pt x="478644" y="141858"/>
                </a:cubicBezTo>
                <a:lnTo>
                  <a:pt x="478644" y="141858"/>
                </a:lnTo>
                <a:lnTo>
                  <a:pt x="478644" y="141859"/>
                </a:lnTo>
                <a:cubicBezTo>
                  <a:pt x="478644" y="149883"/>
                  <a:pt x="472107" y="156419"/>
                  <a:pt x="464083" y="156419"/>
                </a:cubicBezTo>
                <a:cubicBezTo>
                  <a:pt x="463241" y="156419"/>
                  <a:pt x="462400" y="156291"/>
                  <a:pt x="461559" y="156161"/>
                </a:cubicBezTo>
                <a:lnTo>
                  <a:pt x="416322" y="252200"/>
                </a:lnTo>
                <a:lnTo>
                  <a:pt x="451657" y="287535"/>
                </a:lnTo>
                <a:lnTo>
                  <a:pt x="450751" y="289541"/>
                </a:lnTo>
                <a:cubicBezTo>
                  <a:pt x="435413" y="324035"/>
                  <a:pt x="422082" y="355164"/>
                  <a:pt x="410044" y="384674"/>
                </a:cubicBezTo>
                <a:lnTo>
                  <a:pt x="408232" y="389205"/>
                </a:lnTo>
                <a:lnTo>
                  <a:pt x="367655" y="348563"/>
                </a:lnTo>
                <a:lnTo>
                  <a:pt x="368496" y="346556"/>
                </a:lnTo>
                <a:cubicBezTo>
                  <a:pt x="377427" y="325135"/>
                  <a:pt x="384934" y="307468"/>
                  <a:pt x="392118" y="290900"/>
                </a:cubicBezTo>
                <a:cubicBezTo>
                  <a:pt x="389335" y="288247"/>
                  <a:pt x="387588" y="284558"/>
                  <a:pt x="387588" y="280417"/>
                </a:cubicBezTo>
                <a:lnTo>
                  <a:pt x="387588" y="280416"/>
                </a:lnTo>
                <a:lnTo>
                  <a:pt x="387588" y="280416"/>
                </a:lnTo>
                <a:cubicBezTo>
                  <a:pt x="387588" y="272391"/>
                  <a:pt x="394124" y="265855"/>
                  <a:pt x="402149" y="265855"/>
                </a:cubicBezTo>
                <a:cubicBezTo>
                  <a:pt x="410174" y="265855"/>
                  <a:pt x="416710" y="272391"/>
                  <a:pt x="416710" y="280416"/>
                </a:cubicBezTo>
                <a:lnTo>
                  <a:pt x="416710" y="280416"/>
                </a:lnTo>
                <a:lnTo>
                  <a:pt x="416710" y="280417"/>
                </a:lnTo>
                <a:cubicBezTo>
                  <a:pt x="416710" y="288441"/>
                  <a:pt x="410174" y="294977"/>
                  <a:pt x="402149" y="294977"/>
                </a:cubicBezTo>
                <a:cubicBezTo>
                  <a:pt x="400596" y="294977"/>
                  <a:pt x="399172" y="294654"/>
                  <a:pt x="397748" y="294201"/>
                </a:cubicBezTo>
                <a:cubicBezTo>
                  <a:pt x="390824" y="309992"/>
                  <a:pt x="383705" y="326883"/>
                  <a:pt x="375292" y="347074"/>
                </a:cubicBezTo>
                <a:lnTo>
                  <a:pt x="405967" y="377750"/>
                </a:lnTo>
                <a:lnTo>
                  <a:pt x="444020" y="288959"/>
                </a:lnTo>
                <a:lnTo>
                  <a:pt x="408621" y="253559"/>
                </a:lnTo>
                <a:lnTo>
                  <a:pt x="409527" y="251553"/>
                </a:lnTo>
                <a:lnTo>
                  <a:pt x="455589" y="153606"/>
                </a:lnTo>
                <a:lnTo>
                  <a:pt x="455605" y="153637"/>
                </a:lnTo>
                <a:lnTo>
                  <a:pt x="455605" y="153572"/>
                </a:lnTo>
                <a:lnTo>
                  <a:pt x="455589" y="153606"/>
                </a:lnTo>
                <a:lnTo>
                  <a:pt x="449521" y="141859"/>
                </a:lnTo>
                <a:lnTo>
                  <a:pt x="449521" y="141858"/>
                </a:lnTo>
                <a:lnTo>
                  <a:pt x="449521" y="141858"/>
                </a:lnTo>
                <a:cubicBezTo>
                  <a:pt x="449521" y="133833"/>
                  <a:pt x="456058" y="127297"/>
                  <a:pt x="464083" y="127297"/>
                </a:cubicBezTo>
                <a:close/>
                <a:moveTo>
                  <a:pt x="4252584" y="126779"/>
                </a:moveTo>
                <a:cubicBezTo>
                  <a:pt x="4260609" y="126779"/>
                  <a:pt x="4267145" y="133315"/>
                  <a:pt x="4267145" y="141340"/>
                </a:cubicBezTo>
                <a:lnTo>
                  <a:pt x="4267145" y="141341"/>
                </a:lnTo>
                <a:lnTo>
                  <a:pt x="4267145" y="141341"/>
                </a:lnTo>
                <a:lnTo>
                  <a:pt x="4266887" y="143735"/>
                </a:lnTo>
                <a:lnTo>
                  <a:pt x="4435538" y="234079"/>
                </a:lnTo>
                <a:lnTo>
                  <a:pt x="4439032" y="236215"/>
                </a:lnTo>
                <a:lnTo>
                  <a:pt x="4405251" y="269997"/>
                </a:lnTo>
                <a:lnTo>
                  <a:pt x="4516433" y="343903"/>
                </a:lnTo>
                <a:lnTo>
                  <a:pt x="4549957" y="310380"/>
                </a:lnTo>
                <a:lnTo>
                  <a:pt x="4552221" y="311998"/>
                </a:lnTo>
                <a:cubicBezTo>
                  <a:pt x="4632405" y="370631"/>
                  <a:pt x="4707735" y="436836"/>
                  <a:pt x="4776205" y="508800"/>
                </a:cubicBezTo>
                <a:lnTo>
                  <a:pt x="4804680" y="480325"/>
                </a:lnTo>
                <a:cubicBezTo>
                  <a:pt x="4780606" y="455021"/>
                  <a:pt x="4755496" y="430299"/>
                  <a:pt x="4729803" y="406484"/>
                </a:cubicBezTo>
                <a:cubicBezTo>
                  <a:pt x="4727539" y="408296"/>
                  <a:pt x="4724691" y="409461"/>
                  <a:pt x="4721585" y="409461"/>
                </a:cubicBezTo>
                <a:cubicBezTo>
                  <a:pt x="4714336" y="409461"/>
                  <a:pt x="4708447" y="403571"/>
                  <a:pt x="4708447" y="396323"/>
                </a:cubicBezTo>
                <a:cubicBezTo>
                  <a:pt x="4708447" y="389075"/>
                  <a:pt x="4714336" y="383186"/>
                  <a:pt x="4721585" y="383186"/>
                </a:cubicBezTo>
                <a:cubicBezTo>
                  <a:pt x="4728833" y="383186"/>
                  <a:pt x="4734722" y="389075"/>
                  <a:pt x="4734722" y="396323"/>
                </a:cubicBezTo>
                <a:cubicBezTo>
                  <a:pt x="4734722" y="398135"/>
                  <a:pt x="4734398" y="399818"/>
                  <a:pt x="4733751" y="401371"/>
                </a:cubicBezTo>
                <a:cubicBezTo>
                  <a:pt x="4760479" y="426157"/>
                  <a:pt x="4786625" y="451915"/>
                  <a:pt x="4811605" y="478189"/>
                </a:cubicBezTo>
                <a:lnTo>
                  <a:pt x="4813806" y="480454"/>
                </a:lnTo>
                <a:lnTo>
                  <a:pt x="4776141" y="518119"/>
                </a:lnTo>
                <a:lnTo>
                  <a:pt x="4773875" y="515725"/>
                </a:lnTo>
                <a:cubicBezTo>
                  <a:pt x="4705729" y="443760"/>
                  <a:pt x="4630658" y="377555"/>
                  <a:pt x="4550733" y="318922"/>
                </a:cubicBezTo>
                <a:lnTo>
                  <a:pt x="4517275" y="352381"/>
                </a:lnTo>
                <a:lnTo>
                  <a:pt x="4515009" y="350763"/>
                </a:lnTo>
                <a:cubicBezTo>
                  <a:pt x="4477344" y="323452"/>
                  <a:pt x="4438191" y="297436"/>
                  <a:pt x="4398455" y="273427"/>
                </a:cubicBezTo>
                <a:lnTo>
                  <a:pt x="4394896" y="271291"/>
                </a:lnTo>
                <a:lnTo>
                  <a:pt x="4428743" y="237445"/>
                </a:lnTo>
                <a:lnTo>
                  <a:pt x="4264492" y="149689"/>
                </a:lnTo>
                <a:cubicBezTo>
                  <a:pt x="4261839" y="153377"/>
                  <a:pt x="4257568" y="155837"/>
                  <a:pt x="4252649" y="155837"/>
                </a:cubicBezTo>
                <a:lnTo>
                  <a:pt x="4252584" y="155901"/>
                </a:lnTo>
                <a:cubicBezTo>
                  <a:pt x="4244559" y="155901"/>
                  <a:pt x="4238023" y="149365"/>
                  <a:pt x="4238023" y="141341"/>
                </a:cubicBezTo>
                <a:lnTo>
                  <a:pt x="4238023" y="141341"/>
                </a:lnTo>
                <a:lnTo>
                  <a:pt x="4238023" y="141340"/>
                </a:lnTo>
                <a:cubicBezTo>
                  <a:pt x="4238023" y="133315"/>
                  <a:pt x="4244559" y="126779"/>
                  <a:pt x="4252584" y="126779"/>
                </a:cubicBezTo>
                <a:close/>
                <a:moveTo>
                  <a:pt x="5376322" y="123349"/>
                </a:moveTo>
                <a:cubicBezTo>
                  <a:pt x="5383570" y="123349"/>
                  <a:pt x="5389459" y="129238"/>
                  <a:pt x="5389459" y="136487"/>
                </a:cubicBezTo>
                <a:cubicBezTo>
                  <a:pt x="5389459" y="139399"/>
                  <a:pt x="5388488" y="142052"/>
                  <a:pt x="5386870" y="144252"/>
                </a:cubicBezTo>
                <a:cubicBezTo>
                  <a:pt x="5411657" y="174022"/>
                  <a:pt x="5435990" y="204827"/>
                  <a:pt x="5459547" y="236215"/>
                </a:cubicBezTo>
                <a:cubicBezTo>
                  <a:pt x="5460906" y="235762"/>
                  <a:pt x="5462265" y="235503"/>
                  <a:pt x="5463689" y="235503"/>
                </a:cubicBezTo>
                <a:cubicBezTo>
                  <a:pt x="5470937" y="235503"/>
                  <a:pt x="5476826" y="241392"/>
                  <a:pt x="5476826" y="248640"/>
                </a:cubicBezTo>
                <a:cubicBezTo>
                  <a:pt x="5476826" y="255889"/>
                  <a:pt x="5470937" y="261779"/>
                  <a:pt x="5463689" y="261779"/>
                </a:cubicBezTo>
                <a:cubicBezTo>
                  <a:pt x="5456441" y="261779"/>
                  <a:pt x="5450551" y="255889"/>
                  <a:pt x="5450551" y="248640"/>
                </a:cubicBezTo>
                <a:cubicBezTo>
                  <a:pt x="5450551" y="245146"/>
                  <a:pt x="5451910" y="241974"/>
                  <a:pt x="5454111" y="239644"/>
                </a:cubicBezTo>
                <a:cubicBezTo>
                  <a:pt x="5430748" y="208517"/>
                  <a:pt x="5406544" y="177905"/>
                  <a:pt x="5381952" y="148330"/>
                </a:cubicBezTo>
                <a:cubicBezTo>
                  <a:pt x="5380269" y="149171"/>
                  <a:pt x="5378393" y="149624"/>
                  <a:pt x="5376386" y="149624"/>
                </a:cubicBezTo>
                <a:lnTo>
                  <a:pt x="5376322" y="149624"/>
                </a:lnTo>
                <a:cubicBezTo>
                  <a:pt x="5369073" y="149624"/>
                  <a:pt x="5363184" y="143735"/>
                  <a:pt x="5363184" y="136487"/>
                </a:cubicBezTo>
                <a:cubicBezTo>
                  <a:pt x="5363184" y="129238"/>
                  <a:pt x="5369073" y="123349"/>
                  <a:pt x="5376322" y="123349"/>
                </a:cubicBezTo>
                <a:close/>
                <a:moveTo>
                  <a:pt x="5778405" y="120825"/>
                </a:moveTo>
                <a:cubicBezTo>
                  <a:pt x="5773940" y="120825"/>
                  <a:pt x="5770315" y="124449"/>
                  <a:pt x="5770315" y="128914"/>
                </a:cubicBezTo>
                <a:cubicBezTo>
                  <a:pt x="5770315" y="133380"/>
                  <a:pt x="5773940" y="137005"/>
                  <a:pt x="5778405" y="137005"/>
                </a:cubicBezTo>
                <a:cubicBezTo>
                  <a:pt x="5782870" y="137005"/>
                  <a:pt x="5786495" y="133380"/>
                  <a:pt x="5786495" y="128914"/>
                </a:cubicBezTo>
                <a:cubicBezTo>
                  <a:pt x="5786495" y="124449"/>
                  <a:pt x="5782870" y="120825"/>
                  <a:pt x="5778405" y="120825"/>
                </a:cubicBezTo>
                <a:close/>
                <a:moveTo>
                  <a:pt x="4332509" y="117007"/>
                </a:moveTo>
                <a:cubicBezTo>
                  <a:pt x="4328044" y="117007"/>
                  <a:pt x="4324420" y="120631"/>
                  <a:pt x="4324420" y="125096"/>
                </a:cubicBezTo>
                <a:cubicBezTo>
                  <a:pt x="4324420" y="129562"/>
                  <a:pt x="4328044" y="133186"/>
                  <a:pt x="4332509" y="133186"/>
                </a:cubicBezTo>
                <a:cubicBezTo>
                  <a:pt x="4336975" y="133186"/>
                  <a:pt x="4340599" y="129562"/>
                  <a:pt x="4340599" y="125096"/>
                </a:cubicBezTo>
                <a:cubicBezTo>
                  <a:pt x="4340599" y="120631"/>
                  <a:pt x="4336975" y="117007"/>
                  <a:pt x="4332509" y="117007"/>
                </a:cubicBezTo>
                <a:close/>
                <a:moveTo>
                  <a:pt x="5778340" y="114353"/>
                </a:moveTo>
                <a:cubicBezTo>
                  <a:pt x="5786365" y="114353"/>
                  <a:pt x="5792901" y="120890"/>
                  <a:pt x="5792901" y="128914"/>
                </a:cubicBezTo>
                <a:cubicBezTo>
                  <a:pt x="5792901" y="132150"/>
                  <a:pt x="5791866" y="135063"/>
                  <a:pt x="5790119" y="137457"/>
                </a:cubicBezTo>
                <a:cubicBezTo>
                  <a:pt x="5821894" y="183664"/>
                  <a:pt x="5852441" y="231360"/>
                  <a:pt x="5881240" y="279446"/>
                </a:cubicBezTo>
                <a:cubicBezTo>
                  <a:pt x="5882663" y="278928"/>
                  <a:pt x="5884151" y="278604"/>
                  <a:pt x="5885705" y="278604"/>
                </a:cubicBezTo>
                <a:cubicBezTo>
                  <a:pt x="5892953" y="278604"/>
                  <a:pt x="5898842" y="284493"/>
                  <a:pt x="5898842" y="291741"/>
                </a:cubicBezTo>
                <a:cubicBezTo>
                  <a:pt x="5898842" y="298989"/>
                  <a:pt x="5892953" y="304878"/>
                  <a:pt x="5885705" y="304878"/>
                </a:cubicBezTo>
                <a:cubicBezTo>
                  <a:pt x="5878456" y="304878"/>
                  <a:pt x="5872567" y="298989"/>
                  <a:pt x="5872567" y="291741"/>
                </a:cubicBezTo>
                <a:cubicBezTo>
                  <a:pt x="5872567" y="288376"/>
                  <a:pt x="5873862" y="285334"/>
                  <a:pt x="5875933" y="283005"/>
                </a:cubicBezTo>
                <a:cubicBezTo>
                  <a:pt x="5847199" y="235179"/>
                  <a:pt x="5816847" y="187677"/>
                  <a:pt x="5785200" y="141663"/>
                </a:cubicBezTo>
                <a:cubicBezTo>
                  <a:pt x="5783194" y="142764"/>
                  <a:pt x="5780864" y="143411"/>
                  <a:pt x="5778405" y="143411"/>
                </a:cubicBezTo>
                <a:lnTo>
                  <a:pt x="5778340" y="143475"/>
                </a:lnTo>
                <a:cubicBezTo>
                  <a:pt x="5770315" y="143475"/>
                  <a:pt x="5763779" y="136939"/>
                  <a:pt x="5763779" y="128914"/>
                </a:cubicBezTo>
                <a:cubicBezTo>
                  <a:pt x="5763779" y="120890"/>
                  <a:pt x="5770315" y="114353"/>
                  <a:pt x="5778340" y="114353"/>
                </a:cubicBezTo>
                <a:close/>
                <a:moveTo>
                  <a:pt x="4332509" y="110600"/>
                </a:moveTo>
                <a:cubicBezTo>
                  <a:pt x="4340534" y="110600"/>
                  <a:pt x="4347070" y="117137"/>
                  <a:pt x="4347070" y="125161"/>
                </a:cubicBezTo>
                <a:cubicBezTo>
                  <a:pt x="4347070" y="127039"/>
                  <a:pt x="4346682" y="128785"/>
                  <a:pt x="4346035" y="130468"/>
                </a:cubicBezTo>
                <a:cubicBezTo>
                  <a:pt x="4400397" y="158231"/>
                  <a:pt x="4453723" y="189231"/>
                  <a:pt x="4504785" y="222625"/>
                </a:cubicBezTo>
                <a:cubicBezTo>
                  <a:pt x="4507115" y="220553"/>
                  <a:pt x="4510091" y="219259"/>
                  <a:pt x="4513457" y="219259"/>
                </a:cubicBezTo>
                <a:cubicBezTo>
                  <a:pt x="4520705" y="219259"/>
                  <a:pt x="4526594" y="225148"/>
                  <a:pt x="4526594" y="232396"/>
                </a:cubicBezTo>
                <a:cubicBezTo>
                  <a:pt x="4526594" y="239645"/>
                  <a:pt x="4520705" y="245534"/>
                  <a:pt x="4513457" y="245534"/>
                </a:cubicBezTo>
                <a:cubicBezTo>
                  <a:pt x="4506208" y="245534"/>
                  <a:pt x="4500319" y="239645"/>
                  <a:pt x="4500319" y="232396"/>
                </a:cubicBezTo>
                <a:cubicBezTo>
                  <a:pt x="4500319" y="230843"/>
                  <a:pt x="4500643" y="229355"/>
                  <a:pt x="4501161" y="227932"/>
                </a:cubicBezTo>
                <a:cubicBezTo>
                  <a:pt x="4450035" y="194603"/>
                  <a:pt x="4396773" y="163538"/>
                  <a:pt x="4342346" y="135775"/>
                </a:cubicBezTo>
                <a:cubicBezTo>
                  <a:pt x="4339758" y="138169"/>
                  <a:pt x="4336328" y="139658"/>
                  <a:pt x="4332509" y="139658"/>
                </a:cubicBezTo>
                <a:lnTo>
                  <a:pt x="4332509" y="139722"/>
                </a:lnTo>
                <a:cubicBezTo>
                  <a:pt x="4324484" y="139722"/>
                  <a:pt x="4317948" y="133186"/>
                  <a:pt x="4317948" y="125161"/>
                </a:cubicBezTo>
                <a:cubicBezTo>
                  <a:pt x="4317948" y="117137"/>
                  <a:pt x="4324484" y="110600"/>
                  <a:pt x="4332509" y="110600"/>
                </a:cubicBezTo>
                <a:close/>
                <a:moveTo>
                  <a:pt x="2002975" y="109823"/>
                </a:moveTo>
                <a:cubicBezTo>
                  <a:pt x="2010224" y="109823"/>
                  <a:pt x="2016113" y="115712"/>
                  <a:pt x="2016113" y="122960"/>
                </a:cubicBezTo>
                <a:cubicBezTo>
                  <a:pt x="2016113" y="130209"/>
                  <a:pt x="2010224" y="136099"/>
                  <a:pt x="2002975" y="136099"/>
                </a:cubicBezTo>
                <a:cubicBezTo>
                  <a:pt x="2000969" y="136099"/>
                  <a:pt x="1999092" y="135581"/>
                  <a:pt x="1997410" y="134804"/>
                </a:cubicBezTo>
                <a:cubicBezTo>
                  <a:pt x="1978512" y="153960"/>
                  <a:pt x="1959939" y="173569"/>
                  <a:pt x="1941818" y="193437"/>
                </a:cubicBezTo>
                <a:cubicBezTo>
                  <a:pt x="1942401" y="194990"/>
                  <a:pt x="1942789" y="196673"/>
                  <a:pt x="1942789" y="198421"/>
                </a:cubicBezTo>
                <a:cubicBezTo>
                  <a:pt x="1942789" y="205668"/>
                  <a:pt x="1936900" y="211558"/>
                  <a:pt x="1929651" y="211558"/>
                </a:cubicBezTo>
                <a:cubicBezTo>
                  <a:pt x="1922403" y="211558"/>
                  <a:pt x="1916514" y="205668"/>
                  <a:pt x="1916514" y="198421"/>
                </a:cubicBezTo>
                <a:cubicBezTo>
                  <a:pt x="1916514" y="191172"/>
                  <a:pt x="1922403" y="185282"/>
                  <a:pt x="1929651" y="185282"/>
                </a:cubicBezTo>
                <a:cubicBezTo>
                  <a:pt x="1932758" y="185282"/>
                  <a:pt x="1935605" y="186447"/>
                  <a:pt x="1937871" y="188260"/>
                </a:cubicBezTo>
                <a:cubicBezTo>
                  <a:pt x="1955668" y="168780"/>
                  <a:pt x="1973917" y="149559"/>
                  <a:pt x="1992427" y="130727"/>
                </a:cubicBezTo>
                <a:cubicBezTo>
                  <a:pt x="1990809" y="128526"/>
                  <a:pt x="1989838" y="125873"/>
                  <a:pt x="1989838" y="122960"/>
                </a:cubicBezTo>
                <a:cubicBezTo>
                  <a:pt x="1989838" y="115712"/>
                  <a:pt x="1995727" y="109823"/>
                  <a:pt x="2002975" y="109823"/>
                </a:cubicBezTo>
                <a:close/>
                <a:moveTo>
                  <a:pt x="1228643" y="109500"/>
                </a:moveTo>
                <a:lnTo>
                  <a:pt x="1228707" y="109500"/>
                </a:lnTo>
                <a:lnTo>
                  <a:pt x="1228692" y="109507"/>
                </a:lnTo>
                <a:close/>
                <a:moveTo>
                  <a:pt x="5598687" y="106070"/>
                </a:moveTo>
                <a:cubicBezTo>
                  <a:pt x="5605935" y="106070"/>
                  <a:pt x="5611825" y="111959"/>
                  <a:pt x="5611825" y="119207"/>
                </a:cubicBezTo>
                <a:cubicBezTo>
                  <a:pt x="5611825" y="121667"/>
                  <a:pt x="5611113" y="123933"/>
                  <a:pt x="5609948" y="125938"/>
                </a:cubicBezTo>
                <a:cubicBezTo>
                  <a:pt x="5610013" y="126003"/>
                  <a:pt x="5610077" y="126067"/>
                  <a:pt x="5610077" y="126067"/>
                </a:cubicBezTo>
                <a:cubicBezTo>
                  <a:pt x="5617131" y="135516"/>
                  <a:pt x="5624121" y="145094"/>
                  <a:pt x="5631110" y="154672"/>
                </a:cubicBezTo>
                <a:cubicBezTo>
                  <a:pt x="5632728" y="153895"/>
                  <a:pt x="5634540" y="153507"/>
                  <a:pt x="5636417" y="153507"/>
                </a:cubicBezTo>
                <a:cubicBezTo>
                  <a:pt x="5643665" y="153507"/>
                  <a:pt x="5649554" y="159396"/>
                  <a:pt x="5649554" y="166646"/>
                </a:cubicBezTo>
                <a:cubicBezTo>
                  <a:pt x="5649554" y="173893"/>
                  <a:pt x="5643665" y="179783"/>
                  <a:pt x="5636417" y="179783"/>
                </a:cubicBezTo>
                <a:cubicBezTo>
                  <a:pt x="5629169" y="179783"/>
                  <a:pt x="5623279" y="173893"/>
                  <a:pt x="5623279" y="166646"/>
                </a:cubicBezTo>
                <a:cubicBezTo>
                  <a:pt x="5623279" y="163603"/>
                  <a:pt x="5624380" y="160821"/>
                  <a:pt x="5626062" y="158620"/>
                </a:cubicBezTo>
                <a:cubicBezTo>
                  <a:pt x="5619202" y="149171"/>
                  <a:pt x="5612342" y="139787"/>
                  <a:pt x="5605353" y="130468"/>
                </a:cubicBezTo>
                <a:cubicBezTo>
                  <a:pt x="5603411" y="131633"/>
                  <a:pt x="5601211" y="132345"/>
                  <a:pt x="5598752" y="132345"/>
                </a:cubicBezTo>
                <a:lnTo>
                  <a:pt x="5598687" y="132345"/>
                </a:lnTo>
                <a:cubicBezTo>
                  <a:pt x="5591439" y="132345"/>
                  <a:pt x="5585550" y="126456"/>
                  <a:pt x="5585550" y="119207"/>
                </a:cubicBezTo>
                <a:cubicBezTo>
                  <a:pt x="5585550" y="111959"/>
                  <a:pt x="5591439" y="106070"/>
                  <a:pt x="5598687" y="106070"/>
                </a:cubicBezTo>
                <a:close/>
                <a:moveTo>
                  <a:pt x="5714206" y="104970"/>
                </a:moveTo>
                <a:cubicBezTo>
                  <a:pt x="5721454" y="104970"/>
                  <a:pt x="5727343" y="110859"/>
                  <a:pt x="5727343" y="118107"/>
                </a:cubicBezTo>
                <a:lnTo>
                  <a:pt x="5727343" y="118108"/>
                </a:lnTo>
                <a:lnTo>
                  <a:pt x="5727343" y="118108"/>
                </a:lnTo>
                <a:cubicBezTo>
                  <a:pt x="5727343" y="120827"/>
                  <a:pt x="5726502" y="123415"/>
                  <a:pt x="5725078" y="125485"/>
                </a:cubicBezTo>
                <a:cubicBezTo>
                  <a:pt x="5744299" y="152473"/>
                  <a:pt x="5764037" y="181531"/>
                  <a:pt x="5783841" y="211817"/>
                </a:cubicBezTo>
                <a:lnTo>
                  <a:pt x="5785265" y="214017"/>
                </a:lnTo>
                <a:lnTo>
                  <a:pt x="5785265" y="214018"/>
                </a:lnTo>
                <a:lnTo>
                  <a:pt x="5746888" y="252395"/>
                </a:lnTo>
                <a:lnTo>
                  <a:pt x="5744687" y="249029"/>
                </a:lnTo>
                <a:cubicBezTo>
                  <a:pt x="5724819" y="218354"/>
                  <a:pt x="5704045" y="187742"/>
                  <a:pt x="5682948" y="157974"/>
                </a:cubicBezTo>
                <a:lnTo>
                  <a:pt x="5654214" y="186707"/>
                </a:lnTo>
                <a:cubicBezTo>
                  <a:pt x="5700615" y="252524"/>
                  <a:pt x="5744493" y="321576"/>
                  <a:pt x="5784876" y="392182"/>
                </a:cubicBezTo>
                <a:cubicBezTo>
                  <a:pt x="5786623" y="391276"/>
                  <a:pt x="5788565" y="390758"/>
                  <a:pt x="5790701" y="390758"/>
                </a:cubicBezTo>
                <a:cubicBezTo>
                  <a:pt x="5797949" y="390758"/>
                  <a:pt x="5803838" y="396647"/>
                  <a:pt x="5803838" y="403895"/>
                </a:cubicBezTo>
                <a:cubicBezTo>
                  <a:pt x="5803838" y="411144"/>
                  <a:pt x="5797949" y="417033"/>
                  <a:pt x="5790701" y="417033"/>
                </a:cubicBezTo>
                <a:cubicBezTo>
                  <a:pt x="5783452" y="417033"/>
                  <a:pt x="5777563" y="411144"/>
                  <a:pt x="5777563" y="403895"/>
                </a:cubicBezTo>
                <a:cubicBezTo>
                  <a:pt x="5777563" y="401113"/>
                  <a:pt x="5778405" y="398589"/>
                  <a:pt x="5779893" y="396453"/>
                </a:cubicBezTo>
                <a:cubicBezTo>
                  <a:pt x="5738992" y="324877"/>
                  <a:pt x="5694532" y="254853"/>
                  <a:pt x="5647419" y="188195"/>
                </a:cubicBezTo>
                <a:lnTo>
                  <a:pt x="5645865" y="185996"/>
                </a:lnTo>
                <a:lnTo>
                  <a:pt x="5645865" y="185995"/>
                </a:lnTo>
                <a:lnTo>
                  <a:pt x="5645865" y="185995"/>
                </a:lnTo>
                <a:lnTo>
                  <a:pt x="5683854" y="148006"/>
                </a:lnTo>
                <a:lnTo>
                  <a:pt x="5686054" y="151113"/>
                </a:lnTo>
                <a:cubicBezTo>
                  <a:pt x="5707216" y="180882"/>
                  <a:pt x="5728055" y="211493"/>
                  <a:pt x="5747988" y="242169"/>
                </a:cubicBezTo>
                <a:lnTo>
                  <a:pt x="5776981" y="213176"/>
                </a:lnTo>
                <a:lnTo>
                  <a:pt x="5720225" y="129756"/>
                </a:lnTo>
                <a:cubicBezTo>
                  <a:pt x="5718412" y="130662"/>
                  <a:pt x="5716406" y="131245"/>
                  <a:pt x="5714206" y="131245"/>
                </a:cubicBezTo>
                <a:cubicBezTo>
                  <a:pt x="5706957" y="131245"/>
                  <a:pt x="5701068" y="125356"/>
                  <a:pt x="5701068" y="118108"/>
                </a:cubicBezTo>
                <a:lnTo>
                  <a:pt x="5701068" y="118108"/>
                </a:lnTo>
                <a:lnTo>
                  <a:pt x="5701068" y="118107"/>
                </a:lnTo>
                <a:cubicBezTo>
                  <a:pt x="5701068" y="110859"/>
                  <a:pt x="5706957" y="104970"/>
                  <a:pt x="5714206" y="104970"/>
                </a:cubicBezTo>
                <a:close/>
                <a:moveTo>
                  <a:pt x="5535718" y="104646"/>
                </a:moveTo>
                <a:lnTo>
                  <a:pt x="5527628" y="112735"/>
                </a:lnTo>
                <a:lnTo>
                  <a:pt x="5535718" y="120825"/>
                </a:lnTo>
                <a:lnTo>
                  <a:pt x="5543808" y="112735"/>
                </a:lnTo>
                <a:close/>
                <a:moveTo>
                  <a:pt x="4414246" y="103869"/>
                </a:moveTo>
                <a:cubicBezTo>
                  <a:pt x="4421494" y="103869"/>
                  <a:pt x="4427384" y="109758"/>
                  <a:pt x="4427384" y="117006"/>
                </a:cubicBezTo>
                <a:lnTo>
                  <a:pt x="4426543" y="121472"/>
                </a:lnTo>
                <a:lnTo>
                  <a:pt x="4571960" y="212399"/>
                </a:lnTo>
                <a:lnTo>
                  <a:pt x="4575132" y="214599"/>
                </a:lnTo>
                <a:lnTo>
                  <a:pt x="4542126" y="247604"/>
                </a:lnTo>
                <a:cubicBezTo>
                  <a:pt x="4595000" y="284104"/>
                  <a:pt x="4646255" y="323970"/>
                  <a:pt x="4694598" y="366100"/>
                </a:cubicBezTo>
                <a:lnTo>
                  <a:pt x="4727086" y="333612"/>
                </a:lnTo>
                <a:lnTo>
                  <a:pt x="4729351" y="335619"/>
                </a:lnTo>
                <a:cubicBezTo>
                  <a:pt x="4765851" y="367653"/>
                  <a:pt x="4801251" y="401565"/>
                  <a:pt x="4834774" y="436253"/>
                </a:cubicBezTo>
                <a:cubicBezTo>
                  <a:pt x="4837298" y="434376"/>
                  <a:pt x="4840340" y="433146"/>
                  <a:pt x="4843705" y="433146"/>
                </a:cubicBezTo>
                <a:cubicBezTo>
                  <a:pt x="4851730" y="433146"/>
                  <a:pt x="4858266" y="439683"/>
                  <a:pt x="4858266" y="447708"/>
                </a:cubicBezTo>
                <a:cubicBezTo>
                  <a:pt x="4858266" y="455732"/>
                  <a:pt x="4851730" y="462269"/>
                  <a:pt x="4843705" y="462269"/>
                </a:cubicBezTo>
                <a:cubicBezTo>
                  <a:pt x="4835680" y="462269"/>
                  <a:pt x="4829144" y="455732"/>
                  <a:pt x="4829144" y="447708"/>
                </a:cubicBezTo>
                <a:cubicBezTo>
                  <a:pt x="4829144" y="445378"/>
                  <a:pt x="4829726" y="443242"/>
                  <a:pt x="4830697" y="441301"/>
                </a:cubicBezTo>
                <a:cubicBezTo>
                  <a:pt x="4797886" y="407260"/>
                  <a:pt x="4763133" y="373996"/>
                  <a:pt x="4727409" y="342479"/>
                </a:cubicBezTo>
                <a:lnTo>
                  <a:pt x="4694922" y="374966"/>
                </a:lnTo>
                <a:lnTo>
                  <a:pt x="4692657" y="372960"/>
                </a:lnTo>
                <a:cubicBezTo>
                  <a:pt x="4642825" y="329341"/>
                  <a:pt x="4589887" y="288247"/>
                  <a:pt x="4535331" y="250711"/>
                </a:cubicBezTo>
                <a:lnTo>
                  <a:pt x="4532095" y="248510"/>
                </a:lnTo>
                <a:lnTo>
                  <a:pt x="4532095" y="248510"/>
                </a:lnTo>
                <a:lnTo>
                  <a:pt x="4532095" y="248510"/>
                </a:lnTo>
                <a:lnTo>
                  <a:pt x="4565100" y="215505"/>
                </a:lnTo>
                <a:lnTo>
                  <a:pt x="4422918" y="126843"/>
                </a:lnTo>
                <a:cubicBezTo>
                  <a:pt x="4420589" y="128914"/>
                  <a:pt x="4417612" y="130209"/>
                  <a:pt x="4414246" y="130209"/>
                </a:cubicBezTo>
                <a:lnTo>
                  <a:pt x="4414246" y="130144"/>
                </a:lnTo>
                <a:cubicBezTo>
                  <a:pt x="4406998" y="130144"/>
                  <a:pt x="4401109" y="124255"/>
                  <a:pt x="4401109" y="117006"/>
                </a:cubicBezTo>
                <a:cubicBezTo>
                  <a:pt x="4401109" y="109758"/>
                  <a:pt x="4406998" y="103869"/>
                  <a:pt x="4414246" y="103869"/>
                </a:cubicBezTo>
                <a:close/>
                <a:moveTo>
                  <a:pt x="5479608" y="103547"/>
                </a:moveTo>
                <a:cubicBezTo>
                  <a:pt x="5475143" y="103547"/>
                  <a:pt x="5471519" y="107170"/>
                  <a:pt x="5471519" y="111635"/>
                </a:cubicBezTo>
                <a:cubicBezTo>
                  <a:pt x="5471519" y="116101"/>
                  <a:pt x="5475143" y="119725"/>
                  <a:pt x="5479608" y="119725"/>
                </a:cubicBezTo>
                <a:cubicBezTo>
                  <a:pt x="5484074" y="119725"/>
                  <a:pt x="5487698" y="116101"/>
                  <a:pt x="5487698" y="111635"/>
                </a:cubicBezTo>
                <a:cubicBezTo>
                  <a:pt x="5487698" y="107170"/>
                  <a:pt x="5484074" y="103547"/>
                  <a:pt x="5479608" y="103547"/>
                </a:cubicBezTo>
                <a:close/>
                <a:moveTo>
                  <a:pt x="5417028" y="103547"/>
                </a:moveTo>
                <a:cubicBezTo>
                  <a:pt x="5412563" y="103547"/>
                  <a:pt x="5408939" y="107170"/>
                  <a:pt x="5408939" y="111636"/>
                </a:cubicBezTo>
                <a:cubicBezTo>
                  <a:pt x="5408939" y="116101"/>
                  <a:pt x="5412563" y="119725"/>
                  <a:pt x="5417028" y="119725"/>
                </a:cubicBezTo>
                <a:cubicBezTo>
                  <a:pt x="5421494" y="119725"/>
                  <a:pt x="5425118" y="116101"/>
                  <a:pt x="5425118" y="111636"/>
                </a:cubicBezTo>
                <a:cubicBezTo>
                  <a:pt x="5425118" y="107170"/>
                  <a:pt x="5421494" y="103547"/>
                  <a:pt x="5417028" y="103547"/>
                </a:cubicBezTo>
                <a:close/>
                <a:moveTo>
                  <a:pt x="5148501" y="103538"/>
                </a:moveTo>
                <a:lnTo>
                  <a:pt x="5148519" y="103545"/>
                </a:lnTo>
                <a:lnTo>
                  <a:pt x="5148519" y="103545"/>
                </a:lnTo>
                <a:lnTo>
                  <a:pt x="5148454" y="103545"/>
                </a:lnTo>
                <a:lnTo>
                  <a:pt x="5148455" y="103545"/>
                </a:lnTo>
                <a:lnTo>
                  <a:pt x="5148454" y="103545"/>
                </a:lnTo>
                <a:close/>
                <a:moveTo>
                  <a:pt x="5535847" y="98174"/>
                </a:moveTo>
                <a:cubicBezTo>
                  <a:pt x="5543872" y="98174"/>
                  <a:pt x="5550408" y="104710"/>
                  <a:pt x="5550408" y="112735"/>
                </a:cubicBezTo>
                <a:lnTo>
                  <a:pt x="5547820" y="120954"/>
                </a:lnTo>
                <a:lnTo>
                  <a:pt x="5668192" y="290188"/>
                </a:lnTo>
                <a:lnTo>
                  <a:pt x="5669616" y="292388"/>
                </a:lnTo>
                <a:lnTo>
                  <a:pt x="5669616" y="292388"/>
                </a:lnTo>
                <a:lnTo>
                  <a:pt x="5669616" y="292389"/>
                </a:lnTo>
                <a:lnTo>
                  <a:pt x="5636029" y="325976"/>
                </a:lnTo>
                <a:cubicBezTo>
                  <a:pt x="5682042" y="397294"/>
                  <a:pt x="5724884" y="471976"/>
                  <a:pt x="5763520" y="548018"/>
                </a:cubicBezTo>
                <a:lnTo>
                  <a:pt x="5793290" y="518249"/>
                </a:lnTo>
                <a:cubicBezTo>
                  <a:pt x="5786171" y="504399"/>
                  <a:pt x="5778922" y="490615"/>
                  <a:pt x="5771739" y="477283"/>
                </a:cubicBezTo>
                <a:lnTo>
                  <a:pt x="5770574" y="475147"/>
                </a:lnTo>
                <a:lnTo>
                  <a:pt x="5809663" y="436059"/>
                </a:lnTo>
                <a:lnTo>
                  <a:pt x="5811734" y="439877"/>
                </a:lnTo>
                <a:cubicBezTo>
                  <a:pt x="5830243" y="473983"/>
                  <a:pt x="5846810" y="505888"/>
                  <a:pt x="5862342" y="537469"/>
                </a:cubicBezTo>
                <a:cubicBezTo>
                  <a:pt x="5875026" y="563356"/>
                  <a:pt x="5887452" y="589696"/>
                  <a:pt x="5899230" y="615841"/>
                </a:cubicBezTo>
                <a:lnTo>
                  <a:pt x="5900137" y="617847"/>
                </a:lnTo>
                <a:lnTo>
                  <a:pt x="5859947" y="658036"/>
                </a:lnTo>
                <a:lnTo>
                  <a:pt x="5858071" y="653700"/>
                </a:lnTo>
                <a:cubicBezTo>
                  <a:pt x="5844739" y="623672"/>
                  <a:pt x="5830825" y="593708"/>
                  <a:pt x="5816587" y="564650"/>
                </a:cubicBezTo>
                <a:cubicBezTo>
                  <a:pt x="5815876" y="564715"/>
                  <a:pt x="5815164" y="564844"/>
                  <a:pt x="5814387" y="564844"/>
                </a:cubicBezTo>
                <a:cubicBezTo>
                  <a:pt x="5807139" y="564844"/>
                  <a:pt x="5801250" y="558955"/>
                  <a:pt x="5801250" y="551707"/>
                </a:cubicBezTo>
                <a:cubicBezTo>
                  <a:pt x="5801250" y="544459"/>
                  <a:pt x="5807139" y="538570"/>
                  <a:pt x="5814387" y="538570"/>
                </a:cubicBezTo>
                <a:cubicBezTo>
                  <a:pt x="5821635" y="538570"/>
                  <a:pt x="5827524" y="544459"/>
                  <a:pt x="5827524" y="551707"/>
                </a:cubicBezTo>
                <a:cubicBezTo>
                  <a:pt x="5827524" y="555914"/>
                  <a:pt x="5825518" y="559667"/>
                  <a:pt x="5822412" y="562062"/>
                </a:cubicBezTo>
                <a:cubicBezTo>
                  <a:pt x="5835938" y="589760"/>
                  <a:pt x="5849205" y="618236"/>
                  <a:pt x="5861954" y="646840"/>
                </a:cubicBezTo>
                <a:lnTo>
                  <a:pt x="5892306" y="616488"/>
                </a:lnTo>
                <a:cubicBezTo>
                  <a:pt x="5880786" y="591119"/>
                  <a:pt x="5868749" y="565492"/>
                  <a:pt x="5856388" y="540317"/>
                </a:cubicBezTo>
                <a:cubicBezTo>
                  <a:pt x="5841503" y="510030"/>
                  <a:pt x="5825648" y="479354"/>
                  <a:pt x="5807980" y="446802"/>
                </a:cubicBezTo>
                <a:lnTo>
                  <a:pt x="5778405" y="476377"/>
                </a:lnTo>
                <a:cubicBezTo>
                  <a:pt x="5785588" y="489773"/>
                  <a:pt x="5792836" y="503558"/>
                  <a:pt x="5799955" y="517407"/>
                </a:cubicBezTo>
                <a:lnTo>
                  <a:pt x="5801056" y="519478"/>
                </a:lnTo>
                <a:lnTo>
                  <a:pt x="5761643" y="558891"/>
                </a:lnTo>
                <a:lnTo>
                  <a:pt x="5759637" y="554878"/>
                </a:lnTo>
                <a:cubicBezTo>
                  <a:pt x="5720160" y="476830"/>
                  <a:pt x="5676217" y="400270"/>
                  <a:pt x="5629039" y="327270"/>
                </a:cubicBezTo>
                <a:lnTo>
                  <a:pt x="5627616" y="325070"/>
                </a:lnTo>
                <a:lnTo>
                  <a:pt x="5661203" y="291482"/>
                </a:lnTo>
                <a:lnTo>
                  <a:pt x="5542901" y="125290"/>
                </a:lnTo>
                <a:lnTo>
                  <a:pt x="5535719" y="127233"/>
                </a:lnTo>
                <a:lnTo>
                  <a:pt x="5535847" y="127296"/>
                </a:lnTo>
                <a:cubicBezTo>
                  <a:pt x="5527822" y="127296"/>
                  <a:pt x="5521286" y="120760"/>
                  <a:pt x="5521286" y="112735"/>
                </a:cubicBezTo>
                <a:cubicBezTo>
                  <a:pt x="5521286" y="104710"/>
                  <a:pt x="5527822" y="98174"/>
                  <a:pt x="5535847" y="98174"/>
                </a:cubicBezTo>
                <a:close/>
                <a:moveTo>
                  <a:pt x="5416899" y="97204"/>
                </a:moveTo>
                <a:cubicBezTo>
                  <a:pt x="5424924" y="97204"/>
                  <a:pt x="5431460" y="103741"/>
                  <a:pt x="5431460" y="111765"/>
                </a:cubicBezTo>
                <a:cubicBezTo>
                  <a:pt x="5431460" y="115261"/>
                  <a:pt x="5430166" y="118432"/>
                  <a:pt x="5428095" y="120955"/>
                </a:cubicBezTo>
                <a:cubicBezTo>
                  <a:pt x="5461553" y="161403"/>
                  <a:pt x="5494106" y="203533"/>
                  <a:pt x="5524846" y="246117"/>
                </a:cubicBezTo>
                <a:lnTo>
                  <a:pt x="5526464" y="248383"/>
                </a:lnTo>
                <a:lnTo>
                  <a:pt x="5493005" y="281840"/>
                </a:lnTo>
                <a:cubicBezTo>
                  <a:pt x="5522775" y="323518"/>
                  <a:pt x="5551186" y="366166"/>
                  <a:pt x="5577719" y="408749"/>
                </a:cubicBezTo>
                <a:cubicBezTo>
                  <a:pt x="5578949" y="408425"/>
                  <a:pt x="5580179" y="408167"/>
                  <a:pt x="5581473" y="408167"/>
                </a:cubicBezTo>
                <a:cubicBezTo>
                  <a:pt x="5588721" y="408167"/>
                  <a:pt x="5594610" y="414056"/>
                  <a:pt x="5594610" y="421304"/>
                </a:cubicBezTo>
                <a:cubicBezTo>
                  <a:pt x="5594610" y="428552"/>
                  <a:pt x="5588721" y="434441"/>
                  <a:pt x="5581473" y="434441"/>
                </a:cubicBezTo>
                <a:cubicBezTo>
                  <a:pt x="5574225" y="434441"/>
                  <a:pt x="5568336" y="428552"/>
                  <a:pt x="5568336" y="421304"/>
                </a:cubicBezTo>
                <a:cubicBezTo>
                  <a:pt x="5568336" y="417680"/>
                  <a:pt x="5569824" y="414379"/>
                  <a:pt x="5572219" y="411985"/>
                </a:cubicBezTo>
                <a:cubicBezTo>
                  <a:pt x="5545296" y="368754"/>
                  <a:pt x="5516498" y="325524"/>
                  <a:pt x="5486210" y="283329"/>
                </a:cubicBezTo>
                <a:lnTo>
                  <a:pt x="5484592" y="281063"/>
                </a:lnTo>
                <a:lnTo>
                  <a:pt x="5518051" y="247606"/>
                </a:lnTo>
                <a:cubicBezTo>
                  <a:pt x="5487828" y="205929"/>
                  <a:pt x="5455923" y="164639"/>
                  <a:pt x="5423112" y="124967"/>
                </a:cubicBezTo>
                <a:cubicBezTo>
                  <a:pt x="5423112" y="124904"/>
                  <a:pt x="5423112" y="124838"/>
                  <a:pt x="5423112" y="124838"/>
                </a:cubicBezTo>
                <a:cubicBezTo>
                  <a:pt x="5421235" y="125679"/>
                  <a:pt x="5419229" y="126197"/>
                  <a:pt x="5417028" y="126197"/>
                </a:cubicBezTo>
                <a:lnTo>
                  <a:pt x="5416899" y="126326"/>
                </a:lnTo>
                <a:cubicBezTo>
                  <a:pt x="5408874" y="126326"/>
                  <a:pt x="5402338" y="119790"/>
                  <a:pt x="5402338" y="111765"/>
                </a:cubicBezTo>
                <a:cubicBezTo>
                  <a:pt x="5402338" y="103741"/>
                  <a:pt x="5408874" y="97204"/>
                  <a:pt x="5416899" y="97204"/>
                </a:cubicBezTo>
                <a:close/>
                <a:moveTo>
                  <a:pt x="5479608" y="97074"/>
                </a:moveTo>
                <a:cubicBezTo>
                  <a:pt x="5487633" y="97074"/>
                  <a:pt x="5494169" y="103610"/>
                  <a:pt x="5494169" y="111635"/>
                </a:cubicBezTo>
                <a:cubicBezTo>
                  <a:pt x="5494169" y="115842"/>
                  <a:pt x="5492358" y="119660"/>
                  <a:pt x="5489445" y="122313"/>
                </a:cubicBezTo>
                <a:cubicBezTo>
                  <a:pt x="5530023" y="173051"/>
                  <a:pt x="5568917" y="226119"/>
                  <a:pt x="5605482" y="280092"/>
                </a:cubicBezTo>
                <a:cubicBezTo>
                  <a:pt x="5606453" y="279834"/>
                  <a:pt x="5607488" y="279705"/>
                  <a:pt x="5608524" y="279705"/>
                </a:cubicBezTo>
                <a:cubicBezTo>
                  <a:pt x="5615772" y="279705"/>
                  <a:pt x="5621661" y="285593"/>
                  <a:pt x="5621661" y="292842"/>
                </a:cubicBezTo>
                <a:cubicBezTo>
                  <a:pt x="5621661" y="300091"/>
                  <a:pt x="5615772" y="305979"/>
                  <a:pt x="5608524" y="305979"/>
                </a:cubicBezTo>
                <a:cubicBezTo>
                  <a:pt x="5601276" y="305979"/>
                  <a:pt x="5595386" y="300091"/>
                  <a:pt x="5595386" y="292842"/>
                </a:cubicBezTo>
                <a:cubicBezTo>
                  <a:pt x="5595386" y="288959"/>
                  <a:pt x="5597069" y="285528"/>
                  <a:pt x="5599722" y="283134"/>
                </a:cubicBezTo>
                <a:cubicBezTo>
                  <a:pt x="5563157" y="229160"/>
                  <a:pt x="5524263" y="176222"/>
                  <a:pt x="5483750" y="125549"/>
                </a:cubicBezTo>
                <a:cubicBezTo>
                  <a:pt x="5482391" y="125938"/>
                  <a:pt x="5481032" y="126197"/>
                  <a:pt x="5479608" y="126197"/>
                </a:cubicBezTo>
                <a:cubicBezTo>
                  <a:pt x="5471583" y="126197"/>
                  <a:pt x="5465047" y="119660"/>
                  <a:pt x="5465047" y="111635"/>
                </a:cubicBezTo>
                <a:cubicBezTo>
                  <a:pt x="5465047" y="103610"/>
                  <a:pt x="5471583" y="97074"/>
                  <a:pt x="5479608" y="97074"/>
                </a:cubicBezTo>
                <a:close/>
                <a:moveTo>
                  <a:pt x="1353351" y="91185"/>
                </a:moveTo>
                <a:cubicBezTo>
                  <a:pt x="1360600" y="91185"/>
                  <a:pt x="1366489" y="97074"/>
                  <a:pt x="1366489" y="104322"/>
                </a:cubicBezTo>
                <a:cubicBezTo>
                  <a:pt x="1366489" y="111571"/>
                  <a:pt x="1360600" y="117461"/>
                  <a:pt x="1353351" y="117461"/>
                </a:cubicBezTo>
                <a:cubicBezTo>
                  <a:pt x="1351669" y="117461"/>
                  <a:pt x="1350051" y="117136"/>
                  <a:pt x="1348562" y="116554"/>
                </a:cubicBezTo>
                <a:cubicBezTo>
                  <a:pt x="1315233" y="163926"/>
                  <a:pt x="1282875" y="213046"/>
                  <a:pt x="1252329" y="263072"/>
                </a:cubicBezTo>
                <a:lnTo>
                  <a:pt x="1281581" y="292324"/>
                </a:lnTo>
                <a:cubicBezTo>
                  <a:pt x="1305332" y="252976"/>
                  <a:pt x="1330442" y="213693"/>
                  <a:pt x="1356199" y="175640"/>
                </a:cubicBezTo>
                <a:lnTo>
                  <a:pt x="1358399" y="172404"/>
                </a:lnTo>
                <a:lnTo>
                  <a:pt x="1396582" y="210587"/>
                </a:lnTo>
                <a:lnTo>
                  <a:pt x="1395093" y="212787"/>
                </a:lnTo>
                <a:cubicBezTo>
                  <a:pt x="1336525" y="299960"/>
                  <a:pt x="1282616" y="391728"/>
                  <a:pt x="1234920" y="485502"/>
                </a:cubicBezTo>
                <a:lnTo>
                  <a:pt x="1232914" y="489450"/>
                </a:lnTo>
                <a:lnTo>
                  <a:pt x="1193631" y="450167"/>
                </a:lnTo>
                <a:lnTo>
                  <a:pt x="1194731" y="448096"/>
                </a:lnTo>
                <a:cubicBezTo>
                  <a:pt x="1215117" y="408555"/>
                  <a:pt x="1235891" y="370501"/>
                  <a:pt x="1256406" y="335037"/>
                </a:cubicBezTo>
                <a:cubicBezTo>
                  <a:pt x="1253688" y="332448"/>
                  <a:pt x="1252070" y="328759"/>
                  <a:pt x="1252070" y="324747"/>
                </a:cubicBezTo>
                <a:cubicBezTo>
                  <a:pt x="1252070" y="316722"/>
                  <a:pt x="1258606" y="310186"/>
                  <a:pt x="1266631" y="310186"/>
                </a:cubicBezTo>
                <a:cubicBezTo>
                  <a:pt x="1274656" y="310186"/>
                  <a:pt x="1281192" y="316722"/>
                  <a:pt x="1281192" y="324747"/>
                </a:cubicBezTo>
                <a:cubicBezTo>
                  <a:pt x="1281192" y="332772"/>
                  <a:pt x="1274656" y="339308"/>
                  <a:pt x="1266631" y="339308"/>
                </a:cubicBezTo>
                <a:cubicBezTo>
                  <a:pt x="1264949" y="339308"/>
                  <a:pt x="1263395" y="338984"/>
                  <a:pt x="1261907" y="338467"/>
                </a:cubicBezTo>
                <a:cubicBezTo>
                  <a:pt x="1241780" y="373219"/>
                  <a:pt x="1221524" y="410367"/>
                  <a:pt x="1201526" y="449002"/>
                </a:cubicBezTo>
                <a:lnTo>
                  <a:pt x="1231167" y="478642"/>
                </a:lnTo>
                <a:lnTo>
                  <a:pt x="1388233" y="211428"/>
                </a:lnTo>
                <a:lnTo>
                  <a:pt x="1359370" y="182565"/>
                </a:lnTo>
                <a:cubicBezTo>
                  <a:pt x="1333613" y="220618"/>
                  <a:pt x="1308632" y="259901"/>
                  <a:pt x="1284946" y="299248"/>
                </a:cubicBezTo>
                <a:lnTo>
                  <a:pt x="1282810" y="302808"/>
                </a:lnTo>
                <a:lnTo>
                  <a:pt x="1244110" y="264107"/>
                </a:lnTo>
                <a:lnTo>
                  <a:pt x="1244110" y="264107"/>
                </a:lnTo>
                <a:lnTo>
                  <a:pt x="1244110" y="264107"/>
                </a:lnTo>
                <a:lnTo>
                  <a:pt x="1245404" y="261907"/>
                </a:lnTo>
                <a:lnTo>
                  <a:pt x="1245534" y="261907"/>
                </a:lnTo>
                <a:lnTo>
                  <a:pt x="1343385" y="112800"/>
                </a:lnTo>
                <a:lnTo>
                  <a:pt x="1340214" y="104322"/>
                </a:lnTo>
                <a:cubicBezTo>
                  <a:pt x="1340214" y="97074"/>
                  <a:pt x="1346103" y="91185"/>
                  <a:pt x="1353351" y="91185"/>
                </a:cubicBezTo>
                <a:close/>
                <a:moveTo>
                  <a:pt x="1415932" y="88467"/>
                </a:moveTo>
                <a:cubicBezTo>
                  <a:pt x="1411466" y="88467"/>
                  <a:pt x="1407842" y="92091"/>
                  <a:pt x="1407842" y="96557"/>
                </a:cubicBezTo>
                <a:cubicBezTo>
                  <a:pt x="1407842" y="101022"/>
                  <a:pt x="1411466" y="104646"/>
                  <a:pt x="1415932" y="104646"/>
                </a:cubicBezTo>
                <a:cubicBezTo>
                  <a:pt x="1420397" y="104646"/>
                  <a:pt x="1424021" y="101022"/>
                  <a:pt x="1424021" y="96557"/>
                </a:cubicBezTo>
                <a:cubicBezTo>
                  <a:pt x="1424021" y="92091"/>
                  <a:pt x="1420397" y="88467"/>
                  <a:pt x="1415932" y="88467"/>
                </a:cubicBezTo>
                <a:close/>
                <a:moveTo>
                  <a:pt x="5278211" y="86655"/>
                </a:moveTo>
                <a:cubicBezTo>
                  <a:pt x="5285459" y="86655"/>
                  <a:pt x="5291349" y="92544"/>
                  <a:pt x="5291349" y="99792"/>
                </a:cubicBezTo>
                <a:cubicBezTo>
                  <a:pt x="5291349" y="101346"/>
                  <a:pt x="5291025" y="102770"/>
                  <a:pt x="5290572" y="104128"/>
                </a:cubicBezTo>
                <a:cubicBezTo>
                  <a:pt x="5305651" y="120890"/>
                  <a:pt x="5320730" y="138106"/>
                  <a:pt x="5335615" y="155643"/>
                </a:cubicBezTo>
                <a:cubicBezTo>
                  <a:pt x="5337168" y="154996"/>
                  <a:pt x="5338915" y="154607"/>
                  <a:pt x="5340728" y="154607"/>
                </a:cubicBezTo>
                <a:cubicBezTo>
                  <a:pt x="5347976" y="154607"/>
                  <a:pt x="5353865" y="160497"/>
                  <a:pt x="5353865" y="167745"/>
                </a:cubicBezTo>
                <a:cubicBezTo>
                  <a:pt x="5353865" y="174993"/>
                  <a:pt x="5347976" y="180882"/>
                  <a:pt x="5340728" y="180882"/>
                </a:cubicBezTo>
                <a:cubicBezTo>
                  <a:pt x="5333479" y="180882"/>
                  <a:pt x="5327590" y="174993"/>
                  <a:pt x="5327590" y="167745"/>
                </a:cubicBezTo>
                <a:cubicBezTo>
                  <a:pt x="5327590" y="164638"/>
                  <a:pt x="5328690" y="161857"/>
                  <a:pt x="5330502" y="159591"/>
                </a:cubicBezTo>
                <a:cubicBezTo>
                  <a:pt x="5316071" y="142571"/>
                  <a:pt x="5301509" y="125873"/>
                  <a:pt x="5286883" y="109629"/>
                </a:cubicBezTo>
                <a:cubicBezTo>
                  <a:pt x="5284554" y="111636"/>
                  <a:pt x="5281512" y="112930"/>
                  <a:pt x="5278211" y="112930"/>
                </a:cubicBezTo>
                <a:cubicBezTo>
                  <a:pt x="5270963" y="112930"/>
                  <a:pt x="5265074" y="107041"/>
                  <a:pt x="5265074" y="99792"/>
                </a:cubicBezTo>
                <a:cubicBezTo>
                  <a:pt x="5265074" y="92544"/>
                  <a:pt x="5270963" y="86655"/>
                  <a:pt x="5278211" y="86655"/>
                </a:cubicBezTo>
                <a:close/>
                <a:moveTo>
                  <a:pt x="1968740" y="84132"/>
                </a:moveTo>
                <a:lnTo>
                  <a:pt x="1960651" y="92220"/>
                </a:lnTo>
                <a:lnTo>
                  <a:pt x="1962314" y="96378"/>
                </a:lnTo>
                <a:lnTo>
                  <a:pt x="1962851" y="97721"/>
                </a:lnTo>
                <a:cubicBezTo>
                  <a:pt x="1963174" y="97851"/>
                  <a:pt x="1963433" y="97980"/>
                  <a:pt x="1963692" y="98239"/>
                </a:cubicBezTo>
                <a:cubicBezTo>
                  <a:pt x="1963821" y="98304"/>
                  <a:pt x="1963886" y="98433"/>
                  <a:pt x="1963886" y="98498"/>
                </a:cubicBezTo>
                <a:cubicBezTo>
                  <a:pt x="1965245" y="99598"/>
                  <a:pt x="1966863" y="100310"/>
                  <a:pt x="1968740" y="100310"/>
                </a:cubicBezTo>
                <a:lnTo>
                  <a:pt x="1976829" y="92220"/>
                </a:lnTo>
                <a:close/>
                <a:moveTo>
                  <a:pt x="1773878" y="83096"/>
                </a:moveTo>
                <a:cubicBezTo>
                  <a:pt x="1781127" y="83096"/>
                  <a:pt x="1787016" y="88984"/>
                  <a:pt x="1787016" y="96233"/>
                </a:cubicBezTo>
                <a:cubicBezTo>
                  <a:pt x="1787016" y="103482"/>
                  <a:pt x="1781127" y="109370"/>
                  <a:pt x="1773878" y="109370"/>
                </a:cubicBezTo>
                <a:cubicBezTo>
                  <a:pt x="1771872" y="109370"/>
                  <a:pt x="1769996" y="108852"/>
                  <a:pt x="1768313" y="108077"/>
                </a:cubicBezTo>
                <a:cubicBezTo>
                  <a:pt x="1754528" y="123931"/>
                  <a:pt x="1740808" y="140046"/>
                  <a:pt x="1727477" y="156160"/>
                </a:cubicBezTo>
                <a:cubicBezTo>
                  <a:pt x="1729936" y="158749"/>
                  <a:pt x="1731424" y="162243"/>
                  <a:pt x="1731424" y="166063"/>
                </a:cubicBezTo>
                <a:cubicBezTo>
                  <a:pt x="1731424" y="174086"/>
                  <a:pt x="1724888" y="180623"/>
                  <a:pt x="1716863" y="180623"/>
                </a:cubicBezTo>
                <a:cubicBezTo>
                  <a:pt x="1708838" y="180623"/>
                  <a:pt x="1702302" y="174086"/>
                  <a:pt x="1702302" y="166063"/>
                </a:cubicBezTo>
                <a:cubicBezTo>
                  <a:pt x="1702302" y="158037"/>
                  <a:pt x="1708838" y="151500"/>
                  <a:pt x="1716863" y="151500"/>
                </a:cubicBezTo>
                <a:cubicBezTo>
                  <a:pt x="1718740" y="151500"/>
                  <a:pt x="1720487" y="151889"/>
                  <a:pt x="1722105" y="152536"/>
                </a:cubicBezTo>
                <a:cubicBezTo>
                  <a:pt x="1735502" y="136227"/>
                  <a:pt x="1749351" y="120048"/>
                  <a:pt x="1763330" y="103998"/>
                </a:cubicBezTo>
                <a:cubicBezTo>
                  <a:pt x="1761712" y="101798"/>
                  <a:pt x="1760741" y="99145"/>
                  <a:pt x="1760741" y="96233"/>
                </a:cubicBezTo>
                <a:cubicBezTo>
                  <a:pt x="1760741" y="88984"/>
                  <a:pt x="1766630" y="83096"/>
                  <a:pt x="1773878" y="83096"/>
                </a:cubicBezTo>
                <a:close/>
                <a:moveTo>
                  <a:pt x="4470421" y="82254"/>
                </a:moveTo>
                <a:cubicBezTo>
                  <a:pt x="4477669" y="82254"/>
                  <a:pt x="4483558" y="88143"/>
                  <a:pt x="4483558" y="95391"/>
                </a:cubicBezTo>
                <a:lnTo>
                  <a:pt x="4483558" y="95391"/>
                </a:lnTo>
                <a:lnTo>
                  <a:pt x="4482911" y="99339"/>
                </a:lnTo>
                <a:lnTo>
                  <a:pt x="4590715" y="170284"/>
                </a:lnTo>
                <a:lnTo>
                  <a:pt x="4638915" y="202004"/>
                </a:lnTo>
                <a:cubicBezTo>
                  <a:pt x="4676381" y="229500"/>
                  <a:pt x="4712679" y="258357"/>
                  <a:pt x="4747778" y="288548"/>
                </a:cubicBezTo>
                <a:lnTo>
                  <a:pt x="4768109" y="307455"/>
                </a:lnTo>
                <a:lnTo>
                  <a:pt x="4782475" y="319181"/>
                </a:lnTo>
                <a:lnTo>
                  <a:pt x="4804235" y="341052"/>
                </a:lnTo>
                <a:lnTo>
                  <a:pt x="4849439" y="383091"/>
                </a:lnTo>
                <a:lnTo>
                  <a:pt x="4891310" y="428569"/>
                </a:lnTo>
                <a:lnTo>
                  <a:pt x="4913112" y="450483"/>
                </a:lnTo>
                <a:lnTo>
                  <a:pt x="4924820" y="464967"/>
                </a:lnTo>
                <a:lnTo>
                  <a:pt x="4943696" y="485470"/>
                </a:lnTo>
                <a:cubicBezTo>
                  <a:pt x="4973859" y="520884"/>
                  <a:pt x="5002753" y="557576"/>
                  <a:pt x="5030347" y="595520"/>
                </a:cubicBezTo>
                <a:lnTo>
                  <a:pt x="5063676" y="562191"/>
                </a:lnTo>
                <a:lnTo>
                  <a:pt x="5065877" y="565233"/>
                </a:lnTo>
                <a:cubicBezTo>
                  <a:pt x="5129946" y="652989"/>
                  <a:pt x="5186897" y="747280"/>
                  <a:pt x="5235110" y="845391"/>
                </a:cubicBezTo>
                <a:cubicBezTo>
                  <a:pt x="5256078" y="888168"/>
                  <a:pt x="5275688" y="932175"/>
                  <a:pt x="5293355" y="976247"/>
                </a:cubicBezTo>
                <a:lnTo>
                  <a:pt x="5294132" y="978254"/>
                </a:lnTo>
                <a:lnTo>
                  <a:pt x="5253166" y="1019219"/>
                </a:lnTo>
                <a:lnTo>
                  <a:pt x="5251354" y="1014559"/>
                </a:lnTo>
                <a:cubicBezTo>
                  <a:pt x="5232133" y="964987"/>
                  <a:pt x="5210647" y="915932"/>
                  <a:pt x="5187479" y="868753"/>
                </a:cubicBezTo>
                <a:cubicBezTo>
                  <a:pt x="5151497" y="795494"/>
                  <a:pt x="5110337" y="724241"/>
                  <a:pt x="5065230" y="656872"/>
                </a:cubicBezTo>
                <a:cubicBezTo>
                  <a:pt x="5063612" y="657519"/>
                  <a:pt x="5061864" y="657907"/>
                  <a:pt x="5060052" y="657907"/>
                </a:cubicBezTo>
                <a:cubicBezTo>
                  <a:pt x="5052028" y="657907"/>
                  <a:pt x="5045491" y="651371"/>
                  <a:pt x="5045491" y="643346"/>
                </a:cubicBezTo>
                <a:cubicBezTo>
                  <a:pt x="5045491" y="635321"/>
                  <a:pt x="5052028" y="628785"/>
                  <a:pt x="5060052" y="628785"/>
                </a:cubicBezTo>
                <a:cubicBezTo>
                  <a:pt x="5068077" y="628785"/>
                  <a:pt x="5074614" y="635321"/>
                  <a:pt x="5074614" y="643346"/>
                </a:cubicBezTo>
                <a:cubicBezTo>
                  <a:pt x="5074614" y="647229"/>
                  <a:pt x="5073060" y="650723"/>
                  <a:pt x="5070601" y="653312"/>
                </a:cubicBezTo>
                <a:cubicBezTo>
                  <a:pt x="5115903" y="720941"/>
                  <a:pt x="5157192" y="792452"/>
                  <a:pt x="5193303" y="865970"/>
                </a:cubicBezTo>
                <a:cubicBezTo>
                  <a:pt x="5215825" y="911854"/>
                  <a:pt x="5236793" y="959486"/>
                  <a:pt x="5255625" y="1007700"/>
                </a:cubicBezTo>
                <a:lnTo>
                  <a:pt x="5286560" y="976765"/>
                </a:lnTo>
                <a:cubicBezTo>
                  <a:pt x="5269151" y="933470"/>
                  <a:pt x="5249930" y="890304"/>
                  <a:pt x="5229286" y="848303"/>
                </a:cubicBezTo>
                <a:cubicBezTo>
                  <a:pt x="5181784" y="751616"/>
                  <a:pt x="5125804" y="658748"/>
                  <a:pt x="5062835" y="572158"/>
                </a:cubicBezTo>
                <a:lnTo>
                  <a:pt x="5029506" y="605487"/>
                </a:lnTo>
                <a:lnTo>
                  <a:pt x="5027306" y="602445"/>
                </a:lnTo>
                <a:cubicBezTo>
                  <a:pt x="4880270" y="399365"/>
                  <a:pt x="4695957" y="232073"/>
                  <a:pt x="4479481" y="104905"/>
                </a:cubicBezTo>
                <a:cubicBezTo>
                  <a:pt x="4477086" y="107170"/>
                  <a:pt x="4473915" y="108595"/>
                  <a:pt x="4470356" y="108595"/>
                </a:cubicBezTo>
                <a:lnTo>
                  <a:pt x="4470357" y="108594"/>
                </a:lnTo>
                <a:lnTo>
                  <a:pt x="4470356" y="108594"/>
                </a:lnTo>
                <a:lnTo>
                  <a:pt x="4470356" y="108594"/>
                </a:lnTo>
                <a:lnTo>
                  <a:pt x="4470420" y="108530"/>
                </a:lnTo>
                <a:lnTo>
                  <a:pt x="4461134" y="104679"/>
                </a:lnTo>
                <a:lnTo>
                  <a:pt x="4461134" y="104678"/>
                </a:lnTo>
                <a:lnTo>
                  <a:pt x="4458373" y="98020"/>
                </a:lnTo>
                <a:lnTo>
                  <a:pt x="4457283" y="95391"/>
                </a:lnTo>
                <a:lnTo>
                  <a:pt x="4457283" y="95391"/>
                </a:lnTo>
                <a:cubicBezTo>
                  <a:pt x="4457283" y="88143"/>
                  <a:pt x="4463172" y="82254"/>
                  <a:pt x="4470421" y="82254"/>
                </a:cubicBezTo>
                <a:close/>
                <a:moveTo>
                  <a:pt x="1415932" y="81931"/>
                </a:moveTo>
                <a:cubicBezTo>
                  <a:pt x="1423957" y="81931"/>
                  <a:pt x="1430493" y="88467"/>
                  <a:pt x="1430493" y="96492"/>
                </a:cubicBezTo>
                <a:cubicBezTo>
                  <a:pt x="1430493" y="104518"/>
                  <a:pt x="1423957" y="111053"/>
                  <a:pt x="1415932" y="111053"/>
                </a:cubicBezTo>
                <a:cubicBezTo>
                  <a:pt x="1413796" y="111053"/>
                  <a:pt x="1411855" y="110600"/>
                  <a:pt x="1410043" y="109825"/>
                </a:cubicBezTo>
                <a:cubicBezTo>
                  <a:pt x="1402665" y="120049"/>
                  <a:pt x="1395093" y="130663"/>
                  <a:pt x="1387586" y="141406"/>
                </a:cubicBezTo>
                <a:cubicBezTo>
                  <a:pt x="1389139" y="143541"/>
                  <a:pt x="1390110" y="146195"/>
                  <a:pt x="1390110" y="149107"/>
                </a:cubicBezTo>
                <a:cubicBezTo>
                  <a:pt x="1390110" y="156355"/>
                  <a:pt x="1384221" y="162244"/>
                  <a:pt x="1376972" y="162244"/>
                </a:cubicBezTo>
                <a:lnTo>
                  <a:pt x="1376972" y="162179"/>
                </a:lnTo>
                <a:cubicBezTo>
                  <a:pt x="1369724" y="162179"/>
                  <a:pt x="1363835" y="156291"/>
                  <a:pt x="1363835" y="149042"/>
                </a:cubicBezTo>
                <a:cubicBezTo>
                  <a:pt x="1363835" y="141794"/>
                  <a:pt x="1369724" y="135905"/>
                  <a:pt x="1376972" y="135905"/>
                </a:cubicBezTo>
                <a:cubicBezTo>
                  <a:pt x="1378979" y="135905"/>
                  <a:pt x="1380920" y="136358"/>
                  <a:pt x="1382603" y="137199"/>
                </a:cubicBezTo>
                <a:cubicBezTo>
                  <a:pt x="1390045" y="126521"/>
                  <a:pt x="1397488" y="116037"/>
                  <a:pt x="1404865" y="105876"/>
                </a:cubicBezTo>
                <a:cubicBezTo>
                  <a:pt x="1402730" y="103352"/>
                  <a:pt x="1401371" y="100116"/>
                  <a:pt x="1401371" y="96492"/>
                </a:cubicBezTo>
                <a:cubicBezTo>
                  <a:pt x="1401371" y="88467"/>
                  <a:pt x="1407907" y="81931"/>
                  <a:pt x="1415932" y="81931"/>
                </a:cubicBezTo>
                <a:close/>
                <a:moveTo>
                  <a:pt x="5212329" y="81348"/>
                </a:moveTo>
                <a:cubicBezTo>
                  <a:pt x="5219577" y="81348"/>
                  <a:pt x="5225467" y="87237"/>
                  <a:pt x="5225467" y="94485"/>
                </a:cubicBezTo>
                <a:cubicBezTo>
                  <a:pt x="5225467" y="96815"/>
                  <a:pt x="5224819" y="98952"/>
                  <a:pt x="5223784" y="100828"/>
                </a:cubicBezTo>
                <a:cubicBezTo>
                  <a:pt x="5261773" y="141081"/>
                  <a:pt x="5298596" y="182953"/>
                  <a:pt x="5333414" y="225730"/>
                </a:cubicBezTo>
                <a:lnTo>
                  <a:pt x="5366419" y="192725"/>
                </a:lnTo>
                <a:lnTo>
                  <a:pt x="5368684" y="195508"/>
                </a:lnTo>
                <a:cubicBezTo>
                  <a:pt x="5402531" y="237121"/>
                  <a:pt x="5435278" y="280482"/>
                  <a:pt x="5466147" y="324358"/>
                </a:cubicBezTo>
                <a:lnTo>
                  <a:pt x="5467701" y="326559"/>
                </a:lnTo>
                <a:lnTo>
                  <a:pt x="5434371" y="359888"/>
                </a:lnTo>
                <a:cubicBezTo>
                  <a:pt x="5518891" y="481102"/>
                  <a:pt x="5592085" y="611570"/>
                  <a:pt x="5651819" y="747669"/>
                </a:cubicBezTo>
                <a:lnTo>
                  <a:pt x="5652725" y="749675"/>
                </a:lnTo>
                <a:lnTo>
                  <a:pt x="5612471" y="789929"/>
                </a:lnTo>
                <a:lnTo>
                  <a:pt x="5610595" y="785528"/>
                </a:lnTo>
                <a:cubicBezTo>
                  <a:pt x="5538824" y="618236"/>
                  <a:pt x="5446668" y="460198"/>
                  <a:pt x="5336779" y="315751"/>
                </a:cubicBezTo>
                <a:cubicBezTo>
                  <a:pt x="5334902" y="316592"/>
                  <a:pt x="5332896" y="317110"/>
                  <a:pt x="5330696" y="317110"/>
                </a:cubicBezTo>
                <a:cubicBezTo>
                  <a:pt x="5322671" y="317110"/>
                  <a:pt x="5316135" y="310574"/>
                  <a:pt x="5316135" y="302549"/>
                </a:cubicBezTo>
                <a:lnTo>
                  <a:pt x="5316135" y="302549"/>
                </a:lnTo>
                <a:lnTo>
                  <a:pt x="5316135" y="302549"/>
                </a:lnTo>
                <a:cubicBezTo>
                  <a:pt x="5316135" y="294524"/>
                  <a:pt x="5322671" y="287988"/>
                  <a:pt x="5330696" y="287988"/>
                </a:cubicBezTo>
                <a:cubicBezTo>
                  <a:pt x="5338721" y="287988"/>
                  <a:pt x="5345257" y="294524"/>
                  <a:pt x="5345257" y="302549"/>
                </a:cubicBezTo>
                <a:lnTo>
                  <a:pt x="5345257" y="302549"/>
                </a:lnTo>
                <a:lnTo>
                  <a:pt x="5345257" y="302549"/>
                </a:lnTo>
                <a:cubicBezTo>
                  <a:pt x="5345257" y="306044"/>
                  <a:pt x="5343963" y="309216"/>
                  <a:pt x="5341892" y="311739"/>
                </a:cubicBezTo>
                <a:cubicBezTo>
                  <a:pt x="5451198" y="455344"/>
                  <a:pt x="5542966" y="612411"/>
                  <a:pt x="5614672" y="778539"/>
                </a:cubicBezTo>
                <a:lnTo>
                  <a:pt x="5645088" y="748122"/>
                </a:lnTo>
                <a:cubicBezTo>
                  <a:pt x="5585290" y="612347"/>
                  <a:pt x="5512161" y="482202"/>
                  <a:pt x="5427576" y="361247"/>
                </a:cubicBezTo>
                <a:lnTo>
                  <a:pt x="5426023" y="359046"/>
                </a:lnTo>
                <a:lnTo>
                  <a:pt x="5459288" y="325782"/>
                </a:lnTo>
                <a:cubicBezTo>
                  <a:pt x="5429712" y="283781"/>
                  <a:pt x="5398324" y="242233"/>
                  <a:pt x="5365966" y="202303"/>
                </a:cubicBezTo>
                <a:lnTo>
                  <a:pt x="5332961" y="235309"/>
                </a:lnTo>
                <a:lnTo>
                  <a:pt x="5330696" y="232527"/>
                </a:lnTo>
                <a:cubicBezTo>
                  <a:pt x="5295425" y="188971"/>
                  <a:pt x="5258019" y="146389"/>
                  <a:pt x="5219448" y="105487"/>
                </a:cubicBezTo>
                <a:cubicBezTo>
                  <a:pt x="5217377" y="106782"/>
                  <a:pt x="5214983" y="107559"/>
                  <a:pt x="5212394" y="107559"/>
                </a:cubicBezTo>
                <a:lnTo>
                  <a:pt x="5212329" y="107624"/>
                </a:lnTo>
                <a:cubicBezTo>
                  <a:pt x="5205081" y="107624"/>
                  <a:pt x="5199192" y="101734"/>
                  <a:pt x="5199192" y="94485"/>
                </a:cubicBezTo>
                <a:cubicBezTo>
                  <a:pt x="5199192" y="87237"/>
                  <a:pt x="5205081" y="81348"/>
                  <a:pt x="5212329" y="81348"/>
                </a:cubicBezTo>
                <a:close/>
                <a:moveTo>
                  <a:pt x="5148454" y="80895"/>
                </a:moveTo>
                <a:lnTo>
                  <a:pt x="5140365" y="88984"/>
                </a:lnTo>
                <a:lnTo>
                  <a:pt x="5148454" y="97074"/>
                </a:lnTo>
                <a:lnTo>
                  <a:pt x="5156544" y="88984"/>
                </a:lnTo>
                <a:close/>
                <a:moveTo>
                  <a:pt x="1968740" y="77659"/>
                </a:moveTo>
                <a:cubicBezTo>
                  <a:pt x="1976765" y="77659"/>
                  <a:pt x="1983301" y="84195"/>
                  <a:pt x="1983301" y="92220"/>
                </a:cubicBezTo>
                <a:lnTo>
                  <a:pt x="1983301" y="92220"/>
                </a:lnTo>
                <a:lnTo>
                  <a:pt x="1983301" y="92220"/>
                </a:lnTo>
                <a:cubicBezTo>
                  <a:pt x="1983301" y="100245"/>
                  <a:pt x="1976765" y="106782"/>
                  <a:pt x="1968740" y="106782"/>
                </a:cubicBezTo>
                <a:cubicBezTo>
                  <a:pt x="1966216" y="106782"/>
                  <a:pt x="1963821" y="106070"/>
                  <a:pt x="1961751" y="104905"/>
                </a:cubicBezTo>
                <a:lnTo>
                  <a:pt x="1898652" y="172080"/>
                </a:lnTo>
                <a:lnTo>
                  <a:pt x="1902405" y="181723"/>
                </a:lnTo>
                <a:cubicBezTo>
                  <a:pt x="1902405" y="189748"/>
                  <a:pt x="1895869" y="196284"/>
                  <a:pt x="1887844" y="196284"/>
                </a:cubicBezTo>
                <a:cubicBezTo>
                  <a:pt x="1879819" y="196284"/>
                  <a:pt x="1873283" y="189748"/>
                  <a:pt x="1873283" y="181723"/>
                </a:cubicBezTo>
                <a:cubicBezTo>
                  <a:pt x="1873283" y="173698"/>
                  <a:pt x="1879819" y="167162"/>
                  <a:pt x="1887844" y="167162"/>
                </a:cubicBezTo>
                <a:cubicBezTo>
                  <a:pt x="1889850" y="167162"/>
                  <a:pt x="1891727" y="167550"/>
                  <a:pt x="1893410" y="168262"/>
                </a:cubicBezTo>
                <a:lnTo>
                  <a:pt x="1893410" y="168262"/>
                </a:lnTo>
                <a:lnTo>
                  <a:pt x="1893410" y="168327"/>
                </a:lnTo>
                <a:lnTo>
                  <a:pt x="1956897" y="100633"/>
                </a:lnTo>
                <a:lnTo>
                  <a:pt x="1954179" y="92220"/>
                </a:lnTo>
                <a:lnTo>
                  <a:pt x="1954179" y="92220"/>
                </a:lnTo>
                <a:lnTo>
                  <a:pt x="1954179" y="92220"/>
                </a:lnTo>
                <a:cubicBezTo>
                  <a:pt x="1954179" y="84195"/>
                  <a:pt x="1960715" y="77659"/>
                  <a:pt x="1968740" y="77659"/>
                </a:cubicBezTo>
                <a:close/>
                <a:moveTo>
                  <a:pt x="5070795" y="76559"/>
                </a:moveTo>
                <a:cubicBezTo>
                  <a:pt x="5066330" y="76559"/>
                  <a:pt x="5062705" y="80184"/>
                  <a:pt x="5062705" y="84648"/>
                </a:cubicBezTo>
                <a:cubicBezTo>
                  <a:pt x="5062705" y="89115"/>
                  <a:pt x="5066330" y="92738"/>
                  <a:pt x="5070795" y="92738"/>
                </a:cubicBezTo>
                <a:cubicBezTo>
                  <a:pt x="5075260" y="92738"/>
                  <a:pt x="5078885" y="89115"/>
                  <a:pt x="5078885" y="84648"/>
                </a:cubicBezTo>
                <a:cubicBezTo>
                  <a:pt x="5078885" y="80184"/>
                  <a:pt x="5075260" y="76559"/>
                  <a:pt x="5070795" y="76559"/>
                </a:cubicBezTo>
                <a:close/>
                <a:moveTo>
                  <a:pt x="1843384" y="75329"/>
                </a:moveTo>
                <a:cubicBezTo>
                  <a:pt x="1850632" y="75329"/>
                  <a:pt x="1856521" y="81218"/>
                  <a:pt x="1856521" y="88466"/>
                </a:cubicBezTo>
                <a:cubicBezTo>
                  <a:pt x="1856521" y="95715"/>
                  <a:pt x="1850632" y="101604"/>
                  <a:pt x="1843384" y="101604"/>
                </a:cubicBezTo>
                <a:cubicBezTo>
                  <a:pt x="1841378" y="101604"/>
                  <a:pt x="1839436" y="101151"/>
                  <a:pt x="1837754" y="100310"/>
                </a:cubicBezTo>
                <a:cubicBezTo>
                  <a:pt x="1797112" y="144900"/>
                  <a:pt x="1757829" y="191495"/>
                  <a:pt x="1720811" y="239062"/>
                </a:cubicBezTo>
                <a:cubicBezTo>
                  <a:pt x="1723658" y="241715"/>
                  <a:pt x="1725470" y="245469"/>
                  <a:pt x="1725470" y="249675"/>
                </a:cubicBezTo>
                <a:lnTo>
                  <a:pt x="1725470" y="249675"/>
                </a:lnTo>
                <a:lnTo>
                  <a:pt x="1725470" y="249675"/>
                </a:lnTo>
                <a:lnTo>
                  <a:pt x="1725470" y="249676"/>
                </a:lnTo>
                <a:cubicBezTo>
                  <a:pt x="1725470" y="257700"/>
                  <a:pt x="1718934" y="264237"/>
                  <a:pt x="1710909" y="264237"/>
                </a:cubicBezTo>
                <a:cubicBezTo>
                  <a:pt x="1702884" y="264237"/>
                  <a:pt x="1696348" y="257700"/>
                  <a:pt x="1696348" y="249676"/>
                </a:cubicBezTo>
                <a:lnTo>
                  <a:pt x="1696348" y="249675"/>
                </a:lnTo>
                <a:lnTo>
                  <a:pt x="1696348" y="249675"/>
                </a:lnTo>
                <a:lnTo>
                  <a:pt x="1696348" y="249675"/>
                </a:lnTo>
                <a:cubicBezTo>
                  <a:pt x="1696348" y="241650"/>
                  <a:pt x="1702884" y="235114"/>
                  <a:pt x="1710909" y="235114"/>
                </a:cubicBezTo>
                <a:cubicBezTo>
                  <a:pt x="1712398" y="235114"/>
                  <a:pt x="1713757" y="235438"/>
                  <a:pt x="1715116" y="235826"/>
                </a:cubicBezTo>
                <a:cubicBezTo>
                  <a:pt x="1752328" y="187936"/>
                  <a:pt x="1791870" y="141081"/>
                  <a:pt x="1832770" y="96168"/>
                </a:cubicBezTo>
                <a:cubicBezTo>
                  <a:pt x="1831217" y="94032"/>
                  <a:pt x="1830246" y="91379"/>
                  <a:pt x="1830246" y="88466"/>
                </a:cubicBezTo>
                <a:cubicBezTo>
                  <a:pt x="1830246" y="81218"/>
                  <a:pt x="1836136" y="75329"/>
                  <a:pt x="1843384" y="75329"/>
                </a:cubicBezTo>
                <a:close/>
                <a:moveTo>
                  <a:pt x="1137003" y="74554"/>
                </a:moveTo>
                <a:cubicBezTo>
                  <a:pt x="1144252" y="74554"/>
                  <a:pt x="1150141" y="80442"/>
                  <a:pt x="1150141" y="87690"/>
                </a:cubicBezTo>
                <a:cubicBezTo>
                  <a:pt x="1150141" y="94940"/>
                  <a:pt x="1144252" y="100828"/>
                  <a:pt x="1137003" y="100828"/>
                </a:cubicBezTo>
                <a:cubicBezTo>
                  <a:pt x="1136097" y="100828"/>
                  <a:pt x="1135191" y="100763"/>
                  <a:pt x="1134350" y="100569"/>
                </a:cubicBezTo>
                <a:cubicBezTo>
                  <a:pt x="1128655" y="109370"/>
                  <a:pt x="1123025" y="118173"/>
                  <a:pt x="1117394" y="127039"/>
                </a:cubicBezTo>
                <a:cubicBezTo>
                  <a:pt x="1120566" y="129691"/>
                  <a:pt x="1122572" y="133639"/>
                  <a:pt x="1122572" y="138041"/>
                </a:cubicBezTo>
                <a:cubicBezTo>
                  <a:pt x="1122572" y="146065"/>
                  <a:pt x="1116035" y="152601"/>
                  <a:pt x="1108011" y="152601"/>
                </a:cubicBezTo>
                <a:lnTo>
                  <a:pt x="1108075" y="152730"/>
                </a:lnTo>
                <a:cubicBezTo>
                  <a:pt x="1100050" y="152730"/>
                  <a:pt x="1093514" y="146195"/>
                  <a:pt x="1093514" y="138169"/>
                </a:cubicBezTo>
                <a:cubicBezTo>
                  <a:pt x="1093514" y="130144"/>
                  <a:pt x="1100050" y="123609"/>
                  <a:pt x="1108075" y="123609"/>
                </a:cubicBezTo>
                <a:cubicBezTo>
                  <a:pt x="1109305" y="123609"/>
                  <a:pt x="1110534" y="123802"/>
                  <a:pt x="1111699" y="124127"/>
                </a:cubicBezTo>
                <a:cubicBezTo>
                  <a:pt x="1117265" y="115261"/>
                  <a:pt x="1122895" y="106458"/>
                  <a:pt x="1128590" y="97722"/>
                </a:cubicBezTo>
                <a:cubicBezTo>
                  <a:pt x="1125743" y="95262"/>
                  <a:pt x="1123866" y="91703"/>
                  <a:pt x="1123866" y="87690"/>
                </a:cubicBezTo>
                <a:cubicBezTo>
                  <a:pt x="1123866" y="80442"/>
                  <a:pt x="1129755" y="74554"/>
                  <a:pt x="1137003" y="74554"/>
                </a:cubicBezTo>
                <a:close/>
                <a:moveTo>
                  <a:pt x="5148519" y="74423"/>
                </a:moveTo>
                <a:cubicBezTo>
                  <a:pt x="5156544" y="74423"/>
                  <a:pt x="5163080" y="80959"/>
                  <a:pt x="5163080" y="88984"/>
                </a:cubicBezTo>
                <a:lnTo>
                  <a:pt x="5158356" y="99662"/>
                </a:lnTo>
                <a:lnTo>
                  <a:pt x="5300732" y="259318"/>
                </a:lnTo>
                <a:lnTo>
                  <a:pt x="5302544" y="261583"/>
                </a:lnTo>
                <a:lnTo>
                  <a:pt x="5269345" y="294784"/>
                </a:lnTo>
                <a:lnTo>
                  <a:pt x="5377357" y="441818"/>
                </a:lnTo>
                <a:cubicBezTo>
                  <a:pt x="5378651" y="441430"/>
                  <a:pt x="5380010" y="441171"/>
                  <a:pt x="5381434" y="441171"/>
                </a:cubicBezTo>
                <a:cubicBezTo>
                  <a:pt x="5389459" y="441171"/>
                  <a:pt x="5395995" y="447708"/>
                  <a:pt x="5395995" y="455732"/>
                </a:cubicBezTo>
                <a:cubicBezTo>
                  <a:pt x="5395995" y="463757"/>
                  <a:pt x="5389459" y="470294"/>
                  <a:pt x="5381434" y="470294"/>
                </a:cubicBezTo>
                <a:cubicBezTo>
                  <a:pt x="5373409" y="470294"/>
                  <a:pt x="5366873" y="463757"/>
                  <a:pt x="5366873" y="455732"/>
                </a:cubicBezTo>
                <a:cubicBezTo>
                  <a:pt x="5366873" y="451461"/>
                  <a:pt x="5368750" y="447643"/>
                  <a:pt x="5371661" y="444990"/>
                </a:cubicBezTo>
                <a:cubicBezTo>
                  <a:pt x="5337362" y="394058"/>
                  <a:pt x="5300668" y="344161"/>
                  <a:pt x="5262420" y="296530"/>
                </a:cubicBezTo>
                <a:lnTo>
                  <a:pt x="5260608" y="294265"/>
                </a:lnTo>
                <a:lnTo>
                  <a:pt x="5293808" y="261065"/>
                </a:lnTo>
                <a:cubicBezTo>
                  <a:pt x="5249218" y="206121"/>
                  <a:pt x="5201652" y="152924"/>
                  <a:pt x="5152467" y="102898"/>
                </a:cubicBezTo>
                <a:lnTo>
                  <a:pt x="5148501" y="103538"/>
                </a:lnTo>
                <a:lnTo>
                  <a:pt x="5138229" y="99274"/>
                </a:lnTo>
                <a:cubicBezTo>
                  <a:pt x="5135592" y="96637"/>
                  <a:pt x="5133958" y="92997"/>
                  <a:pt x="5133958" y="88984"/>
                </a:cubicBezTo>
                <a:cubicBezTo>
                  <a:pt x="5133958" y="80959"/>
                  <a:pt x="5140494" y="74423"/>
                  <a:pt x="5148519" y="74423"/>
                </a:cubicBezTo>
                <a:close/>
                <a:moveTo>
                  <a:pt x="1916450" y="72805"/>
                </a:moveTo>
                <a:lnTo>
                  <a:pt x="1916482" y="72837"/>
                </a:lnTo>
                <a:lnTo>
                  <a:pt x="1908425" y="80895"/>
                </a:lnTo>
                <a:cubicBezTo>
                  <a:pt x="1908425" y="82837"/>
                  <a:pt x="1909201" y="84585"/>
                  <a:pt x="1910366" y="86009"/>
                </a:cubicBezTo>
                <a:cubicBezTo>
                  <a:pt x="1910431" y="86072"/>
                  <a:pt x="1910496" y="86137"/>
                  <a:pt x="1910561" y="86137"/>
                </a:cubicBezTo>
                <a:cubicBezTo>
                  <a:pt x="1910755" y="86331"/>
                  <a:pt x="1910884" y="86590"/>
                  <a:pt x="1911013" y="86784"/>
                </a:cubicBezTo>
                <a:cubicBezTo>
                  <a:pt x="1912437" y="88144"/>
                  <a:pt x="1914314" y="88984"/>
                  <a:pt x="1916450" y="88984"/>
                </a:cubicBezTo>
                <a:cubicBezTo>
                  <a:pt x="1920915" y="88984"/>
                  <a:pt x="1924539" y="85360"/>
                  <a:pt x="1924539" y="80895"/>
                </a:cubicBezTo>
                <a:lnTo>
                  <a:pt x="1916482" y="72837"/>
                </a:lnTo>
                <a:lnTo>
                  <a:pt x="1916514" y="72805"/>
                </a:lnTo>
                <a:close/>
                <a:moveTo>
                  <a:pt x="5070730" y="70153"/>
                </a:moveTo>
                <a:cubicBezTo>
                  <a:pt x="5078755" y="70153"/>
                  <a:pt x="5085291" y="76688"/>
                  <a:pt x="5085291" y="84713"/>
                </a:cubicBezTo>
                <a:cubicBezTo>
                  <a:pt x="5085291" y="87043"/>
                  <a:pt x="5084709" y="89179"/>
                  <a:pt x="5083738" y="91120"/>
                </a:cubicBezTo>
                <a:cubicBezTo>
                  <a:pt x="5104448" y="111182"/>
                  <a:pt x="5125545" y="132540"/>
                  <a:pt x="5146578" y="154672"/>
                </a:cubicBezTo>
                <a:cubicBezTo>
                  <a:pt x="5148196" y="153960"/>
                  <a:pt x="5150008" y="153507"/>
                  <a:pt x="5151950" y="153507"/>
                </a:cubicBezTo>
                <a:cubicBezTo>
                  <a:pt x="5159198" y="153507"/>
                  <a:pt x="5165087" y="159396"/>
                  <a:pt x="5165087" y="166644"/>
                </a:cubicBezTo>
                <a:cubicBezTo>
                  <a:pt x="5165087" y="173893"/>
                  <a:pt x="5159198" y="179783"/>
                  <a:pt x="5151950" y="179783"/>
                </a:cubicBezTo>
                <a:cubicBezTo>
                  <a:pt x="5144701" y="179783"/>
                  <a:pt x="5138812" y="173893"/>
                  <a:pt x="5138812" y="166644"/>
                </a:cubicBezTo>
                <a:cubicBezTo>
                  <a:pt x="5138812" y="163603"/>
                  <a:pt x="5139847" y="160884"/>
                  <a:pt x="5141530" y="158684"/>
                </a:cubicBezTo>
                <a:cubicBezTo>
                  <a:pt x="5120821" y="136876"/>
                  <a:pt x="5100047" y="115842"/>
                  <a:pt x="5079661" y="96103"/>
                </a:cubicBezTo>
                <a:cubicBezTo>
                  <a:pt x="5077202" y="98045"/>
                  <a:pt x="5074160" y="99211"/>
                  <a:pt x="5070795" y="99211"/>
                </a:cubicBezTo>
                <a:lnTo>
                  <a:pt x="5070730" y="99274"/>
                </a:lnTo>
                <a:cubicBezTo>
                  <a:pt x="5062705" y="99274"/>
                  <a:pt x="5056169" y="92738"/>
                  <a:pt x="5056169" y="84713"/>
                </a:cubicBezTo>
                <a:cubicBezTo>
                  <a:pt x="5056169" y="76688"/>
                  <a:pt x="5062705" y="70153"/>
                  <a:pt x="5070730" y="70153"/>
                </a:cubicBezTo>
                <a:close/>
                <a:moveTo>
                  <a:pt x="1313486" y="69570"/>
                </a:moveTo>
                <a:cubicBezTo>
                  <a:pt x="1309020" y="69570"/>
                  <a:pt x="1305396" y="73194"/>
                  <a:pt x="1305396" y="77659"/>
                </a:cubicBezTo>
                <a:cubicBezTo>
                  <a:pt x="1305396" y="82125"/>
                  <a:pt x="1309020" y="85750"/>
                  <a:pt x="1313486" y="85750"/>
                </a:cubicBezTo>
                <a:cubicBezTo>
                  <a:pt x="1317951" y="85750"/>
                  <a:pt x="1321575" y="82125"/>
                  <a:pt x="1321575" y="77659"/>
                </a:cubicBezTo>
                <a:cubicBezTo>
                  <a:pt x="1321575" y="73194"/>
                  <a:pt x="1317951" y="69570"/>
                  <a:pt x="1313486" y="69570"/>
                </a:cubicBezTo>
                <a:close/>
                <a:moveTo>
                  <a:pt x="1916385" y="66269"/>
                </a:moveTo>
                <a:cubicBezTo>
                  <a:pt x="1924410" y="66269"/>
                  <a:pt x="1930946" y="72805"/>
                  <a:pt x="1930946" y="80830"/>
                </a:cubicBezTo>
                <a:cubicBezTo>
                  <a:pt x="1930946" y="88856"/>
                  <a:pt x="1924410" y="95391"/>
                  <a:pt x="1916385" y="95391"/>
                </a:cubicBezTo>
                <a:cubicBezTo>
                  <a:pt x="1913473" y="95391"/>
                  <a:pt x="1910690" y="94485"/>
                  <a:pt x="1908425" y="92997"/>
                </a:cubicBezTo>
                <a:cubicBezTo>
                  <a:pt x="1889139" y="113188"/>
                  <a:pt x="1870113" y="133962"/>
                  <a:pt x="1851604" y="154866"/>
                </a:cubicBezTo>
                <a:cubicBezTo>
                  <a:pt x="1853286" y="157066"/>
                  <a:pt x="1854322" y="159785"/>
                  <a:pt x="1854322" y="162826"/>
                </a:cubicBezTo>
                <a:cubicBezTo>
                  <a:pt x="1854322" y="170075"/>
                  <a:pt x="1848433" y="175963"/>
                  <a:pt x="1841184" y="175963"/>
                </a:cubicBezTo>
                <a:cubicBezTo>
                  <a:pt x="1833936" y="175963"/>
                  <a:pt x="1828047" y="170075"/>
                  <a:pt x="1828047" y="162826"/>
                </a:cubicBezTo>
                <a:cubicBezTo>
                  <a:pt x="1828047" y="155578"/>
                  <a:pt x="1833936" y="149689"/>
                  <a:pt x="1841184" y="149689"/>
                </a:cubicBezTo>
                <a:cubicBezTo>
                  <a:pt x="1843126" y="149689"/>
                  <a:pt x="1844938" y="150142"/>
                  <a:pt x="1846556" y="150853"/>
                </a:cubicBezTo>
                <a:lnTo>
                  <a:pt x="1846556" y="150789"/>
                </a:lnTo>
                <a:cubicBezTo>
                  <a:pt x="1865259" y="129691"/>
                  <a:pt x="1884480" y="108658"/>
                  <a:pt x="1903959" y="88273"/>
                </a:cubicBezTo>
                <a:cubicBezTo>
                  <a:pt x="1902600" y="86072"/>
                  <a:pt x="1901824" y="83549"/>
                  <a:pt x="1901824" y="80830"/>
                </a:cubicBezTo>
                <a:cubicBezTo>
                  <a:pt x="1901824" y="72805"/>
                  <a:pt x="1908360" y="66269"/>
                  <a:pt x="1916385" y="66269"/>
                </a:cubicBezTo>
                <a:close/>
                <a:moveTo>
                  <a:pt x="1671044" y="64716"/>
                </a:moveTo>
                <a:cubicBezTo>
                  <a:pt x="1666579" y="64716"/>
                  <a:pt x="1662955" y="68340"/>
                  <a:pt x="1662955" y="72805"/>
                </a:cubicBezTo>
                <a:cubicBezTo>
                  <a:pt x="1662955" y="77271"/>
                  <a:pt x="1666579" y="80895"/>
                  <a:pt x="1671044" y="80895"/>
                </a:cubicBezTo>
                <a:cubicBezTo>
                  <a:pt x="1675510" y="80895"/>
                  <a:pt x="1679134" y="77271"/>
                  <a:pt x="1679134" y="72805"/>
                </a:cubicBezTo>
                <a:cubicBezTo>
                  <a:pt x="1679134" y="68340"/>
                  <a:pt x="1675510" y="64716"/>
                  <a:pt x="1671044" y="64716"/>
                </a:cubicBezTo>
                <a:close/>
                <a:moveTo>
                  <a:pt x="4701134" y="64004"/>
                </a:moveTo>
                <a:cubicBezTo>
                  <a:pt x="4708382" y="64004"/>
                  <a:pt x="4714272" y="69894"/>
                  <a:pt x="4714272" y="77141"/>
                </a:cubicBezTo>
                <a:cubicBezTo>
                  <a:pt x="4714272" y="79342"/>
                  <a:pt x="4713689" y="81348"/>
                  <a:pt x="4712783" y="83160"/>
                </a:cubicBezTo>
                <a:cubicBezTo>
                  <a:pt x="4725597" y="92479"/>
                  <a:pt x="4738281" y="101928"/>
                  <a:pt x="4750901" y="111571"/>
                </a:cubicBezTo>
                <a:cubicBezTo>
                  <a:pt x="4753231" y="109500"/>
                  <a:pt x="4756273" y="108205"/>
                  <a:pt x="4759638" y="108205"/>
                </a:cubicBezTo>
                <a:cubicBezTo>
                  <a:pt x="4766886" y="108205"/>
                  <a:pt x="4772775" y="114096"/>
                  <a:pt x="4772775" y="121343"/>
                </a:cubicBezTo>
                <a:cubicBezTo>
                  <a:pt x="4772775" y="128591"/>
                  <a:pt x="4766886" y="134480"/>
                  <a:pt x="4759638" y="134480"/>
                </a:cubicBezTo>
                <a:lnTo>
                  <a:pt x="4759573" y="134416"/>
                </a:lnTo>
                <a:cubicBezTo>
                  <a:pt x="4752325" y="134416"/>
                  <a:pt x="4746436" y="128526"/>
                  <a:pt x="4746436" y="121278"/>
                </a:cubicBezTo>
                <a:cubicBezTo>
                  <a:pt x="4746436" y="119725"/>
                  <a:pt x="4746759" y="118236"/>
                  <a:pt x="4747277" y="116878"/>
                </a:cubicBezTo>
                <a:cubicBezTo>
                  <a:pt x="4734463" y="107106"/>
                  <a:pt x="4721520" y="97463"/>
                  <a:pt x="4708512" y="88014"/>
                </a:cubicBezTo>
                <a:cubicBezTo>
                  <a:pt x="4706376" y="89438"/>
                  <a:pt x="4703852" y="90279"/>
                  <a:pt x="4701134" y="90279"/>
                </a:cubicBezTo>
                <a:cubicBezTo>
                  <a:pt x="4693886" y="90279"/>
                  <a:pt x="4687997" y="84391"/>
                  <a:pt x="4687997" y="77141"/>
                </a:cubicBezTo>
                <a:cubicBezTo>
                  <a:pt x="4687997" y="69894"/>
                  <a:pt x="4693886" y="64004"/>
                  <a:pt x="4701134" y="64004"/>
                </a:cubicBezTo>
                <a:close/>
                <a:moveTo>
                  <a:pt x="1313356" y="63098"/>
                </a:moveTo>
                <a:cubicBezTo>
                  <a:pt x="1321381" y="63098"/>
                  <a:pt x="1327917" y="69635"/>
                  <a:pt x="1327917" y="77659"/>
                </a:cubicBezTo>
                <a:cubicBezTo>
                  <a:pt x="1327917" y="85684"/>
                  <a:pt x="1321381" y="92220"/>
                  <a:pt x="1313356" y="92220"/>
                </a:cubicBezTo>
                <a:cubicBezTo>
                  <a:pt x="1311803" y="92220"/>
                  <a:pt x="1310314" y="91897"/>
                  <a:pt x="1308955" y="91444"/>
                </a:cubicBezTo>
                <a:cubicBezTo>
                  <a:pt x="1224824" y="211105"/>
                  <a:pt x="1149882" y="338272"/>
                  <a:pt x="1086072" y="469453"/>
                </a:cubicBezTo>
                <a:lnTo>
                  <a:pt x="1121083" y="504464"/>
                </a:lnTo>
                <a:lnTo>
                  <a:pt x="1120113" y="506535"/>
                </a:lnTo>
                <a:cubicBezTo>
                  <a:pt x="1104192" y="539864"/>
                  <a:pt x="1088725" y="574293"/>
                  <a:pt x="1073905" y="609046"/>
                </a:cubicBezTo>
                <a:cubicBezTo>
                  <a:pt x="1076559" y="611441"/>
                  <a:pt x="1078306" y="614935"/>
                  <a:pt x="1078306" y="618818"/>
                </a:cubicBezTo>
                <a:cubicBezTo>
                  <a:pt x="1078306" y="626067"/>
                  <a:pt x="1072417" y="631956"/>
                  <a:pt x="1065168" y="631956"/>
                </a:cubicBezTo>
                <a:cubicBezTo>
                  <a:pt x="1057920" y="631956"/>
                  <a:pt x="1052031" y="626067"/>
                  <a:pt x="1052031" y="618818"/>
                </a:cubicBezTo>
                <a:cubicBezTo>
                  <a:pt x="1052031" y="611570"/>
                  <a:pt x="1057920" y="605681"/>
                  <a:pt x="1065168" y="605681"/>
                </a:cubicBezTo>
                <a:cubicBezTo>
                  <a:pt x="1066269" y="605681"/>
                  <a:pt x="1067239" y="605810"/>
                  <a:pt x="1068210" y="606069"/>
                </a:cubicBezTo>
                <a:cubicBezTo>
                  <a:pt x="1082707" y="572093"/>
                  <a:pt x="1097850" y="538440"/>
                  <a:pt x="1113382" y="505823"/>
                </a:cubicBezTo>
                <a:lnTo>
                  <a:pt x="1078371" y="470812"/>
                </a:lnTo>
                <a:lnTo>
                  <a:pt x="1079406" y="468741"/>
                </a:lnTo>
                <a:cubicBezTo>
                  <a:pt x="1143540" y="336655"/>
                  <a:pt x="1218935" y="208645"/>
                  <a:pt x="1303519" y="88208"/>
                </a:cubicBezTo>
                <a:lnTo>
                  <a:pt x="1303390" y="88208"/>
                </a:lnTo>
                <a:cubicBezTo>
                  <a:pt x="1300542" y="85556"/>
                  <a:pt x="1298795" y="81801"/>
                  <a:pt x="1298795" y="77659"/>
                </a:cubicBezTo>
                <a:cubicBezTo>
                  <a:pt x="1298795" y="69635"/>
                  <a:pt x="1305331" y="63098"/>
                  <a:pt x="1313356" y="63098"/>
                </a:cubicBezTo>
                <a:close/>
                <a:moveTo>
                  <a:pt x="4520705" y="62580"/>
                </a:moveTo>
                <a:lnTo>
                  <a:pt x="4512615" y="70670"/>
                </a:lnTo>
                <a:lnTo>
                  <a:pt x="4520705" y="78759"/>
                </a:lnTo>
                <a:lnTo>
                  <a:pt x="4528794" y="70670"/>
                </a:lnTo>
                <a:close/>
                <a:moveTo>
                  <a:pt x="1671044" y="58309"/>
                </a:moveTo>
                <a:cubicBezTo>
                  <a:pt x="1679069" y="58309"/>
                  <a:pt x="1685605" y="64846"/>
                  <a:pt x="1685605" y="72870"/>
                </a:cubicBezTo>
                <a:cubicBezTo>
                  <a:pt x="1685605" y="80895"/>
                  <a:pt x="1679069" y="87432"/>
                  <a:pt x="1671044" y="87432"/>
                </a:cubicBezTo>
                <a:cubicBezTo>
                  <a:pt x="1668779" y="87432"/>
                  <a:pt x="1666643" y="86849"/>
                  <a:pt x="1664767" y="85943"/>
                </a:cubicBezTo>
                <a:cubicBezTo>
                  <a:pt x="1641792" y="113384"/>
                  <a:pt x="1619206" y="141793"/>
                  <a:pt x="1597267" y="170527"/>
                </a:cubicBezTo>
                <a:cubicBezTo>
                  <a:pt x="1598626" y="172598"/>
                  <a:pt x="1599403" y="175058"/>
                  <a:pt x="1599403" y="177711"/>
                </a:cubicBezTo>
                <a:cubicBezTo>
                  <a:pt x="1599403" y="184959"/>
                  <a:pt x="1593514" y="190848"/>
                  <a:pt x="1586265" y="190848"/>
                </a:cubicBezTo>
                <a:cubicBezTo>
                  <a:pt x="1579017" y="190848"/>
                  <a:pt x="1573128" y="184959"/>
                  <a:pt x="1573128" y="177711"/>
                </a:cubicBezTo>
                <a:cubicBezTo>
                  <a:pt x="1573128" y="170463"/>
                  <a:pt x="1579017" y="164574"/>
                  <a:pt x="1586265" y="164574"/>
                </a:cubicBezTo>
                <a:cubicBezTo>
                  <a:pt x="1588531" y="164574"/>
                  <a:pt x="1590601" y="165221"/>
                  <a:pt x="1592478" y="166191"/>
                </a:cubicBezTo>
                <a:cubicBezTo>
                  <a:pt x="1614288" y="137588"/>
                  <a:pt x="1636809" y="109241"/>
                  <a:pt x="1659719" y="81866"/>
                </a:cubicBezTo>
                <a:cubicBezTo>
                  <a:pt x="1657712" y="79407"/>
                  <a:pt x="1656483" y="76300"/>
                  <a:pt x="1656483" y="72870"/>
                </a:cubicBezTo>
                <a:cubicBezTo>
                  <a:pt x="1656483" y="64846"/>
                  <a:pt x="1663019" y="58309"/>
                  <a:pt x="1671044" y="58309"/>
                </a:cubicBezTo>
                <a:close/>
                <a:moveTo>
                  <a:pt x="1265466" y="58244"/>
                </a:moveTo>
                <a:cubicBezTo>
                  <a:pt x="1261001" y="58244"/>
                  <a:pt x="1257377" y="61868"/>
                  <a:pt x="1257377" y="66335"/>
                </a:cubicBezTo>
                <a:cubicBezTo>
                  <a:pt x="1257377" y="70799"/>
                  <a:pt x="1261001" y="74424"/>
                  <a:pt x="1265466" y="74424"/>
                </a:cubicBezTo>
                <a:cubicBezTo>
                  <a:pt x="1269932" y="74424"/>
                  <a:pt x="1273556" y="70799"/>
                  <a:pt x="1273556" y="66335"/>
                </a:cubicBezTo>
                <a:cubicBezTo>
                  <a:pt x="1273556" y="61868"/>
                  <a:pt x="1269932" y="58244"/>
                  <a:pt x="1265466" y="58244"/>
                </a:cubicBezTo>
                <a:close/>
                <a:moveTo>
                  <a:pt x="1207803" y="57144"/>
                </a:moveTo>
                <a:cubicBezTo>
                  <a:pt x="1203338" y="57144"/>
                  <a:pt x="1199714" y="60769"/>
                  <a:pt x="1199714" y="65233"/>
                </a:cubicBezTo>
                <a:cubicBezTo>
                  <a:pt x="1199714" y="69699"/>
                  <a:pt x="1203338" y="73323"/>
                  <a:pt x="1207803" y="73323"/>
                </a:cubicBezTo>
                <a:cubicBezTo>
                  <a:pt x="1212269" y="73323"/>
                  <a:pt x="1215893" y="69699"/>
                  <a:pt x="1215893" y="65233"/>
                </a:cubicBezTo>
                <a:cubicBezTo>
                  <a:pt x="1215893" y="60769"/>
                  <a:pt x="1212269" y="57144"/>
                  <a:pt x="1207803" y="57144"/>
                </a:cubicBezTo>
                <a:close/>
                <a:moveTo>
                  <a:pt x="4520834" y="56044"/>
                </a:moveTo>
                <a:cubicBezTo>
                  <a:pt x="4528859" y="56044"/>
                  <a:pt x="4535395" y="62580"/>
                  <a:pt x="4535395" y="70605"/>
                </a:cubicBezTo>
                <a:lnTo>
                  <a:pt x="4535395" y="70606"/>
                </a:lnTo>
                <a:lnTo>
                  <a:pt x="4535395" y="70606"/>
                </a:lnTo>
                <a:lnTo>
                  <a:pt x="4534425" y="75783"/>
                </a:lnTo>
                <a:lnTo>
                  <a:pt x="4677537" y="172671"/>
                </a:lnTo>
                <a:cubicBezTo>
                  <a:pt x="4723720" y="207157"/>
                  <a:pt x="4768278" y="243754"/>
                  <a:pt x="4810894" y="282228"/>
                </a:cubicBezTo>
                <a:lnTo>
                  <a:pt x="4839239" y="253882"/>
                </a:lnTo>
                <a:cubicBezTo>
                  <a:pt x="4811411" y="228709"/>
                  <a:pt x="4782418" y="203987"/>
                  <a:pt x="4753037" y="180430"/>
                </a:cubicBezTo>
                <a:lnTo>
                  <a:pt x="4750189" y="178164"/>
                </a:lnTo>
                <a:lnTo>
                  <a:pt x="4750189" y="178164"/>
                </a:lnTo>
                <a:lnTo>
                  <a:pt x="4787919" y="140434"/>
                </a:lnTo>
                <a:lnTo>
                  <a:pt x="4790184" y="142246"/>
                </a:lnTo>
                <a:cubicBezTo>
                  <a:pt x="4854836" y="194343"/>
                  <a:pt x="4916705" y="251164"/>
                  <a:pt x="4974173" y="311092"/>
                </a:cubicBezTo>
                <a:cubicBezTo>
                  <a:pt x="4976503" y="309474"/>
                  <a:pt x="4979350" y="308503"/>
                  <a:pt x="4982392" y="308503"/>
                </a:cubicBezTo>
                <a:cubicBezTo>
                  <a:pt x="4990417" y="308503"/>
                  <a:pt x="4996953" y="315039"/>
                  <a:pt x="4996953" y="323064"/>
                </a:cubicBezTo>
                <a:lnTo>
                  <a:pt x="4996953" y="323064"/>
                </a:lnTo>
                <a:cubicBezTo>
                  <a:pt x="4996953" y="331089"/>
                  <a:pt x="4990417" y="337625"/>
                  <a:pt x="4982392" y="337625"/>
                </a:cubicBezTo>
                <a:cubicBezTo>
                  <a:pt x="4974367" y="337625"/>
                  <a:pt x="4967831" y="331089"/>
                  <a:pt x="4967831" y="323064"/>
                </a:cubicBezTo>
                <a:lnTo>
                  <a:pt x="4967831" y="323064"/>
                </a:lnTo>
                <a:lnTo>
                  <a:pt x="4969772" y="315881"/>
                </a:lnTo>
                <a:lnTo>
                  <a:pt x="4788308" y="149106"/>
                </a:lnTo>
                <a:lnTo>
                  <a:pt x="4759767" y="177646"/>
                </a:lnTo>
                <a:lnTo>
                  <a:pt x="4845970" y="251358"/>
                </a:lnTo>
                <a:lnTo>
                  <a:pt x="4848494" y="253623"/>
                </a:lnTo>
                <a:lnTo>
                  <a:pt x="4848494" y="253623"/>
                </a:lnTo>
                <a:lnTo>
                  <a:pt x="4810958" y="291159"/>
                </a:lnTo>
                <a:lnTo>
                  <a:pt x="4808693" y="289089"/>
                </a:lnTo>
                <a:cubicBezTo>
                  <a:pt x="4723073" y="211493"/>
                  <a:pt x="4629493" y="141534"/>
                  <a:pt x="4530671" y="81154"/>
                </a:cubicBezTo>
                <a:lnTo>
                  <a:pt x="4520771" y="85140"/>
                </a:lnTo>
                <a:lnTo>
                  <a:pt x="4520834" y="85166"/>
                </a:lnTo>
                <a:lnTo>
                  <a:pt x="4520705" y="85166"/>
                </a:lnTo>
                <a:lnTo>
                  <a:pt x="4520770" y="85140"/>
                </a:lnTo>
                <a:lnTo>
                  <a:pt x="4510544" y="80895"/>
                </a:lnTo>
                <a:cubicBezTo>
                  <a:pt x="4507907" y="78258"/>
                  <a:pt x="4506273" y="74618"/>
                  <a:pt x="4506273" y="70606"/>
                </a:cubicBezTo>
                <a:lnTo>
                  <a:pt x="4506273" y="70606"/>
                </a:lnTo>
                <a:lnTo>
                  <a:pt x="4506273" y="70605"/>
                </a:lnTo>
                <a:cubicBezTo>
                  <a:pt x="4506273" y="62580"/>
                  <a:pt x="4512809" y="56044"/>
                  <a:pt x="4520834" y="56044"/>
                </a:cubicBezTo>
                <a:close/>
                <a:moveTo>
                  <a:pt x="1265466" y="51709"/>
                </a:moveTo>
                <a:cubicBezTo>
                  <a:pt x="1273491" y="51709"/>
                  <a:pt x="1280028" y="58244"/>
                  <a:pt x="1280028" y="66269"/>
                </a:cubicBezTo>
                <a:cubicBezTo>
                  <a:pt x="1280028" y="74295"/>
                  <a:pt x="1273491" y="80830"/>
                  <a:pt x="1265466" y="80830"/>
                </a:cubicBezTo>
                <a:cubicBezTo>
                  <a:pt x="1263654" y="80830"/>
                  <a:pt x="1261972" y="80442"/>
                  <a:pt x="1260354" y="79860"/>
                </a:cubicBezTo>
                <a:cubicBezTo>
                  <a:pt x="1252847" y="90732"/>
                  <a:pt x="1245275" y="101863"/>
                  <a:pt x="1237703" y="113125"/>
                </a:cubicBezTo>
                <a:cubicBezTo>
                  <a:pt x="1240227" y="115518"/>
                  <a:pt x="1241845" y="118885"/>
                  <a:pt x="1241845" y="122638"/>
                </a:cubicBezTo>
                <a:cubicBezTo>
                  <a:pt x="1241845" y="129885"/>
                  <a:pt x="1235956" y="135775"/>
                  <a:pt x="1228707" y="135775"/>
                </a:cubicBezTo>
                <a:cubicBezTo>
                  <a:pt x="1221459" y="135775"/>
                  <a:pt x="1215570" y="129885"/>
                  <a:pt x="1215570" y="122638"/>
                </a:cubicBezTo>
                <a:cubicBezTo>
                  <a:pt x="1215570" y="119013"/>
                  <a:pt x="1217043" y="115729"/>
                  <a:pt x="1219421" y="113351"/>
                </a:cubicBezTo>
                <a:lnTo>
                  <a:pt x="1228692" y="109507"/>
                </a:lnTo>
                <a:lnTo>
                  <a:pt x="1232008" y="109953"/>
                </a:lnTo>
                <a:cubicBezTo>
                  <a:pt x="1239645" y="98563"/>
                  <a:pt x="1247281" y="87302"/>
                  <a:pt x="1254918" y="76300"/>
                </a:cubicBezTo>
                <a:cubicBezTo>
                  <a:pt x="1252458" y="73647"/>
                  <a:pt x="1250905" y="70153"/>
                  <a:pt x="1250905" y="66269"/>
                </a:cubicBezTo>
                <a:cubicBezTo>
                  <a:pt x="1250905" y="58244"/>
                  <a:pt x="1257442" y="51709"/>
                  <a:pt x="1265466" y="51709"/>
                </a:cubicBezTo>
                <a:close/>
                <a:moveTo>
                  <a:pt x="1207739" y="50672"/>
                </a:moveTo>
                <a:cubicBezTo>
                  <a:pt x="1215763" y="50672"/>
                  <a:pt x="1222300" y="57208"/>
                  <a:pt x="1222300" y="65233"/>
                </a:cubicBezTo>
                <a:cubicBezTo>
                  <a:pt x="1222300" y="73259"/>
                  <a:pt x="1215763" y="79794"/>
                  <a:pt x="1207739" y="79794"/>
                </a:cubicBezTo>
                <a:cubicBezTo>
                  <a:pt x="1206509" y="79794"/>
                  <a:pt x="1205344" y="79600"/>
                  <a:pt x="1204244" y="79341"/>
                </a:cubicBezTo>
                <a:lnTo>
                  <a:pt x="1178294" y="118302"/>
                </a:lnTo>
                <a:lnTo>
                  <a:pt x="1212010" y="152018"/>
                </a:lnTo>
                <a:lnTo>
                  <a:pt x="1210586" y="154219"/>
                </a:lnTo>
                <a:cubicBezTo>
                  <a:pt x="1183599" y="195960"/>
                  <a:pt x="1157454" y="238932"/>
                  <a:pt x="1132732" y="282034"/>
                </a:cubicBezTo>
                <a:lnTo>
                  <a:pt x="1130661" y="285722"/>
                </a:lnTo>
                <a:lnTo>
                  <a:pt x="1130532" y="285657"/>
                </a:lnTo>
                <a:lnTo>
                  <a:pt x="1091702" y="246829"/>
                </a:lnTo>
                <a:lnTo>
                  <a:pt x="1091703" y="246829"/>
                </a:lnTo>
                <a:lnTo>
                  <a:pt x="1091702" y="246828"/>
                </a:lnTo>
                <a:lnTo>
                  <a:pt x="1091703" y="246828"/>
                </a:lnTo>
                <a:lnTo>
                  <a:pt x="1091702" y="246828"/>
                </a:lnTo>
                <a:lnTo>
                  <a:pt x="1092932" y="244692"/>
                </a:lnTo>
                <a:cubicBezTo>
                  <a:pt x="1106199" y="221847"/>
                  <a:pt x="1118754" y="200749"/>
                  <a:pt x="1131373" y="180234"/>
                </a:cubicBezTo>
                <a:cubicBezTo>
                  <a:pt x="1129496" y="177775"/>
                  <a:pt x="1128396" y="174798"/>
                  <a:pt x="1128396" y="171498"/>
                </a:cubicBezTo>
                <a:cubicBezTo>
                  <a:pt x="1128396" y="163473"/>
                  <a:pt x="1134933" y="156936"/>
                  <a:pt x="1142957" y="156936"/>
                </a:cubicBezTo>
                <a:cubicBezTo>
                  <a:pt x="1150982" y="156936"/>
                  <a:pt x="1157519" y="163473"/>
                  <a:pt x="1157519" y="171498"/>
                </a:cubicBezTo>
                <a:cubicBezTo>
                  <a:pt x="1157519" y="179522"/>
                  <a:pt x="1150982" y="186059"/>
                  <a:pt x="1142957" y="186059"/>
                </a:cubicBezTo>
                <a:cubicBezTo>
                  <a:pt x="1140628" y="186059"/>
                  <a:pt x="1138427" y="185476"/>
                  <a:pt x="1136421" y="184441"/>
                </a:cubicBezTo>
                <a:lnTo>
                  <a:pt x="1099793" y="245793"/>
                </a:lnTo>
                <a:lnTo>
                  <a:pt x="1129173" y="275173"/>
                </a:lnTo>
                <a:lnTo>
                  <a:pt x="1203726" y="152924"/>
                </a:lnTo>
                <a:lnTo>
                  <a:pt x="1170009" y="119207"/>
                </a:lnTo>
                <a:lnTo>
                  <a:pt x="1171433" y="117006"/>
                </a:lnTo>
                <a:lnTo>
                  <a:pt x="1198420" y="76364"/>
                </a:lnTo>
                <a:lnTo>
                  <a:pt x="1193177" y="65233"/>
                </a:lnTo>
                <a:cubicBezTo>
                  <a:pt x="1193177" y="57208"/>
                  <a:pt x="1199714" y="50672"/>
                  <a:pt x="1207739" y="50672"/>
                </a:cubicBezTo>
                <a:close/>
                <a:moveTo>
                  <a:pt x="4579273" y="41354"/>
                </a:moveTo>
                <a:cubicBezTo>
                  <a:pt x="4586521" y="41354"/>
                  <a:pt x="4592411" y="47242"/>
                  <a:pt x="4592411" y="54491"/>
                </a:cubicBezTo>
                <a:cubicBezTo>
                  <a:pt x="4592411" y="55396"/>
                  <a:pt x="4592346" y="56304"/>
                  <a:pt x="4592152" y="57209"/>
                </a:cubicBezTo>
                <a:cubicBezTo>
                  <a:pt x="4635771" y="85101"/>
                  <a:pt x="4678613" y="115065"/>
                  <a:pt x="4719838" y="146517"/>
                </a:cubicBezTo>
                <a:cubicBezTo>
                  <a:pt x="4721714" y="145482"/>
                  <a:pt x="4723850" y="144835"/>
                  <a:pt x="4726180" y="144835"/>
                </a:cubicBezTo>
                <a:cubicBezTo>
                  <a:pt x="4733428" y="144835"/>
                  <a:pt x="4739317" y="150725"/>
                  <a:pt x="4739317" y="157972"/>
                </a:cubicBezTo>
                <a:cubicBezTo>
                  <a:pt x="4739317" y="165220"/>
                  <a:pt x="4733428" y="171111"/>
                  <a:pt x="4726180" y="171111"/>
                </a:cubicBezTo>
                <a:cubicBezTo>
                  <a:pt x="4718932" y="171111"/>
                  <a:pt x="4713042" y="165220"/>
                  <a:pt x="4713042" y="157972"/>
                </a:cubicBezTo>
                <a:cubicBezTo>
                  <a:pt x="4713042" y="155383"/>
                  <a:pt x="4713819" y="152989"/>
                  <a:pt x="4715113" y="150984"/>
                </a:cubicBezTo>
                <a:cubicBezTo>
                  <a:pt x="4674407" y="120048"/>
                  <a:pt x="4632212" y="90538"/>
                  <a:pt x="4589240" y="62968"/>
                </a:cubicBezTo>
                <a:cubicBezTo>
                  <a:pt x="4586781" y="65816"/>
                  <a:pt x="4583286" y="67628"/>
                  <a:pt x="4579273" y="67628"/>
                </a:cubicBezTo>
                <a:cubicBezTo>
                  <a:pt x="4572025" y="67628"/>
                  <a:pt x="4566136" y="61739"/>
                  <a:pt x="4566136" y="54491"/>
                </a:cubicBezTo>
                <a:cubicBezTo>
                  <a:pt x="4566136" y="47242"/>
                  <a:pt x="4572025" y="41354"/>
                  <a:pt x="4579273" y="41354"/>
                </a:cubicBezTo>
                <a:close/>
                <a:moveTo>
                  <a:pt x="4640430" y="24786"/>
                </a:moveTo>
                <a:lnTo>
                  <a:pt x="4632341" y="32875"/>
                </a:lnTo>
                <a:lnTo>
                  <a:pt x="4640430" y="40965"/>
                </a:lnTo>
                <a:lnTo>
                  <a:pt x="4648520" y="32875"/>
                </a:lnTo>
                <a:close/>
                <a:moveTo>
                  <a:pt x="4640495" y="18379"/>
                </a:moveTo>
                <a:cubicBezTo>
                  <a:pt x="4648520" y="18379"/>
                  <a:pt x="4655056" y="24915"/>
                  <a:pt x="4655056" y="32940"/>
                </a:cubicBezTo>
                <a:lnTo>
                  <a:pt x="4655056" y="32940"/>
                </a:lnTo>
                <a:lnTo>
                  <a:pt x="4652597" y="40965"/>
                </a:lnTo>
                <a:lnTo>
                  <a:pt x="4675248" y="56368"/>
                </a:lnTo>
                <a:lnTo>
                  <a:pt x="4708706" y="22909"/>
                </a:lnTo>
                <a:lnTo>
                  <a:pt x="4710907" y="24462"/>
                </a:lnTo>
                <a:cubicBezTo>
                  <a:pt x="4802933" y="88855"/>
                  <a:pt x="4889848" y="161532"/>
                  <a:pt x="4969837" y="240551"/>
                </a:cubicBezTo>
                <a:cubicBezTo>
                  <a:pt x="4971132" y="240098"/>
                  <a:pt x="4972555" y="239774"/>
                  <a:pt x="4974044" y="239774"/>
                </a:cubicBezTo>
                <a:cubicBezTo>
                  <a:pt x="4981292" y="239774"/>
                  <a:pt x="4987181" y="245663"/>
                  <a:pt x="4987181" y="252911"/>
                </a:cubicBezTo>
                <a:lnTo>
                  <a:pt x="4987181" y="252911"/>
                </a:lnTo>
                <a:cubicBezTo>
                  <a:pt x="4987181" y="260160"/>
                  <a:pt x="4981292" y="266050"/>
                  <a:pt x="4974044" y="266050"/>
                </a:cubicBezTo>
                <a:cubicBezTo>
                  <a:pt x="4966796" y="266050"/>
                  <a:pt x="4960907" y="260160"/>
                  <a:pt x="4960907" y="252911"/>
                </a:cubicBezTo>
                <a:lnTo>
                  <a:pt x="4960907" y="252911"/>
                </a:lnTo>
                <a:cubicBezTo>
                  <a:pt x="4960907" y="249481"/>
                  <a:pt x="4962266" y="246440"/>
                  <a:pt x="4964336" y="244110"/>
                </a:cubicBezTo>
                <a:cubicBezTo>
                  <a:pt x="4885512" y="166387"/>
                  <a:pt x="4799957" y="94744"/>
                  <a:pt x="4709418" y="31258"/>
                </a:cubicBezTo>
                <a:lnTo>
                  <a:pt x="4675960" y="64716"/>
                </a:lnTo>
                <a:lnTo>
                  <a:pt x="4673760" y="63163"/>
                </a:lnTo>
                <a:cubicBezTo>
                  <a:pt x="4665540" y="57468"/>
                  <a:pt x="4657257" y="51837"/>
                  <a:pt x="4648973" y="46272"/>
                </a:cubicBezTo>
                <a:cubicBezTo>
                  <a:pt x="4648520" y="46013"/>
                  <a:pt x="4648261" y="45625"/>
                  <a:pt x="4648002" y="45237"/>
                </a:cubicBezTo>
                <a:lnTo>
                  <a:pt x="4640431" y="47438"/>
                </a:lnTo>
                <a:lnTo>
                  <a:pt x="4640495" y="47501"/>
                </a:lnTo>
                <a:cubicBezTo>
                  <a:pt x="4632470" y="47501"/>
                  <a:pt x="4625934" y="40966"/>
                  <a:pt x="4625934" y="32940"/>
                </a:cubicBezTo>
                <a:lnTo>
                  <a:pt x="4625934" y="32940"/>
                </a:lnTo>
                <a:cubicBezTo>
                  <a:pt x="4625934" y="24915"/>
                  <a:pt x="4632470" y="18379"/>
                  <a:pt x="4640495" y="18379"/>
                </a:cubicBezTo>
                <a:close/>
                <a:moveTo>
                  <a:pt x="4934890" y="15079"/>
                </a:moveTo>
                <a:cubicBezTo>
                  <a:pt x="4930425" y="15079"/>
                  <a:pt x="4926801" y="18704"/>
                  <a:pt x="4926801" y="23168"/>
                </a:cubicBezTo>
                <a:cubicBezTo>
                  <a:pt x="4926801" y="27634"/>
                  <a:pt x="4930425" y="31258"/>
                  <a:pt x="4934890" y="31258"/>
                </a:cubicBezTo>
                <a:cubicBezTo>
                  <a:pt x="4939356" y="31258"/>
                  <a:pt x="4942980" y="27634"/>
                  <a:pt x="4942980" y="23168"/>
                </a:cubicBezTo>
                <a:cubicBezTo>
                  <a:pt x="4942980" y="18704"/>
                  <a:pt x="4939356" y="15079"/>
                  <a:pt x="4934890" y="15079"/>
                </a:cubicBezTo>
                <a:close/>
                <a:moveTo>
                  <a:pt x="4934955" y="8673"/>
                </a:moveTo>
                <a:cubicBezTo>
                  <a:pt x="4942980" y="8673"/>
                  <a:pt x="4949516" y="15208"/>
                  <a:pt x="4949516" y="23233"/>
                </a:cubicBezTo>
                <a:cubicBezTo>
                  <a:pt x="4949516" y="25951"/>
                  <a:pt x="4948740" y="28411"/>
                  <a:pt x="4947510" y="30546"/>
                </a:cubicBezTo>
                <a:cubicBezTo>
                  <a:pt x="5006338" y="80378"/>
                  <a:pt x="5063029" y="134029"/>
                  <a:pt x="5116161" y="190008"/>
                </a:cubicBezTo>
                <a:cubicBezTo>
                  <a:pt x="5117585" y="189425"/>
                  <a:pt x="5119138" y="189102"/>
                  <a:pt x="5120756" y="189102"/>
                </a:cubicBezTo>
                <a:cubicBezTo>
                  <a:pt x="5128005" y="189102"/>
                  <a:pt x="5133894" y="194991"/>
                  <a:pt x="5133894" y="202239"/>
                </a:cubicBezTo>
                <a:cubicBezTo>
                  <a:pt x="5133894" y="209488"/>
                  <a:pt x="5128005" y="215376"/>
                  <a:pt x="5120756" y="215376"/>
                </a:cubicBezTo>
                <a:cubicBezTo>
                  <a:pt x="5113508" y="215376"/>
                  <a:pt x="5107619" y="209488"/>
                  <a:pt x="5107619" y="202239"/>
                </a:cubicBezTo>
                <a:cubicBezTo>
                  <a:pt x="5107619" y="198939"/>
                  <a:pt x="5108848" y="196026"/>
                  <a:pt x="5110790" y="193696"/>
                </a:cubicBezTo>
                <a:cubicBezTo>
                  <a:pt x="5057917" y="138041"/>
                  <a:pt x="5001548" y="84779"/>
                  <a:pt x="4943045" y="35206"/>
                </a:cubicBezTo>
                <a:cubicBezTo>
                  <a:pt x="4940715" y="36824"/>
                  <a:pt x="4937932" y="37730"/>
                  <a:pt x="4934890" y="37730"/>
                </a:cubicBezTo>
                <a:lnTo>
                  <a:pt x="4934955" y="37795"/>
                </a:lnTo>
                <a:cubicBezTo>
                  <a:pt x="4926930" y="37795"/>
                  <a:pt x="4920394" y="31258"/>
                  <a:pt x="4920394" y="23233"/>
                </a:cubicBezTo>
                <a:cubicBezTo>
                  <a:pt x="4920394" y="15208"/>
                  <a:pt x="4926930" y="8673"/>
                  <a:pt x="4934955" y="8673"/>
                </a:cubicBezTo>
                <a:close/>
                <a:moveTo>
                  <a:pt x="4775300" y="6472"/>
                </a:moveTo>
                <a:lnTo>
                  <a:pt x="4767210" y="14561"/>
                </a:lnTo>
                <a:lnTo>
                  <a:pt x="4775300" y="22651"/>
                </a:lnTo>
                <a:lnTo>
                  <a:pt x="4783390" y="14561"/>
                </a:lnTo>
                <a:close/>
                <a:moveTo>
                  <a:pt x="4775235" y="0"/>
                </a:moveTo>
                <a:cubicBezTo>
                  <a:pt x="4783260" y="0"/>
                  <a:pt x="4789796" y="6536"/>
                  <a:pt x="4789796" y="14561"/>
                </a:cubicBezTo>
                <a:lnTo>
                  <a:pt x="4787467" y="22327"/>
                </a:lnTo>
                <a:lnTo>
                  <a:pt x="4857223" y="78342"/>
                </a:lnTo>
                <a:lnTo>
                  <a:pt x="4902533" y="114726"/>
                </a:lnTo>
                <a:cubicBezTo>
                  <a:pt x="4939809" y="146938"/>
                  <a:pt x="4975921" y="180494"/>
                  <a:pt x="5010609" y="215182"/>
                </a:cubicBezTo>
                <a:lnTo>
                  <a:pt x="5038955" y="186836"/>
                </a:lnTo>
                <a:cubicBezTo>
                  <a:pt x="4984528" y="132475"/>
                  <a:pt x="4926801" y="80832"/>
                  <a:pt x="4867133" y="33135"/>
                </a:cubicBezTo>
                <a:cubicBezTo>
                  <a:pt x="4864867" y="35076"/>
                  <a:pt x="4861891" y="36306"/>
                  <a:pt x="4858655" y="36306"/>
                </a:cubicBezTo>
                <a:cubicBezTo>
                  <a:pt x="4851407" y="36306"/>
                  <a:pt x="4845517" y="30417"/>
                  <a:pt x="4845517" y="23168"/>
                </a:cubicBezTo>
                <a:cubicBezTo>
                  <a:pt x="4845517" y="15920"/>
                  <a:pt x="4851407" y="10031"/>
                  <a:pt x="4858655" y="10031"/>
                </a:cubicBezTo>
                <a:cubicBezTo>
                  <a:pt x="4865903" y="10031"/>
                  <a:pt x="4871792" y="15920"/>
                  <a:pt x="4871792" y="23168"/>
                </a:cubicBezTo>
                <a:lnTo>
                  <a:pt x="4870886" y="27893"/>
                </a:lnTo>
                <a:lnTo>
                  <a:pt x="5045815" y="184571"/>
                </a:lnTo>
                <a:lnTo>
                  <a:pt x="5048080" y="186836"/>
                </a:lnTo>
                <a:lnTo>
                  <a:pt x="5010609" y="224307"/>
                </a:lnTo>
                <a:lnTo>
                  <a:pt x="5008344" y="222042"/>
                </a:lnTo>
                <a:cubicBezTo>
                  <a:pt x="4938321" y="151825"/>
                  <a:pt x="4862473" y="86138"/>
                  <a:pt x="4782872" y="26922"/>
                </a:cubicBezTo>
                <a:cubicBezTo>
                  <a:pt x="4780671" y="28282"/>
                  <a:pt x="4778083" y="29122"/>
                  <a:pt x="4775300" y="29122"/>
                </a:cubicBezTo>
                <a:lnTo>
                  <a:pt x="4775235" y="29122"/>
                </a:lnTo>
                <a:cubicBezTo>
                  <a:pt x="4767210" y="29122"/>
                  <a:pt x="4760674" y="22586"/>
                  <a:pt x="4760674" y="14561"/>
                </a:cubicBezTo>
                <a:cubicBezTo>
                  <a:pt x="4760674" y="6536"/>
                  <a:pt x="4767210" y="0"/>
                  <a:pt x="4775235" y="0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49A37CF6-8F28-4BE2-5A37-FB283155D700}"/>
              </a:ext>
            </a:extLst>
          </p:cNvPr>
          <p:cNvGrpSpPr/>
          <p:nvPr/>
        </p:nvGrpSpPr>
        <p:grpSpPr>
          <a:xfrm>
            <a:off x="6398749" y="3381838"/>
            <a:ext cx="128938" cy="328100"/>
            <a:chOff x="6471901" y="3220943"/>
            <a:chExt cx="276704" cy="704110"/>
          </a:xfrm>
        </p:grpSpPr>
        <p:sp>
          <p:nvSpPr>
            <p:cNvPr id="1086" name="Rectangle: Rounded Corners 1085">
              <a:extLst>
                <a:ext uri="{FF2B5EF4-FFF2-40B4-BE49-F238E27FC236}">
                  <a16:creationId xmlns:a16="http://schemas.microsoft.com/office/drawing/2014/main" id="{AAA02405-ED51-E12E-B5FD-61264EAF4124}"/>
                </a:ext>
              </a:extLst>
            </p:cNvPr>
            <p:cNvSpPr/>
            <p:nvPr/>
          </p:nvSpPr>
          <p:spPr>
            <a:xfrm>
              <a:off x="6587394" y="3423889"/>
              <a:ext cx="45719" cy="5011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87" name="Oval 1086">
              <a:extLst>
                <a:ext uri="{FF2B5EF4-FFF2-40B4-BE49-F238E27FC236}">
                  <a16:creationId xmlns:a16="http://schemas.microsoft.com/office/drawing/2014/main" id="{B94D23C6-575A-D4EB-9FA8-833A544B67E7}"/>
                </a:ext>
              </a:extLst>
            </p:cNvPr>
            <p:cNvSpPr/>
            <p:nvPr/>
          </p:nvSpPr>
          <p:spPr>
            <a:xfrm>
              <a:off x="6471901" y="3220943"/>
              <a:ext cx="276704" cy="276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AA4F9DC5-446D-ED98-2E15-80E7E236A2D8}"/>
              </a:ext>
            </a:extLst>
          </p:cNvPr>
          <p:cNvGrpSpPr/>
          <p:nvPr/>
        </p:nvGrpSpPr>
        <p:grpSpPr>
          <a:xfrm>
            <a:off x="8293208" y="1729020"/>
            <a:ext cx="128938" cy="328100"/>
            <a:chOff x="8221453" y="1371426"/>
            <a:chExt cx="276704" cy="704110"/>
          </a:xfrm>
        </p:grpSpPr>
        <p:sp>
          <p:nvSpPr>
            <p:cNvPr id="1088" name="Rectangle: Rounded Corners 1087">
              <a:extLst>
                <a:ext uri="{FF2B5EF4-FFF2-40B4-BE49-F238E27FC236}">
                  <a16:creationId xmlns:a16="http://schemas.microsoft.com/office/drawing/2014/main" id="{03D80CA0-C439-5C79-CF1D-BC5DCD7DFB53}"/>
                </a:ext>
              </a:extLst>
            </p:cNvPr>
            <p:cNvSpPr/>
            <p:nvPr/>
          </p:nvSpPr>
          <p:spPr>
            <a:xfrm>
              <a:off x="8336946" y="1574372"/>
              <a:ext cx="45719" cy="5011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89" name="Oval 1088">
              <a:extLst>
                <a:ext uri="{FF2B5EF4-FFF2-40B4-BE49-F238E27FC236}">
                  <a16:creationId xmlns:a16="http://schemas.microsoft.com/office/drawing/2014/main" id="{9E0833ED-43DD-6D6F-8371-4E27DF35EC50}"/>
                </a:ext>
              </a:extLst>
            </p:cNvPr>
            <p:cNvSpPr/>
            <p:nvPr/>
          </p:nvSpPr>
          <p:spPr>
            <a:xfrm>
              <a:off x="8221453" y="1371426"/>
              <a:ext cx="276704" cy="276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FBF46580-790E-F578-7CB1-56986544D53C}"/>
              </a:ext>
            </a:extLst>
          </p:cNvPr>
          <p:cNvGrpSpPr/>
          <p:nvPr/>
        </p:nvGrpSpPr>
        <p:grpSpPr>
          <a:xfrm>
            <a:off x="10569625" y="3848616"/>
            <a:ext cx="128938" cy="328100"/>
            <a:chOff x="10514761" y="3518647"/>
            <a:chExt cx="276704" cy="704110"/>
          </a:xfrm>
        </p:grpSpPr>
        <p:sp>
          <p:nvSpPr>
            <p:cNvPr id="1090" name="Rectangle: Rounded Corners 1089">
              <a:extLst>
                <a:ext uri="{FF2B5EF4-FFF2-40B4-BE49-F238E27FC236}">
                  <a16:creationId xmlns:a16="http://schemas.microsoft.com/office/drawing/2014/main" id="{F269594E-9778-B14D-81F4-8BBE172D1554}"/>
                </a:ext>
              </a:extLst>
            </p:cNvPr>
            <p:cNvSpPr/>
            <p:nvPr/>
          </p:nvSpPr>
          <p:spPr>
            <a:xfrm>
              <a:off x="10630254" y="3721593"/>
              <a:ext cx="45719" cy="5011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91" name="Oval 1090">
              <a:extLst>
                <a:ext uri="{FF2B5EF4-FFF2-40B4-BE49-F238E27FC236}">
                  <a16:creationId xmlns:a16="http://schemas.microsoft.com/office/drawing/2014/main" id="{0ADE3929-27C1-0EDC-7496-9F6B83E72945}"/>
                </a:ext>
              </a:extLst>
            </p:cNvPr>
            <p:cNvSpPr/>
            <p:nvPr/>
          </p:nvSpPr>
          <p:spPr>
            <a:xfrm>
              <a:off x="10514761" y="3518647"/>
              <a:ext cx="276704" cy="276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95" name="Title 1094">
            <a:extLst>
              <a:ext uri="{FF2B5EF4-FFF2-40B4-BE49-F238E27FC236}">
                <a16:creationId xmlns:a16="http://schemas.microsoft.com/office/drawing/2014/main" id="{EAA3AB05-F5D0-8803-DD37-6B578336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63" y="1881512"/>
            <a:ext cx="3465013" cy="584775"/>
          </a:xfrm>
        </p:spPr>
        <p:txBody>
          <a:bodyPr/>
          <a:lstStyle/>
          <a:p>
            <a:r>
              <a:rPr lang="en-GB" dirty="0"/>
              <a:t>Global Reach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6627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75">
      <a:majorFont>
        <a:latin typeface="Orbitron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489</Words>
  <Application>Microsoft Office PowerPoint</Application>
  <PresentationFormat>Widescreen</PresentationFormat>
  <Paragraphs>106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Open Sans</vt:lpstr>
      <vt:lpstr>Product Sans</vt:lpstr>
      <vt:lpstr>Arial</vt:lpstr>
      <vt:lpstr>Office Theme</vt:lpstr>
      <vt:lpstr>PowerPoint Presentation</vt:lpstr>
      <vt:lpstr>PowerPoint Presentation</vt:lpstr>
      <vt:lpstr>Artificial Intelligence</vt:lpstr>
      <vt:lpstr>Solution</vt:lpstr>
      <vt:lpstr>Timeline</vt:lpstr>
      <vt:lpstr>Process</vt:lpstr>
      <vt:lpstr>Our Services</vt:lpstr>
      <vt:lpstr>Our Team</vt:lpstr>
      <vt:lpstr>Global Reach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Sunil</dc:creator>
  <cp:lastModifiedBy>Shilpa Pradeep</cp:lastModifiedBy>
  <cp:revision>3</cp:revision>
  <dcterms:created xsi:type="dcterms:W3CDTF">2024-01-11T06:51:20Z</dcterms:created>
  <dcterms:modified xsi:type="dcterms:W3CDTF">2024-08-09T11:07:22Z</dcterms:modified>
</cp:coreProperties>
</file>